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0" autoAdjust="0"/>
  </p:normalViewPr>
  <p:slideViewPr>
    <p:cSldViewPr>
      <p:cViewPr varScale="1">
        <p:scale>
          <a:sx n="122" d="100"/>
          <a:sy n="122" d="100"/>
        </p:scale>
        <p:origin x="451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796155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4796030" y="6857999"/>
                </a:moveTo>
                <a:lnTo>
                  <a:pt x="728856" y="6857999"/>
                </a:lnTo>
                <a:lnTo>
                  <a:pt x="0" y="3428999"/>
                </a:lnTo>
                <a:lnTo>
                  <a:pt x="0" y="0"/>
                </a:lnTo>
                <a:lnTo>
                  <a:pt x="3338318" y="0"/>
                </a:lnTo>
                <a:lnTo>
                  <a:pt x="4796030" y="6857999"/>
                </a:lnTo>
                <a:close/>
              </a:path>
            </a:pathLst>
          </a:custGeom>
          <a:solidFill>
            <a:srgbClr val="4E45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31571" y="3428999"/>
            <a:ext cx="6460490" cy="3429000"/>
          </a:xfrm>
          <a:custGeom>
            <a:avLst/>
            <a:gdLst/>
            <a:ahLst/>
            <a:cxnLst/>
            <a:rect l="l" t="t" r="r" b="b"/>
            <a:pathLst>
              <a:path w="6460490" h="3429000">
                <a:moveTo>
                  <a:pt x="6095999" y="3428999"/>
                </a:moveTo>
                <a:lnTo>
                  <a:pt x="0" y="3428999"/>
                </a:lnTo>
                <a:lnTo>
                  <a:pt x="728856" y="0"/>
                </a:lnTo>
                <a:lnTo>
                  <a:pt x="6460427" y="0"/>
                </a:lnTo>
                <a:lnTo>
                  <a:pt x="6460427" y="1714497"/>
                </a:lnTo>
                <a:lnTo>
                  <a:pt x="6095999" y="3428999"/>
                </a:lnTo>
                <a:close/>
              </a:path>
            </a:pathLst>
          </a:custGeom>
          <a:solidFill>
            <a:srgbClr val="4E45E4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0990" y="0"/>
            <a:ext cx="737235" cy="695325"/>
          </a:xfrm>
          <a:custGeom>
            <a:avLst/>
            <a:gdLst/>
            <a:ahLst/>
            <a:cxnLst/>
            <a:rect l="l" t="t" r="r" b="b"/>
            <a:pathLst>
              <a:path w="737234" h="695325">
                <a:moveTo>
                  <a:pt x="508234" y="0"/>
                </a:moveTo>
                <a:lnTo>
                  <a:pt x="508514" y="350"/>
                </a:lnTo>
                <a:lnTo>
                  <a:pt x="512261" y="6120"/>
                </a:lnTo>
                <a:lnTo>
                  <a:pt x="719768" y="325653"/>
                </a:lnTo>
                <a:lnTo>
                  <a:pt x="723515" y="331423"/>
                </a:lnTo>
                <a:lnTo>
                  <a:pt x="726663" y="337503"/>
                </a:lnTo>
                <a:lnTo>
                  <a:pt x="729212" y="343893"/>
                </a:lnTo>
                <a:lnTo>
                  <a:pt x="731762" y="350282"/>
                </a:lnTo>
                <a:lnTo>
                  <a:pt x="733663" y="356860"/>
                </a:lnTo>
                <a:lnTo>
                  <a:pt x="734917" y="363624"/>
                </a:lnTo>
                <a:lnTo>
                  <a:pt x="736171" y="370388"/>
                </a:lnTo>
                <a:lnTo>
                  <a:pt x="736753" y="377210"/>
                </a:lnTo>
                <a:lnTo>
                  <a:pt x="736663" y="384089"/>
                </a:lnTo>
                <a:lnTo>
                  <a:pt x="736572" y="390968"/>
                </a:lnTo>
                <a:lnTo>
                  <a:pt x="725447" y="430398"/>
                </a:lnTo>
                <a:lnTo>
                  <a:pt x="700080" y="462569"/>
                </a:lnTo>
                <a:lnTo>
                  <a:pt x="369428" y="678097"/>
                </a:lnTo>
                <a:lnTo>
                  <a:pt x="331457" y="693246"/>
                </a:lnTo>
                <a:lnTo>
                  <a:pt x="324692" y="694499"/>
                </a:lnTo>
                <a:lnTo>
                  <a:pt x="317871" y="695081"/>
                </a:lnTo>
                <a:lnTo>
                  <a:pt x="310992" y="694991"/>
                </a:lnTo>
                <a:lnTo>
                  <a:pt x="304113" y="694901"/>
                </a:lnTo>
                <a:lnTo>
                  <a:pt x="264683" y="683776"/>
                </a:lnTo>
                <a:lnTo>
                  <a:pt x="232512" y="658408"/>
                </a:lnTo>
                <a:lnTo>
                  <a:pt x="16984" y="327756"/>
                </a:lnTo>
                <a:lnTo>
                  <a:pt x="1835" y="289785"/>
                </a:lnTo>
                <a:lnTo>
                  <a:pt x="581" y="283021"/>
                </a:lnTo>
                <a:lnTo>
                  <a:pt x="0" y="276199"/>
                </a:lnTo>
                <a:lnTo>
                  <a:pt x="90" y="269320"/>
                </a:lnTo>
                <a:lnTo>
                  <a:pt x="180" y="262441"/>
                </a:lnTo>
                <a:lnTo>
                  <a:pt x="11305" y="223011"/>
                </a:lnTo>
                <a:lnTo>
                  <a:pt x="18508" y="211347"/>
                </a:lnTo>
                <a:lnTo>
                  <a:pt x="22404" y="205677"/>
                </a:lnTo>
                <a:lnTo>
                  <a:pt x="26817" y="200442"/>
                </a:lnTo>
                <a:lnTo>
                  <a:pt x="31745" y="195641"/>
                </a:lnTo>
                <a:lnTo>
                  <a:pt x="36672" y="190841"/>
                </a:lnTo>
                <a:lnTo>
                  <a:pt x="42021" y="186567"/>
                </a:lnTo>
                <a:lnTo>
                  <a:pt x="47791" y="182820"/>
                </a:lnTo>
                <a:lnTo>
                  <a:pt x="329310" y="0"/>
                </a:lnTo>
              </a:path>
            </a:pathLst>
          </a:custGeom>
          <a:ln w="19050">
            <a:solidFill>
              <a:srgbClr val="818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32428" y="186069"/>
            <a:ext cx="737235" cy="737235"/>
          </a:xfrm>
          <a:custGeom>
            <a:avLst/>
            <a:gdLst/>
            <a:ahLst/>
            <a:cxnLst/>
            <a:rect l="l" t="t" r="r" b="b"/>
            <a:pathLst>
              <a:path w="737234" h="737235">
                <a:moveTo>
                  <a:pt x="47791" y="224491"/>
                </a:moveTo>
                <a:lnTo>
                  <a:pt x="367324" y="16984"/>
                </a:lnTo>
                <a:lnTo>
                  <a:pt x="373094" y="13237"/>
                </a:lnTo>
                <a:lnTo>
                  <a:pt x="379174" y="10089"/>
                </a:lnTo>
                <a:lnTo>
                  <a:pt x="385564" y="7540"/>
                </a:lnTo>
                <a:lnTo>
                  <a:pt x="391954" y="4990"/>
                </a:lnTo>
                <a:lnTo>
                  <a:pt x="398531" y="3089"/>
                </a:lnTo>
                <a:lnTo>
                  <a:pt x="405295" y="1835"/>
                </a:lnTo>
                <a:lnTo>
                  <a:pt x="412060" y="581"/>
                </a:lnTo>
                <a:lnTo>
                  <a:pt x="418881" y="0"/>
                </a:lnTo>
                <a:lnTo>
                  <a:pt x="425760" y="90"/>
                </a:lnTo>
                <a:lnTo>
                  <a:pt x="432640" y="180"/>
                </a:lnTo>
                <a:lnTo>
                  <a:pt x="472069" y="11305"/>
                </a:lnTo>
                <a:lnTo>
                  <a:pt x="483734" y="18508"/>
                </a:lnTo>
                <a:lnTo>
                  <a:pt x="489404" y="22404"/>
                </a:lnTo>
                <a:lnTo>
                  <a:pt x="719768" y="367325"/>
                </a:lnTo>
                <a:lnTo>
                  <a:pt x="729212" y="385564"/>
                </a:lnTo>
                <a:lnTo>
                  <a:pt x="731762" y="391954"/>
                </a:lnTo>
                <a:lnTo>
                  <a:pt x="733663" y="398531"/>
                </a:lnTo>
                <a:lnTo>
                  <a:pt x="734917" y="405295"/>
                </a:lnTo>
                <a:lnTo>
                  <a:pt x="736171" y="412060"/>
                </a:lnTo>
                <a:lnTo>
                  <a:pt x="736753" y="418881"/>
                </a:lnTo>
                <a:lnTo>
                  <a:pt x="736662" y="425760"/>
                </a:lnTo>
                <a:lnTo>
                  <a:pt x="736572" y="432640"/>
                </a:lnTo>
                <a:lnTo>
                  <a:pt x="725447" y="472069"/>
                </a:lnTo>
                <a:lnTo>
                  <a:pt x="700080" y="504240"/>
                </a:lnTo>
                <a:lnTo>
                  <a:pt x="369428" y="719768"/>
                </a:lnTo>
                <a:lnTo>
                  <a:pt x="331457" y="734917"/>
                </a:lnTo>
                <a:lnTo>
                  <a:pt x="324692" y="736171"/>
                </a:lnTo>
                <a:lnTo>
                  <a:pt x="317871" y="736753"/>
                </a:lnTo>
                <a:lnTo>
                  <a:pt x="310992" y="736662"/>
                </a:lnTo>
                <a:lnTo>
                  <a:pt x="304113" y="736572"/>
                </a:lnTo>
                <a:lnTo>
                  <a:pt x="264683" y="725447"/>
                </a:lnTo>
                <a:lnTo>
                  <a:pt x="232512" y="700080"/>
                </a:lnTo>
                <a:lnTo>
                  <a:pt x="16984" y="369428"/>
                </a:lnTo>
                <a:lnTo>
                  <a:pt x="1835" y="331457"/>
                </a:lnTo>
                <a:lnTo>
                  <a:pt x="581" y="324692"/>
                </a:lnTo>
                <a:lnTo>
                  <a:pt x="0" y="317871"/>
                </a:lnTo>
                <a:lnTo>
                  <a:pt x="90" y="310992"/>
                </a:lnTo>
                <a:lnTo>
                  <a:pt x="180" y="304113"/>
                </a:lnTo>
                <a:lnTo>
                  <a:pt x="11305" y="264683"/>
                </a:lnTo>
                <a:lnTo>
                  <a:pt x="18508" y="253018"/>
                </a:lnTo>
                <a:lnTo>
                  <a:pt x="22404" y="247348"/>
                </a:lnTo>
                <a:lnTo>
                  <a:pt x="26817" y="242113"/>
                </a:lnTo>
                <a:lnTo>
                  <a:pt x="31745" y="237312"/>
                </a:lnTo>
                <a:lnTo>
                  <a:pt x="36672" y="232512"/>
                </a:lnTo>
                <a:lnTo>
                  <a:pt x="42021" y="228238"/>
                </a:lnTo>
                <a:lnTo>
                  <a:pt x="47791" y="224491"/>
                </a:lnTo>
                <a:close/>
              </a:path>
            </a:pathLst>
          </a:custGeom>
          <a:ln w="19050">
            <a:solidFill>
              <a:srgbClr val="A5B4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994551" y="411830"/>
            <a:ext cx="737235" cy="737235"/>
          </a:xfrm>
          <a:custGeom>
            <a:avLst/>
            <a:gdLst/>
            <a:ahLst/>
            <a:cxnLst/>
            <a:rect l="l" t="t" r="r" b="b"/>
            <a:pathLst>
              <a:path w="737234" h="737235">
                <a:moveTo>
                  <a:pt x="47791" y="224491"/>
                </a:moveTo>
                <a:lnTo>
                  <a:pt x="367324" y="16984"/>
                </a:lnTo>
                <a:lnTo>
                  <a:pt x="373094" y="13237"/>
                </a:lnTo>
                <a:lnTo>
                  <a:pt x="379174" y="10089"/>
                </a:lnTo>
                <a:lnTo>
                  <a:pt x="385564" y="7540"/>
                </a:lnTo>
                <a:lnTo>
                  <a:pt x="391954" y="4990"/>
                </a:lnTo>
                <a:lnTo>
                  <a:pt x="398531" y="3089"/>
                </a:lnTo>
                <a:lnTo>
                  <a:pt x="405295" y="1835"/>
                </a:lnTo>
                <a:lnTo>
                  <a:pt x="412060" y="581"/>
                </a:lnTo>
                <a:lnTo>
                  <a:pt x="418881" y="0"/>
                </a:lnTo>
                <a:lnTo>
                  <a:pt x="425760" y="90"/>
                </a:lnTo>
                <a:lnTo>
                  <a:pt x="432640" y="180"/>
                </a:lnTo>
                <a:lnTo>
                  <a:pt x="472069" y="11305"/>
                </a:lnTo>
                <a:lnTo>
                  <a:pt x="483734" y="18508"/>
                </a:lnTo>
                <a:lnTo>
                  <a:pt x="489404" y="22404"/>
                </a:lnTo>
                <a:lnTo>
                  <a:pt x="719768" y="367325"/>
                </a:lnTo>
                <a:lnTo>
                  <a:pt x="729212" y="385564"/>
                </a:lnTo>
                <a:lnTo>
                  <a:pt x="731762" y="391954"/>
                </a:lnTo>
                <a:lnTo>
                  <a:pt x="733663" y="398531"/>
                </a:lnTo>
                <a:lnTo>
                  <a:pt x="734917" y="405295"/>
                </a:lnTo>
                <a:lnTo>
                  <a:pt x="736171" y="412060"/>
                </a:lnTo>
                <a:lnTo>
                  <a:pt x="736753" y="418881"/>
                </a:lnTo>
                <a:lnTo>
                  <a:pt x="736662" y="425760"/>
                </a:lnTo>
                <a:lnTo>
                  <a:pt x="736572" y="432640"/>
                </a:lnTo>
                <a:lnTo>
                  <a:pt x="725447" y="472069"/>
                </a:lnTo>
                <a:lnTo>
                  <a:pt x="700080" y="504240"/>
                </a:lnTo>
                <a:lnTo>
                  <a:pt x="369428" y="719768"/>
                </a:lnTo>
                <a:lnTo>
                  <a:pt x="331457" y="734917"/>
                </a:lnTo>
                <a:lnTo>
                  <a:pt x="324692" y="736171"/>
                </a:lnTo>
                <a:lnTo>
                  <a:pt x="317871" y="736753"/>
                </a:lnTo>
                <a:lnTo>
                  <a:pt x="310992" y="736662"/>
                </a:lnTo>
                <a:lnTo>
                  <a:pt x="304113" y="736572"/>
                </a:lnTo>
                <a:lnTo>
                  <a:pt x="264683" y="725447"/>
                </a:lnTo>
                <a:lnTo>
                  <a:pt x="232512" y="700080"/>
                </a:lnTo>
                <a:lnTo>
                  <a:pt x="16984" y="369428"/>
                </a:lnTo>
                <a:lnTo>
                  <a:pt x="1835" y="331457"/>
                </a:lnTo>
                <a:lnTo>
                  <a:pt x="581" y="324692"/>
                </a:lnTo>
                <a:lnTo>
                  <a:pt x="0" y="317871"/>
                </a:lnTo>
                <a:lnTo>
                  <a:pt x="90" y="310992"/>
                </a:lnTo>
                <a:lnTo>
                  <a:pt x="180" y="304113"/>
                </a:lnTo>
                <a:lnTo>
                  <a:pt x="11305" y="264683"/>
                </a:lnTo>
                <a:lnTo>
                  <a:pt x="18508" y="253018"/>
                </a:lnTo>
                <a:lnTo>
                  <a:pt x="22404" y="247348"/>
                </a:lnTo>
                <a:lnTo>
                  <a:pt x="26817" y="242113"/>
                </a:lnTo>
                <a:lnTo>
                  <a:pt x="31745" y="237312"/>
                </a:lnTo>
                <a:lnTo>
                  <a:pt x="36672" y="232512"/>
                </a:lnTo>
                <a:lnTo>
                  <a:pt x="42021" y="228238"/>
                </a:lnTo>
                <a:lnTo>
                  <a:pt x="47791" y="224491"/>
                </a:lnTo>
                <a:close/>
              </a:path>
            </a:pathLst>
          </a:custGeom>
          <a:ln w="19050">
            <a:solidFill>
              <a:srgbClr val="626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65989" y="813267"/>
            <a:ext cx="126364" cy="363855"/>
          </a:xfrm>
          <a:custGeom>
            <a:avLst/>
            <a:gdLst/>
            <a:ahLst/>
            <a:cxnLst/>
            <a:rect l="l" t="t" r="r" b="b"/>
            <a:pathLst>
              <a:path w="126365" h="363855">
                <a:moveTo>
                  <a:pt x="126010" y="363618"/>
                </a:moveTo>
                <a:lnTo>
                  <a:pt x="16984" y="195732"/>
                </a:lnTo>
                <a:lnTo>
                  <a:pt x="1835" y="157761"/>
                </a:lnTo>
                <a:lnTo>
                  <a:pt x="581" y="150997"/>
                </a:lnTo>
                <a:lnTo>
                  <a:pt x="0" y="144175"/>
                </a:lnTo>
                <a:lnTo>
                  <a:pt x="90" y="137296"/>
                </a:lnTo>
                <a:lnTo>
                  <a:pt x="180" y="130417"/>
                </a:lnTo>
                <a:lnTo>
                  <a:pt x="11305" y="90987"/>
                </a:lnTo>
                <a:lnTo>
                  <a:pt x="18508" y="79322"/>
                </a:lnTo>
                <a:lnTo>
                  <a:pt x="22404" y="73653"/>
                </a:lnTo>
                <a:lnTo>
                  <a:pt x="26817" y="68418"/>
                </a:lnTo>
                <a:lnTo>
                  <a:pt x="31745" y="63617"/>
                </a:lnTo>
                <a:lnTo>
                  <a:pt x="36672" y="58816"/>
                </a:lnTo>
                <a:lnTo>
                  <a:pt x="42021" y="54543"/>
                </a:lnTo>
                <a:lnTo>
                  <a:pt x="47791" y="50796"/>
                </a:lnTo>
                <a:lnTo>
                  <a:pt x="126010" y="0"/>
                </a:lnTo>
              </a:path>
            </a:pathLst>
          </a:custGeom>
          <a:ln w="19050">
            <a:solidFill>
              <a:srgbClr val="818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3071" y="1575688"/>
            <a:ext cx="6225857" cy="110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A5B4FB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A5B4FB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428999"/>
            <a:ext cx="3412490" cy="3429000"/>
          </a:xfrm>
          <a:custGeom>
            <a:avLst/>
            <a:gdLst/>
            <a:ahLst/>
            <a:cxnLst/>
            <a:rect l="l" t="t" r="r" b="b"/>
            <a:pathLst>
              <a:path w="3412490" h="3429000">
                <a:moveTo>
                  <a:pt x="3412427" y="3428999"/>
                </a:moveTo>
                <a:lnTo>
                  <a:pt x="364428" y="3428999"/>
                </a:lnTo>
                <a:lnTo>
                  <a:pt x="0" y="1714499"/>
                </a:lnTo>
                <a:lnTo>
                  <a:pt x="0" y="0"/>
                </a:lnTo>
                <a:lnTo>
                  <a:pt x="2683571" y="0"/>
                </a:lnTo>
                <a:lnTo>
                  <a:pt x="3412427" y="3428999"/>
                </a:lnTo>
                <a:close/>
              </a:path>
            </a:pathLst>
          </a:custGeom>
          <a:solidFill>
            <a:srgbClr val="4E45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0396" y="0"/>
            <a:ext cx="4431665" cy="3429000"/>
          </a:xfrm>
          <a:custGeom>
            <a:avLst/>
            <a:gdLst/>
            <a:ahLst/>
            <a:cxnLst/>
            <a:rect l="l" t="t" r="r" b="b"/>
            <a:pathLst>
              <a:path w="4431665" h="3429000">
                <a:moveTo>
                  <a:pt x="4067174" y="3428999"/>
                </a:moveTo>
                <a:lnTo>
                  <a:pt x="0" y="3428999"/>
                </a:lnTo>
                <a:lnTo>
                  <a:pt x="728856" y="0"/>
                </a:lnTo>
                <a:lnTo>
                  <a:pt x="4431603" y="0"/>
                </a:lnTo>
                <a:lnTo>
                  <a:pt x="4431603" y="1714497"/>
                </a:lnTo>
                <a:lnTo>
                  <a:pt x="4067174" y="3428999"/>
                </a:lnTo>
                <a:close/>
              </a:path>
            </a:pathLst>
          </a:custGeom>
          <a:solidFill>
            <a:srgbClr val="4E45E4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127298"/>
            <a:ext cx="139065" cy="391795"/>
          </a:xfrm>
          <a:custGeom>
            <a:avLst/>
            <a:gdLst/>
            <a:ahLst/>
            <a:cxnLst/>
            <a:rect l="l" t="t" r="r" b="b"/>
            <a:pathLst>
              <a:path w="139065" h="391795">
                <a:moveTo>
                  <a:pt x="0" y="0"/>
                </a:moveTo>
                <a:lnTo>
                  <a:pt x="91084" y="59150"/>
                </a:lnTo>
                <a:lnTo>
                  <a:pt x="96854" y="62897"/>
                </a:lnTo>
                <a:lnTo>
                  <a:pt x="102202" y="67171"/>
                </a:lnTo>
                <a:lnTo>
                  <a:pt x="107130" y="71972"/>
                </a:lnTo>
                <a:lnTo>
                  <a:pt x="112058" y="76772"/>
                </a:lnTo>
                <a:lnTo>
                  <a:pt x="116471" y="82007"/>
                </a:lnTo>
                <a:lnTo>
                  <a:pt x="120367" y="87677"/>
                </a:lnTo>
                <a:lnTo>
                  <a:pt x="124264" y="93347"/>
                </a:lnTo>
                <a:lnTo>
                  <a:pt x="127570" y="99342"/>
                </a:lnTo>
                <a:lnTo>
                  <a:pt x="130286" y="105663"/>
                </a:lnTo>
                <a:lnTo>
                  <a:pt x="133001" y="111984"/>
                </a:lnTo>
                <a:lnTo>
                  <a:pt x="138875" y="152530"/>
                </a:lnTo>
                <a:lnTo>
                  <a:pt x="138294" y="159351"/>
                </a:lnTo>
                <a:lnTo>
                  <a:pt x="137040" y="166116"/>
                </a:lnTo>
                <a:lnTo>
                  <a:pt x="135786" y="172880"/>
                </a:lnTo>
                <a:lnTo>
                  <a:pt x="133885" y="179457"/>
                </a:lnTo>
                <a:lnTo>
                  <a:pt x="131335" y="185847"/>
                </a:lnTo>
                <a:lnTo>
                  <a:pt x="128786" y="192237"/>
                </a:lnTo>
                <a:lnTo>
                  <a:pt x="125638" y="198317"/>
                </a:lnTo>
                <a:lnTo>
                  <a:pt x="121891" y="204087"/>
                </a:lnTo>
                <a:lnTo>
                  <a:pt x="0" y="391783"/>
                </a:lnTo>
              </a:path>
            </a:pathLst>
          </a:custGeom>
          <a:ln w="19050">
            <a:solidFill>
              <a:srgbClr val="818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4377" y="3817218"/>
            <a:ext cx="526415" cy="526415"/>
          </a:xfrm>
          <a:custGeom>
            <a:avLst/>
            <a:gdLst/>
            <a:ahLst/>
            <a:cxnLst/>
            <a:rect l="l" t="t" r="r" b="b"/>
            <a:pathLst>
              <a:path w="526415" h="526414">
                <a:moveTo>
                  <a:pt x="16984" y="239511"/>
                </a:moveTo>
                <a:lnTo>
                  <a:pt x="141488" y="47791"/>
                </a:lnTo>
                <a:lnTo>
                  <a:pt x="145235" y="42021"/>
                </a:lnTo>
                <a:lnTo>
                  <a:pt x="149509" y="36672"/>
                </a:lnTo>
                <a:lnTo>
                  <a:pt x="154310" y="31745"/>
                </a:lnTo>
                <a:lnTo>
                  <a:pt x="159110" y="26817"/>
                </a:lnTo>
                <a:lnTo>
                  <a:pt x="164345" y="22404"/>
                </a:lnTo>
                <a:lnTo>
                  <a:pt x="170015" y="18508"/>
                </a:lnTo>
                <a:lnTo>
                  <a:pt x="175685" y="14611"/>
                </a:lnTo>
                <a:lnTo>
                  <a:pt x="214305" y="940"/>
                </a:lnTo>
                <a:lnTo>
                  <a:pt x="234868" y="0"/>
                </a:lnTo>
                <a:lnTo>
                  <a:pt x="241689" y="581"/>
                </a:lnTo>
                <a:lnTo>
                  <a:pt x="248454" y="1835"/>
                </a:lnTo>
                <a:lnTo>
                  <a:pt x="255218" y="3089"/>
                </a:lnTo>
                <a:lnTo>
                  <a:pt x="478145" y="141488"/>
                </a:lnTo>
                <a:lnTo>
                  <a:pt x="483914" y="145235"/>
                </a:lnTo>
                <a:lnTo>
                  <a:pt x="489263" y="149509"/>
                </a:lnTo>
                <a:lnTo>
                  <a:pt x="494191" y="154309"/>
                </a:lnTo>
                <a:lnTo>
                  <a:pt x="499119" y="159110"/>
                </a:lnTo>
                <a:lnTo>
                  <a:pt x="517346" y="188001"/>
                </a:lnTo>
                <a:lnTo>
                  <a:pt x="520062" y="194322"/>
                </a:lnTo>
                <a:lnTo>
                  <a:pt x="525936" y="234868"/>
                </a:lnTo>
                <a:lnTo>
                  <a:pt x="525354" y="241689"/>
                </a:lnTo>
                <a:lnTo>
                  <a:pt x="524101" y="248454"/>
                </a:lnTo>
                <a:lnTo>
                  <a:pt x="522847" y="255218"/>
                </a:lnTo>
                <a:lnTo>
                  <a:pt x="520945" y="261795"/>
                </a:lnTo>
                <a:lnTo>
                  <a:pt x="518396" y="268185"/>
                </a:lnTo>
                <a:lnTo>
                  <a:pt x="515847" y="274575"/>
                </a:lnTo>
                <a:lnTo>
                  <a:pt x="384447" y="478145"/>
                </a:lnTo>
                <a:lnTo>
                  <a:pt x="371626" y="494191"/>
                </a:lnTo>
                <a:lnTo>
                  <a:pt x="366826" y="499119"/>
                </a:lnTo>
                <a:lnTo>
                  <a:pt x="361591" y="503531"/>
                </a:lnTo>
                <a:lnTo>
                  <a:pt x="355921" y="507428"/>
                </a:lnTo>
                <a:lnTo>
                  <a:pt x="350251" y="511325"/>
                </a:lnTo>
                <a:lnTo>
                  <a:pt x="344256" y="514631"/>
                </a:lnTo>
                <a:lnTo>
                  <a:pt x="337935" y="517346"/>
                </a:lnTo>
                <a:lnTo>
                  <a:pt x="331614" y="520062"/>
                </a:lnTo>
                <a:lnTo>
                  <a:pt x="291068" y="525936"/>
                </a:lnTo>
                <a:lnTo>
                  <a:pt x="284246" y="525354"/>
                </a:lnTo>
                <a:lnTo>
                  <a:pt x="277482" y="524101"/>
                </a:lnTo>
                <a:lnTo>
                  <a:pt x="270718" y="522847"/>
                </a:lnTo>
                <a:lnTo>
                  <a:pt x="264140" y="520945"/>
                </a:lnTo>
                <a:lnTo>
                  <a:pt x="257751" y="518396"/>
                </a:lnTo>
                <a:lnTo>
                  <a:pt x="251361" y="515847"/>
                </a:lnTo>
                <a:lnTo>
                  <a:pt x="47791" y="384447"/>
                </a:lnTo>
                <a:lnTo>
                  <a:pt x="31745" y="371626"/>
                </a:lnTo>
                <a:lnTo>
                  <a:pt x="26817" y="366826"/>
                </a:lnTo>
                <a:lnTo>
                  <a:pt x="22404" y="361591"/>
                </a:lnTo>
                <a:lnTo>
                  <a:pt x="18508" y="355921"/>
                </a:lnTo>
                <a:lnTo>
                  <a:pt x="14611" y="350251"/>
                </a:lnTo>
                <a:lnTo>
                  <a:pt x="940" y="311630"/>
                </a:lnTo>
                <a:lnTo>
                  <a:pt x="0" y="291068"/>
                </a:lnTo>
                <a:lnTo>
                  <a:pt x="581" y="284246"/>
                </a:lnTo>
                <a:lnTo>
                  <a:pt x="1835" y="277482"/>
                </a:lnTo>
                <a:lnTo>
                  <a:pt x="3089" y="270717"/>
                </a:lnTo>
                <a:lnTo>
                  <a:pt x="4990" y="264140"/>
                </a:lnTo>
                <a:lnTo>
                  <a:pt x="7540" y="257750"/>
                </a:lnTo>
                <a:lnTo>
                  <a:pt x="10089" y="251361"/>
                </a:lnTo>
                <a:lnTo>
                  <a:pt x="13237" y="245281"/>
                </a:lnTo>
                <a:lnTo>
                  <a:pt x="16984" y="239511"/>
                </a:lnTo>
                <a:close/>
              </a:path>
            </a:pathLst>
          </a:custGeom>
          <a:ln w="19050">
            <a:solidFill>
              <a:srgbClr val="A5B4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6499" y="3591457"/>
            <a:ext cx="526415" cy="526415"/>
          </a:xfrm>
          <a:custGeom>
            <a:avLst/>
            <a:gdLst/>
            <a:ahLst/>
            <a:cxnLst/>
            <a:rect l="l" t="t" r="r" b="b"/>
            <a:pathLst>
              <a:path w="526414" h="526414">
                <a:moveTo>
                  <a:pt x="16984" y="239511"/>
                </a:moveTo>
                <a:lnTo>
                  <a:pt x="141488" y="47791"/>
                </a:lnTo>
                <a:lnTo>
                  <a:pt x="145235" y="42021"/>
                </a:lnTo>
                <a:lnTo>
                  <a:pt x="149509" y="36672"/>
                </a:lnTo>
                <a:lnTo>
                  <a:pt x="154310" y="31745"/>
                </a:lnTo>
                <a:lnTo>
                  <a:pt x="159110" y="26817"/>
                </a:lnTo>
                <a:lnTo>
                  <a:pt x="164345" y="22404"/>
                </a:lnTo>
                <a:lnTo>
                  <a:pt x="170015" y="18508"/>
                </a:lnTo>
                <a:lnTo>
                  <a:pt x="175685" y="14611"/>
                </a:lnTo>
                <a:lnTo>
                  <a:pt x="214305" y="940"/>
                </a:lnTo>
                <a:lnTo>
                  <a:pt x="234868" y="0"/>
                </a:lnTo>
                <a:lnTo>
                  <a:pt x="241689" y="581"/>
                </a:lnTo>
                <a:lnTo>
                  <a:pt x="248454" y="1835"/>
                </a:lnTo>
                <a:lnTo>
                  <a:pt x="255218" y="3089"/>
                </a:lnTo>
                <a:lnTo>
                  <a:pt x="478145" y="141488"/>
                </a:lnTo>
                <a:lnTo>
                  <a:pt x="483914" y="145235"/>
                </a:lnTo>
                <a:lnTo>
                  <a:pt x="489263" y="149509"/>
                </a:lnTo>
                <a:lnTo>
                  <a:pt x="494191" y="154309"/>
                </a:lnTo>
                <a:lnTo>
                  <a:pt x="499119" y="159110"/>
                </a:lnTo>
                <a:lnTo>
                  <a:pt x="517346" y="188001"/>
                </a:lnTo>
                <a:lnTo>
                  <a:pt x="520062" y="194322"/>
                </a:lnTo>
                <a:lnTo>
                  <a:pt x="525936" y="234868"/>
                </a:lnTo>
                <a:lnTo>
                  <a:pt x="525354" y="241689"/>
                </a:lnTo>
                <a:lnTo>
                  <a:pt x="524101" y="248454"/>
                </a:lnTo>
                <a:lnTo>
                  <a:pt x="522847" y="255218"/>
                </a:lnTo>
                <a:lnTo>
                  <a:pt x="520945" y="261795"/>
                </a:lnTo>
                <a:lnTo>
                  <a:pt x="518396" y="268185"/>
                </a:lnTo>
                <a:lnTo>
                  <a:pt x="515847" y="274575"/>
                </a:lnTo>
                <a:lnTo>
                  <a:pt x="384447" y="478145"/>
                </a:lnTo>
                <a:lnTo>
                  <a:pt x="371626" y="494191"/>
                </a:lnTo>
                <a:lnTo>
                  <a:pt x="366826" y="499119"/>
                </a:lnTo>
                <a:lnTo>
                  <a:pt x="361591" y="503531"/>
                </a:lnTo>
                <a:lnTo>
                  <a:pt x="355921" y="507428"/>
                </a:lnTo>
                <a:lnTo>
                  <a:pt x="350251" y="511325"/>
                </a:lnTo>
                <a:lnTo>
                  <a:pt x="344256" y="514631"/>
                </a:lnTo>
                <a:lnTo>
                  <a:pt x="337935" y="517346"/>
                </a:lnTo>
                <a:lnTo>
                  <a:pt x="331614" y="520062"/>
                </a:lnTo>
                <a:lnTo>
                  <a:pt x="291068" y="525936"/>
                </a:lnTo>
                <a:lnTo>
                  <a:pt x="284246" y="525354"/>
                </a:lnTo>
                <a:lnTo>
                  <a:pt x="277482" y="524101"/>
                </a:lnTo>
                <a:lnTo>
                  <a:pt x="270718" y="522847"/>
                </a:lnTo>
                <a:lnTo>
                  <a:pt x="264140" y="520945"/>
                </a:lnTo>
                <a:lnTo>
                  <a:pt x="257751" y="518396"/>
                </a:lnTo>
                <a:lnTo>
                  <a:pt x="251361" y="515847"/>
                </a:lnTo>
                <a:lnTo>
                  <a:pt x="47791" y="384447"/>
                </a:lnTo>
                <a:lnTo>
                  <a:pt x="31745" y="371626"/>
                </a:lnTo>
                <a:lnTo>
                  <a:pt x="26817" y="366826"/>
                </a:lnTo>
                <a:lnTo>
                  <a:pt x="22404" y="361591"/>
                </a:lnTo>
                <a:lnTo>
                  <a:pt x="18508" y="355921"/>
                </a:lnTo>
                <a:lnTo>
                  <a:pt x="14611" y="350251"/>
                </a:lnTo>
                <a:lnTo>
                  <a:pt x="940" y="311630"/>
                </a:lnTo>
                <a:lnTo>
                  <a:pt x="0" y="291068"/>
                </a:lnTo>
                <a:lnTo>
                  <a:pt x="581" y="284246"/>
                </a:lnTo>
                <a:lnTo>
                  <a:pt x="1835" y="277482"/>
                </a:lnTo>
                <a:lnTo>
                  <a:pt x="3089" y="270717"/>
                </a:lnTo>
                <a:lnTo>
                  <a:pt x="4990" y="264140"/>
                </a:lnTo>
                <a:lnTo>
                  <a:pt x="7540" y="257750"/>
                </a:lnTo>
                <a:lnTo>
                  <a:pt x="10089" y="251361"/>
                </a:lnTo>
                <a:lnTo>
                  <a:pt x="13237" y="245281"/>
                </a:lnTo>
                <a:lnTo>
                  <a:pt x="16984" y="239511"/>
                </a:lnTo>
                <a:close/>
              </a:path>
            </a:pathLst>
          </a:custGeom>
          <a:ln w="19050">
            <a:solidFill>
              <a:srgbClr val="626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428999"/>
            <a:ext cx="3412490" cy="3429000"/>
          </a:xfrm>
          <a:custGeom>
            <a:avLst/>
            <a:gdLst/>
            <a:ahLst/>
            <a:cxnLst/>
            <a:rect l="l" t="t" r="r" b="b"/>
            <a:pathLst>
              <a:path w="3412490" h="3429000">
                <a:moveTo>
                  <a:pt x="3412427" y="3428999"/>
                </a:moveTo>
                <a:lnTo>
                  <a:pt x="364428" y="3428999"/>
                </a:lnTo>
                <a:lnTo>
                  <a:pt x="0" y="1714499"/>
                </a:lnTo>
                <a:lnTo>
                  <a:pt x="0" y="0"/>
                </a:lnTo>
                <a:lnTo>
                  <a:pt x="2683571" y="0"/>
                </a:lnTo>
                <a:lnTo>
                  <a:pt x="3412427" y="3428999"/>
                </a:lnTo>
                <a:close/>
              </a:path>
            </a:pathLst>
          </a:custGeom>
          <a:solidFill>
            <a:srgbClr val="4E45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0396" y="0"/>
            <a:ext cx="4431665" cy="3429000"/>
          </a:xfrm>
          <a:custGeom>
            <a:avLst/>
            <a:gdLst/>
            <a:ahLst/>
            <a:cxnLst/>
            <a:rect l="l" t="t" r="r" b="b"/>
            <a:pathLst>
              <a:path w="4431665" h="3429000">
                <a:moveTo>
                  <a:pt x="4067174" y="3428999"/>
                </a:moveTo>
                <a:lnTo>
                  <a:pt x="0" y="3428999"/>
                </a:lnTo>
                <a:lnTo>
                  <a:pt x="728856" y="0"/>
                </a:lnTo>
                <a:lnTo>
                  <a:pt x="4431603" y="0"/>
                </a:lnTo>
                <a:lnTo>
                  <a:pt x="4431603" y="1714497"/>
                </a:lnTo>
                <a:lnTo>
                  <a:pt x="4067174" y="3428999"/>
                </a:lnTo>
                <a:close/>
              </a:path>
            </a:pathLst>
          </a:custGeom>
          <a:solidFill>
            <a:srgbClr val="4E45E4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127298"/>
            <a:ext cx="139065" cy="391795"/>
          </a:xfrm>
          <a:custGeom>
            <a:avLst/>
            <a:gdLst/>
            <a:ahLst/>
            <a:cxnLst/>
            <a:rect l="l" t="t" r="r" b="b"/>
            <a:pathLst>
              <a:path w="139065" h="391795">
                <a:moveTo>
                  <a:pt x="0" y="0"/>
                </a:moveTo>
                <a:lnTo>
                  <a:pt x="91084" y="59150"/>
                </a:lnTo>
                <a:lnTo>
                  <a:pt x="96854" y="62897"/>
                </a:lnTo>
                <a:lnTo>
                  <a:pt x="102202" y="67171"/>
                </a:lnTo>
                <a:lnTo>
                  <a:pt x="107130" y="71972"/>
                </a:lnTo>
                <a:lnTo>
                  <a:pt x="112058" y="76772"/>
                </a:lnTo>
                <a:lnTo>
                  <a:pt x="116471" y="82007"/>
                </a:lnTo>
                <a:lnTo>
                  <a:pt x="120367" y="87677"/>
                </a:lnTo>
                <a:lnTo>
                  <a:pt x="124264" y="93347"/>
                </a:lnTo>
                <a:lnTo>
                  <a:pt x="127570" y="99342"/>
                </a:lnTo>
                <a:lnTo>
                  <a:pt x="130286" y="105663"/>
                </a:lnTo>
                <a:lnTo>
                  <a:pt x="133001" y="111984"/>
                </a:lnTo>
                <a:lnTo>
                  <a:pt x="138875" y="152530"/>
                </a:lnTo>
                <a:lnTo>
                  <a:pt x="138294" y="159351"/>
                </a:lnTo>
                <a:lnTo>
                  <a:pt x="137040" y="166116"/>
                </a:lnTo>
                <a:lnTo>
                  <a:pt x="135786" y="172880"/>
                </a:lnTo>
                <a:lnTo>
                  <a:pt x="133885" y="179457"/>
                </a:lnTo>
                <a:lnTo>
                  <a:pt x="131335" y="185847"/>
                </a:lnTo>
                <a:lnTo>
                  <a:pt x="128786" y="192237"/>
                </a:lnTo>
                <a:lnTo>
                  <a:pt x="125638" y="198317"/>
                </a:lnTo>
                <a:lnTo>
                  <a:pt x="121891" y="204087"/>
                </a:lnTo>
                <a:lnTo>
                  <a:pt x="0" y="391783"/>
                </a:lnTo>
              </a:path>
            </a:pathLst>
          </a:custGeom>
          <a:ln w="19050">
            <a:solidFill>
              <a:srgbClr val="818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4377" y="3817218"/>
            <a:ext cx="526415" cy="526415"/>
          </a:xfrm>
          <a:custGeom>
            <a:avLst/>
            <a:gdLst/>
            <a:ahLst/>
            <a:cxnLst/>
            <a:rect l="l" t="t" r="r" b="b"/>
            <a:pathLst>
              <a:path w="526415" h="526414">
                <a:moveTo>
                  <a:pt x="16984" y="239511"/>
                </a:moveTo>
                <a:lnTo>
                  <a:pt x="141488" y="47791"/>
                </a:lnTo>
                <a:lnTo>
                  <a:pt x="145235" y="42021"/>
                </a:lnTo>
                <a:lnTo>
                  <a:pt x="149509" y="36672"/>
                </a:lnTo>
                <a:lnTo>
                  <a:pt x="154310" y="31745"/>
                </a:lnTo>
                <a:lnTo>
                  <a:pt x="159110" y="26817"/>
                </a:lnTo>
                <a:lnTo>
                  <a:pt x="164345" y="22404"/>
                </a:lnTo>
                <a:lnTo>
                  <a:pt x="170015" y="18508"/>
                </a:lnTo>
                <a:lnTo>
                  <a:pt x="175685" y="14611"/>
                </a:lnTo>
                <a:lnTo>
                  <a:pt x="214305" y="940"/>
                </a:lnTo>
                <a:lnTo>
                  <a:pt x="234868" y="0"/>
                </a:lnTo>
                <a:lnTo>
                  <a:pt x="241689" y="581"/>
                </a:lnTo>
                <a:lnTo>
                  <a:pt x="248454" y="1835"/>
                </a:lnTo>
                <a:lnTo>
                  <a:pt x="255218" y="3089"/>
                </a:lnTo>
                <a:lnTo>
                  <a:pt x="478145" y="141488"/>
                </a:lnTo>
                <a:lnTo>
                  <a:pt x="483914" y="145235"/>
                </a:lnTo>
                <a:lnTo>
                  <a:pt x="489263" y="149509"/>
                </a:lnTo>
                <a:lnTo>
                  <a:pt x="494191" y="154309"/>
                </a:lnTo>
                <a:lnTo>
                  <a:pt x="499119" y="159110"/>
                </a:lnTo>
                <a:lnTo>
                  <a:pt x="517346" y="188001"/>
                </a:lnTo>
                <a:lnTo>
                  <a:pt x="520062" y="194322"/>
                </a:lnTo>
                <a:lnTo>
                  <a:pt x="525936" y="234868"/>
                </a:lnTo>
                <a:lnTo>
                  <a:pt x="525354" y="241689"/>
                </a:lnTo>
                <a:lnTo>
                  <a:pt x="524101" y="248454"/>
                </a:lnTo>
                <a:lnTo>
                  <a:pt x="522847" y="255218"/>
                </a:lnTo>
                <a:lnTo>
                  <a:pt x="520945" y="261795"/>
                </a:lnTo>
                <a:lnTo>
                  <a:pt x="518396" y="268185"/>
                </a:lnTo>
                <a:lnTo>
                  <a:pt x="515847" y="274575"/>
                </a:lnTo>
                <a:lnTo>
                  <a:pt x="384447" y="478145"/>
                </a:lnTo>
                <a:lnTo>
                  <a:pt x="371626" y="494191"/>
                </a:lnTo>
                <a:lnTo>
                  <a:pt x="366826" y="499119"/>
                </a:lnTo>
                <a:lnTo>
                  <a:pt x="361591" y="503531"/>
                </a:lnTo>
                <a:lnTo>
                  <a:pt x="355921" y="507428"/>
                </a:lnTo>
                <a:lnTo>
                  <a:pt x="350251" y="511325"/>
                </a:lnTo>
                <a:lnTo>
                  <a:pt x="344256" y="514631"/>
                </a:lnTo>
                <a:lnTo>
                  <a:pt x="337935" y="517346"/>
                </a:lnTo>
                <a:lnTo>
                  <a:pt x="331614" y="520062"/>
                </a:lnTo>
                <a:lnTo>
                  <a:pt x="291068" y="525936"/>
                </a:lnTo>
                <a:lnTo>
                  <a:pt x="284246" y="525354"/>
                </a:lnTo>
                <a:lnTo>
                  <a:pt x="277482" y="524101"/>
                </a:lnTo>
                <a:lnTo>
                  <a:pt x="270718" y="522847"/>
                </a:lnTo>
                <a:lnTo>
                  <a:pt x="264140" y="520945"/>
                </a:lnTo>
                <a:lnTo>
                  <a:pt x="257751" y="518396"/>
                </a:lnTo>
                <a:lnTo>
                  <a:pt x="251361" y="515847"/>
                </a:lnTo>
                <a:lnTo>
                  <a:pt x="47791" y="384447"/>
                </a:lnTo>
                <a:lnTo>
                  <a:pt x="31745" y="371626"/>
                </a:lnTo>
                <a:lnTo>
                  <a:pt x="26817" y="366826"/>
                </a:lnTo>
                <a:lnTo>
                  <a:pt x="22404" y="361591"/>
                </a:lnTo>
                <a:lnTo>
                  <a:pt x="18508" y="355921"/>
                </a:lnTo>
                <a:lnTo>
                  <a:pt x="14611" y="350251"/>
                </a:lnTo>
                <a:lnTo>
                  <a:pt x="940" y="311630"/>
                </a:lnTo>
                <a:lnTo>
                  <a:pt x="0" y="291068"/>
                </a:lnTo>
                <a:lnTo>
                  <a:pt x="581" y="284246"/>
                </a:lnTo>
                <a:lnTo>
                  <a:pt x="1835" y="277482"/>
                </a:lnTo>
                <a:lnTo>
                  <a:pt x="3089" y="270717"/>
                </a:lnTo>
                <a:lnTo>
                  <a:pt x="4990" y="264140"/>
                </a:lnTo>
                <a:lnTo>
                  <a:pt x="7540" y="257750"/>
                </a:lnTo>
                <a:lnTo>
                  <a:pt x="10089" y="251361"/>
                </a:lnTo>
                <a:lnTo>
                  <a:pt x="13237" y="245281"/>
                </a:lnTo>
                <a:lnTo>
                  <a:pt x="16984" y="239511"/>
                </a:lnTo>
                <a:close/>
              </a:path>
            </a:pathLst>
          </a:custGeom>
          <a:ln w="19050">
            <a:solidFill>
              <a:srgbClr val="A5B4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6499" y="3591457"/>
            <a:ext cx="526415" cy="526415"/>
          </a:xfrm>
          <a:custGeom>
            <a:avLst/>
            <a:gdLst/>
            <a:ahLst/>
            <a:cxnLst/>
            <a:rect l="l" t="t" r="r" b="b"/>
            <a:pathLst>
              <a:path w="526414" h="526414">
                <a:moveTo>
                  <a:pt x="16984" y="239511"/>
                </a:moveTo>
                <a:lnTo>
                  <a:pt x="141488" y="47791"/>
                </a:lnTo>
                <a:lnTo>
                  <a:pt x="145235" y="42021"/>
                </a:lnTo>
                <a:lnTo>
                  <a:pt x="149509" y="36672"/>
                </a:lnTo>
                <a:lnTo>
                  <a:pt x="154310" y="31745"/>
                </a:lnTo>
                <a:lnTo>
                  <a:pt x="159110" y="26817"/>
                </a:lnTo>
                <a:lnTo>
                  <a:pt x="164345" y="22404"/>
                </a:lnTo>
                <a:lnTo>
                  <a:pt x="170015" y="18508"/>
                </a:lnTo>
                <a:lnTo>
                  <a:pt x="175685" y="14611"/>
                </a:lnTo>
                <a:lnTo>
                  <a:pt x="214305" y="940"/>
                </a:lnTo>
                <a:lnTo>
                  <a:pt x="234868" y="0"/>
                </a:lnTo>
                <a:lnTo>
                  <a:pt x="241689" y="581"/>
                </a:lnTo>
                <a:lnTo>
                  <a:pt x="248454" y="1835"/>
                </a:lnTo>
                <a:lnTo>
                  <a:pt x="255218" y="3089"/>
                </a:lnTo>
                <a:lnTo>
                  <a:pt x="478145" y="141488"/>
                </a:lnTo>
                <a:lnTo>
                  <a:pt x="483914" y="145235"/>
                </a:lnTo>
                <a:lnTo>
                  <a:pt x="489263" y="149509"/>
                </a:lnTo>
                <a:lnTo>
                  <a:pt x="494191" y="154309"/>
                </a:lnTo>
                <a:lnTo>
                  <a:pt x="499119" y="159110"/>
                </a:lnTo>
                <a:lnTo>
                  <a:pt x="517346" y="188001"/>
                </a:lnTo>
                <a:lnTo>
                  <a:pt x="520062" y="194322"/>
                </a:lnTo>
                <a:lnTo>
                  <a:pt x="525936" y="234868"/>
                </a:lnTo>
                <a:lnTo>
                  <a:pt x="525354" y="241689"/>
                </a:lnTo>
                <a:lnTo>
                  <a:pt x="524101" y="248454"/>
                </a:lnTo>
                <a:lnTo>
                  <a:pt x="522847" y="255218"/>
                </a:lnTo>
                <a:lnTo>
                  <a:pt x="520945" y="261795"/>
                </a:lnTo>
                <a:lnTo>
                  <a:pt x="518396" y="268185"/>
                </a:lnTo>
                <a:lnTo>
                  <a:pt x="515847" y="274575"/>
                </a:lnTo>
                <a:lnTo>
                  <a:pt x="384447" y="478145"/>
                </a:lnTo>
                <a:lnTo>
                  <a:pt x="371626" y="494191"/>
                </a:lnTo>
                <a:lnTo>
                  <a:pt x="366826" y="499119"/>
                </a:lnTo>
                <a:lnTo>
                  <a:pt x="361591" y="503531"/>
                </a:lnTo>
                <a:lnTo>
                  <a:pt x="355921" y="507428"/>
                </a:lnTo>
                <a:lnTo>
                  <a:pt x="350251" y="511325"/>
                </a:lnTo>
                <a:lnTo>
                  <a:pt x="344256" y="514631"/>
                </a:lnTo>
                <a:lnTo>
                  <a:pt x="337935" y="517346"/>
                </a:lnTo>
                <a:lnTo>
                  <a:pt x="331614" y="520062"/>
                </a:lnTo>
                <a:lnTo>
                  <a:pt x="291068" y="525936"/>
                </a:lnTo>
                <a:lnTo>
                  <a:pt x="284246" y="525354"/>
                </a:lnTo>
                <a:lnTo>
                  <a:pt x="277482" y="524101"/>
                </a:lnTo>
                <a:lnTo>
                  <a:pt x="270718" y="522847"/>
                </a:lnTo>
                <a:lnTo>
                  <a:pt x="264140" y="520945"/>
                </a:lnTo>
                <a:lnTo>
                  <a:pt x="257751" y="518396"/>
                </a:lnTo>
                <a:lnTo>
                  <a:pt x="251361" y="515847"/>
                </a:lnTo>
                <a:lnTo>
                  <a:pt x="47791" y="384447"/>
                </a:lnTo>
                <a:lnTo>
                  <a:pt x="31745" y="371626"/>
                </a:lnTo>
                <a:lnTo>
                  <a:pt x="26817" y="366826"/>
                </a:lnTo>
                <a:lnTo>
                  <a:pt x="22404" y="361591"/>
                </a:lnTo>
                <a:lnTo>
                  <a:pt x="18508" y="355921"/>
                </a:lnTo>
                <a:lnTo>
                  <a:pt x="14611" y="350251"/>
                </a:lnTo>
                <a:lnTo>
                  <a:pt x="940" y="311630"/>
                </a:lnTo>
                <a:lnTo>
                  <a:pt x="0" y="291068"/>
                </a:lnTo>
                <a:lnTo>
                  <a:pt x="581" y="284246"/>
                </a:lnTo>
                <a:lnTo>
                  <a:pt x="1835" y="277482"/>
                </a:lnTo>
                <a:lnTo>
                  <a:pt x="3089" y="270717"/>
                </a:lnTo>
                <a:lnTo>
                  <a:pt x="4990" y="264140"/>
                </a:lnTo>
                <a:lnTo>
                  <a:pt x="7540" y="257750"/>
                </a:lnTo>
                <a:lnTo>
                  <a:pt x="10089" y="251361"/>
                </a:lnTo>
                <a:lnTo>
                  <a:pt x="13237" y="245281"/>
                </a:lnTo>
                <a:lnTo>
                  <a:pt x="16984" y="239511"/>
                </a:lnTo>
                <a:close/>
              </a:path>
            </a:pathLst>
          </a:custGeom>
          <a:ln w="19050">
            <a:solidFill>
              <a:srgbClr val="626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56488"/>
            <a:ext cx="10998200" cy="64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325" y="1142232"/>
            <a:ext cx="5715000" cy="351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A5B4FB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714374"/>
            <a:ext cx="914400" cy="352425"/>
          </a:xfrm>
          <a:custGeom>
            <a:avLst/>
            <a:gdLst/>
            <a:ahLst/>
            <a:cxnLst/>
            <a:rect l="l" t="t" r="r" b="b"/>
            <a:pathLst>
              <a:path w="914400" h="352425">
                <a:moveTo>
                  <a:pt x="843203" y="352424"/>
                </a:moveTo>
                <a:lnTo>
                  <a:pt x="71196" y="352424"/>
                </a:lnTo>
                <a:lnTo>
                  <a:pt x="66241" y="351936"/>
                </a:lnTo>
                <a:lnTo>
                  <a:pt x="29705" y="336803"/>
                </a:lnTo>
                <a:lnTo>
                  <a:pt x="3885" y="300762"/>
                </a:lnTo>
                <a:lnTo>
                  <a:pt x="0" y="281228"/>
                </a:lnTo>
                <a:lnTo>
                  <a:pt x="0" y="2762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843203" y="0"/>
                </a:lnTo>
                <a:lnTo>
                  <a:pt x="884694" y="15621"/>
                </a:lnTo>
                <a:lnTo>
                  <a:pt x="910514" y="51661"/>
                </a:lnTo>
                <a:lnTo>
                  <a:pt x="914399" y="71196"/>
                </a:lnTo>
                <a:lnTo>
                  <a:pt x="914399" y="281228"/>
                </a:lnTo>
                <a:lnTo>
                  <a:pt x="898778" y="322719"/>
                </a:lnTo>
                <a:lnTo>
                  <a:pt x="862737" y="348539"/>
                </a:lnTo>
                <a:lnTo>
                  <a:pt x="848158" y="351936"/>
                </a:lnTo>
                <a:lnTo>
                  <a:pt x="843203" y="352424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00" y="768350"/>
            <a:ext cx="4762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CLIP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1080388"/>
            <a:ext cx="5270501" cy="142282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 marR="5080">
              <a:spcBef>
                <a:spcPts val="1375"/>
              </a:spcBef>
            </a:pPr>
            <a:r>
              <a:rPr sz="40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스케줄 관리 비서 </a:t>
            </a:r>
            <a:r>
              <a:rPr sz="40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sz="40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일정 자동 관리하기</a:t>
            </a:r>
            <a:endParaRPr sz="40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99" y="26288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2877185"/>
            <a:ext cx="5422901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캘린더 연동 기반의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스케줄 자동화 주제 안내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4124" y="3014662"/>
            <a:ext cx="342900" cy="257175"/>
          </a:xfrm>
          <a:custGeom>
            <a:avLst/>
            <a:gdLst/>
            <a:ahLst/>
            <a:cxnLst/>
            <a:rect l="l" t="t" r="r" b="b"/>
            <a:pathLst>
              <a:path w="342900" h="257175">
                <a:moveTo>
                  <a:pt x="171449" y="171433"/>
                </a:moveTo>
                <a:lnTo>
                  <a:pt x="12858" y="57864"/>
                </a:lnTo>
                <a:lnTo>
                  <a:pt x="0" y="32146"/>
                </a:lnTo>
                <a:lnTo>
                  <a:pt x="2527" y="19636"/>
                </a:lnTo>
                <a:lnTo>
                  <a:pt x="9418" y="9418"/>
                </a:lnTo>
                <a:lnTo>
                  <a:pt x="19636" y="2527"/>
                </a:lnTo>
                <a:lnTo>
                  <a:pt x="32146" y="0"/>
                </a:lnTo>
                <a:lnTo>
                  <a:pt x="310753" y="0"/>
                </a:lnTo>
                <a:lnTo>
                  <a:pt x="323263" y="2527"/>
                </a:lnTo>
                <a:lnTo>
                  <a:pt x="333481" y="9418"/>
                </a:lnTo>
                <a:lnTo>
                  <a:pt x="340372" y="19636"/>
                </a:lnTo>
                <a:lnTo>
                  <a:pt x="342899" y="32146"/>
                </a:lnTo>
                <a:lnTo>
                  <a:pt x="342030" y="39574"/>
                </a:lnTo>
                <a:lnTo>
                  <a:pt x="184308" y="167163"/>
                </a:lnTo>
                <a:lnTo>
                  <a:pt x="171449" y="171433"/>
                </a:lnTo>
                <a:close/>
              </a:path>
              <a:path w="342900" h="257175">
                <a:moveTo>
                  <a:pt x="300037" y="257174"/>
                </a:moveTo>
                <a:lnTo>
                  <a:pt x="42862" y="257174"/>
                </a:lnTo>
                <a:lnTo>
                  <a:pt x="26191" y="253802"/>
                </a:lnTo>
                <a:lnTo>
                  <a:pt x="12565" y="244609"/>
                </a:lnTo>
                <a:lnTo>
                  <a:pt x="3372" y="230983"/>
                </a:lnTo>
                <a:lnTo>
                  <a:pt x="0" y="214312"/>
                </a:lnTo>
                <a:lnTo>
                  <a:pt x="0" y="75009"/>
                </a:lnTo>
                <a:lnTo>
                  <a:pt x="145732" y="184308"/>
                </a:lnTo>
                <a:lnTo>
                  <a:pt x="158063" y="190750"/>
                </a:lnTo>
                <a:lnTo>
                  <a:pt x="171449" y="192898"/>
                </a:lnTo>
                <a:lnTo>
                  <a:pt x="342899" y="192898"/>
                </a:lnTo>
                <a:lnTo>
                  <a:pt x="342899" y="214312"/>
                </a:lnTo>
                <a:lnTo>
                  <a:pt x="339527" y="230983"/>
                </a:lnTo>
                <a:lnTo>
                  <a:pt x="330334" y="244609"/>
                </a:lnTo>
                <a:lnTo>
                  <a:pt x="316708" y="253802"/>
                </a:lnTo>
                <a:lnTo>
                  <a:pt x="300037" y="257174"/>
                </a:lnTo>
                <a:close/>
              </a:path>
              <a:path w="342900" h="257175">
                <a:moveTo>
                  <a:pt x="342899" y="192898"/>
                </a:moveTo>
                <a:lnTo>
                  <a:pt x="171449" y="192898"/>
                </a:lnTo>
                <a:lnTo>
                  <a:pt x="184836" y="190750"/>
                </a:lnTo>
                <a:lnTo>
                  <a:pt x="197167" y="184308"/>
                </a:lnTo>
                <a:lnTo>
                  <a:pt x="342899" y="75009"/>
                </a:lnTo>
                <a:lnTo>
                  <a:pt x="342899" y="192898"/>
                </a:lnTo>
                <a:close/>
              </a:path>
            </a:pathLst>
          </a:custGeom>
          <a:solidFill>
            <a:srgbClr val="818BF7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15624" y="2971799"/>
            <a:ext cx="300355" cy="342900"/>
          </a:xfrm>
          <a:custGeom>
            <a:avLst/>
            <a:gdLst/>
            <a:ahLst/>
            <a:cxnLst/>
            <a:rect l="l" t="t" r="r" b="b"/>
            <a:pathLst>
              <a:path w="300354" h="342900">
                <a:moveTo>
                  <a:pt x="107156" y="42862"/>
                </a:moveTo>
                <a:lnTo>
                  <a:pt x="64293" y="42862"/>
                </a:lnTo>
                <a:lnTo>
                  <a:pt x="64293" y="21431"/>
                </a:lnTo>
                <a:lnTo>
                  <a:pt x="65975" y="13081"/>
                </a:lnTo>
                <a:lnTo>
                  <a:pt x="70564" y="6270"/>
                </a:lnTo>
                <a:lnTo>
                  <a:pt x="77375" y="1681"/>
                </a:lnTo>
                <a:lnTo>
                  <a:pt x="85724" y="0"/>
                </a:lnTo>
                <a:lnTo>
                  <a:pt x="94074" y="1681"/>
                </a:lnTo>
                <a:lnTo>
                  <a:pt x="100885" y="6270"/>
                </a:lnTo>
                <a:lnTo>
                  <a:pt x="105474" y="13081"/>
                </a:lnTo>
                <a:lnTo>
                  <a:pt x="107156" y="21431"/>
                </a:lnTo>
                <a:lnTo>
                  <a:pt x="107156" y="42862"/>
                </a:lnTo>
                <a:close/>
              </a:path>
              <a:path w="300354" h="342900">
                <a:moveTo>
                  <a:pt x="235743" y="42862"/>
                </a:moveTo>
                <a:lnTo>
                  <a:pt x="192881" y="42862"/>
                </a:lnTo>
                <a:lnTo>
                  <a:pt x="192881" y="21431"/>
                </a:lnTo>
                <a:lnTo>
                  <a:pt x="194562" y="13081"/>
                </a:lnTo>
                <a:lnTo>
                  <a:pt x="199151" y="6270"/>
                </a:lnTo>
                <a:lnTo>
                  <a:pt x="205962" y="1681"/>
                </a:lnTo>
                <a:lnTo>
                  <a:pt x="214312" y="0"/>
                </a:lnTo>
                <a:lnTo>
                  <a:pt x="222662" y="1681"/>
                </a:lnTo>
                <a:lnTo>
                  <a:pt x="229473" y="6270"/>
                </a:lnTo>
                <a:lnTo>
                  <a:pt x="234062" y="13081"/>
                </a:lnTo>
                <a:lnTo>
                  <a:pt x="235743" y="21431"/>
                </a:lnTo>
                <a:lnTo>
                  <a:pt x="235743" y="42862"/>
                </a:lnTo>
                <a:close/>
              </a:path>
              <a:path w="300354" h="342900">
                <a:moveTo>
                  <a:pt x="300037" y="107156"/>
                </a:moveTo>
                <a:lnTo>
                  <a:pt x="0" y="107156"/>
                </a:lnTo>
                <a:lnTo>
                  <a:pt x="0" y="75009"/>
                </a:lnTo>
                <a:lnTo>
                  <a:pt x="2527" y="62499"/>
                </a:lnTo>
                <a:lnTo>
                  <a:pt x="9418" y="52280"/>
                </a:lnTo>
                <a:lnTo>
                  <a:pt x="19636" y="45389"/>
                </a:lnTo>
                <a:lnTo>
                  <a:pt x="32146" y="42862"/>
                </a:lnTo>
                <a:lnTo>
                  <a:pt x="267890" y="42862"/>
                </a:lnTo>
                <a:lnTo>
                  <a:pt x="280400" y="45389"/>
                </a:lnTo>
                <a:lnTo>
                  <a:pt x="290619" y="52280"/>
                </a:lnTo>
                <a:lnTo>
                  <a:pt x="297510" y="62499"/>
                </a:lnTo>
                <a:lnTo>
                  <a:pt x="300037" y="75009"/>
                </a:lnTo>
                <a:lnTo>
                  <a:pt x="300037" y="107156"/>
                </a:lnTo>
                <a:close/>
              </a:path>
              <a:path w="300354" h="342900">
                <a:moveTo>
                  <a:pt x="267890" y="342899"/>
                </a:moveTo>
                <a:lnTo>
                  <a:pt x="32146" y="342899"/>
                </a:lnTo>
                <a:lnTo>
                  <a:pt x="19636" y="340372"/>
                </a:lnTo>
                <a:lnTo>
                  <a:pt x="9418" y="333481"/>
                </a:lnTo>
                <a:lnTo>
                  <a:pt x="2527" y="323263"/>
                </a:lnTo>
                <a:lnTo>
                  <a:pt x="0" y="310753"/>
                </a:lnTo>
                <a:lnTo>
                  <a:pt x="0" y="128587"/>
                </a:lnTo>
                <a:lnTo>
                  <a:pt x="300037" y="128587"/>
                </a:lnTo>
                <a:lnTo>
                  <a:pt x="300037" y="171449"/>
                </a:lnTo>
                <a:lnTo>
                  <a:pt x="47684" y="171449"/>
                </a:lnTo>
                <a:lnTo>
                  <a:pt x="42862" y="176272"/>
                </a:lnTo>
                <a:lnTo>
                  <a:pt x="42862" y="209490"/>
                </a:lnTo>
                <a:lnTo>
                  <a:pt x="47684" y="214312"/>
                </a:lnTo>
                <a:lnTo>
                  <a:pt x="300037" y="214312"/>
                </a:lnTo>
                <a:lnTo>
                  <a:pt x="300037" y="257174"/>
                </a:lnTo>
                <a:lnTo>
                  <a:pt x="47684" y="257174"/>
                </a:lnTo>
                <a:lnTo>
                  <a:pt x="42862" y="261997"/>
                </a:lnTo>
                <a:lnTo>
                  <a:pt x="42862" y="295215"/>
                </a:lnTo>
                <a:lnTo>
                  <a:pt x="47684" y="300037"/>
                </a:lnTo>
                <a:lnTo>
                  <a:pt x="300037" y="300037"/>
                </a:lnTo>
                <a:lnTo>
                  <a:pt x="300037" y="310753"/>
                </a:lnTo>
                <a:lnTo>
                  <a:pt x="297510" y="323263"/>
                </a:lnTo>
                <a:lnTo>
                  <a:pt x="290619" y="333481"/>
                </a:lnTo>
                <a:lnTo>
                  <a:pt x="280400" y="340372"/>
                </a:lnTo>
                <a:lnTo>
                  <a:pt x="267890" y="342899"/>
                </a:lnTo>
                <a:close/>
              </a:path>
              <a:path w="300354" h="342900">
                <a:moveTo>
                  <a:pt x="133409" y="214312"/>
                </a:moveTo>
                <a:lnTo>
                  <a:pt x="80902" y="214312"/>
                </a:lnTo>
                <a:lnTo>
                  <a:pt x="85724" y="209490"/>
                </a:lnTo>
                <a:lnTo>
                  <a:pt x="85724" y="176272"/>
                </a:lnTo>
                <a:lnTo>
                  <a:pt x="80902" y="171449"/>
                </a:lnTo>
                <a:lnTo>
                  <a:pt x="133409" y="171449"/>
                </a:lnTo>
                <a:lnTo>
                  <a:pt x="128587" y="176272"/>
                </a:lnTo>
                <a:lnTo>
                  <a:pt x="128587" y="209490"/>
                </a:lnTo>
                <a:lnTo>
                  <a:pt x="133409" y="214312"/>
                </a:lnTo>
                <a:close/>
              </a:path>
              <a:path w="300354" h="342900">
                <a:moveTo>
                  <a:pt x="219134" y="214312"/>
                </a:moveTo>
                <a:lnTo>
                  <a:pt x="166627" y="214312"/>
                </a:lnTo>
                <a:lnTo>
                  <a:pt x="171449" y="209490"/>
                </a:lnTo>
                <a:lnTo>
                  <a:pt x="171449" y="176272"/>
                </a:lnTo>
                <a:lnTo>
                  <a:pt x="166627" y="171449"/>
                </a:lnTo>
                <a:lnTo>
                  <a:pt x="219134" y="171449"/>
                </a:lnTo>
                <a:lnTo>
                  <a:pt x="214312" y="176272"/>
                </a:lnTo>
                <a:lnTo>
                  <a:pt x="214312" y="209490"/>
                </a:lnTo>
                <a:lnTo>
                  <a:pt x="219134" y="214312"/>
                </a:lnTo>
                <a:close/>
              </a:path>
              <a:path w="300354" h="342900">
                <a:moveTo>
                  <a:pt x="300037" y="214312"/>
                </a:moveTo>
                <a:lnTo>
                  <a:pt x="252352" y="214312"/>
                </a:lnTo>
                <a:lnTo>
                  <a:pt x="257174" y="209490"/>
                </a:lnTo>
                <a:lnTo>
                  <a:pt x="257174" y="176272"/>
                </a:lnTo>
                <a:lnTo>
                  <a:pt x="252352" y="171449"/>
                </a:lnTo>
                <a:lnTo>
                  <a:pt x="300037" y="171449"/>
                </a:lnTo>
                <a:lnTo>
                  <a:pt x="300037" y="214312"/>
                </a:lnTo>
                <a:close/>
              </a:path>
              <a:path w="300354" h="342900">
                <a:moveTo>
                  <a:pt x="133409" y="300037"/>
                </a:moveTo>
                <a:lnTo>
                  <a:pt x="80902" y="300037"/>
                </a:lnTo>
                <a:lnTo>
                  <a:pt x="85724" y="295215"/>
                </a:lnTo>
                <a:lnTo>
                  <a:pt x="85724" y="261997"/>
                </a:lnTo>
                <a:lnTo>
                  <a:pt x="80902" y="257174"/>
                </a:lnTo>
                <a:lnTo>
                  <a:pt x="133409" y="257174"/>
                </a:lnTo>
                <a:lnTo>
                  <a:pt x="128587" y="261997"/>
                </a:lnTo>
                <a:lnTo>
                  <a:pt x="128587" y="295215"/>
                </a:lnTo>
                <a:lnTo>
                  <a:pt x="133409" y="300037"/>
                </a:lnTo>
                <a:close/>
              </a:path>
              <a:path w="300354" h="342900">
                <a:moveTo>
                  <a:pt x="219134" y="300037"/>
                </a:moveTo>
                <a:lnTo>
                  <a:pt x="166627" y="300037"/>
                </a:lnTo>
                <a:lnTo>
                  <a:pt x="171449" y="295215"/>
                </a:lnTo>
                <a:lnTo>
                  <a:pt x="171449" y="261997"/>
                </a:lnTo>
                <a:lnTo>
                  <a:pt x="166627" y="257174"/>
                </a:lnTo>
                <a:lnTo>
                  <a:pt x="219134" y="257174"/>
                </a:lnTo>
                <a:lnTo>
                  <a:pt x="214312" y="261997"/>
                </a:lnTo>
                <a:lnTo>
                  <a:pt x="214312" y="295215"/>
                </a:lnTo>
                <a:lnTo>
                  <a:pt x="219134" y="300037"/>
                </a:lnTo>
                <a:close/>
              </a:path>
              <a:path w="300354" h="342900">
                <a:moveTo>
                  <a:pt x="300037" y="300037"/>
                </a:moveTo>
                <a:lnTo>
                  <a:pt x="252352" y="300037"/>
                </a:lnTo>
                <a:lnTo>
                  <a:pt x="257174" y="295215"/>
                </a:lnTo>
                <a:lnTo>
                  <a:pt x="257174" y="261997"/>
                </a:lnTo>
                <a:lnTo>
                  <a:pt x="252352" y="257174"/>
                </a:lnTo>
                <a:lnTo>
                  <a:pt x="300037" y="257174"/>
                </a:lnTo>
                <a:lnTo>
                  <a:pt x="300037" y="300037"/>
                </a:lnTo>
                <a:close/>
              </a:path>
            </a:pathLst>
          </a:custGeom>
          <a:solidFill>
            <a:srgbClr val="818BF7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39499" y="29717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8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3417" y="205448"/>
                </a:lnTo>
                <a:lnTo>
                  <a:pt x="3294" y="204898"/>
                </a:lnTo>
                <a:lnTo>
                  <a:pt x="1853" y="196597"/>
                </a:lnTo>
                <a:lnTo>
                  <a:pt x="823" y="188255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05241" y="64293"/>
                </a:lnTo>
                <a:lnTo>
                  <a:pt x="162542" y="64293"/>
                </a:lnTo>
                <a:lnTo>
                  <a:pt x="155376" y="71459"/>
                </a:lnTo>
                <a:lnTo>
                  <a:pt x="155376" y="176807"/>
                </a:lnTo>
                <a:lnTo>
                  <a:pt x="158055" y="181830"/>
                </a:lnTo>
                <a:lnTo>
                  <a:pt x="226836" y="227707"/>
                </a:lnTo>
                <a:lnTo>
                  <a:pt x="232653" y="230109"/>
                </a:lnTo>
                <a:lnTo>
                  <a:pt x="332531" y="230109"/>
                </a:lnTo>
                <a:lnTo>
                  <a:pt x="329849" y="237061"/>
                </a:lnTo>
                <a:lnTo>
                  <a:pt x="309154" y="273591"/>
                </a:lnTo>
                <a:lnTo>
                  <a:pt x="280217" y="303984"/>
                </a:lnTo>
                <a:lnTo>
                  <a:pt x="244764" y="326435"/>
                </a:lnTo>
                <a:lnTo>
                  <a:pt x="204898" y="339605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  <a:path w="342900" h="342900">
                <a:moveTo>
                  <a:pt x="332531" y="230109"/>
                </a:moveTo>
                <a:lnTo>
                  <a:pt x="238891" y="230109"/>
                </a:lnTo>
                <a:lnTo>
                  <a:pt x="244645" y="227707"/>
                </a:lnTo>
                <a:lnTo>
                  <a:pt x="249138" y="223219"/>
                </a:lnTo>
                <a:lnTo>
                  <a:pt x="251573" y="217295"/>
                </a:lnTo>
                <a:lnTo>
                  <a:pt x="251540" y="211139"/>
                </a:lnTo>
                <a:lnTo>
                  <a:pt x="249185" y="205448"/>
                </a:lnTo>
                <a:lnTo>
                  <a:pt x="244651" y="200917"/>
                </a:lnTo>
                <a:lnTo>
                  <a:pt x="187523" y="162877"/>
                </a:lnTo>
                <a:lnTo>
                  <a:pt x="187523" y="71459"/>
                </a:lnTo>
                <a:lnTo>
                  <a:pt x="180357" y="64293"/>
                </a:lnTo>
                <a:lnTo>
                  <a:pt x="305241" y="64293"/>
                </a:lnTo>
                <a:lnTo>
                  <a:pt x="326435" y="98135"/>
                </a:lnTo>
                <a:lnTo>
                  <a:pt x="339605" y="138001"/>
                </a:lnTo>
                <a:lnTo>
                  <a:pt x="342899" y="171449"/>
                </a:lnTo>
                <a:lnTo>
                  <a:pt x="342769" y="176807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32882" y="229200"/>
                </a:lnTo>
                <a:lnTo>
                  <a:pt x="332531" y="230109"/>
                </a:lnTo>
                <a:close/>
              </a:path>
            </a:pathLst>
          </a:custGeom>
          <a:solidFill>
            <a:srgbClr val="818BF7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" y="3428999"/>
            <a:ext cx="381000" cy="38100"/>
          </a:xfrm>
          <a:custGeom>
            <a:avLst/>
            <a:gdLst/>
            <a:ahLst/>
            <a:cxnLst/>
            <a:rect l="l" t="t" r="r" b="b"/>
            <a:pathLst>
              <a:path w="381000" h="38100">
                <a:moveTo>
                  <a:pt x="3644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364476" y="0"/>
                </a:lnTo>
                <a:lnTo>
                  <a:pt x="380999" y="16523"/>
                </a:lnTo>
                <a:lnTo>
                  <a:pt x="380999" y="21575"/>
                </a:lnTo>
                <a:lnTo>
                  <a:pt x="366906" y="37616"/>
                </a:lnTo>
                <a:lnTo>
                  <a:pt x="3644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799" y="3428999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2120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212076" y="0"/>
                </a:lnTo>
                <a:lnTo>
                  <a:pt x="228599" y="16523"/>
                </a:lnTo>
                <a:lnTo>
                  <a:pt x="228599" y="21575"/>
                </a:lnTo>
                <a:lnTo>
                  <a:pt x="214506" y="37616"/>
                </a:lnTo>
                <a:lnTo>
                  <a:pt x="212076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599" y="3428999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358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135876" y="0"/>
                </a:lnTo>
                <a:lnTo>
                  <a:pt x="152399" y="16523"/>
                </a:lnTo>
                <a:lnTo>
                  <a:pt x="152399" y="21575"/>
                </a:lnTo>
                <a:lnTo>
                  <a:pt x="138306" y="37616"/>
                </a:lnTo>
                <a:lnTo>
                  <a:pt x="1358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이메일로 스케줄 자동 등록 시나리오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90649"/>
            <a:ext cx="2743200" cy="1676400"/>
            <a:chOff x="609599" y="1390649"/>
            <a:chExt cx="2743200" cy="1676400"/>
          </a:xfrm>
        </p:grpSpPr>
        <p:sp>
          <p:nvSpPr>
            <p:cNvPr id="4" name="object 4"/>
            <p:cNvSpPr/>
            <p:nvPr/>
          </p:nvSpPr>
          <p:spPr>
            <a:xfrm>
              <a:off x="609599" y="1390649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2636404" y="1676399"/>
                  </a:moveTo>
                  <a:lnTo>
                    <a:pt x="106795" y="1676399"/>
                  </a:lnTo>
                  <a:lnTo>
                    <a:pt x="99362" y="1675667"/>
                  </a:lnTo>
                  <a:lnTo>
                    <a:pt x="57038" y="1661305"/>
                  </a:lnTo>
                  <a:lnTo>
                    <a:pt x="23432" y="1631841"/>
                  </a:lnTo>
                  <a:lnTo>
                    <a:pt x="3660" y="1591759"/>
                  </a:lnTo>
                  <a:lnTo>
                    <a:pt x="0" y="1569604"/>
                  </a:lnTo>
                  <a:lnTo>
                    <a:pt x="0" y="15620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8" y="38784"/>
                  </a:lnTo>
                  <a:lnTo>
                    <a:pt x="2737370" y="77492"/>
                  </a:lnTo>
                  <a:lnTo>
                    <a:pt x="2743199" y="106794"/>
                  </a:lnTo>
                  <a:lnTo>
                    <a:pt x="2743199" y="1569604"/>
                  </a:lnTo>
                  <a:lnTo>
                    <a:pt x="2731626" y="1612773"/>
                  </a:lnTo>
                  <a:lnTo>
                    <a:pt x="2704414" y="1648228"/>
                  </a:lnTo>
                  <a:lnTo>
                    <a:pt x="2665706" y="1670571"/>
                  </a:lnTo>
                  <a:lnTo>
                    <a:pt x="2643837" y="1675667"/>
                  </a:lnTo>
                  <a:lnTo>
                    <a:pt x="2636404" y="16763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76399" y="15811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72FA2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38324" y="1778793"/>
              <a:ext cx="285750" cy="214629"/>
            </a:xfrm>
            <a:custGeom>
              <a:avLst/>
              <a:gdLst/>
              <a:ahLst/>
              <a:cxnLst/>
              <a:rect l="l" t="t" r="r" b="b"/>
              <a:pathLst>
                <a:path w="285750" h="214630">
                  <a:moveTo>
                    <a:pt x="147228" y="144047"/>
                  </a:moveTo>
                  <a:lnTo>
                    <a:pt x="138521" y="144047"/>
                  </a:lnTo>
                  <a:lnTo>
                    <a:pt x="3962" y="43141"/>
                  </a:lnTo>
                  <a:lnTo>
                    <a:pt x="0" y="35216"/>
                  </a:lnTo>
                  <a:lnTo>
                    <a:pt x="0" y="26789"/>
                  </a:lnTo>
                  <a:lnTo>
                    <a:pt x="2105" y="16363"/>
                  </a:lnTo>
                  <a:lnTo>
                    <a:pt x="7848" y="7848"/>
                  </a:lnTo>
                  <a:lnTo>
                    <a:pt x="16363" y="2105"/>
                  </a:lnTo>
                  <a:lnTo>
                    <a:pt x="26789" y="0"/>
                  </a:lnTo>
                  <a:lnTo>
                    <a:pt x="258960" y="0"/>
                  </a:lnTo>
                  <a:lnTo>
                    <a:pt x="269386" y="2105"/>
                  </a:lnTo>
                  <a:lnTo>
                    <a:pt x="277901" y="7848"/>
                  </a:lnTo>
                  <a:lnTo>
                    <a:pt x="283644" y="16363"/>
                  </a:lnTo>
                  <a:lnTo>
                    <a:pt x="285750" y="26789"/>
                  </a:lnTo>
                  <a:lnTo>
                    <a:pt x="285750" y="35216"/>
                  </a:lnTo>
                  <a:lnTo>
                    <a:pt x="281787" y="43141"/>
                  </a:lnTo>
                  <a:lnTo>
                    <a:pt x="147228" y="144047"/>
                  </a:lnTo>
                  <a:close/>
                </a:path>
                <a:path w="285750" h="214630">
                  <a:moveTo>
                    <a:pt x="250031" y="214312"/>
                  </a:moveTo>
                  <a:lnTo>
                    <a:pt x="35718" y="214312"/>
                  </a:lnTo>
                  <a:lnTo>
                    <a:pt x="21826" y="211501"/>
                  </a:lnTo>
                  <a:lnTo>
                    <a:pt x="10471" y="203841"/>
                  </a:lnTo>
                  <a:lnTo>
                    <a:pt x="2810" y="192486"/>
                  </a:lnTo>
                  <a:lnTo>
                    <a:pt x="0" y="178593"/>
                  </a:lnTo>
                  <a:lnTo>
                    <a:pt x="0" y="62507"/>
                  </a:lnTo>
                  <a:lnTo>
                    <a:pt x="121443" y="153590"/>
                  </a:lnTo>
                  <a:lnTo>
                    <a:pt x="131719" y="158958"/>
                  </a:lnTo>
                  <a:lnTo>
                    <a:pt x="142875" y="160748"/>
                  </a:lnTo>
                  <a:lnTo>
                    <a:pt x="285750" y="160748"/>
                  </a:lnTo>
                  <a:lnTo>
                    <a:pt x="285750" y="178593"/>
                  </a:lnTo>
                  <a:lnTo>
                    <a:pt x="282939" y="192486"/>
                  </a:lnTo>
                  <a:lnTo>
                    <a:pt x="275278" y="203841"/>
                  </a:lnTo>
                  <a:lnTo>
                    <a:pt x="263923" y="211501"/>
                  </a:lnTo>
                  <a:lnTo>
                    <a:pt x="250031" y="214312"/>
                  </a:lnTo>
                  <a:close/>
                </a:path>
                <a:path w="285750" h="214630">
                  <a:moveTo>
                    <a:pt x="285750" y="160748"/>
                  </a:moveTo>
                  <a:lnTo>
                    <a:pt x="142875" y="160748"/>
                  </a:lnTo>
                  <a:lnTo>
                    <a:pt x="154030" y="158958"/>
                  </a:lnTo>
                  <a:lnTo>
                    <a:pt x="164306" y="153590"/>
                  </a:lnTo>
                  <a:lnTo>
                    <a:pt x="285750" y="62507"/>
                  </a:lnTo>
                  <a:lnTo>
                    <a:pt x="285750" y="160748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1196" y="2179739"/>
            <a:ext cx="2279204" cy="689932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Gmail </a:t>
            </a: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수신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및 업무 정보가 담긴 이메일 확인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2122646"/>
            <a:ext cx="201409" cy="17430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724399" y="1390649"/>
            <a:ext cx="2743200" cy="1676400"/>
            <a:chOff x="4724399" y="1390649"/>
            <a:chExt cx="2743200" cy="1676400"/>
          </a:xfrm>
        </p:grpSpPr>
        <p:sp>
          <p:nvSpPr>
            <p:cNvPr id="10" name="object 10"/>
            <p:cNvSpPr/>
            <p:nvPr/>
          </p:nvSpPr>
          <p:spPr>
            <a:xfrm>
              <a:off x="4724399" y="1390649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2636404" y="1676399"/>
                  </a:moveTo>
                  <a:lnTo>
                    <a:pt x="106795" y="1676399"/>
                  </a:lnTo>
                  <a:lnTo>
                    <a:pt x="99361" y="1675667"/>
                  </a:lnTo>
                  <a:lnTo>
                    <a:pt x="57038" y="1661305"/>
                  </a:lnTo>
                  <a:lnTo>
                    <a:pt x="23432" y="1631841"/>
                  </a:lnTo>
                  <a:lnTo>
                    <a:pt x="3660" y="1591759"/>
                  </a:lnTo>
                  <a:lnTo>
                    <a:pt x="0" y="1569604"/>
                  </a:lnTo>
                  <a:lnTo>
                    <a:pt x="0" y="15620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7" y="38784"/>
                  </a:lnTo>
                  <a:lnTo>
                    <a:pt x="2737370" y="77492"/>
                  </a:lnTo>
                  <a:lnTo>
                    <a:pt x="2743199" y="106794"/>
                  </a:lnTo>
                  <a:lnTo>
                    <a:pt x="2743199" y="1569604"/>
                  </a:lnTo>
                  <a:lnTo>
                    <a:pt x="2731626" y="1612773"/>
                  </a:lnTo>
                  <a:lnTo>
                    <a:pt x="2704415" y="1648228"/>
                  </a:lnTo>
                  <a:lnTo>
                    <a:pt x="2665706" y="1670571"/>
                  </a:lnTo>
                  <a:lnTo>
                    <a:pt x="2643837" y="1675667"/>
                  </a:lnTo>
                  <a:lnTo>
                    <a:pt x="2636404" y="16763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199" y="15811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72FA2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53124" y="1743074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16085" y="232171"/>
                  </a:moveTo>
                  <a:lnTo>
                    <a:pt x="70894" y="223051"/>
                  </a:lnTo>
                  <a:lnTo>
                    <a:pt x="33995" y="198176"/>
                  </a:lnTo>
                  <a:lnTo>
                    <a:pt x="9120" y="161277"/>
                  </a:lnTo>
                  <a:lnTo>
                    <a:pt x="0" y="116085"/>
                  </a:lnTo>
                  <a:lnTo>
                    <a:pt x="9120" y="70894"/>
                  </a:lnTo>
                  <a:lnTo>
                    <a:pt x="33995" y="33995"/>
                  </a:lnTo>
                  <a:lnTo>
                    <a:pt x="70894" y="9120"/>
                  </a:lnTo>
                  <a:lnTo>
                    <a:pt x="116085" y="0"/>
                  </a:lnTo>
                  <a:lnTo>
                    <a:pt x="161277" y="9120"/>
                  </a:lnTo>
                  <a:lnTo>
                    <a:pt x="198176" y="33995"/>
                  </a:lnTo>
                  <a:lnTo>
                    <a:pt x="199337" y="35718"/>
                  </a:lnTo>
                  <a:lnTo>
                    <a:pt x="110808" y="35718"/>
                  </a:lnTo>
                  <a:lnTo>
                    <a:pt x="105582" y="36233"/>
                  </a:lnTo>
                  <a:lnTo>
                    <a:pt x="67048" y="52194"/>
                  </a:lnTo>
                  <a:lnTo>
                    <a:pt x="39816" y="90206"/>
                  </a:lnTo>
                  <a:lnTo>
                    <a:pt x="35718" y="110808"/>
                  </a:lnTo>
                  <a:lnTo>
                    <a:pt x="35718" y="121362"/>
                  </a:lnTo>
                  <a:lnTo>
                    <a:pt x="52194" y="165123"/>
                  </a:lnTo>
                  <a:lnTo>
                    <a:pt x="90206" y="192354"/>
                  </a:lnTo>
                  <a:lnTo>
                    <a:pt x="110808" y="196453"/>
                  </a:lnTo>
                  <a:lnTo>
                    <a:pt x="221725" y="196453"/>
                  </a:lnTo>
                  <a:lnTo>
                    <a:pt x="235109" y="209847"/>
                  </a:lnTo>
                  <a:lnTo>
                    <a:pt x="184565" y="209847"/>
                  </a:lnTo>
                  <a:lnTo>
                    <a:pt x="169368" y="219269"/>
                  </a:lnTo>
                  <a:lnTo>
                    <a:pt x="152732" y="226283"/>
                  </a:lnTo>
                  <a:lnTo>
                    <a:pt x="134893" y="230661"/>
                  </a:lnTo>
                  <a:lnTo>
                    <a:pt x="116085" y="232171"/>
                  </a:lnTo>
                  <a:close/>
                </a:path>
                <a:path w="285750" h="286385">
                  <a:moveTo>
                    <a:pt x="221725" y="196453"/>
                  </a:moveTo>
                  <a:lnTo>
                    <a:pt x="121362" y="196453"/>
                  </a:lnTo>
                  <a:lnTo>
                    <a:pt x="126589" y="195938"/>
                  </a:lnTo>
                  <a:lnTo>
                    <a:pt x="136940" y="193879"/>
                  </a:lnTo>
                  <a:lnTo>
                    <a:pt x="176645" y="169182"/>
                  </a:lnTo>
                  <a:lnTo>
                    <a:pt x="195938" y="126589"/>
                  </a:lnTo>
                  <a:lnTo>
                    <a:pt x="196453" y="121362"/>
                  </a:lnTo>
                  <a:lnTo>
                    <a:pt x="196453" y="110808"/>
                  </a:lnTo>
                  <a:lnTo>
                    <a:pt x="179977" y="67048"/>
                  </a:lnTo>
                  <a:lnTo>
                    <a:pt x="141965" y="39816"/>
                  </a:lnTo>
                  <a:lnTo>
                    <a:pt x="121362" y="35718"/>
                  </a:lnTo>
                  <a:lnTo>
                    <a:pt x="199337" y="35718"/>
                  </a:lnTo>
                  <a:lnTo>
                    <a:pt x="223051" y="70894"/>
                  </a:lnTo>
                  <a:lnTo>
                    <a:pt x="232171" y="116085"/>
                  </a:lnTo>
                  <a:lnTo>
                    <a:pt x="230653" y="134893"/>
                  </a:lnTo>
                  <a:lnTo>
                    <a:pt x="226262" y="152732"/>
                  </a:lnTo>
                  <a:lnTo>
                    <a:pt x="219323" y="169182"/>
                  </a:lnTo>
                  <a:lnTo>
                    <a:pt x="219245" y="169368"/>
                  </a:lnTo>
                  <a:lnTo>
                    <a:pt x="209847" y="184565"/>
                  </a:lnTo>
                  <a:lnTo>
                    <a:pt x="221725" y="196453"/>
                  </a:lnTo>
                  <a:close/>
                </a:path>
                <a:path w="285750" h="286385">
                  <a:moveTo>
                    <a:pt x="267862" y="285791"/>
                  </a:moveTo>
                  <a:lnTo>
                    <a:pt x="261134" y="284483"/>
                  </a:lnTo>
                  <a:lnTo>
                    <a:pt x="255221" y="280559"/>
                  </a:lnTo>
                  <a:lnTo>
                    <a:pt x="184565" y="209847"/>
                  </a:lnTo>
                  <a:lnTo>
                    <a:pt x="235109" y="209847"/>
                  </a:lnTo>
                  <a:lnTo>
                    <a:pt x="280503" y="255277"/>
                  </a:lnTo>
                  <a:lnTo>
                    <a:pt x="284427" y="261189"/>
                  </a:lnTo>
                  <a:lnTo>
                    <a:pt x="285736" y="267918"/>
                  </a:lnTo>
                  <a:lnTo>
                    <a:pt x="284427" y="274647"/>
                  </a:lnTo>
                  <a:lnTo>
                    <a:pt x="280503" y="280559"/>
                  </a:lnTo>
                  <a:lnTo>
                    <a:pt x="274591" y="284483"/>
                  </a:lnTo>
                  <a:lnTo>
                    <a:pt x="267862" y="285791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51164" y="2179739"/>
            <a:ext cx="2440236" cy="689932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정보 자동 추출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날짜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장소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참석자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내용 추출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50" y="2122646"/>
            <a:ext cx="201409" cy="17430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839198" y="1295399"/>
            <a:ext cx="2743200" cy="1866900"/>
            <a:chOff x="8839198" y="1295399"/>
            <a:chExt cx="2743200" cy="1866900"/>
          </a:xfrm>
        </p:grpSpPr>
        <p:sp>
          <p:nvSpPr>
            <p:cNvPr id="16" name="object 16"/>
            <p:cNvSpPr/>
            <p:nvPr/>
          </p:nvSpPr>
          <p:spPr>
            <a:xfrm>
              <a:off x="8839198" y="1295399"/>
              <a:ext cx="2743200" cy="1866900"/>
            </a:xfrm>
            <a:custGeom>
              <a:avLst/>
              <a:gdLst/>
              <a:ahLst/>
              <a:cxnLst/>
              <a:rect l="l" t="t" r="r" b="b"/>
              <a:pathLst>
                <a:path w="2743200" h="1866900">
                  <a:moveTo>
                    <a:pt x="2636405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7" y="1851805"/>
                  </a:lnTo>
                  <a:lnTo>
                    <a:pt x="23432" y="1822341"/>
                  </a:lnTo>
                  <a:lnTo>
                    <a:pt x="3659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36405" y="0"/>
                  </a:lnTo>
                  <a:lnTo>
                    <a:pt x="2679572" y="11572"/>
                  </a:lnTo>
                  <a:lnTo>
                    <a:pt x="2715027" y="38784"/>
                  </a:lnTo>
                  <a:lnTo>
                    <a:pt x="2737370" y="77492"/>
                  </a:lnTo>
                  <a:lnTo>
                    <a:pt x="2743199" y="106794"/>
                  </a:lnTo>
                  <a:lnTo>
                    <a:pt x="2743199" y="1760104"/>
                  </a:lnTo>
                  <a:lnTo>
                    <a:pt x="2731625" y="1803273"/>
                  </a:lnTo>
                  <a:lnTo>
                    <a:pt x="2704414" y="1838728"/>
                  </a:lnTo>
                  <a:lnTo>
                    <a:pt x="2665706" y="1861071"/>
                  </a:lnTo>
                  <a:lnTo>
                    <a:pt x="2643837" y="1866167"/>
                  </a:lnTo>
                  <a:lnTo>
                    <a:pt x="2636405" y="18668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905998" y="14858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9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5" y="245336"/>
                  </a:lnTo>
                  <a:lnTo>
                    <a:pt x="17817" y="202115"/>
                  </a:lnTo>
                  <a:lnTo>
                    <a:pt x="35989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1" y="59982"/>
                  </a:lnTo>
                  <a:lnTo>
                    <a:pt x="161116" y="35990"/>
                  </a:lnTo>
                  <a:lnTo>
                    <a:pt x="202114" y="17817"/>
                  </a:lnTo>
                  <a:lnTo>
                    <a:pt x="245336" y="5856"/>
                  </a:lnTo>
                  <a:lnTo>
                    <a:pt x="289843" y="366"/>
                  </a:lnTo>
                  <a:lnTo>
                    <a:pt x="304799" y="0"/>
                  </a:lnTo>
                  <a:lnTo>
                    <a:pt x="319756" y="366"/>
                  </a:lnTo>
                  <a:lnTo>
                    <a:pt x="364262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7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1" y="202115"/>
                  </a:lnTo>
                  <a:lnTo>
                    <a:pt x="603742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1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7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2" y="603743"/>
                  </a:lnTo>
                  <a:lnTo>
                    <a:pt x="319756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72FA2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086974" y="1647824"/>
              <a:ext cx="250190" cy="285750"/>
            </a:xfrm>
            <a:custGeom>
              <a:avLst/>
              <a:gdLst/>
              <a:ahLst/>
              <a:cxnLst/>
              <a:rect l="l" t="t" r="r" b="b"/>
              <a:pathLst>
                <a:path w="250190" h="285750">
                  <a:moveTo>
                    <a:pt x="89296" y="35718"/>
                  </a:moveTo>
                  <a:lnTo>
                    <a:pt x="53578" y="35718"/>
                  </a:lnTo>
                  <a:lnTo>
                    <a:pt x="53578" y="7980"/>
                  </a:lnTo>
                  <a:lnTo>
                    <a:pt x="61559" y="0"/>
                  </a:lnTo>
                  <a:lnTo>
                    <a:pt x="81315" y="0"/>
                  </a:lnTo>
                  <a:lnTo>
                    <a:pt x="89296" y="7980"/>
                  </a:lnTo>
                  <a:lnTo>
                    <a:pt x="89296" y="35718"/>
                  </a:lnTo>
                  <a:close/>
                </a:path>
                <a:path w="250190" h="285750">
                  <a:moveTo>
                    <a:pt x="196453" y="35718"/>
                  </a:moveTo>
                  <a:lnTo>
                    <a:pt x="160734" y="35718"/>
                  </a:lnTo>
                  <a:lnTo>
                    <a:pt x="160734" y="7980"/>
                  </a:lnTo>
                  <a:lnTo>
                    <a:pt x="168715" y="0"/>
                  </a:lnTo>
                  <a:lnTo>
                    <a:pt x="188472" y="0"/>
                  </a:lnTo>
                  <a:lnTo>
                    <a:pt x="196453" y="7980"/>
                  </a:lnTo>
                  <a:lnTo>
                    <a:pt x="196453" y="35718"/>
                  </a:lnTo>
                  <a:close/>
                </a:path>
                <a:path w="250190" h="285750">
                  <a:moveTo>
                    <a:pt x="250031" y="89296"/>
                  </a:moveTo>
                  <a:lnTo>
                    <a:pt x="0" y="89296"/>
                  </a:lnTo>
                  <a:lnTo>
                    <a:pt x="0" y="62507"/>
                  </a:lnTo>
                  <a:lnTo>
                    <a:pt x="2105" y="52082"/>
                  </a:lnTo>
                  <a:lnTo>
                    <a:pt x="7848" y="43567"/>
                  </a:lnTo>
                  <a:lnTo>
                    <a:pt x="16363" y="37824"/>
                  </a:lnTo>
                  <a:lnTo>
                    <a:pt x="26789" y="35718"/>
                  </a:lnTo>
                  <a:lnTo>
                    <a:pt x="223242" y="35718"/>
                  </a:lnTo>
                  <a:lnTo>
                    <a:pt x="233667" y="37824"/>
                  </a:lnTo>
                  <a:lnTo>
                    <a:pt x="242182" y="43567"/>
                  </a:lnTo>
                  <a:lnTo>
                    <a:pt x="247925" y="52082"/>
                  </a:lnTo>
                  <a:lnTo>
                    <a:pt x="250031" y="62507"/>
                  </a:lnTo>
                  <a:lnTo>
                    <a:pt x="250031" y="89296"/>
                  </a:lnTo>
                  <a:close/>
                </a:path>
                <a:path w="250190" h="285750">
                  <a:moveTo>
                    <a:pt x="223242" y="285750"/>
                  </a:moveTo>
                  <a:lnTo>
                    <a:pt x="26789" y="285750"/>
                  </a:lnTo>
                  <a:lnTo>
                    <a:pt x="16363" y="283644"/>
                  </a:lnTo>
                  <a:lnTo>
                    <a:pt x="7848" y="277901"/>
                  </a:lnTo>
                  <a:lnTo>
                    <a:pt x="2105" y="269386"/>
                  </a:lnTo>
                  <a:lnTo>
                    <a:pt x="0" y="258960"/>
                  </a:lnTo>
                  <a:lnTo>
                    <a:pt x="0" y="107156"/>
                  </a:lnTo>
                  <a:lnTo>
                    <a:pt x="250031" y="107156"/>
                  </a:lnTo>
                  <a:lnTo>
                    <a:pt x="250031" y="138410"/>
                  </a:lnTo>
                  <a:lnTo>
                    <a:pt x="117592" y="138410"/>
                  </a:lnTo>
                  <a:lnTo>
                    <a:pt x="111621" y="144381"/>
                  </a:lnTo>
                  <a:lnTo>
                    <a:pt x="111621" y="183058"/>
                  </a:lnTo>
                  <a:lnTo>
                    <a:pt x="72944" y="183058"/>
                  </a:lnTo>
                  <a:lnTo>
                    <a:pt x="66972" y="189030"/>
                  </a:lnTo>
                  <a:lnTo>
                    <a:pt x="66972" y="203875"/>
                  </a:lnTo>
                  <a:lnTo>
                    <a:pt x="72944" y="209847"/>
                  </a:lnTo>
                  <a:lnTo>
                    <a:pt x="111621" y="209847"/>
                  </a:lnTo>
                  <a:lnTo>
                    <a:pt x="111621" y="248524"/>
                  </a:lnTo>
                  <a:lnTo>
                    <a:pt x="117592" y="254496"/>
                  </a:lnTo>
                  <a:lnTo>
                    <a:pt x="250031" y="254496"/>
                  </a:lnTo>
                  <a:lnTo>
                    <a:pt x="250031" y="258960"/>
                  </a:lnTo>
                  <a:lnTo>
                    <a:pt x="247925" y="269386"/>
                  </a:lnTo>
                  <a:lnTo>
                    <a:pt x="242182" y="277901"/>
                  </a:lnTo>
                  <a:lnTo>
                    <a:pt x="233667" y="283644"/>
                  </a:lnTo>
                  <a:lnTo>
                    <a:pt x="223242" y="285750"/>
                  </a:lnTo>
                  <a:close/>
                </a:path>
                <a:path w="250190" h="285750">
                  <a:moveTo>
                    <a:pt x="250031" y="254496"/>
                  </a:moveTo>
                  <a:lnTo>
                    <a:pt x="132438" y="254496"/>
                  </a:lnTo>
                  <a:lnTo>
                    <a:pt x="138410" y="248524"/>
                  </a:lnTo>
                  <a:lnTo>
                    <a:pt x="138410" y="209847"/>
                  </a:lnTo>
                  <a:lnTo>
                    <a:pt x="177086" y="209847"/>
                  </a:lnTo>
                  <a:lnTo>
                    <a:pt x="183058" y="203875"/>
                  </a:lnTo>
                  <a:lnTo>
                    <a:pt x="183058" y="189030"/>
                  </a:lnTo>
                  <a:lnTo>
                    <a:pt x="177086" y="183058"/>
                  </a:lnTo>
                  <a:lnTo>
                    <a:pt x="138410" y="183058"/>
                  </a:lnTo>
                  <a:lnTo>
                    <a:pt x="138410" y="144381"/>
                  </a:lnTo>
                  <a:lnTo>
                    <a:pt x="132438" y="138410"/>
                  </a:lnTo>
                  <a:lnTo>
                    <a:pt x="250031" y="138410"/>
                  </a:lnTo>
                  <a:lnTo>
                    <a:pt x="250031" y="254496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66410" y="2084489"/>
            <a:ext cx="2325489" cy="8826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캘린더 자동 등록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065" marR="5080" algn="ctr">
              <a:lnSpc>
                <a:spcPct val="108700"/>
              </a:lnSpc>
              <a:spcBef>
                <a:spcPts val="64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Google Calendar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일정 자동 생성 및 알림 설정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599" y="3771899"/>
            <a:ext cx="10972800" cy="1905000"/>
          </a:xfrm>
          <a:custGeom>
            <a:avLst/>
            <a:gdLst/>
            <a:ahLst/>
            <a:cxnLst/>
            <a:rect l="l" t="t" r="r" b="b"/>
            <a:pathLst>
              <a:path w="10972800" h="1905000">
                <a:moveTo>
                  <a:pt x="10866004" y="1904999"/>
                </a:moveTo>
                <a:lnTo>
                  <a:pt x="106795" y="1904999"/>
                </a:lnTo>
                <a:lnTo>
                  <a:pt x="99362" y="1904267"/>
                </a:lnTo>
                <a:lnTo>
                  <a:pt x="57038" y="1889905"/>
                </a:lnTo>
                <a:lnTo>
                  <a:pt x="23432" y="1860441"/>
                </a:lnTo>
                <a:lnTo>
                  <a:pt x="3660" y="1820359"/>
                </a:lnTo>
                <a:lnTo>
                  <a:pt x="0" y="1798204"/>
                </a:lnTo>
                <a:lnTo>
                  <a:pt x="0" y="1790699"/>
                </a:lnTo>
                <a:lnTo>
                  <a:pt x="0" y="106794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10866004" y="0"/>
                </a:lnTo>
                <a:lnTo>
                  <a:pt x="10909171" y="11572"/>
                </a:lnTo>
                <a:lnTo>
                  <a:pt x="10944626" y="38784"/>
                </a:lnTo>
                <a:lnTo>
                  <a:pt x="10966969" y="77492"/>
                </a:lnTo>
                <a:lnTo>
                  <a:pt x="10972798" y="106794"/>
                </a:lnTo>
                <a:lnTo>
                  <a:pt x="10972798" y="1798204"/>
                </a:lnTo>
                <a:lnTo>
                  <a:pt x="10961224" y="1841374"/>
                </a:lnTo>
                <a:lnTo>
                  <a:pt x="10934013" y="1876828"/>
                </a:lnTo>
                <a:lnTo>
                  <a:pt x="10895305" y="1899171"/>
                </a:lnTo>
                <a:lnTo>
                  <a:pt x="10873436" y="1904267"/>
                </a:lnTo>
                <a:lnTo>
                  <a:pt x="10866004" y="1904999"/>
                </a:lnTo>
                <a:close/>
              </a:path>
            </a:pathLst>
          </a:custGeom>
          <a:solidFill>
            <a:srgbClr val="111726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5500" y="3954424"/>
            <a:ext cx="1536700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8200" y="4467225"/>
            <a:ext cx="5581650" cy="933450"/>
            <a:chOff x="838200" y="4467225"/>
            <a:chExt cx="5581650" cy="9334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467225"/>
              <a:ext cx="171449" cy="1714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467225"/>
              <a:ext cx="171449" cy="1714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848224"/>
              <a:ext cx="171449" cy="1714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848224"/>
              <a:ext cx="171449" cy="1714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5229224"/>
              <a:ext cx="171449" cy="1714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5229224"/>
              <a:ext cx="171449" cy="1714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11250" y="4434712"/>
            <a:ext cx="288924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이메일에서 일정 정보 자동 인식 및 분류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1450" y="4434712"/>
            <a:ext cx="356552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자연어 일정 표현을 정확한 날짜</a:t>
            </a:r>
            <a:r>
              <a:rPr sz="1200" i="1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/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시간으로 변환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1250" y="4815712"/>
            <a:ext cx="241935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일정 자동 감지 및 처리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1450" y="4815712"/>
            <a:ext cx="307975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등록 전 사용자 확인 요청 및 승인 절차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1249" y="5196712"/>
            <a:ext cx="279653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캘린더에 일정 등록 시 알림 자동 설정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21450" y="5196712"/>
            <a:ext cx="300355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원문 링크 또는 요약 포함 기능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820397" y="5791199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288276" y="38099"/>
                </a:moveTo>
                <a:lnTo>
                  <a:pt x="16524" y="38099"/>
                </a:lnTo>
                <a:lnTo>
                  <a:pt x="14093" y="37615"/>
                </a:lnTo>
                <a:lnTo>
                  <a:pt x="0" y="21575"/>
                </a:lnTo>
                <a:lnTo>
                  <a:pt x="1" y="19049"/>
                </a:lnTo>
                <a:lnTo>
                  <a:pt x="0" y="16522"/>
                </a:lnTo>
                <a:lnTo>
                  <a:pt x="16524" y="0"/>
                </a:lnTo>
                <a:lnTo>
                  <a:pt x="288276" y="0"/>
                </a:lnTo>
                <a:lnTo>
                  <a:pt x="304799" y="16522"/>
                </a:lnTo>
                <a:lnTo>
                  <a:pt x="304799" y="21575"/>
                </a:lnTo>
                <a:lnTo>
                  <a:pt x="290705" y="37615"/>
                </a:lnTo>
                <a:lnTo>
                  <a:pt x="2882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201399" y="5791199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173975" y="38099"/>
                </a:moveTo>
                <a:lnTo>
                  <a:pt x="16523" y="38099"/>
                </a:lnTo>
                <a:lnTo>
                  <a:pt x="14092" y="37615"/>
                </a:lnTo>
                <a:lnTo>
                  <a:pt x="0" y="21575"/>
                </a:lnTo>
                <a:lnTo>
                  <a:pt x="0" y="19049"/>
                </a:lnTo>
                <a:lnTo>
                  <a:pt x="0" y="16522"/>
                </a:lnTo>
                <a:lnTo>
                  <a:pt x="16523" y="0"/>
                </a:lnTo>
                <a:lnTo>
                  <a:pt x="173975" y="0"/>
                </a:lnTo>
                <a:lnTo>
                  <a:pt x="190498" y="16522"/>
                </a:lnTo>
                <a:lnTo>
                  <a:pt x="190498" y="21575"/>
                </a:lnTo>
                <a:lnTo>
                  <a:pt x="176405" y="37615"/>
                </a:lnTo>
                <a:lnTo>
                  <a:pt x="173975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68097" y="5791199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977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5"/>
                </a:lnTo>
                <a:lnTo>
                  <a:pt x="1" y="19049"/>
                </a:lnTo>
                <a:lnTo>
                  <a:pt x="0" y="16522"/>
                </a:lnTo>
                <a:lnTo>
                  <a:pt x="16523" y="0"/>
                </a:lnTo>
                <a:lnTo>
                  <a:pt x="97776" y="0"/>
                </a:lnTo>
                <a:lnTo>
                  <a:pt x="114299" y="16522"/>
                </a:lnTo>
                <a:lnTo>
                  <a:pt x="114299" y="21575"/>
                </a:lnTo>
                <a:lnTo>
                  <a:pt x="100205" y="37615"/>
                </a:lnTo>
                <a:lnTo>
                  <a:pt x="977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사용할 도구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1199" y="1676399"/>
            <a:ext cx="914400" cy="914400"/>
            <a:chOff x="1981199" y="1676399"/>
            <a:chExt cx="914400" cy="914400"/>
          </a:xfrm>
        </p:grpSpPr>
        <p:sp>
          <p:nvSpPr>
            <p:cNvPr id="5" name="object 5"/>
            <p:cNvSpPr/>
            <p:nvPr/>
          </p:nvSpPr>
          <p:spPr>
            <a:xfrm>
              <a:off x="1981199" y="16763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4" y="905614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3"/>
                  </a:lnTo>
                  <a:lnTo>
                    <a:pt x="203192" y="837347"/>
                  </a:lnTo>
                  <a:lnTo>
                    <a:pt x="167155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6"/>
                  </a:lnTo>
                  <a:lnTo>
                    <a:pt x="53985" y="672722"/>
                  </a:lnTo>
                  <a:lnTo>
                    <a:pt x="34801" y="632162"/>
                  </a:lnTo>
                  <a:lnTo>
                    <a:pt x="19686" y="589918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4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8" y="23076"/>
                  </a:lnTo>
                  <a:lnTo>
                    <a:pt x="642479" y="39224"/>
                  </a:lnTo>
                  <a:lnTo>
                    <a:pt x="682555" y="59397"/>
                  </a:lnTo>
                  <a:lnTo>
                    <a:pt x="720462" y="83401"/>
                  </a:lnTo>
                  <a:lnTo>
                    <a:pt x="755833" y="111006"/>
                  </a:lnTo>
                  <a:lnTo>
                    <a:pt x="788328" y="141944"/>
                  </a:lnTo>
                  <a:lnTo>
                    <a:pt x="817633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2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0" y="557376"/>
                  </a:lnTo>
                  <a:lnTo>
                    <a:pt x="891323" y="600618"/>
                  </a:lnTo>
                  <a:lnTo>
                    <a:pt x="875174" y="642479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5" y="788327"/>
                  </a:lnTo>
                  <a:lnTo>
                    <a:pt x="738481" y="817634"/>
                  </a:lnTo>
                  <a:lnTo>
                    <a:pt x="701797" y="843468"/>
                  </a:lnTo>
                  <a:lnTo>
                    <a:pt x="662758" y="865583"/>
                  </a:lnTo>
                  <a:lnTo>
                    <a:pt x="621740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799" y="1904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3" y="457200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07072" y="85725"/>
                  </a:lnTo>
                  <a:lnTo>
                    <a:pt x="228600" y="85725"/>
                  </a:lnTo>
                  <a:lnTo>
                    <a:pt x="220240" y="87403"/>
                  </a:lnTo>
                  <a:lnTo>
                    <a:pt x="213430" y="91986"/>
                  </a:lnTo>
                  <a:lnTo>
                    <a:pt x="208847" y="98797"/>
                  </a:lnTo>
                  <a:lnTo>
                    <a:pt x="207168" y="107156"/>
                  </a:lnTo>
                  <a:lnTo>
                    <a:pt x="207168" y="235743"/>
                  </a:lnTo>
                  <a:lnTo>
                    <a:pt x="210740" y="242441"/>
                  </a:lnTo>
                  <a:lnTo>
                    <a:pt x="302448" y="303609"/>
                  </a:lnTo>
                  <a:lnTo>
                    <a:pt x="310204" y="306812"/>
                  </a:lnTo>
                  <a:lnTo>
                    <a:pt x="443505" y="306812"/>
                  </a:lnTo>
                  <a:lnTo>
                    <a:pt x="442663" y="309164"/>
                  </a:lnTo>
                  <a:lnTo>
                    <a:pt x="422833" y="349378"/>
                  </a:lnTo>
                  <a:lnTo>
                    <a:pt x="395538" y="384950"/>
                  </a:lnTo>
                  <a:lnTo>
                    <a:pt x="361828" y="414514"/>
                  </a:lnTo>
                  <a:lnTo>
                    <a:pt x="322998" y="436933"/>
                  </a:lnTo>
                  <a:lnTo>
                    <a:pt x="280540" y="451346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443505" y="306812"/>
                  </a:moveTo>
                  <a:lnTo>
                    <a:pt x="318521" y="306812"/>
                  </a:lnTo>
                  <a:lnTo>
                    <a:pt x="326194" y="303609"/>
                  </a:lnTo>
                  <a:lnTo>
                    <a:pt x="332184" y="297626"/>
                  </a:lnTo>
                  <a:lnTo>
                    <a:pt x="335431" y="289727"/>
                  </a:lnTo>
                  <a:lnTo>
                    <a:pt x="335387" y="281519"/>
                  </a:lnTo>
                  <a:lnTo>
                    <a:pt x="332247" y="273930"/>
                  </a:lnTo>
                  <a:lnTo>
                    <a:pt x="326201" y="267890"/>
                  </a:lnTo>
                  <a:lnTo>
                    <a:pt x="250031" y="217170"/>
                  </a:lnTo>
                  <a:lnTo>
                    <a:pt x="250031" y="107156"/>
                  </a:lnTo>
                  <a:lnTo>
                    <a:pt x="248352" y="98797"/>
                  </a:lnTo>
                  <a:lnTo>
                    <a:pt x="243769" y="91986"/>
                  </a:lnTo>
                  <a:lnTo>
                    <a:pt x="236959" y="87403"/>
                  </a:lnTo>
                  <a:lnTo>
                    <a:pt x="228600" y="85725"/>
                  </a:lnTo>
                  <a:lnTo>
                    <a:pt x="407072" y="85725"/>
                  </a:lnTo>
                  <a:lnTo>
                    <a:pt x="433736" y="127441"/>
                  </a:lnTo>
                  <a:lnTo>
                    <a:pt x="449529" y="169405"/>
                  </a:lnTo>
                  <a:lnTo>
                    <a:pt x="456833" y="213644"/>
                  </a:lnTo>
                  <a:lnTo>
                    <a:pt x="457200" y="221113"/>
                  </a:lnTo>
                  <a:lnTo>
                    <a:pt x="457200" y="236086"/>
                  </a:lnTo>
                  <a:lnTo>
                    <a:pt x="456887" y="242441"/>
                  </a:lnTo>
                  <a:lnTo>
                    <a:pt x="456833" y="243555"/>
                  </a:lnTo>
                  <a:lnTo>
                    <a:pt x="449529" y="287794"/>
                  </a:lnTo>
                  <a:lnTo>
                    <a:pt x="445183" y="302123"/>
                  </a:lnTo>
                  <a:lnTo>
                    <a:pt x="443505" y="306812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0846" y="2777337"/>
            <a:ext cx="2501553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Time Server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199" y="3276599"/>
            <a:ext cx="3200400" cy="1371600"/>
          </a:xfrm>
          <a:custGeom>
            <a:avLst/>
            <a:gdLst/>
            <a:ahLst/>
            <a:cxnLst/>
            <a:rect l="l" t="t" r="r" b="b"/>
            <a:pathLst>
              <a:path w="3200400" h="1371600">
                <a:moveTo>
                  <a:pt x="3129203" y="1371599"/>
                </a:moveTo>
                <a:lnTo>
                  <a:pt x="71196" y="1371599"/>
                </a:lnTo>
                <a:lnTo>
                  <a:pt x="66241" y="1371111"/>
                </a:lnTo>
                <a:lnTo>
                  <a:pt x="29705" y="1355977"/>
                </a:lnTo>
                <a:lnTo>
                  <a:pt x="3885" y="1319937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129203" y="0"/>
                </a:lnTo>
                <a:lnTo>
                  <a:pt x="3170693" y="15621"/>
                </a:lnTo>
                <a:lnTo>
                  <a:pt x="3196513" y="51661"/>
                </a:lnTo>
                <a:lnTo>
                  <a:pt x="3200399" y="71196"/>
                </a:lnTo>
                <a:lnTo>
                  <a:pt x="3200399" y="1300403"/>
                </a:lnTo>
                <a:lnTo>
                  <a:pt x="3184777" y="1341894"/>
                </a:lnTo>
                <a:lnTo>
                  <a:pt x="3148737" y="1367713"/>
                </a:lnTo>
                <a:lnTo>
                  <a:pt x="3134158" y="1371111"/>
                </a:lnTo>
                <a:lnTo>
                  <a:pt x="3129203" y="1371599"/>
                </a:lnTo>
                <a:close/>
              </a:path>
            </a:pathLst>
          </a:custGeom>
          <a:solidFill>
            <a:srgbClr val="372FA2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5624" y="3470211"/>
            <a:ext cx="206057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정확한 시간 계산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0700" y="3914775"/>
            <a:ext cx="152400" cy="495300"/>
            <a:chOff x="1790700" y="3914775"/>
            <a:chExt cx="152400" cy="4953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3914775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4257674"/>
              <a:ext cx="15239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06451" y="3844162"/>
            <a:ext cx="15494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시간대 자동 변환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450" y="4187062"/>
            <a:ext cx="172734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겹침 확인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8799" y="1676399"/>
            <a:ext cx="914400" cy="914400"/>
            <a:chOff x="5638799" y="1676399"/>
            <a:chExt cx="914400" cy="914400"/>
          </a:xfrm>
        </p:grpSpPr>
        <p:sp>
          <p:nvSpPr>
            <p:cNvPr id="16" name="object 16"/>
            <p:cNvSpPr/>
            <p:nvPr/>
          </p:nvSpPr>
          <p:spPr>
            <a:xfrm>
              <a:off x="5638799" y="16763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4" y="905614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3"/>
                  </a:lnTo>
                  <a:lnTo>
                    <a:pt x="203192" y="837347"/>
                  </a:lnTo>
                  <a:lnTo>
                    <a:pt x="167154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6"/>
                  </a:lnTo>
                  <a:lnTo>
                    <a:pt x="53985" y="672722"/>
                  </a:lnTo>
                  <a:lnTo>
                    <a:pt x="34801" y="632162"/>
                  </a:lnTo>
                  <a:lnTo>
                    <a:pt x="19686" y="589918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8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5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2" y="83401"/>
                  </a:lnTo>
                  <a:lnTo>
                    <a:pt x="755833" y="111006"/>
                  </a:lnTo>
                  <a:lnTo>
                    <a:pt x="788328" y="141944"/>
                  </a:lnTo>
                  <a:lnTo>
                    <a:pt x="817633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2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0" y="557376"/>
                  </a:lnTo>
                  <a:lnTo>
                    <a:pt x="891323" y="600618"/>
                  </a:lnTo>
                  <a:lnTo>
                    <a:pt x="875175" y="642479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5" y="788327"/>
                  </a:lnTo>
                  <a:lnTo>
                    <a:pt x="738481" y="817634"/>
                  </a:lnTo>
                  <a:lnTo>
                    <a:pt x="701797" y="843468"/>
                  </a:lnTo>
                  <a:lnTo>
                    <a:pt x="662758" y="865583"/>
                  </a:lnTo>
                  <a:lnTo>
                    <a:pt x="621739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95974" y="1904999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142875" y="57150"/>
                  </a:moveTo>
                  <a:lnTo>
                    <a:pt x="85725" y="57150"/>
                  </a:lnTo>
                  <a:lnTo>
                    <a:pt x="85725" y="28575"/>
                  </a:lnTo>
                  <a:lnTo>
                    <a:pt x="87967" y="17442"/>
                  </a:lnTo>
                  <a:lnTo>
                    <a:pt x="94085" y="8360"/>
                  </a:lnTo>
                  <a:lnTo>
                    <a:pt x="103167" y="2242"/>
                  </a:lnTo>
                  <a:lnTo>
                    <a:pt x="114300" y="0"/>
                  </a:lnTo>
                  <a:lnTo>
                    <a:pt x="125432" y="2242"/>
                  </a:lnTo>
                  <a:lnTo>
                    <a:pt x="134514" y="8360"/>
                  </a:lnTo>
                  <a:lnTo>
                    <a:pt x="140632" y="17442"/>
                  </a:lnTo>
                  <a:lnTo>
                    <a:pt x="142875" y="28575"/>
                  </a:lnTo>
                  <a:lnTo>
                    <a:pt x="142875" y="57150"/>
                  </a:lnTo>
                  <a:close/>
                </a:path>
                <a:path w="400050" h="45720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57150"/>
                  </a:lnTo>
                  <a:close/>
                </a:path>
                <a:path w="400050" h="457200">
                  <a:moveTo>
                    <a:pt x="400050" y="142875"/>
                  </a:moveTo>
                  <a:lnTo>
                    <a:pt x="0" y="142875"/>
                  </a:lnTo>
                  <a:lnTo>
                    <a:pt x="0" y="100012"/>
                  </a:lnTo>
                  <a:lnTo>
                    <a:pt x="3369" y="83332"/>
                  </a:lnTo>
                  <a:lnTo>
                    <a:pt x="12557" y="69707"/>
                  </a:lnTo>
                  <a:lnTo>
                    <a:pt x="26182" y="60519"/>
                  </a:lnTo>
                  <a:lnTo>
                    <a:pt x="42862" y="57150"/>
                  </a:lnTo>
                  <a:lnTo>
                    <a:pt x="357187" y="57150"/>
                  </a:lnTo>
                  <a:lnTo>
                    <a:pt x="373867" y="60519"/>
                  </a:lnTo>
                  <a:lnTo>
                    <a:pt x="387492" y="69707"/>
                  </a:lnTo>
                  <a:lnTo>
                    <a:pt x="396680" y="83332"/>
                  </a:lnTo>
                  <a:lnTo>
                    <a:pt x="400050" y="100012"/>
                  </a:lnTo>
                  <a:lnTo>
                    <a:pt x="400050" y="142875"/>
                  </a:lnTo>
                  <a:close/>
                </a:path>
                <a:path w="400050" h="457200">
                  <a:moveTo>
                    <a:pt x="357187" y="457200"/>
                  </a:moveTo>
                  <a:lnTo>
                    <a:pt x="42862" y="457200"/>
                  </a:lnTo>
                  <a:lnTo>
                    <a:pt x="26182" y="453830"/>
                  </a:lnTo>
                  <a:lnTo>
                    <a:pt x="12557" y="444642"/>
                  </a:lnTo>
                  <a:lnTo>
                    <a:pt x="3369" y="431017"/>
                  </a:lnTo>
                  <a:lnTo>
                    <a:pt x="0" y="414337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63579" y="228600"/>
                  </a:lnTo>
                  <a:lnTo>
                    <a:pt x="57150" y="235029"/>
                  </a:lnTo>
                  <a:lnTo>
                    <a:pt x="57150" y="279320"/>
                  </a:lnTo>
                  <a:lnTo>
                    <a:pt x="63579" y="285750"/>
                  </a:lnTo>
                  <a:lnTo>
                    <a:pt x="400050" y="285750"/>
                  </a:lnTo>
                  <a:lnTo>
                    <a:pt x="400050" y="342900"/>
                  </a:lnTo>
                  <a:lnTo>
                    <a:pt x="63579" y="342900"/>
                  </a:lnTo>
                  <a:lnTo>
                    <a:pt x="57150" y="349329"/>
                  </a:lnTo>
                  <a:lnTo>
                    <a:pt x="57150" y="393620"/>
                  </a:lnTo>
                  <a:lnTo>
                    <a:pt x="63579" y="400050"/>
                  </a:lnTo>
                  <a:lnTo>
                    <a:pt x="400050" y="400050"/>
                  </a:lnTo>
                  <a:lnTo>
                    <a:pt x="400050" y="414337"/>
                  </a:lnTo>
                  <a:lnTo>
                    <a:pt x="396680" y="431017"/>
                  </a:lnTo>
                  <a:lnTo>
                    <a:pt x="387492" y="444642"/>
                  </a:lnTo>
                  <a:lnTo>
                    <a:pt x="373867" y="453830"/>
                  </a:lnTo>
                  <a:lnTo>
                    <a:pt x="357187" y="457200"/>
                  </a:lnTo>
                  <a:close/>
                </a:path>
                <a:path w="400050" h="457200">
                  <a:moveTo>
                    <a:pt x="177879" y="285750"/>
                  </a:moveTo>
                  <a:lnTo>
                    <a:pt x="107870" y="285750"/>
                  </a:lnTo>
                  <a:lnTo>
                    <a:pt x="114300" y="279320"/>
                  </a:lnTo>
                  <a:lnTo>
                    <a:pt x="114300" y="235029"/>
                  </a:lnTo>
                  <a:lnTo>
                    <a:pt x="107870" y="228600"/>
                  </a:lnTo>
                  <a:lnTo>
                    <a:pt x="177879" y="228600"/>
                  </a:lnTo>
                  <a:lnTo>
                    <a:pt x="171450" y="235029"/>
                  </a:lnTo>
                  <a:lnTo>
                    <a:pt x="171450" y="279320"/>
                  </a:lnTo>
                  <a:lnTo>
                    <a:pt x="177879" y="285750"/>
                  </a:lnTo>
                  <a:close/>
                </a:path>
                <a:path w="400050" h="457200">
                  <a:moveTo>
                    <a:pt x="292179" y="285750"/>
                  </a:moveTo>
                  <a:lnTo>
                    <a:pt x="222170" y="285750"/>
                  </a:lnTo>
                  <a:lnTo>
                    <a:pt x="228600" y="279320"/>
                  </a:lnTo>
                  <a:lnTo>
                    <a:pt x="228600" y="235029"/>
                  </a:lnTo>
                  <a:lnTo>
                    <a:pt x="222170" y="228600"/>
                  </a:lnTo>
                  <a:lnTo>
                    <a:pt x="292179" y="228600"/>
                  </a:lnTo>
                  <a:lnTo>
                    <a:pt x="285750" y="235029"/>
                  </a:lnTo>
                  <a:lnTo>
                    <a:pt x="285750" y="279320"/>
                  </a:lnTo>
                  <a:lnTo>
                    <a:pt x="292179" y="285750"/>
                  </a:lnTo>
                  <a:close/>
                </a:path>
                <a:path w="400050" h="457200">
                  <a:moveTo>
                    <a:pt x="400050" y="285750"/>
                  </a:moveTo>
                  <a:lnTo>
                    <a:pt x="336470" y="285750"/>
                  </a:lnTo>
                  <a:lnTo>
                    <a:pt x="342900" y="279320"/>
                  </a:lnTo>
                  <a:lnTo>
                    <a:pt x="342900" y="235029"/>
                  </a:lnTo>
                  <a:lnTo>
                    <a:pt x="336470" y="228600"/>
                  </a:lnTo>
                  <a:lnTo>
                    <a:pt x="400050" y="228600"/>
                  </a:lnTo>
                  <a:lnTo>
                    <a:pt x="400050" y="285750"/>
                  </a:lnTo>
                  <a:close/>
                </a:path>
                <a:path w="400050" h="457200">
                  <a:moveTo>
                    <a:pt x="177879" y="400050"/>
                  </a:moveTo>
                  <a:lnTo>
                    <a:pt x="107870" y="400050"/>
                  </a:lnTo>
                  <a:lnTo>
                    <a:pt x="114300" y="393620"/>
                  </a:lnTo>
                  <a:lnTo>
                    <a:pt x="114300" y="349329"/>
                  </a:lnTo>
                  <a:lnTo>
                    <a:pt x="107870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93620"/>
                  </a:lnTo>
                  <a:lnTo>
                    <a:pt x="177879" y="400050"/>
                  </a:lnTo>
                  <a:close/>
                </a:path>
                <a:path w="400050" h="457200">
                  <a:moveTo>
                    <a:pt x="292179" y="400050"/>
                  </a:moveTo>
                  <a:lnTo>
                    <a:pt x="222170" y="400050"/>
                  </a:lnTo>
                  <a:lnTo>
                    <a:pt x="228600" y="393620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92179" y="342900"/>
                  </a:lnTo>
                  <a:lnTo>
                    <a:pt x="285750" y="349329"/>
                  </a:lnTo>
                  <a:lnTo>
                    <a:pt x="285750" y="393620"/>
                  </a:lnTo>
                  <a:lnTo>
                    <a:pt x="292179" y="400050"/>
                  </a:lnTo>
                  <a:close/>
                </a:path>
                <a:path w="400050" h="457200">
                  <a:moveTo>
                    <a:pt x="400050" y="400050"/>
                  </a:moveTo>
                  <a:lnTo>
                    <a:pt x="336470" y="400050"/>
                  </a:lnTo>
                  <a:lnTo>
                    <a:pt x="342900" y="393620"/>
                  </a:lnTo>
                  <a:lnTo>
                    <a:pt x="342900" y="349329"/>
                  </a:lnTo>
                  <a:lnTo>
                    <a:pt x="336470" y="342900"/>
                  </a:lnTo>
                  <a:lnTo>
                    <a:pt x="400050" y="342900"/>
                  </a:lnTo>
                  <a:lnTo>
                    <a:pt x="400050" y="400050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65439" y="2777337"/>
            <a:ext cx="3287862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5799" y="3276599"/>
            <a:ext cx="3200400" cy="1371600"/>
          </a:xfrm>
          <a:custGeom>
            <a:avLst/>
            <a:gdLst/>
            <a:ahLst/>
            <a:cxnLst/>
            <a:rect l="l" t="t" r="r" b="b"/>
            <a:pathLst>
              <a:path w="3200400" h="1371600">
                <a:moveTo>
                  <a:pt x="3129202" y="1371599"/>
                </a:moveTo>
                <a:lnTo>
                  <a:pt x="71196" y="1371599"/>
                </a:lnTo>
                <a:lnTo>
                  <a:pt x="66241" y="1371111"/>
                </a:lnTo>
                <a:lnTo>
                  <a:pt x="29704" y="1355977"/>
                </a:lnTo>
                <a:lnTo>
                  <a:pt x="3885" y="1319937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129202" y="0"/>
                </a:lnTo>
                <a:lnTo>
                  <a:pt x="3170693" y="15621"/>
                </a:lnTo>
                <a:lnTo>
                  <a:pt x="3196513" y="51661"/>
                </a:lnTo>
                <a:lnTo>
                  <a:pt x="3200399" y="71196"/>
                </a:lnTo>
                <a:lnTo>
                  <a:pt x="3200399" y="1300403"/>
                </a:lnTo>
                <a:lnTo>
                  <a:pt x="3184776" y="1341894"/>
                </a:lnTo>
                <a:lnTo>
                  <a:pt x="3148737" y="1367713"/>
                </a:lnTo>
                <a:lnTo>
                  <a:pt x="3134157" y="1371111"/>
                </a:lnTo>
                <a:lnTo>
                  <a:pt x="3129202" y="1371599"/>
                </a:lnTo>
                <a:close/>
              </a:path>
            </a:pathLst>
          </a:custGeom>
          <a:solidFill>
            <a:srgbClr val="372FA2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3823" y="3470211"/>
            <a:ext cx="109220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48299" y="3914775"/>
            <a:ext cx="152400" cy="495300"/>
            <a:chOff x="5448299" y="3914775"/>
            <a:chExt cx="152400" cy="4953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8299" y="3914775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8299" y="4257674"/>
              <a:ext cx="152399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664050" y="3844162"/>
            <a:ext cx="145801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일정 등록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050" y="4187062"/>
            <a:ext cx="149874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알림 설정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96399" y="1676399"/>
            <a:ext cx="914400" cy="914400"/>
            <a:chOff x="9296399" y="1676399"/>
            <a:chExt cx="914400" cy="914400"/>
          </a:xfrm>
        </p:grpSpPr>
        <p:sp>
          <p:nvSpPr>
            <p:cNvPr id="27" name="object 27"/>
            <p:cNvSpPr/>
            <p:nvPr/>
          </p:nvSpPr>
          <p:spPr>
            <a:xfrm>
              <a:off x="9296399" y="16763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3"/>
                  </a:lnTo>
                  <a:lnTo>
                    <a:pt x="203192" y="837347"/>
                  </a:lnTo>
                  <a:lnTo>
                    <a:pt x="167154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6"/>
                  </a:lnTo>
                  <a:lnTo>
                    <a:pt x="53985" y="672722"/>
                  </a:lnTo>
                  <a:lnTo>
                    <a:pt x="34801" y="632162"/>
                  </a:lnTo>
                  <a:lnTo>
                    <a:pt x="19686" y="589918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8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5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3" y="111006"/>
                  </a:lnTo>
                  <a:lnTo>
                    <a:pt x="788327" y="141944"/>
                  </a:lnTo>
                  <a:lnTo>
                    <a:pt x="817633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9" y="335262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0" y="557376"/>
                  </a:lnTo>
                  <a:lnTo>
                    <a:pt x="891323" y="600618"/>
                  </a:lnTo>
                  <a:lnTo>
                    <a:pt x="875174" y="642479"/>
                  </a:lnTo>
                  <a:lnTo>
                    <a:pt x="855000" y="682555"/>
                  </a:lnTo>
                  <a:lnTo>
                    <a:pt x="830996" y="720461"/>
                  </a:lnTo>
                  <a:lnTo>
                    <a:pt x="803393" y="755833"/>
                  </a:lnTo>
                  <a:lnTo>
                    <a:pt x="772455" y="788327"/>
                  </a:lnTo>
                  <a:lnTo>
                    <a:pt x="738481" y="817634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40" y="883765"/>
                  </a:lnTo>
                  <a:lnTo>
                    <a:pt x="579137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24999" y="196214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228599" y="228577"/>
                  </a:moveTo>
                  <a:lnTo>
                    <a:pt x="17145" y="77152"/>
                  </a:lnTo>
                  <a:lnTo>
                    <a:pt x="0" y="42862"/>
                  </a:lnTo>
                  <a:lnTo>
                    <a:pt x="3369" y="26182"/>
                  </a:lnTo>
                  <a:lnTo>
                    <a:pt x="12557" y="12557"/>
                  </a:lnTo>
                  <a:lnTo>
                    <a:pt x="26182" y="3369"/>
                  </a:lnTo>
                  <a:lnTo>
                    <a:pt x="42862" y="0"/>
                  </a:lnTo>
                  <a:lnTo>
                    <a:pt x="414337" y="0"/>
                  </a:lnTo>
                  <a:lnTo>
                    <a:pt x="431017" y="3369"/>
                  </a:lnTo>
                  <a:lnTo>
                    <a:pt x="444642" y="12557"/>
                  </a:lnTo>
                  <a:lnTo>
                    <a:pt x="453830" y="26182"/>
                  </a:lnTo>
                  <a:lnTo>
                    <a:pt x="457200" y="42862"/>
                  </a:lnTo>
                  <a:lnTo>
                    <a:pt x="456040" y="52766"/>
                  </a:lnTo>
                  <a:lnTo>
                    <a:pt x="245745" y="222885"/>
                  </a:lnTo>
                  <a:lnTo>
                    <a:pt x="228599" y="228577"/>
                  </a:lnTo>
                  <a:close/>
                </a:path>
                <a:path w="457200" h="342900">
                  <a:moveTo>
                    <a:pt x="400050" y="342900"/>
                  </a:moveTo>
                  <a:lnTo>
                    <a:pt x="57150" y="342900"/>
                  </a:lnTo>
                  <a:lnTo>
                    <a:pt x="34922" y="338403"/>
                  </a:lnTo>
                  <a:lnTo>
                    <a:pt x="16754" y="326145"/>
                  </a:lnTo>
                  <a:lnTo>
                    <a:pt x="4496" y="307977"/>
                  </a:lnTo>
                  <a:lnTo>
                    <a:pt x="0" y="285750"/>
                  </a:lnTo>
                  <a:lnTo>
                    <a:pt x="0" y="100012"/>
                  </a:lnTo>
                  <a:lnTo>
                    <a:pt x="194309" y="245745"/>
                  </a:lnTo>
                  <a:lnTo>
                    <a:pt x="210751" y="254334"/>
                  </a:lnTo>
                  <a:lnTo>
                    <a:pt x="228599" y="257197"/>
                  </a:lnTo>
                  <a:lnTo>
                    <a:pt x="457200" y="257197"/>
                  </a:lnTo>
                  <a:lnTo>
                    <a:pt x="457200" y="285750"/>
                  </a:lnTo>
                  <a:lnTo>
                    <a:pt x="452703" y="307977"/>
                  </a:lnTo>
                  <a:lnTo>
                    <a:pt x="440445" y="326145"/>
                  </a:lnTo>
                  <a:lnTo>
                    <a:pt x="422277" y="338403"/>
                  </a:lnTo>
                  <a:lnTo>
                    <a:pt x="400050" y="342900"/>
                  </a:lnTo>
                  <a:close/>
                </a:path>
                <a:path w="457200" h="342900">
                  <a:moveTo>
                    <a:pt x="457200" y="257197"/>
                  </a:moveTo>
                  <a:lnTo>
                    <a:pt x="228599" y="257197"/>
                  </a:lnTo>
                  <a:lnTo>
                    <a:pt x="246448" y="254334"/>
                  </a:lnTo>
                  <a:lnTo>
                    <a:pt x="262889" y="245745"/>
                  </a:lnTo>
                  <a:lnTo>
                    <a:pt x="457200" y="100012"/>
                  </a:lnTo>
                  <a:lnTo>
                    <a:pt x="457200" y="257197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29662" y="2777337"/>
            <a:ext cx="2071737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53398" y="3276599"/>
            <a:ext cx="3200400" cy="1371600"/>
          </a:xfrm>
          <a:custGeom>
            <a:avLst/>
            <a:gdLst/>
            <a:ahLst/>
            <a:cxnLst/>
            <a:rect l="l" t="t" r="r" b="b"/>
            <a:pathLst>
              <a:path w="3200400" h="1371600">
                <a:moveTo>
                  <a:pt x="3129203" y="1371599"/>
                </a:moveTo>
                <a:lnTo>
                  <a:pt x="71196" y="1371599"/>
                </a:lnTo>
                <a:lnTo>
                  <a:pt x="66241" y="1371111"/>
                </a:lnTo>
                <a:lnTo>
                  <a:pt x="29706" y="1355977"/>
                </a:lnTo>
                <a:lnTo>
                  <a:pt x="3885" y="1319937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129203" y="0"/>
                </a:lnTo>
                <a:lnTo>
                  <a:pt x="3170694" y="15621"/>
                </a:lnTo>
                <a:lnTo>
                  <a:pt x="3196513" y="51661"/>
                </a:lnTo>
                <a:lnTo>
                  <a:pt x="3200399" y="71196"/>
                </a:lnTo>
                <a:lnTo>
                  <a:pt x="3200399" y="1300403"/>
                </a:lnTo>
                <a:lnTo>
                  <a:pt x="3184777" y="1341894"/>
                </a:lnTo>
                <a:lnTo>
                  <a:pt x="3148738" y="1367713"/>
                </a:lnTo>
                <a:lnTo>
                  <a:pt x="3134158" y="1371111"/>
                </a:lnTo>
                <a:lnTo>
                  <a:pt x="3129203" y="1371599"/>
                </a:lnTo>
                <a:close/>
              </a:path>
            </a:pathLst>
          </a:custGeom>
          <a:solidFill>
            <a:srgbClr val="372FA2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22544" y="3470211"/>
            <a:ext cx="1421656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처리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10650" y="3914775"/>
            <a:ext cx="152400" cy="495300"/>
            <a:chOff x="9010650" y="3914775"/>
            <a:chExt cx="152400" cy="49530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0650" y="3914775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0650" y="4257674"/>
              <a:ext cx="152399" cy="1523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230269" y="3844162"/>
            <a:ext cx="159012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정보 자동 추출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30270" y="4187062"/>
            <a:ext cx="166633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중요 알림 필터링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20397" y="4762499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288276" y="38099"/>
                </a:moveTo>
                <a:lnTo>
                  <a:pt x="16524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1" y="19049"/>
                </a:lnTo>
                <a:lnTo>
                  <a:pt x="0" y="16523"/>
                </a:lnTo>
                <a:lnTo>
                  <a:pt x="16524" y="0"/>
                </a:lnTo>
                <a:lnTo>
                  <a:pt x="288276" y="0"/>
                </a:lnTo>
                <a:lnTo>
                  <a:pt x="304799" y="16523"/>
                </a:lnTo>
                <a:lnTo>
                  <a:pt x="304799" y="21575"/>
                </a:lnTo>
                <a:lnTo>
                  <a:pt x="290705" y="37616"/>
                </a:lnTo>
                <a:lnTo>
                  <a:pt x="2882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201399" y="4762499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173975" y="38099"/>
                </a:moveTo>
                <a:lnTo>
                  <a:pt x="16523" y="38099"/>
                </a:lnTo>
                <a:lnTo>
                  <a:pt x="14092" y="37616"/>
                </a:lnTo>
                <a:lnTo>
                  <a:pt x="0" y="21575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173975" y="0"/>
                </a:lnTo>
                <a:lnTo>
                  <a:pt x="190498" y="16523"/>
                </a:lnTo>
                <a:lnTo>
                  <a:pt x="190498" y="21575"/>
                </a:lnTo>
                <a:lnTo>
                  <a:pt x="176405" y="37616"/>
                </a:lnTo>
                <a:lnTo>
                  <a:pt x="173975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68097" y="4762499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977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1" y="19049"/>
                </a:lnTo>
                <a:lnTo>
                  <a:pt x="0" y="16523"/>
                </a:lnTo>
                <a:lnTo>
                  <a:pt x="16523" y="0"/>
                </a:lnTo>
                <a:lnTo>
                  <a:pt x="97776" y="0"/>
                </a:lnTo>
                <a:lnTo>
                  <a:pt x="114299" y="16523"/>
                </a:lnTo>
                <a:lnTo>
                  <a:pt x="114299" y="21575"/>
                </a:lnTo>
                <a:lnTo>
                  <a:pt x="100205" y="37616"/>
                </a:lnTo>
                <a:lnTo>
                  <a:pt x="977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sz="2950" dirty="0"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(1) - </a:t>
            </a: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역할과 목표 설정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676399"/>
            <a:ext cx="5181600" cy="1181100"/>
            <a:chOff x="609599" y="1676399"/>
            <a:chExt cx="5181600" cy="1181100"/>
          </a:xfrm>
        </p:grpSpPr>
        <p:sp>
          <p:nvSpPr>
            <p:cNvPr id="4" name="object 4"/>
            <p:cNvSpPr/>
            <p:nvPr/>
          </p:nvSpPr>
          <p:spPr>
            <a:xfrm>
              <a:off x="628649" y="1676399"/>
              <a:ext cx="5162550" cy="1181100"/>
            </a:xfrm>
            <a:custGeom>
              <a:avLst/>
              <a:gdLst/>
              <a:ahLst/>
              <a:cxnLst/>
              <a:rect l="l" t="t" r="r" b="b"/>
              <a:pathLst>
                <a:path w="5162550" h="1181100">
                  <a:moveTo>
                    <a:pt x="5091352" y="1181099"/>
                  </a:moveTo>
                  <a:lnTo>
                    <a:pt x="53397" y="1181099"/>
                  </a:lnTo>
                  <a:lnTo>
                    <a:pt x="49680" y="1180611"/>
                  </a:lnTo>
                  <a:lnTo>
                    <a:pt x="14085" y="1155243"/>
                  </a:lnTo>
                  <a:lnTo>
                    <a:pt x="366" y="1114858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091352" y="0"/>
                  </a:lnTo>
                  <a:lnTo>
                    <a:pt x="5132843" y="15621"/>
                  </a:lnTo>
                  <a:lnTo>
                    <a:pt x="5158662" y="51661"/>
                  </a:lnTo>
                  <a:lnTo>
                    <a:pt x="5162549" y="71196"/>
                  </a:lnTo>
                  <a:lnTo>
                    <a:pt x="5162549" y="1109903"/>
                  </a:lnTo>
                  <a:lnTo>
                    <a:pt x="5146927" y="1151394"/>
                  </a:lnTo>
                  <a:lnTo>
                    <a:pt x="5110887" y="1177213"/>
                  </a:lnTo>
                  <a:lnTo>
                    <a:pt x="5096307" y="1180611"/>
                  </a:lnTo>
                  <a:lnTo>
                    <a:pt x="5091352" y="1181099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676677"/>
              <a:ext cx="70485" cy="1181100"/>
            </a:xfrm>
            <a:custGeom>
              <a:avLst/>
              <a:gdLst/>
              <a:ahLst/>
              <a:cxnLst/>
              <a:rect l="l" t="t" r="r" b="b"/>
              <a:pathLst>
                <a:path w="70484" h="1181100">
                  <a:moveTo>
                    <a:pt x="70449" y="1180544"/>
                  </a:moveTo>
                  <a:lnTo>
                    <a:pt x="33857" y="1167991"/>
                  </a:lnTo>
                  <a:lnTo>
                    <a:pt x="5800" y="1133782"/>
                  </a:lnTo>
                  <a:lnTo>
                    <a:pt x="0" y="1104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04622"/>
                  </a:lnTo>
                  <a:lnTo>
                    <a:pt x="44514" y="1146964"/>
                  </a:lnTo>
                  <a:lnTo>
                    <a:pt x="66287" y="1178888"/>
                  </a:lnTo>
                  <a:lnTo>
                    <a:pt x="70449" y="11805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266824"/>
            <a:ext cx="200025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5500" y="1187238"/>
            <a:ext cx="476440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역할 </a:t>
            </a:r>
            <a:r>
              <a:rPr sz="21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(Role)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 algn="just">
              <a:lnSpc>
                <a:spcPct val="115599"/>
              </a:lnSpc>
              <a:spcBef>
                <a:spcPts val="2480"/>
              </a:spcBef>
            </a:pP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당신은 </a:t>
            </a: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</a:t>
            </a: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연동하여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icrosoft Sans Serif"/>
              </a:rPr>
              <a:t>, 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이메일에서 중요 한 일정 및 업무 정보를 자동으로 추출하고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icrosoft Sans Serif"/>
              </a:rPr>
              <a:t>, 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구글 캘린더에 등록해주 는 </a:t>
            </a: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비서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입니다</a:t>
            </a: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icrosoft Sans Serif"/>
              </a:rPr>
              <a:t>.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5999" y="1219199"/>
            <a:ext cx="9525" cy="4381500"/>
          </a:xfrm>
          <a:custGeom>
            <a:avLst/>
            <a:gdLst/>
            <a:ahLst/>
            <a:cxnLst/>
            <a:rect l="l" t="t" r="r" b="b"/>
            <a:pathLst>
              <a:path w="9525" h="4381500">
                <a:moveTo>
                  <a:pt x="9524" y="4381499"/>
                </a:moveTo>
                <a:lnTo>
                  <a:pt x="0" y="4381499"/>
                </a:lnTo>
                <a:lnTo>
                  <a:pt x="0" y="0"/>
                </a:lnTo>
                <a:lnTo>
                  <a:pt x="9524" y="0"/>
                </a:lnTo>
                <a:lnTo>
                  <a:pt x="9524" y="4381499"/>
                </a:lnTo>
                <a:close/>
              </a:path>
            </a:pathLst>
          </a:custGeom>
          <a:solidFill>
            <a:srgbClr val="372FA2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1056" y="1266824"/>
            <a:ext cx="227135" cy="2273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02424" y="1187238"/>
            <a:ext cx="16795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 </a:t>
            </a:r>
            <a:r>
              <a:rPr sz="21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(Goal)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1743075"/>
            <a:ext cx="152399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2352674"/>
            <a:ext cx="152399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2771774"/>
            <a:ext cx="152399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3190874"/>
            <a:ext cx="152399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3609975"/>
            <a:ext cx="152399" cy="1523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4029075"/>
            <a:ext cx="152399" cy="1523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664325" y="1640366"/>
            <a:ext cx="5527676" cy="2587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수신된 이메일 중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일정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미팅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마감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등 중요한 이벤트 정보를 자동으 로 추출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74040">
              <a:lnSpc>
                <a:spcPts val="3300"/>
              </a:lnSpc>
              <a:spcBef>
                <a:spcPts val="90"/>
              </a:spcBef>
            </a:pP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정확한 날짜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시간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제목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설명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으로 일정을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등록 </a:t>
            </a:r>
            <a:endParaRPr lang="en-US" sz="1350">
              <a:solidFill>
                <a:srgbClr val="E4E7EB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74040">
              <a:lnSpc>
                <a:spcPts val="3300"/>
              </a:lnSpc>
              <a:spcBef>
                <a:spcPts val="90"/>
              </a:spcBef>
            </a:pPr>
            <a:r>
              <a:rPr sz="1350" b="1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중복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일정 체크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-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기존 캘린더와 비교해 중복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여부를 확인일정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등록 전</a:t>
            </a:r>
            <a:r>
              <a:rPr sz="14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endParaRPr lang="en-US" sz="1450">
              <a:solidFill>
                <a:srgbClr val="E4E7EB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74040">
              <a:lnSpc>
                <a:spcPts val="3300"/>
              </a:lnSpc>
              <a:spcBef>
                <a:spcPts val="90"/>
              </a:spcBef>
            </a:pPr>
            <a:r>
              <a:rPr sz="1350" b="1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추출된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정보를 표로 요약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해 사용자에게 먼저 보여주기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</a:t>
            </a:r>
            <a:endParaRPr lang="en-US" sz="1350">
              <a:solidFill>
                <a:srgbClr val="E4E7EB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74040">
              <a:lnSpc>
                <a:spcPts val="3300"/>
              </a:lnSpc>
              <a:spcBef>
                <a:spcPts val="90"/>
              </a:spcBef>
            </a:pPr>
            <a:r>
              <a:rPr sz="1350" b="1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확인 </a:t>
            </a: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및 승인 후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일정을 등록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일정 등록 결과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표로 정리하여 보여주기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199" y="3314699"/>
            <a:ext cx="2438399" cy="15239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48495" y="5349112"/>
            <a:ext cx="16091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연동 시스템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20397" y="5714999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288276" y="38099"/>
                </a:moveTo>
                <a:lnTo>
                  <a:pt x="16524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1" y="19049"/>
                </a:lnTo>
                <a:lnTo>
                  <a:pt x="0" y="16523"/>
                </a:lnTo>
                <a:lnTo>
                  <a:pt x="16524" y="0"/>
                </a:lnTo>
                <a:lnTo>
                  <a:pt x="288276" y="0"/>
                </a:lnTo>
                <a:lnTo>
                  <a:pt x="304799" y="16523"/>
                </a:lnTo>
                <a:lnTo>
                  <a:pt x="304799" y="21576"/>
                </a:lnTo>
                <a:lnTo>
                  <a:pt x="290705" y="37616"/>
                </a:lnTo>
                <a:lnTo>
                  <a:pt x="2882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201399" y="5714999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173975" y="38099"/>
                </a:moveTo>
                <a:lnTo>
                  <a:pt x="16523" y="38099"/>
                </a:lnTo>
                <a:lnTo>
                  <a:pt x="14092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173975" y="0"/>
                </a:lnTo>
                <a:lnTo>
                  <a:pt x="190498" y="16523"/>
                </a:lnTo>
                <a:lnTo>
                  <a:pt x="190498" y="21576"/>
                </a:lnTo>
                <a:lnTo>
                  <a:pt x="176405" y="37616"/>
                </a:lnTo>
                <a:lnTo>
                  <a:pt x="173975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68097" y="5714999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977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1" y="19049"/>
                </a:lnTo>
                <a:lnTo>
                  <a:pt x="0" y="16523"/>
                </a:lnTo>
                <a:lnTo>
                  <a:pt x="16523" y="0"/>
                </a:lnTo>
                <a:lnTo>
                  <a:pt x="97776" y="0"/>
                </a:lnTo>
                <a:lnTo>
                  <a:pt x="114299" y="16523"/>
                </a:lnTo>
                <a:lnTo>
                  <a:pt x="114299" y="21576"/>
                </a:lnTo>
                <a:lnTo>
                  <a:pt x="100205" y="37616"/>
                </a:lnTo>
                <a:lnTo>
                  <a:pt x="977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(2) - </a:t>
            </a: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출력 형식과 예시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266824"/>
            <a:ext cx="142874" cy="19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975" y="1200785"/>
            <a:ext cx="4021256" cy="136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출력 형식</a:t>
            </a:r>
            <a:r>
              <a:rPr sz="17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Comic Sans MS"/>
              </a:rPr>
              <a:t>: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Comic Sans MS"/>
            </a:endParaRPr>
          </a:p>
          <a:p>
            <a:pPr marL="339090" indent="-241300">
              <a:lnSpc>
                <a:spcPct val="100000"/>
              </a:lnSpc>
              <a:spcBef>
                <a:spcPts val="1285"/>
              </a:spcBef>
              <a:buClr>
                <a:srgbClr val="A5B4FB"/>
              </a:buClr>
              <a:buSzPct val="96296"/>
              <a:buFont typeface="Arial"/>
              <a:buAutoNum type="arabicPeriod"/>
              <a:tabLst>
                <a:tab pos="339090" algn="l"/>
              </a:tabLst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추출된 일정 정보 요약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339090" indent="-241300">
              <a:lnSpc>
                <a:spcPct val="100000"/>
              </a:lnSpc>
              <a:spcBef>
                <a:spcPts val="1060"/>
              </a:spcBef>
              <a:buClr>
                <a:srgbClr val="A5B4FB"/>
              </a:buClr>
              <a:buSzPct val="96296"/>
              <a:buFont typeface="Arial"/>
              <a:buAutoNum type="arabicPeriod"/>
              <a:tabLst>
                <a:tab pos="339090" algn="l"/>
              </a:tabLst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확인 요청 메시지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39090" indent="-241300">
              <a:lnSpc>
                <a:spcPct val="100000"/>
              </a:lnSpc>
              <a:spcBef>
                <a:spcPts val="980"/>
              </a:spcBef>
              <a:buClr>
                <a:srgbClr val="A5B4FB"/>
              </a:buClr>
              <a:buSzPct val="89655"/>
              <a:buFont typeface="Arial"/>
              <a:buAutoNum type="arabicPeriod"/>
              <a:tabLst>
                <a:tab pos="339090" algn="l"/>
              </a:tabLst>
            </a:pP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등록 결과 요약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599" y="2857499"/>
            <a:ext cx="10972800" cy="1828800"/>
            <a:chOff x="609599" y="2857499"/>
            <a:chExt cx="10972800" cy="1828800"/>
          </a:xfrm>
        </p:grpSpPr>
        <p:sp>
          <p:nvSpPr>
            <p:cNvPr id="7" name="object 7"/>
            <p:cNvSpPr/>
            <p:nvPr/>
          </p:nvSpPr>
          <p:spPr>
            <a:xfrm>
              <a:off x="614362" y="2862262"/>
              <a:ext cx="10963275" cy="1819275"/>
            </a:xfrm>
            <a:custGeom>
              <a:avLst/>
              <a:gdLst/>
              <a:ahLst/>
              <a:cxnLst/>
              <a:rect l="l" t="t" r="r" b="b"/>
              <a:pathLst>
                <a:path w="10963275" h="1819275">
                  <a:moveTo>
                    <a:pt x="10896527" y="1819274"/>
                  </a:moveTo>
                  <a:lnTo>
                    <a:pt x="66746" y="1819274"/>
                  </a:lnTo>
                  <a:lnTo>
                    <a:pt x="62101" y="1818816"/>
                  </a:lnTo>
                  <a:lnTo>
                    <a:pt x="24240" y="1801667"/>
                  </a:lnTo>
                  <a:lnTo>
                    <a:pt x="2287" y="1766374"/>
                  </a:lnTo>
                  <a:lnTo>
                    <a:pt x="0" y="1752527"/>
                  </a:lnTo>
                  <a:lnTo>
                    <a:pt x="0" y="1747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1752527"/>
                  </a:lnTo>
                  <a:lnTo>
                    <a:pt x="10948627" y="1791425"/>
                  </a:lnTo>
                  <a:lnTo>
                    <a:pt x="10914841" y="1815631"/>
                  </a:lnTo>
                  <a:lnTo>
                    <a:pt x="10901172" y="1818816"/>
                  </a:lnTo>
                  <a:lnTo>
                    <a:pt x="10896527" y="1819274"/>
                  </a:lnTo>
                  <a:close/>
                </a:path>
              </a:pathLst>
            </a:custGeom>
            <a:solidFill>
              <a:srgbClr val="111726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4362" y="2862262"/>
              <a:ext cx="10963275" cy="1819275"/>
            </a:xfrm>
            <a:custGeom>
              <a:avLst/>
              <a:gdLst/>
              <a:ahLst/>
              <a:cxnLst/>
              <a:rect l="l" t="t" r="r" b="b"/>
              <a:pathLst>
                <a:path w="10963275" h="1819275">
                  <a:moveTo>
                    <a:pt x="0" y="1747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9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1747837"/>
                  </a:lnTo>
                  <a:lnTo>
                    <a:pt x="10963274" y="1752527"/>
                  </a:lnTo>
                  <a:lnTo>
                    <a:pt x="10962815" y="1757173"/>
                  </a:lnTo>
                  <a:lnTo>
                    <a:pt x="10961900" y="1761773"/>
                  </a:lnTo>
                  <a:lnTo>
                    <a:pt x="10960984" y="1766374"/>
                  </a:lnTo>
                  <a:lnTo>
                    <a:pt x="10959629" y="1770841"/>
                  </a:lnTo>
                  <a:lnTo>
                    <a:pt x="10957833" y="1775174"/>
                  </a:lnTo>
                  <a:lnTo>
                    <a:pt x="10956039" y="1779508"/>
                  </a:lnTo>
                  <a:lnTo>
                    <a:pt x="10953838" y="1783624"/>
                  </a:lnTo>
                  <a:lnTo>
                    <a:pt x="10951233" y="1787525"/>
                  </a:lnTo>
                  <a:lnTo>
                    <a:pt x="10948627" y="1791425"/>
                  </a:lnTo>
                  <a:lnTo>
                    <a:pt x="10914841" y="1815631"/>
                  </a:lnTo>
                  <a:lnTo>
                    <a:pt x="10905772" y="1817901"/>
                  </a:lnTo>
                  <a:lnTo>
                    <a:pt x="10901172" y="1818816"/>
                  </a:lnTo>
                  <a:lnTo>
                    <a:pt x="10896527" y="1819274"/>
                  </a:lnTo>
                  <a:lnTo>
                    <a:pt x="10891836" y="1819274"/>
                  </a:lnTo>
                  <a:lnTo>
                    <a:pt x="71437" y="1819274"/>
                  </a:lnTo>
                  <a:lnTo>
                    <a:pt x="66746" y="1819274"/>
                  </a:lnTo>
                  <a:lnTo>
                    <a:pt x="62101" y="1818816"/>
                  </a:lnTo>
                  <a:lnTo>
                    <a:pt x="57500" y="1817901"/>
                  </a:lnTo>
                  <a:lnTo>
                    <a:pt x="52900" y="1816986"/>
                  </a:lnTo>
                  <a:lnTo>
                    <a:pt x="31748" y="1807234"/>
                  </a:lnTo>
                  <a:lnTo>
                    <a:pt x="27848" y="1804628"/>
                  </a:lnTo>
                  <a:lnTo>
                    <a:pt x="3642" y="1770841"/>
                  </a:lnTo>
                  <a:lnTo>
                    <a:pt x="0" y="1752527"/>
                  </a:lnTo>
                  <a:lnTo>
                    <a:pt x="0" y="1747837"/>
                  </a:lnTo>
                  <a:close/>
                </a:path>
              </a:pathLst>
            </a:custGeom>
            <a:ln w="9524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7724" y="3819524"/>
              <a:ext cx="10496550" cy="9525"/>
            </a:xfrm>
            <a:custGeom>
              <a:avLst/>
              <a:gdLst/>
              <a:ahLst/>
              <a:cxnLst/>
              <a:rect l="l" t="t" r="r" b="b"/>
              <a:pathLst>
                <a:path w="10496550" h="9525">
                  <a:moveTo>
                    <a:pt x="1049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496549" y="0"/>
                  </a:lnTo>
                  <a:lnTo>
                    <a:pt x="10496549" y="9524"/>
                  </a:lnTo>
                  <a:close/>
                </a:path>
              </a:pathLst>
            </a:custGeom>
            <a:solidFill>
              <a:srgbClr val="372FA2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47724" y="4438649"/>
              <a:ext cx="10496550" cy="9525"/>
            </a:xfrm>
            <a:custGeom>
              <a:avLst/>
              <a:gdLst/>
              <a:ahLst/>
              <a:cxnLst/>
              <a:rect l="l" t="t" r="r" b="b"/>
              <a:pathLst>
                <a:path w="10496550" h="9525">
                  <a:moveTo>
                    <a:pt x="1049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496549" y="0"/>
                  </a:lnTo>
                  <a:lnTo>
                    <a:pt x="10496549" y="95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724" y="3152774"/>
              <a:ext cx="15239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06296" y="3091688"/>
            <a:ext cx="64630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Comic Sans MS"/>
              </a:rPr>
              <a:t>: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225" y="3532314"/>
            <a:ext cx="646303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제목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0550" y="3532314"/>
            <a:ext cx="646303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날짜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9876" y="3532314"/>
            <a:ext cx="543124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9201" y="3532314"/>
            <a:ext cx="543124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장소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8528" y="3532314"/>
            <a:ext cx="778272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참석자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7852" y="3532314"/>
            <a:ext cx="1238747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설명</a:t>
            </a: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/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링크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4" y="3922839"/>
            <a:ext cx="152717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프로젝트 킥오프 미팅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0550" y="3940175"/>
            <a:ext cx="8286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2024-07-25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9876" y="3940175"/>
            <a:ext cx="4273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15:00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9200" y="3940175"/>
            <a:ext cx="77499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Zoom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8528" y="3922839"/>
            <a:ext cx="92265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김철수</a:t>
            </a:r>
            <a:r>
              <a:rPr sz="10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, </a:t>
            </a:r>
            <a:r>
              <a:rPr sz="11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이영희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7874" y="3988593"/>
            <a:ext cx="133350" cy="1000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657853" y="3892314"/>
            <a:ext cx="1622923" cy="20909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71450">
              <a:lnSpc>
                <a:spcPct val="115900"/>
              </a:lnSpc>
              <a:spcBef>
                <a:spcPts val="155"/>
              </a:spcBef>
            </a:pPr>
            <a:r>
              <a:rPr sz="1050" dirty="0">
                <a:solidFill>
                  <a:srgbClr val="60A5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[</a:t>
            </a:r>
            <a:r>
              <a:rPr sz="1150" dirty="0">
                <a:solidFill>
                  <a:srgbClr val="60A5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원문 보기</a:t>
            </a:r>
            <a:r>
              <a:rPr sz="1050" dirty="0">
                <a:solidFill>
                  <a:srgbClr val="60A5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Mono"/>
              </a:rPr>
              <a:t>] (...)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 Mon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599" y="4838699"/>
            <a:ext cx="10972800" cy="609600"/>
            <a:chOff x="609599" y="4838699"/>
            <a:chExt cx="10972800" cy="609600"/>
          </a:xfrm>
        </p:grpSpPr>
        <p:sp>
          <p:nvSpPr>
            <p:cNvPr id="27" name="object 27"/>
            <p:cNvSpPr/>
            <p:nvPr/>
          </p:nvSpPr>
          <p:spPr>
            <a:xfrm>
              <a:off x="628649" y="4838699"/>
              <a:ext cx="10953750" cy="609600"/>
            </a:xfrm>
            <a:custGeom>
              <a:avLst/>
              <a:gdLst/>
              <a:ahLst/>
              <a:cxnLst/>
              <a:rect l="l" t="t" r="r" b="b"/>
              <a:pathLst>
                <a:path w="10953750" h="609600">
                  <a:moveTo>
                    <a:pt x="108825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538403"/>
                  </a:lnTo>
                  <a:lnTo>
                    <a:pt x="10938125" y="579894"/>
                  </a:lnTo>
                  <a:lnTo>
                    <a:pt x="10902086" y="605713"/>
                  </a:lnTo>
                  <a:lnTo>
                    <a:pt x="10887506" y="609111"/>
                  </a:lnTo>
                  <a:lnTo>
                    <a:pt x="10882552" y="60959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09599" y="4838977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800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4" y="575464"/>
                  </a:lnTo>
                  <a:lnTo>
                    <a:pt x="66287" y="607388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43" y="5019674"/>
              <a:ext cx="157153" cy="2286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11250" y="5014697"/>
            <a:ext cx="917575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위와 같은 표 형식으로 이메일에서 추출된 일정 정보를 정리하고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확인 후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자동 등록합니다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20397" y="5562599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288276" y="38099"/>
                </a:moveTo>
                <a:lnTo>
                  <a:pt x="16524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1" y="19049"/>
                </a:lnTo>
                <a:lnTo>
                  <a:pt x="0" y="16522"/>
                </a:lnTo>
                <a:lnTo>
                  <a:pt x="16524" y="0"/>
                </a:lnTo>
                <a:lnTo>
                  <a:pt x="288276" y="0"/>
                </a:lnTo>
                <a:lnTo>
                  <a:pt x="304799" y="16522"/>
                </a:lnTo>
                <a:lnTo>
                  <a:pt x="304799" y="21576"/>
                </a:lnTo>
                <a:lnTo>
                  <a:pt x="290705" y="37616"/>
                </a:lnTo>
                <a:lnTo>
                  <a:pt x="2882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201399" y="5562599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173975" y="38099"/>
                </a:moveTo>
                <a:lnTo>
                  <a:pt x="16523" y="38099"/>
                </a:lnTo>
                <a:lnTo>
                  <a:pt x="14092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2"/>
                </a:lnTo>
                <a:lnTo>
                  <a:pt x="16523" y="0"/>
                </a:lnTo>
                <a:lnTo>
                  <a:pt x="173975" y="0"/>
                </a:lnTo>
                <a:lnTo>
                  <a:pt x="190498" y="16522"/>
                </a:lnTo>
                <a:lnTo>
                  <a:pt x="190498" y="21576"/>
                </a:lnTo>
                <a:lnTo>
                  <a:pt x="176405" y="37616"/>
                </a:lnTo>
                <a:lnTo>
                  <a:pt x="173975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468097" y="5562599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977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1" y="19049"/>
                </a:lnTo>
                <a:lnTo>
                  <a:pt x="0" y="16522"/>
                </a:lnTo>
                <a:lnTo>
                  <a:pt x="16523" y="0"/>
                </a:lnTo>
                <a:lnTo>
                  <a:pt x="97776" y="0"/>
                </a:lnTo>
                <a:lnTo>
                  <a:pt x="114299" y="16522"/>
                </a:lnTo>
                <a:lnTo>
                  <a:pt x="114299" y="21576"/>
                </a:lnTo>
                <a:lnTo>
                  <a:pt x="100205" y="37616"/>
                </a:lnTo>
                <a:lnTo>
                  <a:pt x="977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(3) - </a:t>
            </a:r>
            <a:r>
              <a:rPr sz="3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추가 지침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257299"/>
            <a:ext cx="381000" cy="381000"/>
            <a:chOff x="609599" y="1257299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609599" y="1257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8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4237C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" y="1352549"/>
              <a:ext cx="166687" cy="1904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09599" y="2095499"/>
            <a:ext cx="381000" cy="381000"/>
            <a:chOff x="609599" y="2095499"/>
            <a:chExt cx="381000" cy="381000"/>
          </a:xfrm>
        </p:grpSpPr>
        <p:sp>
          <p:nvSpPr>
            <p:cNvPr id="8" name="object 8"/>
            <p:cNvSpPr/>
            <p:nvPr/>
          </p:nvSpPr>
          <p:spPr>
            <a:xfrm>
              <a:off x="609599" y="20954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4237C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2214562"/>
              <a:ext cx="238124" cy="14287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99" y="2933700"/>
            <a:ext cx="381000" cy="381000"/>
            <a:chOff x="609599" y="2933700"/>
            <a:chExt cx="381000" cy="381000"/>
          </a:xfrm>
        </p:grpSpPr>
        <p:sp>
          <p:nvSpPr>
            <p:cNvPr id="11" name="object 11"/>
            <p:cNvSpPr/>
            <p:nvPr/>
          </p:nvSpPr>
          <p:spPr>
            <a:xfrm>
              <a:off x="609599" y="29337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4237C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19" y="3028949"/>
              <a:ext cx="168436" cy="1904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09599" y="3771899"/>
            <a:ext cx="381000" cy="381000"/>
            <a:chOff x="609599" y="3771899"/>
            <a:chExt cx="381000" cy="381000"/>
          </a:xfrm>
        </p:grpSpPr>
        <p:sp>
          <p:nvSpPr>
            <p:cNvPr id="14" name="object 14"/>
            <p:cNvSpPr/>
            <p:nvPr/>
          </p:nvSpPr>
          <p:spPr>
            <a:xfrm>
              <a:off x="609599" y="3771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4237C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49" y="3878200"/>
              <a:ext cx="190533" cy="16839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09599" y="4780756"/>
            <a:ext cx="10972800" cy="552450"/>
            <a:chOff x="609599" y="4267199"/>
            <a:chExt cx="10972800" cy="552450"/>
          </a:xfrm>
        </p:grpSpPr>
        <p:sp>
          <p:nvSpPr>
            <p:cNvPr id="17" name="object 17"/>
            <p:cNvSpPr/>
            <p:nvPr/>
          </p:nvSpPr>
          <p:spPr>
            <a:xfrm>
              <a:off x="609599" y="4267199"/>
              <a:ext cx="10972800" cy="552450"/>
            </a:xfrm>
            <a:custGeom>
              <a:avLst/>
              <a:gdLst/>
              <a:ahLst/>
              <a:cxnLst/>
              <a:rect l="l" t="t" r="r" b="b"/>
              <a:pathLst>
                <a:path w="10972800" h="552450">
                  <a:moveTo>
                    <a:pt x="10896599" y="552449"/>
                  </a:moveTo>
                  <a:lnTo>
                    <a:pt x="76199" y="552449"/>
                  </a:lnTo>
                  <a:lnTo>
                    <a:pt x="68693" y="552087"/>
                  </a:lnTo>
                  <a:lnTo>
                    <a:pt x="27882" y="535182"/>
                  </a:lnTo>
                  <a:lnTo>
                    <a:pt x="3262" y="498336"/>
                  </a:lnTo>
                  <a:lnTo>
                    <a:pt x="0" y="476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476249"/>
                  </a:lnTo>
                  <a:lnTo>
                    <a:pt x="10959968" y="518591"/>
                  </a:lnTo>
                  <a:lnTo>
                    <a:pt x="10925759" y="546649"/>
                  </a:lnTo>
                  <a:lnTo>
                    <a:pt x="10896599" y="552449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99" y="4267199"/>
              <a:ext cx="10972800" cy="552450"/>
            </a:xfrm>
            <a:custGeom>
              <a:avLst/>
              <a:gdLst/>
              <a:ahLst/>
              <a:cxnLst/>
              <a:rect l="l" t="t" r="r" b="b"/>
              <a:pathLst>
                <a:path w="10972800" h="552450">
                  <a:moveTo>
                    <a:pt x="10896599" y="552449"/>
                  </a:moveTo>
                  <a:lnTo>
                    <a:pt x="76199" y="552449"/>
                  </a:lnTo>
                  <a:lnTo>
                    <a:pt x="68693" y="552087"/>
                  </a:lnTo>
                  <a:lnTo>
                    <a:pt x="27882" y="535182"/>
                  </a:lnTo>
                  <a:lnTo>
                    <a:pt x="3262" y="498336"/>
                  </a:lnTo>
                  <a:lnTo>
                    <a:pt x="0" y="476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34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480627"/>
                  </a:lnTo>
                  <a:lnTo>
                    <a:pt x="23193" y="516931"/>
                  </a:lnTo>
                  <a:lnTo>
                    <a:pt x="54729" y="539523"/>
                  </a:lnTo>
                  <a:lnTo>
                    <a:pt x="71822" y="542924"/>
                  </a:lnTo>
                  <a:lnTo>
                    <a:pt x="10933419" y="542924"/>
                  </a:lnTo>
                  <a:lnTo>
                    <a:pt x="10932555" y="543441"/>
                  </a:lnTo>
                  <a:lnTo>
                    <a:pt x="10925759" y="546649"/>
                  </a:lnTo>
                  <a:lnTo>
                    <a:pt x="10918685" y="549186"/>
                  </a:lnTo>
                  <a:lnTo>
                    <a:pt x="10911467" y="550999"/>
                  </a:lnTo>
                  <a:lnTo>
                    <a:pt x="10904105" y="552087"/>
                  </a:lnTo>
                  <a:lnTo>
                    <a:pt x="10896599" y="552449"/>
                  </a:lnTo>
                  <a:close/>
                </a:path>
                <a:path w="10972800" h="552450">
                  <a:moveTo>
                    <a:pt x="10933419" y="542924"/>
                  </a:moveTo>
                  <a:lnTo>
                    <a:pt x="10900976" y="542924"/>
                  </a:lnTo>
                  <a:lnTo>
                    <a:pt x="10905312" y="542497"/>
                  </a:lnTo>
                  <a:lnTo>
                    <a:pt x="10913900" y="540788"/>
                  </a:lnTo>
                  <a:lnTo>
                    <a:pt x="10946841" y="520299"/>
                  </a:lnTo>
                  <a:lnTo>
                    <a:pt x="10962847" y="484963"/>
                  </a:lnTo>
                  <a:lnTo>
                    <a:pt x="10963273" y="480627"/>
                  </a:lnTo>
                  <a:lnTo>
                    <a:pt x="10963273" y="71821"/>
                  </a:lnTo>
                  <a:lnTo>
                    <a:pt x="10949604" y="35516"/>
                  </a:lnTo>
                  <a:lnTo>
                    <a:pt x="10917756" y="12829"/>
                  </a:lnTo>
                  <a:lnTo>
                    <a:pt x="10900976" y="9524"/>
                  </a:lnTo>
                  <a:lnTo>
                    <a:pt x="10933419" y="9524"/>
                  </a:lnTo>
                  <a:lnTo>
                    <a:pt x="10963790" y="40242"/>
                  </a:lnTo>
                  <a:lnTo>
                    <a:pt x="10972799" y="476249"/>
                  </a:lnTo>
                  <a:lnTo>
                    <a:pt x="10972436" y="483756"/>
                  </a:lnTo>
                  <a:lnTo>
                    <a:pt x="10955531" y="524566"/>
                  </a:lnTo>
                  <a:lnTo>
                    <a:pt x="10939069" y="539523"/>
                  </a:lnTo>
                  <a:lnTo>
                    <a:pt x="10933419" y="5429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287" y="4476749"/>
              <a:ext cx="104768" cy="1523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949324" y="1142232"/>
            <a:ext cx="7737475" cy="81753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55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여러 일정 동시 처리</a:t>
            </a:r>
          </a:p>
          <a:p>
            <a:pPr marL="193040">
              <a:lnSpc>
                <a:spcPct val="100000"/>
              </a:lnSpc>
              <a:spcBef>
                <a:spcPts val="385"/>
              </a:spcBef>
            </a:pPr>
            <a:r>
              <a:rPr sz="1350" b="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여러 일정이 한 번에 추출될 경우</a:t>
            </a:r>
            <a:r>
              <a:rPr sz="1450" b="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b="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일정을 개별적으로 표에 정리하여 보여줍니다</a:t>
            </a:r>
            <a:r>
              <a:rPr sz="1450" b="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20397" y="5447506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288276" y="38099"/>
                </a:moveTo>
                <a:lnTo>
                  <a:pt x="16524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1" y="19049"/>
                </a:lnTo>
                <a:lnTo>
                  <a:pt x="0" y="16523"/>
                </a:lnTo>
                <a:lnTo>
                  <a:pt x="16524" y="0"/>
                </a:lnTo>
                <a:lnTo>
                  <a:pt x="288276" y="0"/>
                </a:lnTo>
                <a:lnTo>
                  <a:pt x="304799" y="16523"/>
                </a:lnTo>
                <a:lnTo>
                  <a:pt x="304799" y="21576"/>
                </a:lnTo>
                <a:lnTo>
                  <a:pt x="290705" y="37615"/>
                </a:lnTo>
                <a:lnTo>
                  <a:pt x="288276" y="380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01399" y="5447506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173975" y="38099"/>
                </a:moveTo>
                <a:lnTo>
                  <a:pt x="16523" y="38099"/>
                </a:lnTo>
                <a:lnTo>
                  <a:pt x="14092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173975" y="0"/>
                </a:lnTo>
                <a:lnTo>
                  <a:pt x="190498" y="16523"/>
                </a:lnTo>
                <a:lnTo>
                  <a:pt x="190498" y="21576"/>
                </a:lnTo>
                <a:lnTo>
                  <a:pt x="176405" y="37615"/>
                </a:lnTo>
                <a:lnTo>
                  <a:pt x="173975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68097" y="5447506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977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1" y="19049"/>
                </a:lnTo>
                <a:lnTo>
                  <a:pt x="0" y="16523"/>
                </a:lnTo>
                <a:lnTo>
                  <a:pt x="16523" y="0"/>
                </a:lnTo>
                <a:lnTo>
                  <a:pt x="97776" y="0"/>
                </a:lnTo>
                <a:lnTo>
                  <a:pt x="114299" y="16523"/>
                </a:lnTo>
                <a:lnTo>
                  <a:pt x="114299" y="21576"/>
                </a:lnTo>
                <a:lnTo>
                  <a:pt x="100205" y="37615"/>
                </a:lnTo>
                <a:lnTo>
                  <a:pt x="97776" y="38099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A8716B-151E-F429-4C26-977798995FBA}"/>
              </a:ext>
            </a:extLst>
          </p:cNvPr>
          <p:cNvSpPr txBox="1"/>
          <p:nvPr/>
        </p:nvSpPr>
        <p:spPr>
          <a:xfrm>
            <a:off x="841196" y="1950618"/>
            <a:ext cx="944580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A5B4F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</a:rPr>
              <a:t>자연어 날짜</a:t>
            </a:r>
            <a:r>
              <a:rPr kumimoji="0" lang="en-US" altLang="ko-KR" sz="1700" b="1" i="0" u="none" strike="noStrike" kern="0" cap="none" spc="0" normalizeH="0" baseline="0" noProof="0">
                <a:ln>
                  <a:noFill/>
                </a:ln>
                <a:solidFill>
                  <a:srgbClr val="A5B4F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/</a:t>
            </a:r>
            <a:r>
              <a:rPr kumimoji="0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A5B4F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</a:rPr>
              <a:t>시간 변환</a:t>
            </a:r>
          </a:p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"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다음주 화요일 오후 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" 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같은 자연어 표현도 정확한 날짜와 시간으로 자동 변환합니다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kumimoji="0" lang="ko-KR" altLang="en-US" sz="145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656DD-0BE8-5A80-4522-6BF8A8D91377}"/>
              </a:ext>
            </a:extLst>
          </p:cNvPr>
          <p:cNvSpPr txBox="1"/>
          <p:nvPr/>
        </p:nvSpPr>
        <p:spPr>
          <a:xfrm>
            <a:off x="895382" y="2865945"/>
            <a:ext cx="7867618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A5B4F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</a:rPr>
              <a:t>자동 알림 설정</a:t>
            </a:r>
          </a:p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일정 등록 시 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Calendar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의 기본 알림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(30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 전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 함께 자동으로 설정합니다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kumimoji="0" lang="ko-KR" altLang="en-US" sz="145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F5F81-F93F-CE8D-09BB-95C2892FEB7E}"/>
              </a:ext>
            </a:extLst>
          </p:cNvPr>
          <p:cNvSpPr txBox="1"/>
          <p:nvPr/>
        </p:nvSpPr>
        <p:spPr>
          <a:xfrm>
            <a:off x="895382" y="3729587"/>
            <a:ext cx="8096218" cy="62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A5B4F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</a:rPr>
              <a:t>일정 유형 자동 분류</a:t>
            </a:r>
          </a:p>
          <a:p>
            <a:pPr marL="193040" marR="0" lvl="0" indent="0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업무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마감일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미팅 등 일정 유형을 자동으로 분류하여 표에 함께 표시합니다</a:t>
            </a:r>
            <a:r>
              <a:rPr kumimoji="0" lang="en-US" altLang="ko-KR" sz="145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kumimoji="0" lang="ko-KR" altLang="en-US" sz="1450" b="1" i="0" u="none" strike="noStrike" kern="0" cap="none" spc="0" normalizeH="0" baseline="0" noProof="0">
              <a:ln>
                <a:noFill/>
              </a:ln>
              <a:solidFill>
                <a:srgbClr val="A5B4FB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4BB45-1057-9913-2E1C-FF5BC4B83D2A}"/>
              </a:ext>
            </a:extLst>
          </p:cNvPr>
          <p:cNvSpPr txBox="1"/>
          <p:nvPr/>
        </p:nvSpPr>
        <p:spPr>
          <a:xfrm>
            <a:off x="914398" y="4930791"/>
            <a:ext cx="746760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0" cap="none" spc="0" normalizeH="0" baseline="0" noProof="0">
                <a:ln>
                  <a:noFill/>
                </a:ln>
                <a:solidFill>
                  <a:srgbClr val="C7D1FE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모든 지침은 스케줄 관리의 정확성과 사용자 편의성을 향상시키기 위한 고도화 방안입니다</a:t>
            </a:r>
            <a:r>
              <a:rPr kumimoji="0" lang="en-US" altLang="ko-KR" sz="1350" b="0" i="0" u="none" strike="noStrike" kern="0" cap="none" spc="0" normalizeH="0" baseline="0" noProof="0">
                <a:ln>
                  <a:noFill/>
                </a:ln>
                <a:solidFill>
                  <a:srgbClr val="C7D1FE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.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5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시스템 프롬프트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9B85E-F1BF-1DBA-4048-11E8CCE02793}"/>
              </a:ext>
            </a:extLst>
          </p:cNvPr>
          <p:cNvSpPr txBox="1"/>
          <p:nvPr/>
        </p:nvSpPr>
        <p:spPr>
          <a:xfrm>
            <a:off x="1600200" y="1751806"/>
            <a:ext cx="761999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Gmail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수신된 이메일에서 일정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미팅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마감 등 중요한 이벤트 정보를 자동으로 추출하여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Google Calendar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정확한 날짜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제목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설명 등으로 일정을 등록하고</a:t>
            </a:r>
            <a:r>
              <a:rPr lang="en-US" altLang="ko-KR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필요시 알림까지 설정하는 자동화 시스템 구축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67B7EA-FA36-0AEE-1E38-FC48D2249EE9}"/>
              </a:ext>
            </a:extLst>
          </p:cNvPr>
          <p:cNvSpPr txBox="1"/>
          <p:nvPr/>
        </p:nvSpPr>
        <p:spPr>
          <a:xfrm>
            <a:off x="1524000" y="1290141"/>
            <a:ext cx="76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C4058-2F30-07EF-3E02-B45358B0EB0A}"/>
              </a:ext>
            </a:extLst>
          </p:cNvPr>
          <p:cNvSpPr txBox="1"/>
          <p:nvPr/>
        </p:nvSpPr>
        <p:spPr>
          <a:xfrm>
            <a:off x="1668049" y="3504406"/>
            <a:ext cx="9761951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내 역할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당신은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Gmail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Google Calendar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연동하여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이메일에서 중요한 일정 및 업무 정보를 자동으로 추출하고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구글 캘린더에 등록해주는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비서입니다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목표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Gmail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수신된 이메일 중 일정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미팅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마감 등 중요한 이벤트 정보를 자동으로 추출하여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Google Calendar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</a:t>
            </a: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정확한 날짜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제목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설명으로 일정을 등록하고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필요시 알림까지 설정해주세요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조건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이메일 본문에서 날짜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장소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참석자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주요 내용을 정확히 추출해주세요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중복 일정이 등록되지 않도록 기존 캘린더와 비교해 중복 여부를 체크해주세요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일정 등록 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추출된 정보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제목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날짜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장소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설명 등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표로 요약해 사용자에게 먼저 보여주고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등록 여부를 확</a:t>
            </a: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인받아주세요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사용자가 확인 후 승인하면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Google Calendar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일정을 등록해주세요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등록된 일정에는 이메일 원문 링크 또는 요약을 설명란에 포함해주세요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일정 등록 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결과를 표로 정리해 보여주세요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824DC2-C18A-F39F-25C9-1A93EF8BC8A1}"/>
              </a:ext>
            </a:extLst>
          </p:cNvPr>
          <p:cNvSpPr txBox="1"/>
          <p:nvPr/>
        </p:nvSpPr>
        <p:spPr>
          <a:xfrm>
            <a:off x="1591849" y="3042741"/>
            <a:ext cx="76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</a:t>
            </a:r>
          </a:p>
        </p:txBody>
      </p:sp>
    </p:spTree>
    <p:extLst>
      <p:ext uri="{BB962C8B-B14F-4D97-AF65-F5344CB8AC3E}">
        <p14:creationId xmlns:p14="http://schemas.microsoft.com/office/powerpoint/2010/main" val="205137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9524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56488"/>
            <a:ext cx="10998200" cy="526041"/>
          </a:xfrm>
          <a:prstGeom prst="rect">
            <a:avLst/>
          </a:prstGeom>
        </p:spPr>
        <p:txBody>
          <a:bodyPr vert="horz" wrap="square" lIns="0" tIns="561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5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시스템 프롬프트</a:t>
            </a:r>
            <a:endParaRPr sz="30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C4058-2F30-07EF-3E02-B45358B0EB0A}"/>
              </a:ext>
            </a:extLst>
          </p:cNvPr>
          <p:cNvSpPr txBox="1"/>
          <p:nvPr/>
        </p:nvSpPr>
        <p:spPr>
          <a:xfrm>
            <a:off x="1668049" y="1675368"/>
            <a:ext cx="9761951" cy="3754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추가 지침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여러 일정이 한 번에 추출될 경우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일정을 개별적으로 표에 정리해주세요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자연어로 작성된 일정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"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다음주 화요일 오후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")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 정확한 날짜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시간으로 변환해주세요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일정 등록 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Google Calendar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기본 알림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(30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 전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 함께 설정해주세요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업무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마감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미팅 등 일정 유형을 자동으로 분류해 표에 표시해주세요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sz="140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출력 형식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추출된 일정 정보 요약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마크다운 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확인 요청 메시지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 Google Calendar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등록 결과 요약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마크다운 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endParaRPr lang="en-US" altLang="ko-KR" sz="140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제목            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날짜      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장소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참석자       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설명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이메일 링크      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|-------------------|------------|-------|-------|----------------|-------------------------|</a:t>
            </a:r>
          </a:p>
          <a:p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킥오프 미팅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2024-07-25 | 15:00 | Zoom  |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김철수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이영희  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 [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이메일 원문 보기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](...) |</a:t>
            </a:r>
          </a:p>
          <a:p>
            <a:endParaRPr lang="en-US" altLang="ko-KR" sz="140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위와 같은 방식으로 진행해주세요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824DC2-C18A-F39F-25C9-1A93EF8BC8A1}"/>
              </a:ext>
            </a:extLst>
          </p:cNvPr>
          <p:cNvSpPr txBox="1"/>
          <p:nvPr/>
        </p:nvSpPr>
        <p:spPr>
          <a:xfrm>
            <a:off x="1447800" y="1241505"/>
            <a:ext cx="76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B88FB-C457-30EE-9DEB-31774031C51C}"/>
              </a:ext>
            </a:extLst>
          </p:cNvPr>
          <p:cNvSpPr txBox="1"/>
          <p:nvPr/>
        </p:nvSpPr>
        <p:spPr>
          <a:xfrm>
            <a:off x="1671181" y="6029186"/>
            <a:ext cx="976195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한달간 수신된 이메일을 전부 조사해서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중요한 업무와 관련된 내용을 스케줄에 등록해줘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오늘 이후의 스케줄 등록이 필요해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등록하기전에 추가할 일정에 대해서 검토를 요청해줘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중복되거나 수정이 필요한 일정도 언급해줘</a:t>
            </a:r>
            <a:r>
              <a:rPr lang="en-US" altLang="ko-KR" sz="140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8FA4E-D935-D5E6-1B30-10CD52452DD9}"/>
              </a:ext>
            </a:extLst>
          </p:cNvPr>
          <p:cNvSpPr txBox="1"/>
          <p:nvPr/>
        </p:nvSpPr>
        <p:spPr>
          <a:xfrm>
            <a:off x="1515649" y="5649674"/>
            <a:ext cx="76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프롬프트</a:t>
            </a:r>
          </a:p>
        </p:txBody>
      </p:sp>
    </p:spTree>
    <p:extLst>
      <p:ext uri="{BB962C8B-B14F-4D97-AF65-F5344CB8AC3E}">
        <p14:creationId xmlns:p14="http://schemas.microsoft.com/office/powerpoint/2010/main" val="38438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D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813</Words>
  <Application>Microsoft Office PowerPoint</Application>
  <PresentationFormat>사용자 지정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Malgun Gothic</vt:lpstr>
      <vt:lpstr>Arial</vt:lpstr>
      <vt:lpstr>Office Theme</vt:lpstr>
      <vt:lpstr>PowerPoint 프레젠테이션</vt:lpstr>
      <vt:lpstr>이메일로 스케줄 자동 등록 시나리오</vt:lpstr>
      <vt:lpstr>사용할 도구</vt:lpstr>
      <vt:lpstr>시스템 프롬프트 (1) - 역할과 목표 설정</vt:lpstr>
      <vt:lpstr>시스템 프롬프트 (2) - 출력 형식과 예시</vt:lpstr>
      <vt:lpstr>시스템 프롬프트 (3) - 추가 지침</vt:lpstr>
      <vt:lpstr>프로젝트 시스템 프롬프트</vt:lpstr>
      <vt:lpstr>프로젝트 시스템 프롬프트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2</cp:revision>
  <dcterms:created xsi:type="dcterms:W3CDTF">2025-08-11T10:34:10Z</dcterms:created>
  <dcterms:modified xsi:type="dcterms:W3CDTF">2025-08-11T14:34:44Z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