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6413"/>
  <p:notesSz cx="12192000" cy="7994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6375" autoAdjust="0"/>
  </p:normalViewPr>
  <p:slideViewPr>
    <p:cSldViewPr>
      <p:cViewPr varScale="1">
        <p:scale>
          <a:sx n="118" d="100"/>
          <a:sy n="118" d="100"/>
        </p:scale>
        <p:origin x="852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06499" y="2540717"/>
            <a:ext cx="5261610" cy="893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4DABF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4DABF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447618" y="5589868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79" h="1268729">
                <a:moveTo>
                  <a:pt x="0" y="1268131"/>
                </a:moveTo>
                <a:lnTo>
                  <a:pt x="8156" y="1212913"/>
                </a:lnTo>
                <a:lnTo>
                  <a:pt x="32074" y="1162274"/>
                </a:lnTo>
                <a:lnTo>
                  <a:pt x="1133427" y="55796"/>
                </a:lnTo>
                <a:lnTo>
                  <a:pt x="1178237" y="22519"/>
                </a:lnTo>
                <a:lnTo>
                  <a:pt x="1230958" y="3625"/>
                </a:lnTo>
                <a:lnTo>
                  <a:pt x="1268131" y="0"/>
                </a:lnTo>
                <a:lnTo>
                  <a:pt x="1286896" y="906"/>
                </a:lnTo>
                <a:lnTo>
                  <a:pt x="1341030" y="14500"/>
                </a:lnTo>
                <a:lnTo>
                  <a:pt x="1388923" y="43167"/>
                </a:lnTo>
                <a:lnTo>
                  <a:pt x="1744381" y="397343"/>
                </a:lnTo>
                <a:lnTo>
                  <a:pt x="1744381" y="1268131"/>
                </a:lnTo>
                <a:lnTo>
                  <a:pt x="0" y="1268131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47618" y="5589868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79" h="1268729">
                <a:moveTo>
                  <a:pt x="0" y="1268131"/>
                </a:moveTo>
                <a:lnTo>
                  <a:pt x="8156" y="1212913"/>
                </a:lnTo>
                <a:lnTo>
                  <a:pt x="32074" y="1162274"/>
                </a:lnTo>
                <a:lnTo>
                  <a:pt x="1133427" y="55796"/>
                </a:lnTo>
                <a:lnTo>
                  <a:pt x="1146575" y="43858"/>
                </a:lnTo>
                <a:lnTo>
                  <a:pt x="1147337" y="43167"/>
                </a:lnTo>
                <a:lnTo>
                  <a:pt x="1195228" y="14500"/>
                </a:lnTo>
                <a:lnTo>
                  <a:pt x="1249364" y="906"/>
                </a:lnTo>
                <a:lnTo>
                  <a:pt x="1268131" y="0"/>
                </a:lnTo>
                <a:lnTo>
                  <a:pt x="1286896" y="906"/>
                </a:lnTo>
                <a:lnTo>
                  <a:pt x="1341030" y="14500"/>
                </a:lnTo>
                <a:lnTo>
                  <a:pt x="1388923" y="43167"/>
                </a:lnTo>
                <a:lnTo>
                  <a:pt x="1744381" y="397343"/>
                </a:lnTo>
                <a:lnTo>
                  <a:pt x="1744381" y="410813"/>
                </a:lnTo>
                <a:lnTo>
                  <a:pt x="1396099" y="62531"/>
                </a:lnTo>
                <a:lnTo>
                  <a:pt x="1389659" y="56398"/>
                </a:lnTo>
                <a:lnTo>
                  <a:pt x="1353442" y="30892"/>
                </a:lnTo>
                <a:lnTo>
                  <a:pt x="1312114" y="14950"/>
                </a:lnTo>
                <a:lnTo>
                  <a:pt x="1268130" y="9525"/>
                </a:lnTo>
                <a:lnTo>
                  <a:pt x="1259240" y="9742"/>
                </a:lnTo>
                <a:lnTo>
                  <a:pt x="1215596" y="17316"/>
                </a:lnTo>
                <a:lnTo>
                  <a:pt x="1175099" y="35266"/>
                </a:lnTo>
                <a:lnTo>
                  <a:pt x="1140162" y="62531"/>
                </a:lnTo>
                <a:lnTo>
                  <a:pt x="62531" y="1140162"/>
                </a:lnTo>
                <a:lnTo>
                  <a:pt x="35266" y="1175099"/>
                </a:lnTo>
                <a:lnTo>
                  <a:pt x="17316" y="1215595"/>
                </a:lnTo>
                <a:lnTo>
                  <a:pt x="9742" y="1259240"/>
                </a:lnTo>
                <a:lnTo>
                  <a:pt x="9525" y="1268131"/>
                </a:lnTo>
                <a:lnTo>
                  <a:pt x="0" y="1268131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857318"/>
                </a:lnTo>
                <a:lnTo>
                  <a:pt x="348281" y="1205599"/>
                </a:lnTo>
                <a:lnTo>
                  <a:pt x="354721" y="1211732"/>
                </a:lnTo>
                <a:lnTo>
                  <a:pt x="390938" y="1237237"/>
                </a:lnTo>
                <a:lnTo>
                  <a:pt x="432265" y="1253180"/>
                </a:lnTo>
                <a:lnTo>
                  <a:pt x="476250" y="1258605"/>
                </a:lnTo>
                <a:lnTo>
                  <a:pt x="485140" y="1258388"/>
                </a:lnTo>
                <a:lnTo>
                  <a:pt x="528784" y="1250814"/>
                </a:lnTo>
                <a:lnTo>
                  <a:pt x="569281" y="1232864"/>
                </a:lnTo>
                <a:lnTo>
                  <a:pt x="590244" y="1218164"/>
                </a:lnTo>
                <a:lnTo>
                  <a:pt x="591060" y="1217527"/>
                </a:lnTo>
                <a:lnTo>
                  <a:pt x="1681849" y="127968"/>
                </a:lnTo>
                <a:lnTo>
                  <a:pt x="1709114" y="93030"/>
                </a:lnTo>
                <a:lnTo>
                  <a:pt x="1727064" y="52534"/>
                </a:lnTo>
                <a:lnTo>
                  <a:pt x="1734638" y="8890"/>
                </a:lnTo>
                <a:lnTo>
                  <a:pt x="1734855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857318"/>
                </a:lnTo>
                <a:lnTo>
                  <a:pt x="348281" y="1205599"/>
                </a:lnTo>
                <a:lnTo>
                  <a:pt x="354721" y="1211732"/>
                </a:lnTo>
                <a:lnTo>
                  <a:pt x="390938" y="1237237"/>
                </a:lnTo>
                <a:lnTo>
                  <a:pt x="432265" y="1253180"/>
                </a:lnTo>
                <a:lnTo>
                  <a:pt x="476250" y="1258605"/>
                </a:lnTo>
                <a:lnTo>
                  <a:pt x="485140" y="1258388"/>
                </a:lnTo>
                <a:lnTo>
                  <a:pt x="528784" y="1250814"/>
                </a:lnTo>
                <a:lnTo>
                  <a:pt x="569281" y="1232864"/>
                </a:lnTo>
                <a:lnTo>
                  <a:pt x="590244" y="1218164"/>
                </a:lnTo>
                <a:lnTo>
                  <a:pt x="591060" y="1217527"/>
                </a:lnTo>
                <a:lnTo>
                  <a:pt x="1681849" y="127968"/>
                </a:lnTo>
                <a:lnTo>
                  <a:pt x="1709114" y="93030"/>
                </a:lnTo>
                <a:lnTo>
                  <a:pt x="1727064" y="52534"/>
                </a:lnTo>
                <a:lnTo>
                  <a:pt x="1734638" y="8890"/>
                </a:lnTo>
                <a:lnTo>
                  <a:pt x="1734855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1031" y="611722"/>
            <a:ext cx="4726364" cy="5224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Noto Sans JP"/>
                <a:cs typeface="Noto Sans JP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650" y="2190800"/>
            <a:ext cx="8126730" cy="3727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4DABF6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179" cy="6858179"/>
            <a:chOff x="0" y="0"/>
            <a:chExt cx="12192179" cy="6858179"/>
          </a:xfrm>
        </p:grpSpPr>
        <p:sp>
          <p:nvSpPr>
            <p:cNvPr id="5" name="object 5"/>
            <p:cNvSpPr/>
            <p:nvPr/>
          </p:nvSpPr>
          <p:spPr>
            <a:xfrm>
              <a:off x="9774099" y="0"/>
              <a:ext cx="2418080" cy="2418080"/>
            </a:xfrm>
            <a:custGeom>
              <a:avLst/>
              <a:gdLst/>
              <a:ahLst/>
              <a:cxnLst/>
              <a:rect l="l" t="t" r="r" b="b"/>
              <a:pathLst>
                <a:path w="2418079" h="2418080">
                  <a:moveTo>
                    <a:pt x="1806946" y="2362104"/>
                  </a:moveTo>
                  <a:lnTo>
                    <a:pt x="55796" y="610953"/>
                  </a:lnTo>
                  <a:lnTo>
                    <a:pt x="22519" y="566141"/>
                  </a:lnTo>
                  <a:lnTo>
                    <a:pt x="3624" y="513421"/>
                  </a:lnTo>
                  <a:lnTo>
                    <a:pt x="0" y="476250"/>
                  </a:lnTo>
                  <a:lnTo>
                    <a:pt x="905" y="457483"/>
                  </a:lnTo>
                  <a:lnTo>
                    <a:pt x="14500" y="403348"/>
                  </a:lnTo>
                  <a:lnTo>
                    <a:pt x="43167" y="355456"/>
                  </a:lnTo>
                  <a:lnTo>
                    <a:pt x="397342" y="0"/>
                  </a:lnTo>
                  <a:lnTo>
                    <a:pt x="2417900" y="0"/>
                  </a:lnTo>
                  <a:lnTo>
                    <a:pt x="2417900" y="2020557"/>
                  </a:lnTo>
                  <a:lnTo>
                    <a:pt x="2076353" y="2362103"/>
                  </a:lnTo>
                  <a:lnTo>
                    <a:pt x="2031540" y="2395380"/>
                  </a:lnTo>
                  <a:lnTo>
                    <a:pt x="1978819" y="2414274"/>
                  </a:lnTo>
                  <a:lnTo>
                    <a:pt x="1941648" y="2417899"/>
                  </a:lnTo>
                  <a:lnTo>
                    <a:pt x="1922882" y="2416993"/>
                  </a:lnTo>
                  <a:lnTo>
                    <a:pt x="1868747" y="2403398"/>
                  </a:lnTo>
                  <a:lnTo>
                    <a:pt x="1820856" y="2374732"/>
                  </a:lnTo>
                  <a:lnTo>
                    <a:pt x="1806946" y="2362104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774098" y="0"/>
              <a:ext cx="2418080" cy="2418080"/>
            </a:xfrm>
            <a:custGeom>
              <a:avLst/>
              <a:gdLst/>
              <a:ahLst/>
              <a:cxnLst/>
              <a:rect l="l" t="t" r="r" b="b"/>
              <a:pathLst>
                <a:path w="2418079" h="2418080">
                  <a:moveTo>
                    <a:pt x="1806946" y="2362104"/>
                  </a:moveTo>
                  <a:lnTo>
                    <a:pt x="55795" y="610952"/>
                  </a:lnTo>
                  <a:lnTo>
                    <a:pt x="22519" y="566141"/>
                  </a:lnTo>
                  <a:lnTo>
                    <a:pt x="3624" y="513421"/>
                  </a:lnTo>
                  <a:lnTo>
                    <a:pt x="0" y="476250"/>
                  </a:lnTo>
                  <a:lnTo>
                    <a:pt x="905" y="457483"/>
                  </a:lnTo>
                  <a:lnTo>
                    <a:pt x="14500" y="403348"/>
                  </a:lnTo>
                  <a:lnTo>
                    <a:pt x="43167" y="355456"/>
                  </a:lnTo>
                  <a:lnTo>
                    <a:pt x="397343" y="0"/>
                  </a:lnTo>
                  <a:lnTo>
                    <a:pt x="410813" y="0"/>
                  </a:lnTo>
                  <a:lnTo>
                    <a:pt x="62531" y="348281"/>
                  </a:lnTo>
                  <a:lnTo>
                    <a:pt x="56398" y="354721"/>
                  </a:lnTo>
                  <a:lnTo>
                    <a:pt x="30892" y="390937"/>
                  </a:lnTo>
                  <a:lnTo>
                    <a:pt x="14950" y="432265"/>
                  </a:lnTo>
                  <a:lnTo>
                    <a:pt x="9525" y="476249"/>
                  </a:lnTo>
                  <a:lnTo>
                    <a:pt x="9742" y="485140"/>
                  </a:lnTo>
                  <a:lnTo>
                    <a:pt x="17316" y="528784"/>
                  </a:lnTo>
                  <a:lnTo>
                    <a:pt x="35266" y="569280"/>
                  </a:lnTo>
                  <a:lnTo>
                    <a:pt x="62531" y="604218"/>
                  </a:lnTo>
                  <a:lnTo>
                    <a:pt x="1855423" y="2397110"/>
                  </a:lnTo>
                  <a:lnTo>
                    <a:pt x="1851757" y="2395380"/>
                  </a:lnTo>
                  <a:lnTo>
                    <a:pt x="1835793" y="2385825"/>
                  </a:lnTo>
                  <a:lnTo>
                    <a:pt x="1820857" y="2374733"/>
                  </a:lnTo>
                  <a:lnTo>
                    <a:pt x="1806946" y="2362104"/>
                  </a:lnTo>
                  <a:close/>
                </a:path>
                <a:path w="2418079" h="2418080">
                  <a:moveTo>
                    <a:pt x="1855423" y="2397110"/>
                  </a:moveTo>
                  <a:lnTo>
                    <a:pt x="1813681" y="2355368"/>
                  </a:lnTo>
                  <a:lnTo>
                    <a:pt x="1820122" y="2361501"/>
                  </a:lnTo>
                  <a:lnTo>
                    <a:pt x="1826839" y="2367296"/>
                  </a:lnTo>
                  <a:lnTo>
                    <a:pt x="1864263" y="2390995"/>
                  </a:lnTo>
                  <a:lnTo>
                    <a:pt x="1906343" y="2404897"/>
                  </a:lnTo>
                  <a:lnTo>
                    <a:pt x="1941650" y="2408374"/>
                  </a:lnTo>
                  <a:lnTo>
                    <a:pt x="1950541" y="2408157"/>
                  </a:lnTo>
                  <a:lnTo>
                    <a:pt x="1994185" y="2400583"/>
                  </a:lnTo>
                  <a:lnTo>
                    <a:pt x="2034681" y="2382633"/>
                  </a:lnTo>
                  <a:lnTo>
                    <a:pt x="2055644" y="2367933"/>
                  </a:lnTo>
                  <a:lnTo>
                    <a:pt x="2056460" y="2367296"/>
                  </a:lnTo>
                  <a:lnTo>
                    <a:pt x="2063178" y="2361501"/>
                  </a:lnTo>
                  <a:lnTo>
                    <a:pt x="2069618" y="2355368"/>
                  </a:lnTo>
                  <a:lnTo>
                    <a:pt x="2417900" y="2007086"/>
                  </a:lnTo>
                  <a:lnTo>
                    <a:pt x="2417900" y="2020557"/>
                  </a:lnTo>
                  <a:lnTo>
                    <a:pt x="2076354" y="2362103"/>
                  </a:lnTo>
                  <a:lnTo>
                    <a:pt x="2031540" y="2395379"/>
                  </a:lnTo>
                  <a:lnTo>
                    <a:pt x="1978820" y="2414274"/>
                  </a:lnTo>
                  <a:lnTo>
                    <a:pt x="1941649" y="2417899"/>
                  </a:lnTo>
                  <a:lnTo>
                    <a:pt x="1922883" y="2416993"/>
                  </a:lnTo>
                  <a:lnTo>
                    <a:pt x="1904477" y="2414274"/>
                  </a:lnTo>
                  <a:lnTo>
                    <a:pt x="1886432" y="2409743"/>
                  </a:lnTo>
                  <a:lnTo>
                    <a:pt x="1868748" y="2403398"/>
                  </a:lnTo>
                  <a:lnTo>
                    <a:pt x="1855423" y="2397110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4440099"/>
              <a:ext cx="2418080" cy="2418080"/>
            </a:xfrm>
            <a:custGeom>
              <a:avLst/>
              <a:gdLst/>
              <a:ahLst/>
              <a:cxnLst/>
              <a:rect l="l" t="t" r="r" b="b"/>
              <a:pathLst>
                <a:path w="2418080" h="2418079">
                  <a:moveTo>
                    <a:pt x="0" y="2417900"/>
                  </a:moveTo>
                  <a:lnTo>
                    <a:pt x="0" y="397342"/>
                  </a:lnTo>
                  <a:lnTo>
                    <a:pt x="341546" y="55796"/>
                  </a:lnTo>
                  <a:lnTo>
                    <a:pt x="386358" y="22519"/>
                  </a:lnTo>
                  <a:lnTo>
                    <a:pt x="439078" y="3625"/>
                  </a:lnTo>
                  <a:lnTo>
                    <a:pt x="476250" y="0"/>
                  </a:lnTo>
                  <a:lnTo>
                    <a:pt x="495016" y="906"/>
                  </a:lnTo>
                  <a:lnTo>
                    <a:pt x="549151" y="14500"/>
                  </a:lnTo>
                  <a:lnTo>
                    <a:pt x="597043" y="43167"/>
                  </a:lnTo>
                  <a:lnTo>
                    <a:pt x="2362104" y="1806946"/>
                  </a:lnTo>
                  <a:lnTo>
                    <a:pt x="2395380" y="1851757"/>
                  </a:lnTo>
                  <a:lnTo>
                    <a:pt x="2414274" y="1904478"/>
                  </a:lnTo>
                  <a:lnTo>
                    <a:pt x="2417899" y="1941650"/>
                  </a:lnTo>
                  <a:lnTo>
                    <a:pt x="2416993" y="1960416"/>
                  </a:lnTo>
                  <a:lnTo>
                    <a:pt x="2403398" y="2014550"/>
                  </a:lnTo>
                  <a:lnTo>
                    <a:pt x="2374732" y="2062443"/>
                  </a:lnTo>
                  <a:lnTo>
                    <a:pt x="2020557" y="2417900"/>
                  </a:lnTo>
                  <a:lnTo>
                    <a:pt x="0" y="2417900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4440099"/>
              <a:ext cx="2418080" cy="2418080"/>
            </a:xfrm>
            <a:custGeom>
              <a:avLst/>
              <a:gdLst/>
              <a:ahLst/>
              <a:cxnLst/>
              <a:rect l="l" t="t" r="r" b="b"/>
              <a:pathLst>
                <a:path w="2418080" h="2418079">
                  <a:moveTo>
                    <a:pt x="0" y="410813"/>
                  </a:moveTo>
                  <a:lnTo>
                    <a:pt x="0" y="397342"/>
                  </a:lnTo>
                  <a:lnTo>
                    <a:pt x="341546" y="55796"/>
                  </a:lnTo>
                  <a:lnTo>
                    <a:pt x="386358" y="22519"/>
                  </a:lnTo>
                  <a:lnTo>
                    <a:pt x="439078" y="3625"/>
                  </a:lnTo>
                  <a:lnTo>
                    <a:pt x="476250" y="0"/>
                  </a:lnTo>
                  <a:lnTo>
                    <a:pt x="495016" y="906"/>
                  </a:lnTo>
                  <a:lnTo>
                    <a:pt x="549151" y="14500"/>
                  </a:lnTo>
                  <a:lnTo>
                    <a:pt x="597043" y="43167"/>
                  </a:lnTo>
                  <a:lnTo>
                    <a:pt x="2362103" y="1806946"/>
                  </a:lnTo>
                  <a:lnTo>
                    <a:pt x="2395379" y="1851757"/>
                  </a:lnTo>
                  <a:lnTo>
                    <a:pt x="2397109" y="1855422"/>
                  </a:lnTo>
                  <a:lnTo>
                    <a:pt x="604218" y="62531"/>
                  </a:lnTo>
                  <a:lnTo>
                    <a:pt x="597778" y="56398"/>
                  </a:lnTo>
                  <a:lnTo>
                    <a:pt x="561562" y="30892"/>
                  </a:lnTo>
                  <a:lnTo>
                    <a:pt x="520234" y="14950"/>
                  </a:lnTo>
                  <a:lnTo>
                    <a:pt x="476250" y="9525"/>
                  </a:lnTo>
                  <a:lnTo>
                    <a:pt x="467359" y="9742"/>
                  </a:lnTo>
                  <a:lnTo>
                    <a:pt x="423715" y="17316"/>
                  </a:lnTo>
                  <a:lnTo>
                    <a:pt x="383218" y="35266"/>
                  </a:lnTo>
                  <a:lnTo>
                    <a:pt x="362255" y="49966"/>
                  </a:lnTo>
                  <a:lnTo>
                    <a:pt x="361439" y="50603"/>
                  </a:lnTo>
                  <a:lnTo>
                    <a:pt x="354721" y="56398"/>
                  </a:lnTo>
                  <a:lnTo>
                    <a:pt x="348281" y="62531"/>
                  </a:lnTo>
                  <a:lnTo>
                    <a:pt x="0" y="410813"/>
                  </a:lnTo>
                  <a:close/>
                </a:path>
                <a:path w="2418080" h="2418079">
                  <a:moveTo>
                    <a:pt x="2007087" y="2417900"/>
                  </a:moveTo>
                  <a:lnTo>
                    <a:pt x="2355368" y="2069618"/>
                  </a:lnTo>
                  <a:lnTo>
                    <a:pt x="2382633" y="2034681"/>
                  </a:lnTo>
                  <a:lnTo>
                    <a:pt x="2400583" y="1994184"/>
                  </a:lnTo>
                  <a:lnTo>
                    <a:pt x="2408157" y="1950541"/>
                  </a:lnTo>
                  <a:lnTo>
                    <a:pt x="2408374" y="1941650"/>
                  </a:lnTo>
                  <a:lnTo>
                    <a:pt x="2408157" y="1932759"/>
                  </a:lnTo>
                  <a:lnTo>
                    <a:pt x="2400583" y="1889115"/>
                  </a:lnTo>
                  <a:lnTo>
                    <a:pt x="2382633" y="1848619"/>
                  </a:lnTo>
                  <a:lnTo>
                    <a:pt x="2355368" y="1813681"/>
                  </a:lnTo>
                  <a:lnTo>
                    <a:pt x="2397109" y="1855422"/>
                  </a:lnTo>
                  <a:lnTo>
                    <a:pt x="2414274" y="1904477"/>
                  </a:lnTo>
                  <a:lnTo>
                    <a:pt x="2417899" y="1941649"/>
                  </a:lnTo>
                  <a:lnTo>
                    <a:pt x="2416993" y="1960415"/>
                  </a:lnTo>
                  <a:lnTo>
                    <a:pt x="2403398" y="2014550"/>
                  </a:lnTo>
                  <a:lnTo>
                    <a:pt x="2374732" y="2062443"/>
                  </a:lnTo>
                  <a:lnTo>
                    <a:pt x="2020557" y="2417900"/>
                  </a:lnTo>
                  <a:lnTo>
                    <a:pt x="2007087" y="2417900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429487" y="4476749"/>
              <a:ext cx="2952750" cy="1524000"/>
            </a:xfrm>
            <a:custGeom>
              <a:avLst/>
              <a:gdLst/>
              <a:ahLst/>
              <a:cxnLst/>
              <a:rect l="l" t="t" r="r" b="b"/>
              <a:pathLst>
                <a:path w="2952750" h="1524000">
                  <a:moveTo>
                    <a:pt x="95250" y="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  <a:path w="2952750" h="1524000">
                  <a:moveTo>
                    <a:pt x="571500" y="476250"/>
                  </a:moveTo>
                  <a:lnTo>
                    <a:pt x="476250" y="476250"/>
                  </a:lnTo>
                  <a:lnTo>
                    <a:pt x="476250" y="571500"/>
                  </a:lnTo>
                  <a:lnTo>
                    <a:pt x="571500" y="571500"/>
                  </a:lnTo>
                  <a:lnTo>
                    <a:pt x="571500" y="476250"/>
                  </a:lnTo>
                  <a:close/>
                </a:path>
                <a:path w="2952750" h="1524000">
                  <a:moveTo>
                    <a:pt x="1047750" y="952500"/>
                  </a:moveTo>
                  <a:lnTo>
                    <a:pt x="952500" y="952500"/>
                  </a:lnTo>
                  <a:lnTo>
                    <a:pt x="952500" y="1047750"/>
                  </a:lnTo>
                  <a:lnTo>
                    <a:pt x="1047750" y="1047750"/>
                  </a:lnTo>
                  <a:lnTo>
                    <a:pt x="1047750" y="952500"/>
                  </a:lnTo>
                  <a:close/>
                </a:path>
                <a:path w="2952750" h="1524000">
                  <a:moveTo>
                    <a:pt x="1524000" y="1428750"/>
                  </a:moveTo>
                  <a:lnTo>
                    <a:pt x="1428750" y="1428750"/>
                  </a:lnTo>
                  <a:lnTo>
                    <a:pt x="1428750" y="1524000"/>
                  </a:lnTo>
                  <a:lnTo>
                    <a:pt x="1524000" y="1524000"/>
                  </a:lnTo>
                  <a:lnTo>
                    <a:pt x="1524000" y="1428750"/>
                  </a:lnTo>
                  <a:close/>
                </a:path>
                <a:path w="2952750" h="1524000">
                  <a:moveTo>
                    <a:pt x="2000250" y="952500"/>
                  </a:moveTo>
                  <a:lnTo>
                    <a:pt x="1905000" y="952500"/>
                  </a:lnTo>
                  <a:lnTo>
                    <a:pt x="1905000" y="1047750"/>
                  </a:lnTo>
                  <a:lnTo>
                    <a:pt x="2000250" y="1047750"/>
                  </a:lnTo>
                  <a:lnTo>
                    <a:pt x="2000250" y="952500"/>
                  </a:lnTo>
                  <a:close/>
                </a:path>
                <a:path w="2952750" h="1524000">
                  <a:moveTo>
                    <a:pt x="2476500" y="476250"/>
                  </a:moveTo>
                  <a:lnTo>
                    <a:pt x="2381250" y="476250"/>
                  </a:lnTo>
                  <a:lnTo>
                    <a:pt x="2381250" y="571500"/>
                  </a:lnTo>
                  <a:lnTo>
                    <a:pt x="2476500" y="571500"/>
                  </a:lnTo>
                  <a:lnTo>
                    <a:pt x="2476500" y="476250"/>
                  </a:lnTo>
                  <a:close/>
                </a:path>
                <a:path w="2952750" h="1524000">
                  <a:moveTo>
                    <a:pt x="2952750" y="0"/>
                  </a:moveTo>
                  <a:lnTo>
                    <a:pt x="2857500" y="0"/>
                  </a:lnTo>
                  <a:lnTo>
                    <a:pt x="2857500" y="95250"/>
                  </a:lnTo>
                  <a:lnTo>
                    <a:pt x="2952750" y="95250"/>
                  </a:lnTo>
                  <a:lnTo>
                    <a:pt x="2952750" y="0"/>
                  </a:lnTo>
                  <a:close/>
                </a:path>
              </a:pathLst>
            </a:custGeom>
            <a:solidFill>
              <a:srgbClr val="FFFFFF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477124" y="45243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0"/>
                  </a:lnTo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477124" y="45243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0"/>
                  </a:moveTo>
                  <a:lnTo>
                    <a:pt x="476249" y="47624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953374" y="50006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0"/>
                  </a:lnTo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953374" y="50006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0"/>
                  </a:moveTo>
                  <a:lnTo>
                    <a:pt x="476249" y="47624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429624" y="54768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476249" y="476249"/>
                  </a:moveTo>
                  <a:lnTo>
                    <a:pt x="0" y="0"/>
                  </a:lnTo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429624" y="54768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0"/>
                  </a:moveTo>
                  <a:lnTo>
                    <a:pt x="476249" y="476249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905874" y="54768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476249"/>
                  </a:moveTo>
                  <a:lnTo>
                    <a:pt x="476249" y="0"/>
                  </a:lnTo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905874" y="54768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476249"/>
                  </a:moveTo>
                  <a:lnTo>
                    <a:pt x="47624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9382124" y="50006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476249"/>
                  </a:moveTo>
                  <a:lnTo>
                    <a:pt x="476249" y="0"/>
                  </a:lnTo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9382124" y="500062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476249"/>
                  </a:moveTo>
                  <a:lnTo>
                    <a:pt x="47624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858374" y="45243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476249"/>
                  </a:moveTo>
                  <a:lnTo>
                    <a:pt x="476249" y="0"/>
                  </a:lnTo>
                </a:path>
              </a:pathLst>
            </a:custGeom>
            <a:solidFill>
              <a:srgbClr val="000000">
                <a:alpha val="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858374" y="4524374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0" y="476249"/>
                  </a:moveTo>
                  <a:lnTo>
                    <a:pt x="47624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133600" y="2584348"/>
            <a:ext cx="8839200" cy="7762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9855" marR="5080" indent="-1367790">
              <a:lnSpc>
                <a:spcPct val="110500"/>
              </a:lnSpc>
              <a:spcBef>
                <a:spcPts val="100"/>
              </a:spcBef>
            </a:pPr>
            <a:r>
              <a:rPr sz="4700" b="1" dirty="0">
                <a:solidFill>
                  <a:srgbClr val="FFFFFF"/>
                </a:solidFill>
                <a:latin typeface="Noto Sans JP"/>
                <a:cs typeface="Noto Sans JP Black"/>
              </a:rPr>
              <a:t>MCP </a:t>
            </a:r>
            <a:r>
              <a:rPr sz="4750" b="1" dirty="0">
                <a:solidFill>
                  <a:srgbClr val="4DABF6"/>
                </a:solidFill>
                <a:latin typeface="Noto Sans JP"/>
                <a:cs typeface="Malgun Gothic"/>
              </a:rPr>
              <a:t>생태계의 탄생</a:t>
            </a:r>
            <a:r>
              <a:rPr sz="4750" b="1" dirty="0">
                <a:solidFill>
                  <a:srgbClr val="FFFFFF"/>
                </a:solidFill>
                <a:latin typeface="Noto Sans JP"/>
                <a:cs typeface="Malgun Gothic"/>
              </a:rPr>
              <a:t>과 </a:t>
            </a:r>
            <a:r>
              <a:rPr sz="4700" b="1" dirty="0">
                <a:solidFill>
                  <a:srgbClr val="FFFFFF"/>
                </a:solidFill>
                <a:latin typeface="Noto Sans JP"/>
                <a:cs typeface="Noto Sans JP Black"/>
              </a:rPr>
              <a:t>AI </a:t>
            </a:r>
            <a:r>
              <a:rPr sz="4750" b="1" dirty="0">
                <a:solidFill>
                  <a:srgbClr val="FFFFFF"/>
                </a:solidFill>
                <a:latin typeface="Noto Sans JP"/>
                <a:cs typeface="Malgun Gothic"/>
              </a:rPr>
              <a:t>자동화</a:t>
            </a:r>
            <a:endParaRPr sz="4750">
              <a:latin typeface="Noto Sans JP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852862" y="3419474"/>
            <a:ext cx="2957830" cy="1362075"/>
            <a:chOff x="3852862" y="3419474"/>
            <a:chExt cx="2957830" cy="1362075"/>
          </a:xfrm>
        </p:grpSpPr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52862" y="4629149"/>
              <a:ext cx="104768" cy="1523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381612" y="3419474"/>
              <a:ext cx="1428750" cy="9525"/>
            </a:xfrm>
            <a:custGeom>
              <a:avLst/>
              <a:gdLst/>
              <a:ahLst/>
              <a:cxnLst/>
              <a:rect l="l" t="t" r="r" b="b"/>
              <a:pathLst>
                <a:path w="1428750" h="9525">
                  <a:moveTo>
                    <a:pt x="142875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1428750" y="9525"/>
                  </a:lnTo>
                  <a:lnTo>
                    <a:pt x="1428750" y="0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9374" y="5381624"/>
              <a:ext cx="95250" cy="95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624" y="1857374"/>
              <a:ext cx="95250" cy="95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624" y="4905374"/>
              <a:ext cx="95250" cy="952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9599" y="809624"/>
              <a:ext cx="342900" cy="457200"/>
            </a:xfrm>
            <a:custGeom>
              <a:avLst/>
              <a:gdLst/>
              <a:ahLst/>
              <a:cxnLst/>
              <a:rect l="l" t="t" r="r" b="b"/>
              <a:pathLst>
                <a:path w="342900" h="457200">
                  <a:moveTo>
                    <a:pt x="114300" y="114300"/>
                  </a:moveTo>
                  <a:lnTo>
                    <a:pt x="57150" y="114300"/>
                  </a:lnTo>
                  <a:lnTo>
                    <a:pt x="57150" y="28575"/>
                  </a:lnTo>
                  <a:lnTo>
                    <a:pt x="59392" y="17442"/>
                  </a:lnTo>
                  <a:lnTo>
                    <a:pt x="65510" y="8360"/>
                  </a:lnTo>
                  <a:lnTo>
                    <a:pt x="74592" y="2242"/>
                  </a:lnTo>
                  <a:lnTo>
                    <a:pt x="85725" y="0"/>
                  </a:lnTo>
                  <a:lnTo>
                    <a:pt x="96857" y="2242"/>
                  </a:lnTo>
                  <a:lnTo>
                    <a:pt x="105939" y="8360"/>
                  </a:lnTo>
                  <a:lnTo>
                    <a:pt x="112057" y="17442"/>
                  </a:lnTo>
                  <a:lnTo>
                    <a:pt x="114300" y="28575"/>
                  </a:lnTo>
                  <a:lnTo>
                    <a:pt x="114300" y="114300"/>
                  </a:lnTo>
                  <a:close/>
                </a:path>
                <a:path w="342900" h="457200">
                  <a:moveTo>
                    <a:pt x="285750" y="114300"/>
                  </a:moveTo>
                  <a:lnTo>
                    <a:pt x="228600" y="114300"/>
                  </a:lnTo>
                  <a:lnTo>
                    <a:pt x="228600" y="28575"/>
                  </a:lnTo>
                  <a:lnTo>
                    <a:pt x="230842" y="17442"/>
                  </a:lnTo>
                  <a:lnTo>
                    <a:pt x="236960" y="8360"/>
                  </a:lnTo>
                  <a:lnTo>
                    <a:pt x="246042" y="2242"/>
                  </a:lnTo>
                  <a:lnTo>
                    <a:pt x="257175" y="0"/>
                  </a:lnTo>
                  <a:lnTo>
                    <a:pt x="268307" y="2242"/>
                  </a:lnTo>
                  <a:lnTo>
                    <a:pt x="277389" y="8360"/>
                  </a:lnTo>
                  <a:lnTo>
                    <a:pt x="283507" y="17442"/>
                  </a:lnTo>
                  <a:lnTo>
                    <a:pt x="285750" y="28575"/>
                  </a:lnTo>
                  <a:lnTo>
                    <a:pt x="285750" y="114300"/>
                  </a:lnTo>
                  <a:close/>
                </a:path>
                <a:path w="342900" h="457200">
                  <a:moveTo>
                    <a:pt x="171450" y="457200"/>
                  </a:moveTo>
                  <a:lnTo>
                    <a:pt x="160317" y="454957"/>
                  </a:lnTo>
                  <a:lnTo>
                    <a:pt x="151235" y="448839"/>
                  </a:lnTo>
                  <a:lnTo>
                    <a:pt x="145117" y="439757"/>
                  </a:lnTo>
                  <a:lnTo>
                    <a:pt x="142875" y="428625"/>
                  </a:lnTo>
                  <a:lnTo>
                    <a:pt x="142875" y="368617"/>
                  </a:lnTo>
                  <a:lnTo>
                    <a:pt x="97514" y="350883"/>
                  </a:lnTo>
                  <a:lnTo>
                    <a:pt x="61279" y="319571"/>
                  </a:lnTo>
                  <a:lnTo>
                    <a:pt x="37267" y="277777"/>
                  </a:lnTo>
                  <a:lnTo>
                    <a:pt x="28575" y="228600"/>
                  </a:lnTo>
                  <a:lnTo>
                    <a:pt x="28575" y="200025"/>
                  </a:lnTo>
                  <a:lnTo>
                    <a:pt x="17442" y="197782"/>
                  </a:lnTo>
                  <a:lnTo>
                    <a:pt x="8360" y="191664"/>
                  </a:lnTo>
                  <a:lnTo>
                    <a:pt x="2242" y="182582"/>
                  </a:lnTo>
                  <a:lnTo>
                    <a:pt x="0" y="171450"/>
                  </a:lnTo>
                  <a:lnTo>
                    <a:pt x="2242" y="160317"/>
                  </a:lnTo>
                  <a:lnTo>
                    <a:pt x="8360" y="151235"/>
                  </a:lnTo>
                  <a:lnTo>
                    <a:pt x="17442" y="145117"/>
                  </a:lnTo>
                  <a:lnTo>
                    <a:pt x="28575" y="142875"/>
                  </a:lnTo>
                  <a:lnTo>
                    <a:pt x="314325" y="142875"/>
                  </a:lnTo>
                  <a:lnTo>
                    <a:pt x="325457" y="145117"/>
                  </a:lnTo>
                  <a:lnTo>
                    <a:pt x="334539" y="151235"/>
                  </a:lnTo>
                  <a:lnTo>
                    <a:pt x="340657" y="160317"/>
                  </a:lnTo>
                  <a:lnTo>
                    <a:pt x="342900" y="171450"/>
                  </a:lnTo>
                  <a:lnTo>
                    <a:pt x="340657" y="182582"/>
                  </a:lnTo>
                  <a:lnTo>
                    <a:pt x="334539" y="191664"/>
                  </a:lnTo>
                  <a:lnTo>
                    <a:pt x="325457" y="197782"/>
                  </a:lnTo>
                  <a:lnTo>
                    <a:pt x="314325" y="200025"/>
                  </a:lnTo>
                  <a:lnTo>
                    <a:pt x="314325" y="228600"/>
                  </a:lnTo>
                  <a:lnTo>
                    <a:pt x="305632" y="277777"/>
                  </a:lnTo>
                  <a:lnTo>
                    <a:pt x="281620" y="319571"/>
                  </a:lnTo>
                  <a:lnTo>
                    <a:pt x="245385" y="350883"/>
                  </a:lnTo>
                  <a:lnTo>
                    <a:pt x="200025" y="368617"/>
                  </a:lnTo>
                  <a:lnTo>
                    <a:pt x="200025" y="428625"/>
                  </a:lnTo>
                  <a:lnTo>
                    <a:pt x="197782" y="439757"/>
                  </a:lnTo>
                  <a:lnTo>
                    <a:pt x="191664" y="448839"/>
                  </a:lnTo>
                  <a:lnTo>
                    <a:pt x="182582" y="454957"/>
                  </a:lnTo>
                  <a:lnTo>
                    <a:pt x="171450" y="457200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898" y="1536903"/>
            <a:ext cx="4356101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ACB4BD"/>
                </a:solidFill>
                <a:latin typeface="Noto Sans JP"/>
                <a:cs typeface="Dotum"/>
              </a:rPr>
              <a:t>모든 것을 연결하는 표준의 탄생</a:t>
            </a:r>
            <a:endParaRPr sz="1900">
              <a:latin typeface="Noto Sans JP"/>
              <a:cs typeface="Dotum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105"/>
              </a:spcBef>
            </a:pPr>
            <a:r>
              <a:rPr dirty="0"/>
              <a:t>4</a:t>
            </a:r>
            <a:r>
              <a:rPr sz="3250" dirty="0">
                <a:cs typeface="Malgun Gothic"/>
              </a:rPr>
              <a:t>세대</a:t>
            </a:r>
            <a:r>
              <a:rPr dirty="0"/>
              <a:t>: MCP - </a:t>
            </a:r>
            <a:r>
              <a:rPr dirty="0">
                <a:solidFill>
                  <a:srgbClr val="4DABF6"/>
                </a:solidFill>
              </a:rPr>
              <a:t>AI</a:t>
            </a:r>
            <a:r>
              <a:rPr sz="3250" dirty="0">
                <a:solidFill>
                  <a:srgbClr val="4DABF6"/>
                </a:solidFill>
                <a:cs typeface="Malgun Gothic"/>
              </a:rPr>
              <a:t>의 </a:t>
            </a:r>
            <a:r>
              <a:rPr dirty="0">
                <a:solidFill>
                  <a:srgbClr val="4DABF6"/>
                </a:solidFill>
              </a:rPr>
              <a:t>USB-C</a:t>
            </a:r>
            <a:endParaRPr sz="3250"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9832" y="1219199"/>
            <a:ext cx="5334000" cy="4076700"/>
            <a:chOff x="609599" y="1219199"/>
            <a:chExt cx="5334000" cy="4076700"/>
          </a:xfrm>
        </p:grpSpPr>
        <p:sp>
          <p:nvSpPr>
            <p:cNvPr id="10" name="object 10"/>
            <p:cNvSpPr/>
            <p:nvPr/>
          </p:nvSpPr>
          <p:spPr>
            <a:xfrm>
              <a:off x="1104899" y="12191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28649" y="2162174"/>
              <a:ext cx="5314950" cy="3133725"/>
            </a:xfrm>
            <a:custGeom>
              <a:avLst/>
              <a:gdLst/>
              <a:ahLst/>
              <a:cxnLst/>
              <a:rect l="l" t="t" r="r" b="b"/>
              <a:pathLst>
                <a:path w="5314950" h="3133725">
                  <a:moveTo>
                    <a:pt x="5208154" y="3133724"/>
                  </a:moveTo>
                  <a:lnTo>
                    <a:pt x="88995" y="3133724"/>
                  </a:lnTo>
                  <a:lnTo>
                    <a:pt x="82801" y="3132992"/>
                  </a:lnTo>
                  <a:lnTo>
                    <a:pt x="37131" y="3110291"/>
                  </a:lnTo>
                  <a:lnTo>
                    <a:pt x="12577" y="3076685"/>
                  </a:lnTo>
                  <a:lnTo>
                    <a:pt x="610" y="3034362"/>
                  </a:lnTo>
                  <a:lnTo>
                    <a:pt x="0" y="3026929"/>
                  </a:lnTo>
                  <a:lnTo>
                    <a:pt x="0" y="3019424"/>
                  </a:lnTo>
                  <a:lnTo>
                    <a:pt x="0" y="106794"/>
                  </a:lnTo>
                  <a:lnTo>
                    <a:pt x="9643" y="63625"/>
                  </a:lnTo>
                  <a:lnTo>
                    <a:pt x="32320" y="28170"/>
                  </a:lnTo>
                  <a:lnTo>
                    <a:pt x="64577" y="5828"/>
                  </a:lnTo>
                  <a:lnTo>
                    <a:pt x="88995" y="0"/>
                  </a:lnTo>
                  <a:lnTo>
                    <a:pt x="5208154" y="0"/>
                  </a:lnTo>
                  <a:lnTo>
                    <a:pt x="5251323" y="11572"/>
                  </a:lnTo>
                  <a:lnTo>
                    <a:pt x="5286778" y="38784"/>
                  </a:lnTo>
                  <a:lnTo>
                    <a:pt x="5309120" y="77492"/>
                  </a:lnTo>
                  <a:lnTo>
                    <a:pt x="5314949" y="106794"/>
                  </a:lnTo>
                  <a:lnTo>
                    <a:pt x="5314949" y="3026929"/>
                  </a:lnTo>
                  <a:lnTo>
                    <a:pt x="5303376" y="3070098"/>
                  </a:lnTo>
                  <a:lnTo>
                    <a:pt x="5276164" y="3105553"/>
                  </a:lnTo>
                  <a:lnTo>
                    <a:pt x="5237456" y="3127896"/>
                  </a:lnTo>
                  <a:lnTo>
                    <a:pt x="5215587" y="3132992"/>
                  </a:lnTo>
                  <a:lnTo>
                    <a:pt x="5208154" y="3133724"/>
                  </a:lnTo>
                  <a:close/>
                </a:path>
              </a:pathLst>
            </a:custGeom>
            <a:solidFill>
              <a:srgbClr val="090D1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2162174"/>
              <a:ext cx="114300" cy="3133725"/>
            </a:xfrm>
            <a:custGeom>
              <a:avLst/>
              <a:gdLst/>
              <a:ahLst/>
              <a:cxnLst/>
              <a:rect l="l" t="t" r="r" b="b"/>
              <a:pathLst>
                <a:path w="114300" h="3133725">
                  <a:moveTo>
                    <a:pt x="114300" y="3133724"/>
                  </a:moveTo>
                  <a:lnTo>
                    <a:pt x="70559" y="3125024"/>
                  </a:lnTo>
                  <a:lnTo>
                    <a:pt x="33477" y="3100247"/>
                  </a:lnTo>
                  <a:lnTo>
                    <a:pt x="8700" y="3063165"/>
                  </a:lnTo>
                  <a:lnTo>
                    <a:pt x="0" y="3019424"/>
                  </a:lnTo>
                  <a:lnTo>
                    <a:pt x="0" y="114300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1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3019424"/>
                  </a:lnTo>
                  <a:lnTo>
                    <a:pt x="43900" y="3063165"/>
                  </a:lnTo>
                  <a:lnTo>
                    <a:pt x="60418" y="3100247"/>
                  </a:lnTo>
                  <a:lnTo>
                    <a:pt x="92213" y="3128830"/>
                  </a:lnTo>
                  <a:lnTo>
                    <a:pt x="106793" y="3133180"/>
                  </a:lnTo>
                  <a:lnTo>
                    <a:pt x="114300" y="3133724"/>
                  </a:lnTo>
                  <a:close/>
                </a:path>
              </a:pathLst>
            </a:custGeom>
            <a:solidFill>
              <a:srgbClr val="DF3131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76299" y="2857499"/>
              <a:ext cx="4838700" cy="9525"/>
            </a:xfrm>
            <a:custGeom>
              <a:avLst/>
              <a:gdLst/>
              <a:ahLst/>
              <a:cxnLst/>
              <a:rect l="l" t="t" r="r" b="b"/>
              <a:pathLst>
                <a:path w="4838700" h="9525">
                  <a:moveTo>
                    <a:pt x="48386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838699" y="0"/>
                  </a:lnTo>
                  <a:lnTo>
                    <a:pt x="4838699" y="952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63600" y="2386457"/>
            <a:ext cx="256540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FFFFFF"/>
                </a:solidFill>
                <a:latin typeface="Noto Sans JP"/>
                <a:cs typeface="Malgun Gothic"/>
              </a:rPr>
              <a:t>기존 방식의 문제</a:t>
            </a:r>
            <a:endParaRPr sz="2000">
              <a:latin typeface="Noto Sans JP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9350" y="3036366"/>
            <a:ext cx="2209651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각기 다른 연결 방식</a:t>
            </a:r>
            <a:endParaRPr sz="1500">
              <a:latin typeface="Noto Sans JP"/>
              <a:cs typeface="Dot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76299" y="2162174"/>
            <a:ext cx="10706100" cy="3133725"/>
            <a:chOff x="876299" y="2162174"/>
            <a:chExt cx="10706100" cy="313372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3133724"/>
              <a:ext cx="76200" cy="76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3543299"/>
              <a:ext cx="76200" cy="761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3943349"/>
              <a:ext cx="76200" cy="7619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4343399"/>
              <a:ext cx="76200" cy="761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267449" y="2162174"/>
              <a:ext cx="5314950" cy="3133725"/>
            </a:xfrm>
            <a:custGeom>
              <a:avLst/>
              <a:gdLst/>
              <a:ahLst/>
              <a:cxnLst/>
              <a:rect l="l" t="t" r="r" b="b"/>
              <a:pathLst>
                <a:path w="5314950" h="3133725">
                  <a:moveTo>
                    <a:pt x="5208154" y="3133724"/>
                  </a:moveTo>
                  <a:lnTo>
                    <a:pt x="88995" y="3133724"/>
                  </a:lnTo>
                  <a:lnTo>
                    <a:pt x="82801" y="3132992"/>
                  </a:lnTo>
                  <a:lnTo>
                    <a:pt x="37130" y="3110291"/>
                  </a:lnTo>
                  <a:lnTo>
                    <a:pt x="12577" y="3076685"/>
                  </a:lnTo>
                  <a:lnTo>
                    <a:pt x="609" y="3034362"/>
                  </a:lnTo>
                  <a:lnTo>
                    <a:pt x="0" y="3026929"/>
                  </a:lnTo>
                  <a:lnTo>
                    <a:pt x="0" y="3019424"/>
                  </a:lnTo>
                  <a:lnTo>
                    <a:pt x="0" y="106794"/>
                  </a:lnTo>
                  <a:lnTo>
                    <a:pt x="9643" y="63625"/>
                  </a:lnTo>
                  <a:lnTo>
                    <a:pt x="32319" y="28170"/>
                  </a:lnTo>
                  <a:lnTo>
                    <a:pt x="64576" y="5828"/>
                  </a:lnTo>
                  <a:lnTo>
                    <a:pt x="88995" y="0"/>
                  </a:lnTo>
                  <a:lnTo>
                    <a:pt x="5208154" y="0"/>
                  </a:lnTo>
                  <a:lnTo>
                    <a:pt x="5251322" y="11572"/>
                  </a:lnTo>
                  <a:lnTo>
                    <a:pt x="5286776" y="38784"/>
                  </a:lnTo>
                  <a:lnTo>
                    <a:pt x="5309119" y="77492"/>
                  </a:lnTo>
                  <a:lnTo>
                    <a:pt x="5314948" y="106794"/>
                  </a:lnTo>
                  <a:lnTo>
                    <a:pt x="5314948" y="3026929"/>
                  </a:lnTo>
                  <a:lnTo>
                    <a:pt x="5303374" y="3070098"/>
                  </a:lnTo>
                  <a:lnTo>
                    <a:pt x="5276163" y="3105553"/>
                  </a:lnTo>
                  <a:lnTo>
                    <a:pt x="5237455" y="3127896"/>
                  </a:lnTo>
                  <a:lnTo>
                    <a:pt x="5215587" y="3132992"/>
                  </a:lnTo>
                  <a:lnTo>
                    <a:pt x="5208154" y="3133724"/>
                  </a:lnTo>
                  <a:close/>
                </a:path>
              </a:pathLst>
            </a:custGeom>
            <a:solidFill>
              <a:srgbClr val="090D1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248399" y="2162174"/>
              <a:ext cx="114300" cy="3133725"/>
            </a:xfrm>
            <a:custGeom>
              <a:avLst/>
              <a:gdLst/>
              <a:ahLst/>
              <a:cxnLst/>
              <a:rect l="l" t="t" r="r" b="b"/>
              <a:pathLst>
                <a:path w="114300" h="3133725">
                  <a:moveTo>
                    <a:pt x="114300" y="3133724"/>
                  </a:moveTo>
                  <a:lnTo>
                    <a:pt x="70559" y="3125024"/>
                  </a:lnTo>
                  <a:lnTo>
                    <a:pt x="33477" y="3100247"/>
                  </a:lnTo>
                  <a:lnTo>
                    <a:pt x="8699" y="3063165"/>
                  </a:lnTo>
                  <a:lnTo>
                    <a:pt x="0" y="3019424"/>
                  </a:lnTo>
                  <a:lnTo>
                    <a:pt x="0" y="114300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300" y="0"/>
                  </a:lnTo>
                  <a:lnTo>
                    <a:pt x="106793" y="543"/>
                  </a:lnTo>
                  <a:lnTo>
                    <a:pt x="99430" y="2175"/>
                  </a:lnTo>
                  <a:lnTo>
                    <a:pt x="65982" y="25900"/>
                  </a:lnTo>
                  <a:lnTo>
                    <a:pt x="47107" y="60364"/>
                  </a:lnTo>
                  <a:lnTo>
                    <a:pt x="38462" y="103040"/>
                  </a:lnTo>
                  <a:lnTo>
                    <a:pt x="38100" y="114300"/>
                  </a:lnTo>
                  <a:lnTo>
                    <a:pt x="38100" y="3019424"/>
                  </a:lnTo>
                  <a:lnTo>
                    <a:pt x="43900" y="3063165"/>
                  </a:lnTo>
                  <a:lnTo>
                    <a:pt x="60418" y="3100247"/>
                  </a:lnTo>
                  <a:lnTo>
                    <a:pt x="92212" y="3128830"/>
                  </a:lnTo>
                  <a:lnTo>
                    <a:pt x="106793" y="3133180"/>
                  </a:lnTo>
                  <a:lnTo>
                    <a:pt x="114300" y="3133724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515099" y="2857499"/>
              <a:ext cx="4838700" cy="9525"/>
            </a:xfrm>
            <a:custGeom>
              <a:avLst/>
              <a:gdLst/>
              <a:ahLst/>
              <a:cxnLst/>
              <a:rect l="l" t="t" r="r" b="b"/>
              <a:pathLst>
                <a:path w="4838700" h="9525">
                  <a:moveTo>
                    <a:pt x="48386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838699" y="0"/>
                  </a:lnTo>
                  <a:lnTo>
                    <a:pt x="4838699" y="952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149350" y="3445941"/>
            <a:ext cx="1663502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M × N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복잡성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49350" y="3845991"/>
            <a:ext cx="164847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중복 개발 비용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9350" y="4246041"/>
            <a:ext cx="164847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느린 확장 속도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02398" y="2386457"/>
            <a:ext cx="2565401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FFFFFF"/>
                </a:solidFill>
                <a:latin typeface="Noto Sans JP"/>
                <a:cs typeface="Berlin Sans FB"/>
              </a:rPr>
              <a:t>MCP </a:t>
            </a:r>
            <a:r>
              <a:rPr sz="2000" b="1" dirty="0">
                <a:solidFill>
                  <a:srgbClr val="FFFFFF"/>
                </a:solidFill>
                <a:latin typeface="Noto Sans JP"/>
                <a:cs typeface="Malgun Gothic"/>
              </a:rPr>
              <a:t>해결책</a:t>
            </a:r>
            <a:endParaRPr sz="2000">
              <a:latin typeface="Noto Sans JP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88149" y="3036366"/>
            <a:ext cx="4226625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표준화된 연결 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(USB-C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같은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)</a:t>
            </a:r>
            <a:endParaRPr sz="1450">
              <a:latin typeface="Noto Sans JP"/>
              <a:cs typeface="Noto Sans JP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15099" y="3133724"/>
            <a:ext cx="76200" cy="1695450"/>
            <a:chOff x="6515099" y="3133724"/>
            <a:chExt cx="76200" cy="1695450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5099" y="3133724"/>
              <a:ext cx="76200" cy="761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5099" y="3543299"/>
              <a:ext cx="76200" cy="76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5099" y="3943349"/>
              <a:ext cx="76200" cy="76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5099" y="4343399"/>
              <a:ext cx="76200" cy="76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5099" y="4752974"/>
              <a:ext cx="76200" cy="7619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6788150" y="3445941"/>
            <a:ext cx="2062484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M + N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단순화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88150" y="3845991"/>
            <a:ext cx="2200253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개발 비용 절약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88150" y="4246041"/>
            <a:ext cx="2200253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즉시 확장 가능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88150" y="4655616"/>
            <a:ext cx="2751319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앱스토어급 생태계</a:t>
            </a:r>
            <a:endParaRPr sz="1500">
              <a:latin typeface="Noto Sans JP"/>
              <a:cs typeface="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47618" y="5589868"/>
              <a:ext cx="1744980" cy="1268730"/>
            </a:xfrm>
            <a:custGeom>
              <a:avLst/>
              <a:gdLst/>
              <a:ahLst/>
              <a:cxnLst/>
              <a:rect l="l" t="t" r="r" b="b"/>
              <a:pathLst>
                <a:path w="1744979" h="1268729">
                  <a:moveTo>
                    <a:pt x="0" y="1268131"/>
                  </a:moveTo>
                  <a:lnTo>
                    <a:pt x="8156" y="1212913"/>
                  </a:lnTo>
                  <a:lnTo>
                    <a:pt x="32074" y="1162274"/>
                  </a:lnTo>
                  <a:lnTo>
                    <a:pt x="1133427" y="55796"/>
                  </a:lnTo>
                  <a:lnTo>
                    <a:pt x="1178237" y="22519"/>
                  </a:lnTo>
                  <a:lnTo>
                    <a:pt x="1230958" y="3625"/>
                  </a:lnTo>
                  <a:lnTo>
                    <a:pt x="1268131" y="0"/>
                  </a:lnTo>
                  <a:lnTo>
                    <a:pt x="1286896" y="906"/>
                  </a:lnTo>
                  <a:lnTo>
                    <a:pt x="1341030" y="14500"/>
                  </a:lnTo>
                  <a:lnTo>
                    <a:pt x="1388923" y="43167"/>
                  </a:lnTo>
                  <a:lnTo>
                    <a:pt x="1744381" y="397343"/>
                  </a:lnTo>
                  <a:lnTo>
                    <a:pt x="1744381" y="1268131"/>
                  </a:lnTo>
                  <a:lnTo>
                    <a:pt x="0" y="1268131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447618" y="5589868"/>
              <a:ext cx="1744980" cy="1268730"/>
            </a:xfrm>
            <a:custGeom>
              <a:avLst/>
              <a:gdLst/>
              <a:ahLst/>
              <a:cxnLst/>
              <a:rect l="l" t="t" r="r" b="b"/>
              <a:pathLst>
                <a:path w="1744979" h="1268729">
                  <a:moveTo>
                    <a:pt x="0" y="1268131"/>
                  </a:moveTo>
                  <a:lnTo>
                    <a:pt x="8156" y="1212913"/>
                  </a:lnTo>
                  <a:lnTo>
                    <a:pt x="32074" y="1162274"/>
                  </a:lnTo>
                  <a:lnTo>
                    <a:pt x="1133427" y="55796"/>
                  </a:lnTo>
                  <a:lnTo>
                    <a:pt x="1146575" y="43858"/>
                  </a:lnTo>
                  <a:lnTo>
                    <a:pt x="1147337" y="43167"/>
                  </a:lnTo>
                  <a:lnTo>
                    <a:pt x="1195228" y="14500"/>
                  </a:lnTo>
                  <a:lnTo>
                    <a:pt x="1249364" y="906"/>
                  </a:lnTo>
                  <a:lnTo>
                    <a:pt x="1268131" y="0"/>
                  </a:lnTo>
                  <a:lnTo>
                    <a:pt x="1286896" y="906"/>
                  </a:lnTo>
                  <a:lnTo>
                    <a:pt x="1341030" y="14500"/>
                  </a:lnTo>
                  <a:lnTo>
                    <a:pt x="1388923" y="43167"/>
                  </a:lnTo>
                  <a:lnTo>
                    <a:pt x="1744381" y="397343"/>
                  </a:lnTo>
                  <a:lnTo>
                    <a:pt x="1744381" y="410813"/>
                  </a:lnTo>
                  <a:lnTo>
                    <a:pt x="1396099" y="62531"/>
                  </a:lnTo>
                  <a:lnTo>
                    <a:pt x="1389659" y="56398"/>
                  </a:lnTo>
                  <a:lnTo>
                    <a:pt x="1353442" y="30892"/>
                  </a:lnTo>
                  <a:lnTo>
                    <a:pt x="1312114" y="14950"/>
                  </a:lnTo>
                  <a:lnTo>
                    <a:pt x="1268130" y="9525"/>
                  </a:lnTo>
                  <a:lnTo>
                    <a:pt x="1259240" y="9742"/>
                  </a:lnTo>
                  <a:lnTo>
                    <a:pt x="1215596" y="17316"/>
                  </a:lnTo>
                  <a:lnTo>
                    <a:pt x="1175099" y="35266"/>
                  </a:lnTo>
                  <a:lnTo>
                    <a:pt x="1140162" y="62531"/>
                  </a:lnTo>
                  <a:lnTo>
                    <a:pt x="62531" y="1140162"/>
                  </a:lnTo>
                  <a:lnTo>
                    <a:pt x="35266" y="1175099"/>
                  </a:lnTo>
                  <a:lnTo>
                    <a:pt x="17316" y="1215595"/>
                  </a:lnTo>
                  <a:lnTo>
                    <a:pt x="9742" y="1259240"/>
                  </a:lnTo>
                  <a:lnTo>
                    <a:pt x="9525" y="1268131"/>
                  </a:lnTo>
                  <a:lnTo>
                    <a:pt x="0" y="1268131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744980" cy="1268730"/>
            </a:xfrm>
            <a:custGeom>
              <a:avLst/>
              <a:gdLst/>
              <a:ahLst/>
              <a:cxnLst/>
              <a:rect l="l" t="t" r="r" b="b"/>
              <a:pathLst>
                <a:path w="1744980" h="1268730">
                  <a:moveTo>
                    <a:pt x="341546" y="1212334"/>
                  </a:moveTo>
                  <a:lnTo>
                    <a:pt x="0" y="870788"/>
                  </a:lnTo>
                  <a:lnTo>
                    <a:pt x="0" y="0"/>
                  </a:lnTo>
                  <a:lnTo>
                    <a:pt x="1744380" y="0"/>
                  </a:lnTo>
                  <a:lnTo>
                    <a:pt x="1736223" y="55216"/>
                  </a:lnTo>
                  <a:lnTo>
                    <a:pt x="1712305" y="105856"/>
                  </a:lnTo>
                  <a:lnTo>
                    <a:pt x="610953" y="1212334"/>
                  </a:lnTo>
                  <a:lnTo>
                    <a:pt x="566141" y="1245610"/>
                  </a:lnTo>
                  <a:lnTo>
                    <a:pt x="513421" y="1264505"/>
                  </a:lnTo>
                  <a:lnTo>
                    <a:pt x="476249" y="1268130"/>
                  </a:lnTo>
                  <a:lnTo>
                    <a:pt x="457483" y="1267224"/>
                  </a:lnTo>
                  <a:lnTo>
                    <a:pt x="403348" y="1253629"/>
                  </a:lnTo>
                  <a:lnTo>
                    <a:pt x="355456" y="1224963"/>
                  </a:lnTo>
                  <a:lnTo>
                    <a:pt x="341546" y="1212334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744980" cy="1268730"/>
            </a:xfrm>
            <a:custGeom>
              <a:avLst/>
              <a:gdLst/>
              <a:ahLst/>
              <a:cxnLst/>
              <a:rect l="l" t="t" r="r" b="b"/>
              <a:pathLst>
                <a:path w="1744980" h="1268730">
                  <a:moveTo>
                    <a:pt x="341546" y="1212334"/>
                  </a:moveTo>
                  <a:lnTo>
                    <a:pt x="0" y="870788"/>
                  </a:lnTo>
                  <a:lnTo>
                    <a:pt x="0" y="857318"/>
                  </a:lnTo>
                  <a:lnTo>
                    <a:pt x="348281" y="1205599"/>
                  </a:lnTo>
                  <a:lnTo>
                    <a:pt x="354721" y="1211732"/>
                  </a:lnTo>
                  <a:lnTo>
                    <a:pt x="390938" y="1237237"/>
                  </a:lnTo>
                  <a:lnTo>
                    <a:pt x="432265" y="1253180"/>
                  </a:lnTo>
                  <a:lnTo>
                    <a:pt x="476250" y="1258605"/>
                  </a:lnTo>
                  <a:lnTo>
                    <a:pt x="485140" y="1258388"/>
                  </a:lnTo>
                  <a:lnTo>
                    <a:pt x="528784" y="1250814"/>
                  </a:lnTo>
                  <a:lnTo>
                    <a:pt x="569281" y="1232864"/>
                  </a:lnTo>
                  <a:lnTo>
                    <a:pt x="590244" y="1218164"/>
                  </a:lnTo>
                  <a:lnTo>
                    <a:pt x="591060" y="1217527"/>
                  </a:lnTo>
                  <a:lnTo>
                    <a:pt x="1681849" y="127968"/>
                  </a:lnTo>
                  <a:lnTo>
                    <a:pt x="1709114" y="93030"/>
                  </a:lnTo>
                  <a:lnTo>
                    <a:pt x="1727064" y="52534"/>
                  </a:lnTo>
                  <a:lnTo>
                    <a:pt x="1734638" y="8890"/>
                  </a:lnTo>
                  <a:lnTo>
                    <a:pt x="1734855" y="0"/>
                  </a:lnTo>
                  <a:lnTo>
                    <a:pt x="1744380" y="0"/>
                  </a:lnTo>
                  <a:lnTo>
                    <a:pt x="1736223" y="55216"/>
                  </a:lnTo>
                  <a:lnTo>
                    <a:pt x="1712305" y="105856"/>
                  </a:lnTo>
                  <a:lnTo>
                    <a:pt x="610953" y="1212334"/>
                  </a:lnTo>
                  <a:lnTo>
                    <a:pt x="566141" y="1245610"/>
                  </a:lnTo>
                  <a:lnTo>
                    <a:pt x="513421" y="1264505"/>
                  </a:lnTo>
                  <a:lnTo>
                    <a:pt x="476249" y="1268130"/>
                  </a:lnTo>
                  <a:lnTo>
                    <a:pt x="457483" y="1267224"/>
                  </a:lnTo>
                  <a:lnTo>
                    <a:pt x="403348" y="1253629"/>
                  </a:lnTo>
                  <a:lnTo>
                    <a:pt x="355456" y="1224963"/>
                  </a:lnTo>
                  <a:lnTo>
                    <a:pt x="341546" y="1212334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09599" y="737229"/>
              <a:ext cx="365760" cy="320040"/>
            </a:xfrm>
            <a:custGeom>
              <a:avLst/>
              <a:gdLst/>
              <a:ahLst/>
              <a:cxnLst/>
              <a:rect l="l" t="t" r="r" b="b"/>
              <a:pathLst>
                <a:path w="365759" h="320040">
                  <a:moveTo>
                    <a:pt x="342816" y="319961"/>
                  </a:moveTo>
                  <a:lnTo>
                    <a:pt x="57136" y="319961"/>
                  </a:lnTo>
                  <a:lnTo>
                    <a:pt x="34890" y="315473"/>
                  </a:lnTo>
                  <a:lnTo>
                    <a:pt x="16730" y="303231"/>
                  </a:lnTo>
                  <a:lnTo>
                    <a:pt x="4488" y="285070"/>
                  </a:lnTo>
                  <a:lnTo>
                    <a:pt x="0" y="262825"/>
                  </a:lnTo>
                  <a:lnTo>
                    <a:pt x="0" y="22854"/>
                  </a:lnTo>
                  <a:lnTo>
                    <a:pt x="1793" y="13950"/>
                  </a:lnTo>
                  <a:lnTo>
                    <a:pt x="6686" y="6686"/>
                  </a:lnTo>
                  <a:lnTo>
                    <a:pt x="13950" y="1793"/>
                  </a:lnTo>
                  <a:lnTo>
                    <a:pt x="22854" y="0"/>
                  </a:lnTo>
                  <a:lnTo>
                    <a:pt x="31758" y="1793"/>
                  </a:lnTo>
                  <a:lnTo>
                    <a:pt x="39022" y="6686"/>
                  </a:lnTo>
                  <a:lnTo>
                    <a:pt x="43915" y="13950"/>
                  </a:lnTo>
                  <a:lnTo>
                    <a:pt x="45708" y="22854"/>
                  </a:lnTo>
                  <a:lnTo>
                    <a:pt x="45708" y="269110"/>
                  </a:lnTo>
                  <a:lnTo>
                    <a:pt x="50851" y="274253"/>
                  </a:lnTo>
                  <a:lnTo>
                    <a:pt x="342816" y="274253"/>
                  </a:lnTo>
                  <a:lnTo>
                    <a:pt x="351720" y="276046"/>
                  </a:lnTo>
                  <a:lnTo>
                    <a:pt x="358983" y="280939"/>
                  </a:lnTo>
                  <a:lnTo>
                    <a:pt x="363877" y="288203"/>
                  </a:lnTo>
                  <a:lnTo>
                    <a:pt x="365670" y="297107"/>
                  </a:lnTo>
                  <a:lnTo>
                    <a:pt x="363877" y="306011"/>
                  </a:lnTo>
                  <a:lnTo>
                    <a:pt x="358983" y="313275"/>
                  </a:lnTo>
                  <a:lnTo>
                    <a:pt x="351720" y="318168"/>
                  </a:lnTo>
                  <a:lnTo>
                    <a:pt x="342816" y="319961"/>
                  </a:lnTo>
                  <a:close/>
                </a:path>
                <a:path w="365759" h="320040">
                  <a:moveTo>
                    <a:pt x="293322" y="127627"/>
                  </a:moveTo>
                  <a:lnTo>
                    <a:pt x="228544" y="127627"/>
                  </a:lnTo>
                  <a:lnTo>
                    <a:pt x="303749" y="52350"/>
                  </a:lnTo>
                  <a:lnTo>
                    <a:pt x="311315" y="47329"/>
                  </a:lnTo>
                  <a:lnTo>
                    <a:pt x="319926" y="45655"/>
                  </a:lnTo>
                  <a:lnTo>
                    <a:pt x="328536" y="47329"/>
                  </a:lnTo>
                  <a:lnTo>
                    <a:pt x="336102" y="52350"/>
                  </a:lnTo>
                  <a:lnTo>
                    <a:pt x="341124" y="59916"/>
                  </a:lnTo>
                  <a:lnTo>
                    <a:pt x="342798" y="68527"/>
                  </a:lnTo>
                  <a:lnTo>
                    <a:pt x="341124" y="77138"/>
                  </a:lnTo>
                  <a:lnTo>
                    <a:pt x="335820" y="85128"/>
                  </a:lnTo>
                  <a:lnTo>
                    <a:pt x="293322" y="127627"/>
                  </a:lnTo>
                  <a:close/>
                </a:path>
                <a:path w="365759" h="320040">
                  <a:moveTo>
                    <a:pt x="91381" y="205671"/>
                  </a:moveTo>
                  <a:lnTo>
                    <a:pt x="82771" y="203997"/>
                  </a:lnTo>
                  <a:lnTo>
                    <a:pt x="75205" y="198976"/>
                  </a:lnTo>
                  <a:lnTo>
                    <a:pt x="70183" y="191410"/>
                  </a:lnTo>
                  <a:lnTo>
                    <a:pt x="68509" y="182799"/>
                  </a:lnTo>
                  <a:lnTo>
                    <a:pt x="70183" y="174189"/>
                  </a:lnTo>
                  <a:lnTo>
                    <a:pt x="75205" y="166622"/>
                  </a:lnTo>
                  <a:lnTo>
                    <a:pt x="155195" y="86632"/>
                  </a:lnTo>
                  <a:lnTo>
                    <a:pt x="162761" y="81610"/>
                  </a:lnTo>
                  <a:lnTo>
                    <a:pt x="171372" y="79936"/>
                  </a:lnTo>
                  <a:lnTo>
                    <a:pt x="179983" y="81610"/>
                  </a:lnTo>
                  <a:lnTo>
                    <a:pt x="187549" y="86632"/>
                  </a:lnTo>
                  <a:lnTo>
                    <a:pt x="228544" y="127627"/>
                  </a:lnTo>
                  <a:lnTo>
                    <a:pt x="293322" y="127627"/>
                  </a:lnTo>
                  <a:lnTo>
                    <a:pt x="285751" y="135198"/>
                  </a:lnTo>
                  <a:lnTo>
                    <a:pt x="171408" y="135198"/>
                  </a:lnTo>
                  <a:lnTo>
                    <a:pt x="107558" y="198976"/>
                  </a:lnTo>
                  <a:lnTo>
                    <a:pt x="99992" y="203997"/>
                  </a:lnTo>
                  <a:lnTo>
                    <a:pt x="91381" y="205671"/>
                  </a:lnTo>
                  <a:close/>
                </a:path>
                <a:path w="365759" h="320040">
                  <a:moveTo>
                    <a:pt x="335820" y="85128"/>
                  </a:moveTo>
                  <a:lnTo>
                    <a:pt x="336091" y="84720"/>
                  </a:lnTo>
                  <a:lnTo>
                    <a:pt x="336228" y="84720"/>
                  </a:lnTo>
                  <a:lnTo>
                    <a:pt x="335820" y="85128"/>
                  </a:lnTo>
                  <a:close/>
                </a:path>
                <a:path w="365759" h="320040">
                  <a:moveTo>
                    <a:pt x="229039" y="182799"/>
                  </a:moveTo>
                  <a:lnTo>
                    <a:pt x="228120" y="182799"/>
                  </a:lnTo>
                  <a:lnTo>
                    <a:pt x="219969" y="181214"/>
                  </a:lnTo>
                  <a:lnTo>
                    <a:pt x="212403" y="176193"/>
                  </a:lnTo>
                  <a:lnTo>
                    <a:pt x="171408" y="135198"/>
                  </a:lnTo>
                  <a:lnTo>
                    <a:pt x="285751" y="135198"/>
                  </a:lnTo>
                  <a:lnTo>
                    <a:pt x="244756" y="176193"/>
                  </a:lnTo>
                  <a:lnTo>
                    <a:pt x="237190" y="181214"/>
                  </a:lnTo>
                  <a:lnTo>
                    <a:pt x="229039" y="182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sz="3250" dirty="0">
                <a:cs typeface="Malgun Gothic"/>
              </a:rPr>
              <a:t>폭발적 </a:t>
            </a:r>
            <a:r>
              <a:rPr sz="3250" dirty="0">
                <a:solidFill>
                  <a:srgbClr val="4DABF6"/>
                </a:solidFill>
                <a:cs typeface="Malgun Gothic"/>
              </a:rPr>
              <a:t>생태계 성장</a:t>
            </a:r>
            <a:endParaRPr sz="3250"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9599" y="1219199"/>
            <a:ext cx="9831070" cy="4011295"/>
            <a:chOff x="609599" y="1219199"/>
            <a:chExt cx="9831070" cy="4011295"/>
          </a:xfrm>
        </p:grpSpPr>
        <p:sp>
          <p:nvSpPr>
            <p:cNvPr id="11" name="object 11"/>
            <p:cNvSpPr/>
            <p:nvPr/>
          </p:nvSpPr>
          <p:spPr>
            <a:xfrm>
              <a:off x="609599" y="12191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6049" y="5113972"/>
              <a:ext cx="134272" cy="116204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09599" y="1771649"/>
            <a:ext cx="10972800" cy="3057525"/>
            <a:chOff x="609599" y="1771649"/>
            <a:chExt cx="10972800" cy="3057525"/>
          </a:xfrm>
        </p:grpSpPr>
        <p:sp>
          <p:nvSpPr>
            <p:cNvPr id="15" name="object 15"/>
            <p:cNvSpPr/>
            <p:nvPr/>
          </p:nvSpPr>
          <p:spPr>
            <a:xfrm>
              <a:off x="609599" y="2533649"/>
              <a:ext cx="10972800" cy="38100"/>
            </a:xfrm>
            <a:custGeom>
              <a:avLst/>
              <a:gdLst/>
              <a:ahLst/>
              <a:cxnLst/>
              <a:rect l="l" t="t" r="r" b="b"/>
              <a:pathLst>
                <a:path w="10972800" h="38100">
                  <a:moveTo>
                    <a:pt x="109727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0972799" y="0"/>
                  </a:lnTo>
                  <a:lnTo>
                    <a:pt x="10972799" y="38099"/>
                  </a:lnTo>
                  <a:close/>
                </a:path>
              </a:pathLst>
            </a:custGeom>
            <a:solidFill>
              <a:srgbClr val="4DAB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1349" y="1771649"/>
              <a:ext cx="190500" cy="1904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9599" y="2505074"/>
              <a:ext cx="5334000" cy="2324100"/>
            </a:xfrm>
            <a:custGeom>
              <a:avLst/>
              <a:gdLst/>
              <a:ahLst/>
              <a:cxnLst/>
              <a:rect l="l" t="t" r="r" b="b"/>
              <a:pathLst>
                <a:path w="5334000" h="2324100">
                  <a:moveTo>
                    <a:pt x="5238749" y="2324099"/>
                  </a:moveTo>
                  <a:lnTo>
                    <a:pt x="95249" y="2324099"/>
                  </a:lnTo>
                  <a:lnTo>
                    <a:pt x="85868" y="2323646"/>
                  </a:lnTo>
                  <a:lnTo>
                    <a:pt x="42322" y="2308061"/>
                  </a:lnTo>
                  <a:lnTo>
                    <a:pt x="11259" y="2273795"/>
                  </a:lnTo>
                  <a:lnTo>
                    <a:pt x="0" y="22288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38749" y="0"/>
                  </a:lnTo>
                  <a:lnTo>
                    <a:pt x="5283694" y="11259"/>
                  </a:lnTo>
                  <a:lnTo>
                    <a:pt x="5317961" y="42321"/>
                  </a:lnTo>
                  <a:lnTo>
                    <a:pt x="5333546" y="85866"/>
                  </a:lnTo>
                  <a:lnTo>
                    <a:pt x="5333999" y="95249"/>
                  </a:lnTo>
                  <a:lnTo>
                    <a:pt x="5333999" y="2228849"/>
                  </a:lnTo>
                  <a:lnTo>
                    <a:pt x="5322738" y="2273795"/>
                  </a:lnTo>
                  <a:lnTo>
                    <a:pt x="5291676" y="2308061"/>
                  </a:lnTo>
                  <a:lnTo>
                    <a:pt x="5248132" y="2323646"/>
                  </a:lnTo>
                  <a:lnTo>
                    <a:pt x="5238749" y="2324099"/>
                  </a:lnTo>
                  <a:close/>
                </a:path>
              </a:pathLst>
            </a:custGeom>
            <a:solidFill>
              <a:srgbClr val="4DABF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09599" y="2505074"/>
              <a:ext cx="5334000" cy="2324100"/>
            </a:xfrm>
            <a:custGeom>
              <a:avLst/>
              <a:gdLst/>
              <a:ahLst/>
              <a:cxnLst/>
              <a:rect l="l" t="t" r="r" b="b"/>
              <a:pathLst>
                <a:path w="5334000" h="2324100">
                  <a:moveTo>
                    <a:pt x="5238749" y="2324099"/>
                  </a:moveTo>
                  <a:lnTo>
                    <a:pt x="95249" y="2324099"/>
                  </a:lnTo>
                  <a:lnTo>
                    <a:pt x="85868" y="2323646"/>
                  </a:lnTo>
                  <a:lnTo>
                    <a:pt x="42322" y="2308061"/>
                  </a:lnTo>
                  <a:lnTo>
                    <a:pt x="11259" y="2273795"/>
                  </a:lnTo>
                  <a:lnTo>
                    <a:pt x="0" y="22288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38749" y="0"/>
                  </a:lnTo>
                  <a:lnTo>
                    <a:pt x="52800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2234478"/>
                  </a:lnTo>
                  <a:lnTo>
                    <a:pt x="20844" y="2271795"/>
                  </a:lnTo>
                  <a:lnTo>
                    <a:pt x="52303" y="2303253"/>
                  </a:lnTo>
                  <a:lnTo>
                    <a:pt x="89621" y="2314574"/>
                  </a:lnTo>
                  <a:lnTo>
                    <a:pt x="5280018" y="2314574"/>
                  </a:lnTo>
                  <a:lnTo>
                    <a:pt x="5275199" y="2316849"/>
                  </a:lnTo>
                  <a:lnTo>
                    <a:pt x="5266357" y="2320021"/>
                  </a:lnTo>
                  <a:lnTo>
                    <a:pt x="5257335" y="2322286"/>
                  </a:lnTo>
                  <a:lnTo>
                    <a:pt x="5248132" y="2323646"/>
                  </a:lnTo>
                  <a:lnTo>
                    <a:pt x="5238749" y="2324099"/>
                  </a:lnTo>
                  <a:close/>
                </a:path>
                <a:path w="5334000" h="2324100">
                  <a:moveTo>
                    <a:pt x="5280018" y="2314574"/>
                  </a:moveTo>
                  <a:lnTo>
                    <a:pt x="5244378" y="2314574"/>
                  </a:lnTo>
                  <a:lnTo>
                    <a:pt x="5249952" y="2314025"/>
                  </a:lnTo>
                  <a:lnTo>
                    <a:pt x="5260994" y="2311828"/>
                  </a:lnTo>
                  <a:lnTo>
                    <a:pt x="5295385" y="2293446"/>
                  </a:lnTo>
                  <a:lnTo>
                    <a:pt x="5320102" y="2256454"/>
                  </a:lnTo>
                  <a:lnTo>
                    <a:pt x="5324473" y="2234478"/>
                  </a:lnTo>
                  <a:lnTo>
                    <a:pt x="5324473" y="89620"/>
                  </a:lnTo>
                  <a:lnTo>
                    <a:pt x="5313154" y="52303"/>
                  </a:lnTo>
                  <a:lnTo>
                    <a:pt x="5281695" y="20844"/>
                  </a:lnTo>
                  <a:lnTo>
                    <a:pt x="5244378" y="9524"/>
                  </a:lnTo>
                  <a:lnTo>
                    <a:pt x="5280019" y="9524"/>
                  </a:lnTo>
                  <a:lnTo>
                    <a:pt x="5312415" y="34853"/>
                  </a:lnTo>
                  <a:lnTo>
                    <a:pt x="5332186" y="76663"/>
                  </a:lnTo>
                  <a:lnTo>
                    <a:pt x="5333999" y="2228849"/>
                  </a:lnTo>
                  <a:lnTo>
                    <a:pt x="5333546" y="2238232"/>
                  </a:lnTo>
                  <a:lnTo>
                    <a:pt x="5317961" y="2281777"/>
                  </a:lnTo>
                  <a:lnTo>
                    <a:pt x="5283694" y="2312839"/>
                  </a:lnTo>
                  <a:lnTo>
                    <a:pt x="5280018" y="2314574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260" y="2800375"/>
              <a:ext cx="198523" cy="19849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47712" y="3276599"/>
              <a:ext cx="57150" cy="762000"/>
            </a:xfrm>
            <a:custGeom>
              <a:avLst/>
              <a:gdLst/>
              <a:ahLst/>
              <a:cxnLst/>
              <a:rect l="l" t="t" r="r" b="b"/>
              <a:pathLst>
                <a:path w="57150" h="762000">
                  <a:moveTo>
                    <a:pt x="57150" y="729640"/>
                  </a:moveTo>
                  <a:lnTo>
                    <a:pt x="32372" y="704850"/>
                  </a:lnTo>
                  <a:lnTo>
                    <a:pt x="24790" y="704850"/>
                  </a:lnTo>
                  <a:lnTo>
                    <a:pt x="0" y="729640"/>
                  </a:lnTo>
                  <a:lnTo>
                    <a:pt x="0" y="737222"/>
                  </a:lnTo>
                  <a:lnTo>
                    <a:pt x="24790" y="762000"/>
                  </a:lnTo>
                  <a:lnTo>
                    <a:pt x="32372" y="762000"/>
                  </a:lnTo>
                  <a:lnTo>
                    <a:pt x="57150" y="737222"/>
                  </a:lnTo>
                  <a:lnTo>
                    <a:pt x="57150" y="733425"/>
                  </a:lnTo>
                  <a:lnTo>
                    <a:pt x="57150" y="729640"/>
                  </a:lnTo>
                  <a:close/>
                </a:path>
                <a:path w="57150" h="762000">
                  <a:moveTo>
                    <a:pt x="57150" y="377215"/>
                  </a:moveTo>
                  <a:lnTo>
                    <a:pt x="32372" y="352425"/>
                  </a:lnTo>
                  <a:lnTo>
                    <a:pt x="24790" y="352425"/>
                  </a:lnTo>
                  <a:lnTo>
                    <a:pt x="0" y="377215"/>
                  </a:lnTo>
                  <a:lnTo>
                    <a:pt x="0" y="384797"/>
                  </a:lnTo>
                  <a:lnTo>
                    <a:pt x="24790" y="409575"/>
                  </a:lnTo>
                  <a:lnTo>
                    <a:pt x="32372" y="409575"/>
                  </a:lnTo>
                  <a:lnTo>
                    <a:pt x="57150" y="384797"/>
                  </a:lnTo>
                  <a:lnTo>
                    <a:pt x="57150" y="381000"/>
                  </a:lnTo>
                  <a:lnTo>
                    <a:pt x="57150" y="377215"/>
                  </a:lnTo>
                  <a:close/>
                </a:path>
                <a:path w="57150" h="76200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73150" y="2131745"/>
            <a:ext cx="3027046" cy="236725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5"/>
              </a:spcBef>
            </a:pPr>
            <a:r>
              <a:rPr sz="1850" b="1" dirty="0">
                <a:solidFill>
                  <a:srgbClr val="4DABF6"/>
                </a:solidFill>
                <a:latin typeface="Noto Sans JP"/>
                <a:cs typeface="Noto Sans JP"/>
              </a:rPr>
              <a:t>2024.11</a:t>
            </a:r>
            <a:endParaRPr sz="1850">
              <a:latin typeface="Noto Sans JP"/>
              <a:cs typeface="Noto Sans JP"/>
            </a:endParaRPr>
          </a:p>
          <a:p>
            <a:pPr marL="48260">
              <a:lnSpc>
                <a:spcPct val="100000"/>
              </a:lnSpc>
              <a:spcBef>
                <a:spcPts val="2680"/>
              </a:spcBef>
            </a:pPr>
            <a:r>
              <a:rPr sz="1750" b="1" dirty="0">
                <a:solidFill>
                  <a:srgbClr val="FFFFFF"/>
                </a:solidFill>
                <a:latin typeface="Noto Sans JP"/>
                <a:cs typeface="Noto Sans JP"/>
              </a:rPr>
              <a:t>MCP </a:t>
            </a:r>
            <a:r>
              <a:rPr sz="1750" b="1" dirty="0">
                <a:solidFill>
                  <a:srgbClr val="FFFFFF"/>
                </a:solidFill>
                <a:latin typeface="Noto Sans JP"/>
                <a:cs typeface="Malgun Gothic"/>
              </a:rPr>
              <a:t>공개</a:t>
            </a:r>
            <a:endParaRPr sz="1750">
              <a:latin typeface="Noto Sans JP"/>
              <a:cs typeface="Malgun Gothic"/>
            </a:endParaRPr>
          </a:p>
          <a:p>
            <a:pPr marL="12700" marR="234315">
              <a:lnSpc>
                <a:spcPct val="149200"/>
              </a:lnSpc>
              <a:spcBef>
                <a:spcPts val="335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수백 개 </a:t>
            </a:r>
            <a:r>
              <a:rPr sz="1550" dirty="0">
                <a:solidFill>
                  <a:srgbClr val="FFFFFF"/>
                </a:solidFill>
                <a:latin typeface="Noto Sans JP"/>
                <a:cs typeface="Noto Sans JP"/>
              </a:rPr>
              <a:t>MCP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서버 몇 달 만에 등장 </a:t>
            </a:r>
            <a:r>
              <a:rPr sz="1550" dirty="0">
                <a:solidFill>
                  <a:srgbClr val="FFFFFF"/>
                </a:solidFill>
                <a:latin typeface="Noto Sans JP"/>
                <a:cs typeface="Noto Sans JP"/>
              </a:rPr>
              <a:t>Anthropic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발표</a:t>
            </a:r>
            <a:r>
              <a:rPr sz="1550" dirty="0">
                <a:solidFill>
                  <a:srgbClr val="FFFFFF"/>
                </a:solidFill>
                <a:latin typeface="Noto Sans JP"/>
                <a:cs typeface="Noto Sans JP"/>
              </a:rPr>
              <a:t>,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업계 선도 혁신적 </a:t>
            </a:r>
            <a:r>
              <a:rPr sz="1550" dirty="0">
                <a:solidFill>
                  <a:srgbClr val="FFFFFF"/>
                </a:solidFill>
                <a:latin typeface="Noto Sans JP"/>
                <a:cs typeface="Noto Sans JP"/>
              </a:rPr>
              <a:t>API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연결 방식 공개</a:t>
            </a:r>
            <a:endParaRPr sz="1500">
              <a:latin typeface="Noto Sans JP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개발자 생태계 형성 시작</a:t>
            </a:r>
            <a:endParaRPr sz="1500">
              <a:latin typeface="Noto Sans JP"/>
              <a:cs typeface="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47724" y="1771649"/>
            <a:ext cx="10734675" cy="3057525"/>
            <a:chOff x="847724" y="1771649"/>
            <a:chExt cx="10734675" cy="3057525"/>
          </a:xfrm>
        </p:grpSpPr>
        <p:sp>
          <p:nvSpPr>
            <p:cNvPr id="23" name="object 23"/>
            <p:cNvSpPr/>
            <p:nvPr/>
          </p:nvSpPr>
          <p:spPr>
            <a:xfrm>
              <a:off x="847724" y="4324349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0149" y="1771649"/>
              <a:ext cx="190500" cy="1904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248399" y="2505074"/>
              <a:ext cx="5334000" cy="2324100"/>
            </a:xfrm>
            <a:custGeom>
              <a:avLst/>
              <a:gdLst/>
              <a:ahLst/>
              <a:cxnLst/>
              <a:rect l="l" t="t" r="r" b="b"/>
              <a:pathLst>
                <a:path w="5334000" h="2324100">
                  <a:moveTo>
                    <a:pt x="5238749" y="2324099"/>
                  </a:moveTo>
                  <a:lnTo>
                    <a:pt x="95249" y="2324099"/>
                  </a:lnTo>
                  <a:lnTo>
                    <a:pt x="85867" y="2323646"/>
                  </a:lnTo>
                  <a:lnTo>
                    <a:pt x="42321" y="2308061"/>
                  </a:lnTo>
                  <a:lnTo>
                    <a:pt x="11259" y="2273795"/>
                  </a:lnTo>
                  <a:lnTo>
                    <a:pt x="0" y="22288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38749" y="0"/>
                  </a:lnTo>
                  <a:lnTo>
                    <a:pt x="5283694" y="11259"/>
                  </a:lnTo>
                  <a:lnTo>
                    <a:pt x="5317960" y="42321"/>
                  </a:lnTo>
                  <a:lnTo>
                    <a:pt x="5333546" y="85866"/>
                  </a:lnTo>
                  <a:lnTo>
                    <a:pt x="5333999" y="95249"/>
                  </a:lnTo>
                  <a:lnTo>
                    <a:pt x="5333999" y="2228849"/>
                  </a:lnTo>
                  <a:lnTo>
                    <a:pt x="5322738" y="2273795"/>
                  </a:lnTo>
                  <a:lnTo>
                    <a:pt x="5291676" y="2308061"/>
                  </a:lnTo>
                  <a:lnTo>
                    <a:pt x="5248132" y="2323646"/>
                  </a:lnTo>
                  <a:lnTo>
                    <a:pt x="5238749" y="2324099"/>
                  </a:lnTo>
                  <a:close/>
                </a:path>
              </a:pathLst>
            </a:custGeom>
            <a:solidFill>
              <a:srgbClr val="4DABF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248399" y="2505074"/>
              <a:ext cx="5334000" cy="2324100"/>
            </a:xfrm>
            <a:custGeom>
              <a:avLst/>
              <a:gdLst/>
              <a:ahLst/>
              <a:cxnLst/>
              <a:rect l="l" t="t" r="r" b="b"/>
              <a:pathLst>
                <a:path w="5334000" h="2324100">
                  <a:moveTo>
                    <a:pt x="5238749" y="2324099"/>
                  </a:moveTo>
                  <a:lnTo>
                    <a:pt x="95249" y="2324099"/>
                  </a:lnTo>
                  <a:lnTo>
                    <a:pt x="85867" y="2323646"/>
                  </a:lnTo>
                  <a:lnTo>
                    <a:pt x="42321" y="2308061"/>
                  </a:lnTo>
                  <a:lnTo>
                    <a:pt x="11259" y="2273795"/>
                  </a:lnTo>
                  <a:lnTo>
                    <a:pt x="0" y="22288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38749" y="0"/>
                  </a:lnTo>
                  <a:lnTo>
                    <a:pt x="5280019" y="9524"/>
                  </a:lnTo>
                  <a:lnTo>
                    <a:pt x="89620" y="9524"/>
                  </a:lnTo>
                  <a:lnTo>
                    <a:pt x="84045" y="10073"/>
                  </a:lnTo>
                  <a:lnTo>
                    <a:pt x="42942" y="27099"/>
                  </a:lnTo>
                  <a:lnTo>
                    <a:pt x="18203" y="57243"/>
                  </a:lnTo>
                  <a:lnTo>
                    <a:pt x="9524" y="89620"/>
                  </a:lnTo>
                  <a:lnTo>
                    <a:pt x="9524" y="2234478"/>
                  </a:lnTo>
                  <a:lnTo>
                    <a:pt x="20843" y="2271795"/>
                  </a:lnTo>
                  <a:lnTo>
                    <a:pt x="52302" y="2303253"/>
                  </a:lnTo>
                  <a:lnTo>
                    <a:pt x="89620" y="2314574"/>
                  </a:lnTo>
                  <a:lnTo>
                    <a:pt x="5280018" y="2314574"/>
                  </a:lnTo>
                  <a:lnTo>
                    <a:pt x="5275199" y="2316849"/>
                  </a:lnTo>
                  <a:lnTo>
                    <a:pt x="5266357" y="2320021"/>
                  </a:lnTo>
                  <a:lnTo>
                    <a:pt x="5257335" y="2322286"/>
                  </a:lnTo>
                  <a:lnTo>
                    <a:pt x="5248132" y="2323646"/>
                  </a:lnTo>
                  <a:lnTo>
                    <a:pt x="5238749" y="2324099"/>
                  </a:lnTo>
                  <a:close/>
                </a:path>
                <a:path w="5334000" h="2324100">
                  <a:moveTo>
                    <a:pt x="5280018" y="2314574"/>
                  </a:moveTo>
                  <a:lnTo>
                    <a:pt x="5244377" y="2314574"/>
                  </a:lnTo>
                  <a:lnTo>
                    <a:pt x="5249953" y="2314025"/>
                  </a:lnTo>
                  <a:lnTo>
                    <a:pt x="5260993" y="2311828"/>
                  </a:lnTo>
                  <a:lnTo>
                    <a:pt x="5295385" y="2293446"/>
                  </a:lnTo>
                  <a:lnTo>
                    <a:pt x="5320101" y="2256454"/>
                  </a:lnTo>
                  <a:lnTo>
                    <a:pt x="5324474" y="2234478"/>
                  </a:lnTo>
                  <a:lnTo>
                    <a:pt x="5324474" y="89620"/>
                  </a:lnTo>
                  <a:lnTo>
                    <a:pt x="5313152" y="52303"/>
                  </a:lnTo>
                  <a:lnTo>
                    <a:pt x="5281694" y="20844"/>
                  </a:lnTo>
                  <a:lnTo>
                    <a:pt x="5244377" y="9524"/>
                  </a:lnTo>
                  <a:lnTo>
                    <a:pt x="5280019" y="9524"/>
                  </a:lnTo>
                  <a:lnTo>
                    <a:pt x="5312415" y="34853"/>
                  </a:lnTo>
                  <a:lnTo>
                    <a:pt x="5332186" y="76663"/>
                  </a:lnTo>
                  <a:lnTo>
                    <a:pt x="5333999" y="2228849"/>
                  </a:lnTo>
                  <a:lnTo>
                    <a:pt x="5333546" y="2238232"/>
                  </a:lnTo>
                  <a:lnTo>
                    <a:pt x="5317960" y="2281777"/>
                  </a:lnTo>
                  <a:lnTo>
                    <a:pt x="5283694" y="2312839"/>
                  </a:lnTo>
                  <a:lnTo>
                    <a:pt x="5280018" y="2314574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6524" y="2800349"/>
              <a:ext cx="198090" cy="19809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490446" y="2111197"/>
            <a:ext cx="85026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dirty="0">
                <a:solidFill>
                  <a:srgbClr val="4DABF6"/>
                </a:solidFill>
                <a:latin typeface="Noto Sans JP"/>
                <a:cs typeface="Noto Sans JP"/>
              </a:rPr>
              <a:t>2025.03</a:t>
            </a:r>
            <a:endParaRPr sz="1850">
              <a:latin typeface="Noto Sans JP"/>
              <a:cs typeface="Noto Sans JP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48115" y="2735224"/>
            <a:ext cx="1742331" cy="2834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dirty="0">
                <a:solidFill>
                  <a:srgbClr val="FFFFFF"/>
                </a:solidFill>
                <a:latin typeface="Noto Sans JP"/>
                <a:cs typeface="Noto Sans JP"/>
              </a:rPr>
              <a:t>OpenAI </a:t>
            </a:r>
            <a:r>
              <a:rPr sz="1750" b="1" dirty="0">
                <a:solidFill>
                  <a:srgbClr val="FFFFFF"/>
                </a:solidFill>
                <a:latin typeface="Noto Sans JP"/>
                <a:cs typeface="Malgun Gothic"/>
              </a:rPr>
              <a:t>합류</a:t>
            </a:r>
            <a:endParaRPr sz="1750">
              <a:latin typeface="Noto Sans JP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486512" y="3276600"/>
            <a:ext cx="57150" cy="1104900"/>
          </a:xfrm>
          <a:custGeom>
            <a:avLst/>
            <a:gdLst/>
            <a:ahLst/>
            <a:cxnLst/>
            <a:rect l="l" t="t" r="r" b="b"/>
            <a:pathLst>
              <a:path w="57150" h="1104900">
                <a:moveTo>
                  <a:pt x="57150" y="1072540"/>
                </a:moveTo>
                <a:lnTo>
                  <a:pt x="32372" y="1047750"/>
                </a:lnTo>
                <a:lnTo>
                  <a:pt x="24790" y="1047750"/>
                </a:lnTo>
                <a:lnTo>
                  <a:pt x="0" y="1072540"/>
                </a:lnTo>
                <a:lnTo>
                  <a:pt x="0" y="1080122"/>
                </a:lnTo>
                <a:lnTo>
                  <a:pt x="24790" y="1104900"/>
                </a:lnTo>
                <a:lnTo>
                  <a:pt x="32372" y="1104900"/>
                </a:lnTo>
                <a:lnTo>
                  <a:pt x="57150" y="1080122"/>
                </a:lnTo>
                <a:lnTo>
                  <a:pt x="57150" y="1076325"/>
                </a:lnTo>
                <a:lnTo>
                  <a:pt x="57150" y="1072540"/>
                </a:lnTo>
                <a:close/>
              </a:path>
              <a:path w="57150" h="1104900">
                <a:moveTo>
                  <a:pt x="57150" y="729640"/>
                </a:moveTo>
                <a:lnTo>
                  <a:pt x="32372" y="704850"/>
                </a:lnTo>
                <a:lnTo>
                  <a:pt x="24790" y="704850"/>
                </a:lnTo>
                <a:lnTo>
                  <a:pt x="0" y="729640"/>
                </a:lnTo>
                <a:lnTo>
                  <a:pt x="0" y="737222"/>
                </a:lnTo>
                <a:lnTo>
                  <a:pt x="24790" y="762000"/>
                </a:lnTo>
                <a:lnTo>
                  <a:pt x="32372" y="762000"/>
                </a:lnTo>
                <a:lnTo>
                  <a:pt x="57150" y="737222"/>
                </a:lnTo>
                <a:lnTo>
                  <a:pt x="57150" y="733425"/>
                </a:lnTo>
                <a:lnTo>
                  <a:pt x="57150" y="729640"/>
                </a:lnTo>
                <a:close/>
              </a:path>
              <a:path w="57150" h="1104900">
                <a:moveTo>
                  <a:pt x="57150" y="377215"/>
                </a:moveTo>
                <a:lnTo>
                  <a:pt x="32372" y="352425"/>
                </a:lnTo>
                <a:lnTo>
                  <a:pt x="24790" y="352425"/>
                </a:lnTo>
                <a:lnTo>
                  <a:pt x="0" y="377215"/>
                </a:lnTo>
                <a:lnTo>
                  <a:pt x="0" y="384797"/>
                </a:lnTo>
                <a:lnTo>
                  <a:pt x="24790" y="409575"/>
                </a:lnTo>
                <a:lnTo>
                  <a:pt x="32372" y="409575"/>
                </a:lnTo>
                <a:lnTo>
                  <a:pt x="57150" y="384797"/>
                </a:lnTo>
                <a:lnTo>
                  <a:pt x="57150" y="381000"/>
                </a:lnTo>
                <a:lnTo>
                  <a:pt x="57150" y="377215"/>
                </a:lnTo>
                <a:close/>
              </a:path>
              <a:path w="57150" h="1104900">
                <a:moveTo>
                  <a:pt x="57150" y="24790"/>
                </a:moveTo>
                <a:lnTo>
                  <a:pt x="32372" y="0"/>
                </a:lnTo>
                <a:lnTo>
                  <a:pt x="24790" y="0"/>
                </a:lnTo>
                <a:lnTo>
                  <a:pt x="0" y="24790"/>
                </a:lnTo>
                <a:lnTo>
                  <a:pt x="0" y="32372"/>
                </a:lnTo>
                <a:lnTo>
                  <a:pt x="24790" y="57150"/>
                </a:lnTo>
                <a:lnTo>
                  <a:pt x="32372" y="57150"/>
                </a:lnTo>
                <a:lnTo>
                  <a:pt x="57150" y="32372"/>
                </a:lnTo>
                <a:lnTo>
                  <a:pt x="57150" y="28575"/>
                </a:lnTo>
                <a:lnTo>
                  <a:pt x="57150" y="24790"/>
                </a:lnTo>
                <a:close/>
              </a:path>
            </a:pathLst>
          </a:custGeom>
          <a:solidFill>
            <a:srgbClr val="4DABF6"/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11950" y="3066790"/>
            <a:ext cx="2679700" cy="13975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48700"/>
              </a:lnSpc>
              <a:spcBef>
                <a:spcPts val="105"/>
              </a:spcBef>
            </a:pPr>
            <a:r>
              <a:rPr sz="1550" dirty="0">
                <a:solidFill>
                  <a:srgbClr val="FFFFFF"/>
                </a:solidFill>
                <a:latin typeface="Noto Sans JP"/>
                <a:cs typeface="Noto Sans JP"/>
              </a:rPr>
              <a:t>MCP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지원으로 업계 표준화 완성 새로운 </a:t>
            </a:r>
            <a:r>
              <a:rPr sz="1550" dirty="0">
                <a:solidFill>
                  <a:srgbClr val="FFFFFF"/>
                </a:solidFill>
                <a:latin typeface="Noto Sans JP"/>
                <a:cs typeface="Noto Sans JP"/>
              </a:rPr>
              <a:t>AI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연결 </a:t>
            </a:r>
            <a:r>
              <a:rPr sz="1500">
                <a:solidFill>
                  <a:srgbClr val="FFFFFF"/>
                </a:solidFill>
                <a:latin typeface="Noto Sans JP"/>
                <a:cs typeface="Dotum"/>
              </a:rPr>
              <a:t>패러다임 확립</a:t>
            </a:r>
            <a:endParaRPr lang="en-US" sz="1500">
              <a:solidFill>
                <a:srgbClr val="FFFFFF"/>
              </a:solidFill>
              <a:latin typeface="Noto Sans JP"/>
              <a:cs typeface="Dotum"/>
            </a:endParaRPr>
          </a:p>
          <a:p>
            <a:pPr marL="12700" marR="5080">
              <a:lnSpc>
                <a:spcPct val="148700"/>
              </a:lnSpc>
              <a:spcBef>
                <a:spcPts val="105"/>
              </a:spcBef>
            </a:pPr>
            <a:r>
              <a:rPr sz="1500">
                <a:solidFill>
                  <a:srgbClr val="FFFFFF"/>
                </a:solidFill>
                <a:latin typeface="Noto Sans JP"/>
                <a:cs typeface="Dotum"/>
              </a:rPr>
              <a:t> </a:t>
            </a:r>
            <a:r>
              <a:rPr sz="1550" dirty="0">
                <a:solidFill>
                  <a:srgbClr val="FFFFFF"/>
                </a:solidFill>
                <a:latin typeface="Noto Sans JP"/>
                <a:cs typeface="Noto Sans JP"/>
              </a:rPr>
              <a:t>AI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앱스토어급 생태계 </a:t>
            </a:r>
            <a:r>
              <a:rPr sz="1500">
                <a:solidFill>
                  <a:srgbClr val="FFFFFF"/>
                </a:solidFill>
                <a:latin typeface="Noto Sans JP"/>
                <a:cs typeface="Dotum"/>
              </a:rPr>
              <a:t>구축 </a:t>
            </a:r>
            <a:endParaRPr lang="en-US" sz="1500">
              <a:solidFill>
                <a:srgbClr val="FFFFFF"/>
              </a:solidFill>
              <a:latin typeface="Noto Sans JP"/>
              <a:cs typeface="Dotum"/>
            </a:endParaRPr>
          </a:p>
          <a:p>
            <a:pPr marL="12700" marR="5080">
              <a:lnSpc>
                <a:spcPct val="148700"/>
              </a:lnSpc>
              <a:spcBef>
                <a:spcPts val="105"/>
              </a:spcBef>
            </a:pPr>
            <a:r>
              <a:rPr sz="1500">
                <a:solidFill>
                  <a:srgbClr val="FFFFFF"/>
                </a:solidFill>
                <a:latin typeface="Noto Sans JP"/>
                <a:cs typeface="Dotum"/>
              </a:rPr>
              <a:t>플러그인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시장 급성장</a:t>
            </a:r>
            <a:endParaRPr sz="1500">
              <a:latin typeface="Noto Sans JP"/>
              <a:cs typeface="Dot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9374" y="5381624"/>
              <a:ext cx="95250" cy="95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624" y="1857374"/>
              <a:ext cx="95250" cy="95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624" y="4905374"/>
              <a:ext cx="95250" cy="952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9599" y="2190749"/>
              <a:ext cx="5410200" cy="866775"/>
            </a:xfrm>
            <a:custGeom>
              <a:avLst/>
              <a:gdLst/>
              <a:ahLst/>
              <a:cxnLst/>
              <a:rect l="l" t="t" r="r" b="b"/>
              <a:pathLst>
                <a:path w="5410200" h="866775">
                  <a:moveTo>
                    <a:pt x="5333999" y="866774"/>
                  </a:moveTo>
                  <a:lnTo>
                    <a:pt x="76199" y="866774"/>
                  </a:lnTo>
                  <a:lnTo>
                    <a:pt x="68693" y="866412"/>
                  </a:lnTo>
                  <a:lnTo>
                    <a:pt x="27882" y="849507"/>
                  </a:lnTo>
                  <a:lnTo>
                    <a:pt x="3262" y="812661"/>
                  </a:lnTo>
                  <a:lnTo>
                    <a:pt x="0" y="7905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30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790574"/>
                  </a:lnTo>
                  <a:lnTo>
                    <a:pt x="5397368" y="832916"/>
                  </a:lnTo>
                  <a:lnTo>
                    <a:pt x="5363159" y="860973"/>
                  </a:lnTo>
                  <a:lnTo>
                    <a:pt x="5333999" y="866774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2190750"/>
              <a:ext cx="5410200" cy="866775"/>
            </a:xfrm>
            <a:custGeom>
              <a:avLst/>
              <a:gdLst/>
              <a:ahLst/>
              <a:cxnLst/>
              <a:rect l="l" t="t" r="r" b="b"/>
              <a:pathLst>
                <a:path w="5410200" h="866775">
                  <a:moveTo>
                    <a:pt x="5333999" y="866774"/>
                  </a:moveTo>
                  <a:lnTo>
                    <a:pt x="76199" y="866774"/>
                  </a:lnTo>
                  <a:lnTo>
                    <a:pt x="68693" y="866412"/>
                  </a:lnTo>
                  <a:lnTo>
                    <a:pt x="27882" y="849507"/>
                  </a:lnTo>
                  <a:lnTo>
                    <a:pt x="3262" y="812661"/>
                  </a:lnTo>
                  <a:lnTo>
                    <a:pt x="0" y="7905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794952"/>
                  </a:lnTo>
                  <a:lnTo>
                    <a:pt x="9833" y="798081"/>
                  </a:lnTo>
                  <a:lnTo>
                    <a:pt x="9951" y="799288"/>
                  </a:lnTo>
                  <a:lnTo>
                    <a:pt x="25957" y="834624"/>
                  </a:lnTo>
                  <a:lnTo>
                    <a:pt x="58898" y="855114"/>
                  </a:lnTo>
                  <a:lnTo>
                    <a:pt x="71822" y="857249"/>
                  </a:lnTo>
                  <a:lnTo>
                    <a:pt x="5370819" y="857249"/>
                  </a:lnTo>
                  <a:lnTo>
                    <a:pt x="5369955" y="857766"/>
                  </a:lnTo>
                  <a:lnTo>
                    <a:pt x="5363159" y="860974"/>
                  </a:lnTo>
                  <a:lnTo>
                    <a:pt x="5356085" y="863511"/>
                  </a:lnTo>
                  <a:lnTo>
                    <a:pt x="5348867" y="865324"/>
                  </a:lnTo>
                  <a:lnTo>
                    <a:pt x="5341505" y="866412"/>
                  </a:lnTo>
                  <a:lnTo>
                    <a:pt x="5333999" y="866774"/>
                  </a:lnTo>
                  <a:close/>
                </a:path>
                <a:path w="5410200" h="866775">
                  <a:moveTo>
                    <a:pt x="5370819" y="857249"/>
                  </a:moveTo>
                  <a:lnTo>
                    <a:pt x="5338377" y="857249"/>
                  </a:lnTo>
                  <a:lnTo>
                    <a:pt x="5342712" y="856822"/>
                  </a:lnTo>
                  <a:lnTo>
                    <a:pt x="5351300" y="855114"/>
                  </a:lnTo>
                  <a:lnTo>
                    <a:pt x="5384241" y="834624"/>
                  </a:lnTo>
                  <a:lnTo>
                    <a:pt x="5400247" y="799288"/>
                  </a:lnTo>
                  <a:lnTo>
                    <a:pt x="5400674" y="794952"/>
                  </a:lnTo>
                  <a:lnTo>
                    <a:pt x="5400674" y="71821"/>
                  </a:lnTo>
                  <a:lnTo>
                    <a:pt x="5387005" y="35517"/>
                  </a:lnTo>
                  <a:lnTo>
                    <a:pt x="5355157" y="12830"/>
                  </a:lnTo>
                  <a:lnTo>
                    <a:pt x="5338377" y="9524"/>
                  </a:lnTo>
                  <a:lnTo>
                    <a:pt x="5370819" y="9524"/>
                  </a:lnTo>
                  <a:lnTo>
                    <a:pt x="5401191" y="40243"/>
                  </a:lnTo>
                  <a:lnTo>
                    <a:pt x="5410199" y="790574"/>
                  </a:lnTo>
                  <a:lnTo>
                    <a:pt x="5409837" y="798081"/>
                  </a:lnTo>
                  <a:lnTo>
                    <a:pt x="5392932" y="838891"/>
                  </a:lnTo>
                  <a:lnTo>
                    <a:pt x="5376469" y="853849"/>
                  </a:lnTo>
                  <a:lnTo>
                    <a:pt x="5370819" y="857249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69322" y="2505122"/>
              <a:ext cx="383540" cy="229235"/>
            </a:xfrm>
            <a:custGeom>
              <a:avLst/>
              <a:gdLst/>
              <a:ahLst/>
              <a:cxnLst/>
              <a:rect l="l" t="t" r="r" b="b"/>
              <a:pathLst>
                <a:path w="383540" h="229235">
                  <a:moveTo>
                    <a:pt x="30450" y="25562"/>
                  </a:moveTo>
                  <a:lnTo>
                    <a:pt x="29890" y="25229"/>
                  </a:lnTo>
                  <a:lnTo>
                    <a:pt x="24020" y="25229"/>
                  </a:lnTo>
                  <a:lnTo>
                    <a:pt x="25836" y="12442"/>
                  </a:lnTo>
                  <a:lnTo>
                    <a:pt x="65936" y="0"/>
                  </a:lnTo>
                  <a:lnTo>
                    <a:pt x="74900" y="0"/>
                  </a:lnTo>
                  <a:lnTo>
                    <a:pt x="104354" y="17531"/>
                  </a:lnTo>
                  <a:lnTo>
                    <a:pt x="59990" y="17531"/>
                  </a:lnTo>
                  <a:lnTo>
                    <a:pt x="53843" y="18174"/>
                  </a:lnTo>
                  <a:lnTo>
                    <a:pt x="45535" y="19946"/>
                  </a:lnTo>
                  <a:lnTo>
                    <a:pt x="34831" y="23550"/>
                  </a:lnTo>
                  <a:lnTo>
                    <a:pt x="30450" y="25562"/>
                  </a:lnTo>
                  <a:close/>
                </a:path>
                <a:path w="383540" h="229235">
                  <a:moveTo>
                    <a:pt x="109528" y="52970"/>
                  </a:moveTo>
                  <a:lnTo>
                    <a:pt x="88796" y="52970"/>
                  </a:lnTo>
                  <a:lnTo>
                    <a:pt x="88796" y="43672"/>
                  </a:lnTo>
                  <a:lnTo>
                    <a:pt x="87837" y="32821"/>
                  </a:lnTo>
                  <a:lnTo>
                    <a:pt x="87824" y="32684"/>
                  </a:lnTo>
                  <a:lnTo>
                    <a:pt x="82781" y="24007"/>
                  </a:lnTo>
                  <a:lnTo>
                    <a:pt x="74076" y="18627"/>
                  </a:lnTo>
                  <a:lnTo>
                    <a:pt x="62120" y="17531"/>
                  </a:lnTo>
                  <a:lnTo>
                    <a:pt x="104354" y="17531"/>
                  </a:lnTo>
                  <a:lnTo>
                    <a:pt x="107681" y="24747"/>
                  </a:lnTo>
                  <a:lnTo>
                    <a:pt x="109447" y="32684"/>
                  </a:lnTo>
                  <a:lnTo>
                    <a:pt x="109528" y="52970"/>
                  </a:lnTo>
                  <a:close/>
                </a:path>
                <a:path w="383540" h="229235">
                  <a:moveTo>
                    <a:pt x="60975" y="118449"/>
                  </a:moveTo>
                  <a:lnTo>
                    <a:pt x="53203" y="118449"/>
                  </a:lnTo>
                  <a:lnTo>
                    <a:pt x="42400" y="117252"/>
                  </a:lnTo>
                  <a:lnTo>
                    <a:pt x="43224" y="117252"/>
                  </a:lnTo>
                  <a:lnTo>
                    <a:pt x="31759" y="112402"/>
                  </a:lnTo>
                  <a:lnTo>
                    <a:pt x="25703" y="105953"/>
                  </a:lnTo>
                  <a:lnTo>
                    <a:pt x="22051" y="101988"/>
                  </a:lnTo>
                  <a:lnTo>
                    <a:pt x="18597" y="84986"/>
                  </a:lnTo>
                  <a:lnTo>
                    <a:pt x="21709" y="69618"/>
                  </a:lnTo>
                  <a:lnTo>
                    <a:pt x="31124" y="58118"/>
                  </a:lnTo>
                  <a:lnTo>
                    <a:pt x="44832" y="51114"/>
                  </a:lnTo>
                  <a:lnTo>
                    <a:pt x="60823" y="49238"/>
                  </a:lnTo>
                  <a:lnTo>
                    <a:pt x="63645" y="49238"/>
                  </a:lnTo>
                  <a:lnTo>
                    <a:pt x="70726" y="49791"/>
                  </a:lnTo>
                  <a:lnTo>
                    <a:pt x="78643" y="50907"/>
                  </a:lnTo>
                  <a:lnTo>
                    <a:pt x="88796" y="52970"/>
                  </a:lnTo>
                  <a:lnTo>
                    <a:pt x="109528" y="52970"/>
                  </a:lnTo>
                  <a:lnTo>
                    <a:pt x="109557" y="64639"/>
                  </a:lnTo>
                  <a:lnTo>
                    <a:pt x="65168" y="64639"/>
                  </a:lnTo>
                  <a:lnTo>
                    <a:pt x="57391" y="65124"/>
                  </a:lnTo>
                  <a:lnTo>
                    <a:pt x="49121" y="68041"/>
                  </a:lnTo>
                  <a:lnTo>
                    <a:pt x="42663" y="74059"/>
                  </a:lnTo>
                  <a:lnTo>
                    <a:pt x="40320" y="83843"/>
                  </a:lnTo>
                  <a:lnTo>
                    <a:pt x="41218" y="90972"/>
                  </a:lnTo>
                  <a:lnTo>
                    <a:pt x="44755" y="96869"/>
                  </a:lnTo>
                  <a:lnTo>
                    <a:pt x="50533" y="100790"/>
                  </a:lnTo>
                  <a:lnTo>
                    <a:pt x="58156" y="101988"/>
                  </a:lnTo>
                  <a:lnTo>
                    <a:pt x="89617" y="101988"/>
                  </a:lnTo>
                  <a:lnTo>
                    <a:pt x="85952" y="106563"/>
                  </a:lnTo>
                  <a:lnTo>
                    <a:pt x="80418" y="110925"/>
                  </a:lnTo>
                  <a:lnTo>
                    <a:pt x="67325" y="117083"/>
                  </a:lnTo>
                  <a:lnTo>
                    <a:pt x="60975" y="118449"/>
                  </a:lnTo>
                  <a:close/>
                </a:path>
                <a:path w="383540" h="229235">
                  <a:moveTo>
                    <a:pt x="89617" y="101988"/>
                  </a:moveTo>
                  <a:lnTo>
                    <a:pt x="58156" y="101988"/>
                  </a:lnTo>
                  <a:lnTo>
                    <a:pt x="70623" y="99915"/>
                  </a:lnTo>
                  <a:lnTo>
                    <a:pt x="79368" y="95158"/>
                  </a:lnTo>
                  <a:lnTo>
                    <a:pt x="84843" y="89281"/>
                  </a:lnTo>
                  <a:lnTo>
                    <a:pt x="87500" y="83843"/>
                  </a:lnTo>
                  <a:lnTo>
                    <a:pt x="88963" y="77866"/>
                  </a:lnTo>
                  <a:lnTo>
                    <a:pt x="88719" y="74059"/>
                  </a:lnTo>
                  <a:lnTo>
                    <a:pt x="88719" y="67538"/>
                  </a:lnTo>
                  <a:lnTo>
                    <a:pt x="82962" y="66157"/>
                  </a:lnTo>
                  <a:lnTo>
                    <a:pt x="74610" y="64639"/>
                  </a:lnTo>
                  <a:lnTo>
                    <a:pt x="109557" y="64639"/>
                  </a:lnTo>
                  <a:lnTo>
                    <a:pt x="109530" y="84986"/>
                  </a:lnTo>
                  <a:lnTo>
                    <a:pt x="109207" y="95158"/>
                  </a:lnTo>
                  <a:lnTo>
                    <a:pt x="109174" y="96190"/>
                  </a:lnTo>
                  <a:lnTo>
                    <a:pt x="114365" y="100790"/>
                  </a:lnTo>
                  <a:lnTo>
                    <a:pt x="90577" y="100790"/>
                  </a:lnTo>
                  <a:lnTo>
                    <a:pt x="89617" y="101988"/>
                  </a:lnTo>
                  <a:close/>
                </a:path>
                <a:path w="383540" h="229235">
                  <a:moveTo>
                    <a:pt x="97791" y="117252"/>
                  </a:moveTo>
                  <a:lnTo>
                    <a:pt x="90418" y="100790"/>
                  </a:lnTo>
                  <a:lnTo>
                    <a:pt x="114365" y="100790"/>
                  </a:lnTo>
                  <a:lnTo>
                    <a:pt x="115718" y="101988"/>
                  </a:lnTo>
                  <a:lnTo>
                    <a:pt x="115905" y="101988"/>
                  </a:lnTo>
                  <a:lnTo>
                    <a:pt x="115908" y="107618"/>
                  </a:lnTo>
                  <a:lnTo>
                    <a:pt x="115095" y="108862"/>
                  </a:lnTo>
                  <a:lnTo>
                    <a:pt x="113639" y="109686"/>
                  </a:lnTo>
                  <a:lnTo>
                    <a:pt x="105012" y="115725"/>
                  </a:lnTo>
                  <a:lnTo>
                    <a:pt x="103895" y="116106"/>
                  </a:lnTo>
                  <a:lnTo>
                    <a:pt x="102598" y="116106"/>
                  </a:lnTo>
                  <a:lnTo>
                    <a:pt x="97791" y="117252"/>
                  </a:lnTo>
                  <a:close/>
                </a:path>
                <a:path w="383540" h="229235">
                  <a:moveTo>
                    <a:pt x="155227" y="116139"/>
                  </a:moveTo>
                  <a:lnTo>
                    <a:pt x="153048" y="112817"/>
                  </a:lnTo>
                  <a:lnTo>
                    <a:pt x="152463" y="110037"/>
                  </a:lnTo>
                  <a:lnTo>
                    <a:pt x="152358" y="109537"/>
                  </a:lnTo>
                  <a:lnTo>
                    <a:pt x="122711" y="11519"/>
                  </a:lnTo>
                  <a:lnTo>
                    <a:pt x="121568" y="6411"/>
                  </a:lnTo>
                  <a:lnTo>
                    <a:pt x="121293" y="4604"/>
                  </a:lnTo>
                  <a:lnTo>
                    <a:pt x="122059" y="3562"/>
                  </a:lnTo>
                  <a:lnTo>
                    <a:pt x="124061" y="3256"/>
                  </a:lnTo>
                  <a:lnTo>
                    <a:pt x="137409" y="3256"/>
                  </a:lnTo>
                  <a:lnTo>
                    <a:pt x="142339" y="2762"/>
                  </a:lnTo>
                  <a:lnTo>
                    <a:pt x="144041" y="6875"/>
                  </a:lnTo>
                  <a:lnTo>
                    <a:pt x="144583" y="9459"/>
                  </a:lnTo>
                  <a:lnTo>
                    <a:pt x="165848" y="93297"/>
                  </a:lnTo>
                  <a:lnTo>
                    <a:pt x="182180" y="93297"/>
                  </a:lnTo>
                  <a:lnTo>
                    <a:pt x="178349" y="109305"/>
                  </a:lnTo>
                  <a:lnTo>
                    <a:pt x="177419" y="115704"/>
                  </a:lnTo>
                  <a:lnTo>
                    <a:pt x="159971" y="115704"/>
                  </a:lnTo>
                  <a:lnTo>
                    <a:pt x="155227" y="116139"/>
                  </a:lnTo>
                  <a:close/>
                </a:path>
                <a:path w="383540" h="229235">
                  <a:moveTo>
                    <a:pt x="182180" y="93297"/>
                  </a:moveTo>
                  <a:lnTo>
                    <a:pt x="165848" y="93297"/>
                  </a:lnTo>
                  <a:lnTo>
                    <a:pt x="185493" y="9864"/>
                  </a:lnTo>
                  <a:lnTo>
                    <a:pt x="185588" y="9459"/>
                  </a:lnTo>
                  <a:lnTo>
                    <a:pt x="185751" y="8471"/>
                  </a:lnTo>
                  <a:lnTo>
                    <a:pt x="185803" y="8155"/>
                  </a:lnTo>
                  <a:lnTo>
                    <a:pt x="185904" y="7542"/>
                  </a:lnTo>
                  <a:lnTo>
                    <a:pt x="187126" y="3562"/>
                  </a:lnTo>
                  <a:lnTo>
                    <a:pt x="187220" y="3256"/>
                  </a:lnTo>
                  <a:lnTo>
                    <a:pt x="187278" y="3065"/>
                  </a:lnTo>
                  <a:lnTo>
                    <a:pt x="187371" y="2762"/>
                  </a:lnTo>
                  <a:lnTo>
                    <a:pt x="186065" y="2762"/>
                  </a:lnTo>
                  <a:lnTo>
                    <a:pt x="191935" y="3256"/>
                  </a:lnTo>
                  <a:lnTo>
                    <a:pt x="210065" y="3256"/>
                  </a:lnTo>
                  <a:lnTo>
                    <a:pt x="210961" y="9459"/>
                  </a:lnTo>
                  <a:lnTo>
                    <a:pt x="215241" y="27753"/>
                  </a:lnTo>
                  <a:lnTo>
                    <a:pt x="197864" y="27753"/>
                  </a:lnTo>
                  <a:lnTo>
                    <a:pt x="182180" y="93297"/>
                  </a:lnTo>
                  <a:close/>
                </a:path>
                <a:path w="383540" h="229235">
                  <a:moveTo>
                    <a:pt x="248544" y="94446"/>
                  </a:moveTo>
                  <a:lnTo>
                    <a:pt x="230868" y="94446"/>
                  </a:lnTo>
                  <a:lnTo>
                    <a:pt x="252732" y="9864"/>
                  </a:lnTo>
                  <a:lnTo>
                    <a:pt x="253435" y="6875"/>
                  </a:lnTo>
                  <a:lnTo>
                    <a:pt x="254242" y="3562"/>
                  </a:lnTo>
                  <a:lnTo>
                    <a:pt x="254317" y="3256"/>
                  </a:lnTo>
                  <a:lnTo>
                    <a:pt x="254438" y="2762"/>
                  </a:lnTo>
                  <a:lnTo>
                    <a:pt x="259298" y="3256"/>
                  </a:lnTo>
                  <a:lnTo>
                    <a:pt x="275730" y="3256"/>
                  </a:lnTo>
                  <a:lnTo>
                    <a:pt x="275428" y="6411"/>
                  </a:lnTo>
                  <a:lnTo>
                    <a:pt x="275319" y="7542"/>
                  </a:lnTo>
                  <a:lnTo>
                    <a:pt x="275230" y="8471"/>
                  </a:lnTo>
                  <a:lnTo>
                    <a:pt x="274962" y="9459"/>
                  </a:lnTo>
                  <a:lnTo>
                    <a:pt x="248544" y="94446"/>
                  </a:lnTo>
                  <a:close/>
                </a:path>
                <a:path w="383540" h="229235">
                  <a:moveTo>
                    <a:pt x="275730" y="3256"/>
                  </a:moveTo>
                  <a:lnTo>
                    <a:pt x="272843" y="3256"/>
                  </a:lnTo>
                  <a:lnTo>
                    <a:pt x="276694" y="2762"/>
                  </a:lnTo>
                  <a:lnTo>
                    <a:pt x="275778" y="2762"/>
                  </a:lnTo>
                  <a:lnTo>
                    <a:pt x="275730" y="3256"/>
                  </a:lnTo>
                  <a:close/>
                </a:path>
                <a:path w="383540" h="229235">
                  <a:moveTo>
                    <a:pt x="210065" y="3256"/>
                  </a:moveTo>
                  <a:lnTo>
                    <a:pt x="204716" y="3256"/>
                  </a:lnTo>
                  <a:lnTo>
                    <a:pt x="210038" y="3065"/>
                  </a:lnTo>
                  <a:lnTo>
                    <a:pt x="210065" y="3256"/>
                  </a:lnTo>
                  <a:close/>
                </a:path>
                <a:path w="383540" h="229235">
                  <a:moveTo>
                    <a:pt x="219433" y="116389"/>
                  </a:moveTo>
                  <a:lnTo>
                    <a:pt x="218628" y="116389"/>
                  </a:lnTo>
                  <a:lnTo>
                    <a:pt x="217705" y="110037"/>
                  </a:lnTo>
                  <a:lnTo>
                    <a:pt x="217584" y="109305"/>
                  </a:lnTo>
                  <a:lnTo>
                    <a:pt x="197864" y="27753"/>
                  </a:lnTo>
                  <a:lnTo>
                    <a:pt x="215241" y="27753"/>
                  </a:lnTo>
                  <a:lnTo>
                    <a:pt x="230868" y="94446"/>
                  </a:lnTo>
                  <a:lnTo>
                    <a:pt x="248544" y="94446"/>
                  </a:lnTo>
                  <a:lnTo>
                    <a:pt x="243924" y="109305"/>
                  </a:lnTo>
                  <a:lnTo>
                    <a:pt x="243852" y="109537"/>
                  </a:lnTo>
                  <a:lnTo>
                    <a:pt x="243159" y="112817"/>
                  </a:lnTo>
                  <a:lnTo>
                    <a:pt x="241295" y="115704"/>
                  </a:lnTo>
                  <a:lnTo>
                    <a:pt x="225945" y="115704"/>
                  </a:lnTo>
                  <a:lnTo>
                    <a:pt x="219433" y="116389"/>
                  </a:lnTo>
                  <a:close/>
                </a:path>
                <a:path w="383540" h="229235">
                  <a:moveTo>
                    <a:pt x="177319" y="116389"/>
                  </a:moveTo>
                  <a:lnTo>
                    <a:pt x="170801" y="115704"/>
                  </a:lnTo>
                  <a:lnTo>
                    <a:pt x="177419" y="115704"/>
                  </a:lnTo>
                  <a:lnTo>
                    <a:pt x="177319" y="116389"/>
                  </a:lnTo>
                  <a:close/>
                </a:path>
                <a:path w="383540" h="229235">
                  <a:moveTo>
                    <a:pt x="241009" y="116139"/>
                  </a:moveTo>
                  <a:lnTo>
                    <a:pt x="240113" y="116139"/>
                  </a:lnTo>
                  <a:lnTo>
                    <a:pt x="235369" y="115704"/>
                  </a:lnTo>
                  <a:lnTo>
                    <a:pt x="241295" y="115704"/>
                  </a:lnTo>
                  <a:lnTo>
                    <a:pt x="241009" y="116139"/>
                  </a:lnTo>
                  <a:close/>
                </a:path>
                <a:path w="383540" h="229235">
                  <a:moveTo>
                    <a:pt x="360803" y="102121"/>
                  </a:moveTo>
                  <a:lnTo>
                    <a:pt x="320473" y="102121"/>
                  </a:lnTo>
                  <a:lnTo>
                    <a:pt x="330507" y="101299"/>
                  </a:lnTo>
                  <a:lnTo>
                    <a:pt x="336890" y="99392"/>
                  </a:lnTo>
                  <a:lnTo>
                    <a:pt x="340090" y="97797"/>
                  </a:lnTo>
                  <a:lnTo>
                    <a:pt x="347918" y="93148"/>
                  </a:lnTo>
                  <a:lnTo>
                    <a:pt x="348537" y="82510"/>
                  </a:lnTo>
                  <a:lnTo>
                    <a:pt x="343215" y="76991"/>
                  </a:lnTo>
                  <a:lnTo>
                    <a:pt x="338793" y="73825"/>
                  </a:lnTo>
                  <a:lnTo>
                    <a:pt x="333466" y="71430"/>
                  </a:lnTo>
                  <a:lnTo>
                    <a:pt x="325106" y="68691"/>
                  </a:lnTo>
                  <a:lnTo>
                    <a:pt x="311586" y="64490"/>
                  </a:lnTo>
                  <a:lnTo>
                    <a:pt x="306355" y="62539"/>
                  </a:lnTo>
                  <a:lnTo>
                    <a:pt x="297536" y="57267"/>
                  </a:lnTo>
                  <a:lnTo>
                    <a:pt x="289352" y="47958"/>
                  </a:lnTo>
                  <a:lnTo>
                    <a:pt x="289225" y="47813"/>
                  </a:lnTo>
                  <a:lnTo>
                    <a:pt x="285517" y="33319"/>
                  </a:lnTo>
                  <a:lnTo>
                    <a:pt x="288108" y="21003"/>
                  </a:lnTo>
                  <a:lnTo>
                    <a:pt x="296147" y="10310"/>
                  </a:lnTo>
                  <a:lnTo>
                    <a:pt x="309217" y="2794"/>
                  </a:lnTo>
                  <a:lnTo>
                    <a:pt x="326903" y="11"/>
                  </a:lnTo>
                  <a:lnTo>
                    <a:pt x="334489" y="500"/>
                  </a:lnTo>
                  <a:lnTo>
                    <a:pt x="361187" y="12019"/>
                  </a:lnTo>
                  <a:lnTo>
                    <a:pt x="361158" y="17085"/>
                  </a:lnTo>
                  <a:lnTo>
                    <a:pt x="328963" y="17085"/>
                  </a:lnTo>
                  <a:lnTo>
                    <a:pt x="323536" y="17303"/>
                  </a:lnTo>
                  <a:lnTo>
                    <a:pt x="315662" y="19066"/>
                  </a:lnTo>
                  <a:lnTo>
                    <a:pt x="308830" y="23485"/>
                  </a:lnTo>
                  <a:lnTo>
                    <a:pt x="306097" y="31950"/>
                  </a:lnTo>
                  <a:lnTo>
                    <a:pt x="305841" y="43237"/>
                  </a:lnTo>
                  <a:lnTo>
                    <a:pt x="323778" y="47958"/>
                  </a:lnTo>
                  <a:lnTo>
                    <a:pt x="337595" y="52059"/>
                  </a:lnTo>
                  <a:lnTo>
                    <a:pt x="367268" y="85442"/>
                  </a:lnTo>
                  <a:lnTo>
                    <a:pt x="365924" y="93148"/>
                  </a:lnTo>
                  <a:lnTo>
                    <a:pt x="365866" y="93484"/>
                  </a:lnTo>
                  <a:lnTo>
                    <a:pt x="363944" y="98571"/>
                  </a:lnTo>
                  <a:lnTo>
                    <a:pt x="360803" y="102121"/>
                  </a:lnTo>
                  <a:close/>
                </a:path>
                <a:path w="383540" h="229235">
                  <a:moveTo>
                    <a:pt x="360164" y="23485"/>
                  </a:moveTo>
                  <a:lnTo>
                    <a:pt x="358229" y="23485"/>
                  </a:lnTo>
                  <a:lnTo>
                    <a:pt x="353856" y="22163"/>
                  </a:lnTo>
                  <a:lnTo>
                    <a:pt x="348074" y="19999"/>
                  </a:lnTo>
                  <a:lnTo>
                    <a:pt x="339865" y="17907"/>
                  </a:lnTo>
                  <a:lnTo>
                    <a:pt x="328963" y="17085"/>
                  </a:lnTo>
                  <a:lnTo>
                    <a:pt x="361158" y="17085"/>
                  </a:lnTo>
                  <a:lnTo>
                    <a:pt x="361128" y="22163"/>
                  </a:lnTo>
                  <a:lnTo>
                    <a:pt x="360164" y="23485"/>
                  </a:lnTo>
                  <a:close/>
                </a:path>
                <a:path w="383540" h="229235">
                  <a:moveTo>
                    <a:pt x="328268" y="118925"/>
                  </a:moveTo>
                  <a:lnTo>
                    <a:pt x="317863" y="118925"/>
                  </a:lnTo>
                  <a:lnTo>
                    <a:pt x="309559" y="118083"/>
                  </a:lnTo>
                  <a:lnTo>
                    <a:pt x="299295" y="115901"/>
                  </a:lnTo>
                  <a:lnTo>
                    <a:pt x="288565" y="111746"/>
                  </a:lnTo>
                  <a:lnTo>
                    <a:pt x="285434" y="110420"/>
                  </a:lnTo>
                  <a:lnTo>
                    <a:pt x="283884" y="108056"/>
                  </a:lnTo>
                  <a:lnTo>
                    <a:pt x="283916" y="93148"/>
                  </a:lnTo>
                  <a:lnTo>
                    <a:pt x="283606" y="93148"/>
                  </a:lnTo>
                  <a:lnTo>
                    <a:pt x="287607" y="94148"/>
                  </a:lnTo>
                  <a:lnTo>
                    <a:pt x="289173" y="94749"/>
                  </a:lnTo>
                  <a:lnTo>
                    <a:pt x="295149" y="97166"/>
                  </a:lnTo>
                  <a:lnTo>
                    <a:pt x="298983" y="99000"/>
                  </a:lnTo>
                  <a:lnTo>
                    <a:pt x="306323" y="100464"/>
                  </a:lnTo>
                  <a:lnTo>
                    <a:pt x="320473" y="102121"/>
                  </a:lnTo>
                  <a:lnTo>
                    <a:pt x="360803" y="102121"/>
                  </a:lnTo>
                  <a:lnTo>
                    <a:pt x="352780" y="111190"/>
                  </a:lnTo>
                  <a:lnTo>
                    <a:pt x="339256" y="117190"/>
                  </a:lnTo>
                  <a:lnTo>
                    <a:pt x="328268" y="118925"/>
                  </a:lnTo>
                  <a:close/>
                </a:path>
                <a:path w="383540" h="229235">
                  <a:moveTo>
                    <a:pt x="311277" y="160525"/>
                  </a:moveTo>
                  <a:lnTo>
                    <a:pt x="310592" y="157019"/>
                  </a:lnTo>
                  <a:lnTo>
                    <a:pt x="314253" y="154429"/>
                  </a:lnTo>
                  <a:lnTo>
                    <a:pt x="334236" y="145573"/>
                  </a:lnTo>
                  <a:lnTo>
                    <a:pt x="355277" y="142863"/>
                  </a:lnTo>
                  <a:lnTo>
                    <a:pt x="372689" y="144353"/>
                  </a:lnTo>
                  <a:lnTo>
                    <a:pt x="381785" y="148101"/>
                  </a:lnTo>
                  <a:lnTo>
                    <a:pt x="383003" y="156793"/>
                  </a:lnTo>
                  <a:lnTo>
                    <a:pt x="383129" y="157696"/>
                  </a:lnTo>
                  <a:lnTo>
                    <a:pt x="342699" y="157696"/>
                  </a:lnTo>
                  <a:lnTo>
                    <a:pt x="327837" y="158677"/>
                  </a:lnTo>
                  <a:lnTo>
                    <a:pt x="311277" y="160525"/>
                  </a:lnTo>
                  <a:close/>
                </a:path>
                <a:path w="383540" h="229235">
                  <a:moveTo>
                    <a:pt x="192762" y="228665"/>
                  </a:moveTo>
                  <a:lnTo>
                    <a:pt x="141324" y="224274"/>
                  </a:lnTo>
                  <a:lnTo>
                    <a:pt x="91595" y="210412"/>
                  </a:lnTo>
                  <a:lnTo>
                    <a:pt x="45231" y="187708"/>
                  </a:lnTo>
                  <a:lnTo>
                    <a:pt x="3887" y="156793"/>
                  </a:lnTo>
                  <a:lnTo>
                    <a:pt x="0" y="153286"/>
                  </a:lnTo>
                  <a:lnTo>
                    <a:pt x="3428" y="148482"/>
                  </a:lnTo>
                  <a:lnTo>
                    <a:pt x="8155" y="151155"/>
                  </a:lnTo>
                  <a:lnTo>
                    <a:pt x="30000" y="162732"/>
                  </a:lnTo>
                  <a:lnTo>
                    <a:pt x="75523" y="181420"/>
                  </a:lnTo>
                  <a:lnTo>
                    <a:pt x="123289" y="194100"/>
                  </a:lnTo>
                  <a:lnTo>
                    <a:pt x="172087" y="200451"/>
                  </a:lnTo>
                  <a:lnTo>
                    <a:pt x="196798" y="201233"/>
                  </a:lnTo>
                  <a:lnTo>
                    <a:pt x="313316" y="201233"/>
                  </a:lnTo>
                  <a:lnTo>
                    <a:pt x="312279" y="201847"/>
                  </a:lnTo>
                  <a:lnTo>
                    <a:pt x="273447" y="216622"/>
                  </a:lnTo>
                  <a:lnTo>
                    <a:pt x="232743" y="225623"/>
                  </a:lnTo>
                  <a:lnTo>
                    <a:pt x="192762" y="228665"/>
                  </a:lnTo>
                  <a:close/>
                </a:path>
                <a:path w="383540" h="229235">
                  <a:moveTo>
                    <a:pt x="354806" y="214645"/>
                  </a:moveTo>
                  <a:lnTo>
                    <a:pt x="351526" y="213115"/>
                  </a:lnTo>
                  <a:lnTo>
                    <a:pt x="353050" y="209305"/>
                  </a:lnTo>
                  <a:lnTo>
                    <a:pt x="357634" y="197490"/>
                  </a:lnTo>
                  <a:lnTo>
                    <a:pt x="362420" y="183317"/>
                  </a:lnTo>
                  <a:lnTo>
                    <a:pt x="365264" y="170229"/>
                  </a:lnTo>
                  <a:lnTo>
                    <a:pt x="364021" y="161668"/>
                  </a:lnTo>
                  <a:lnTo>
                    <a:pt x="356047" y="158300"/>
                  </a:lnTo>
                  <a:lnTo>
                    <a:pt x="342699" y="157696"/>
                  </a:lnTo>
                  <a:lnTo>
                    <a:pt x="383158" y="157696"/>
                  </a:lnTo>
                  <a:lnTo>
                    <a:pt x="380069" y="175006"/>
                  </a:lnTo>
                  <a:lnTo>
                    <a:pt x="371967" y="194683"/>
                  </a:lnTo>
                  <a:lnTo>
                    <a:pt x="358235" y="211746"/>
                  </a:lnTo>
                  <a:lnTo>
                    <a:pt x="354806" y="214645"/>
                  </a:lnTo>
                  <a:close/>
                </a:path>
                <a:path w="383540" h="229235">
                  <a:moveTo>
                    <a:pt x="313316" y="201233"/>
                  </a:moveTo>
                  <a:lnTo>
                    <a:pt x="196798" y="201233"/>
                  </a:lnTo>
                  <a:lnTo>
                    <a:pt x="233857" y="199239"/>
                  </a:lnTo>
                  <a:lnTo>
                    <a:pt x="270180" y="193658"/>
                  </a:lnTo>
                  <a:lnTo>
                    <a:pt x="305768" y="184490"/>
                  </a:lnTo>
                  <a:lnTo>
                    <a:pt x="340619" y="171735"/>
                  </a:lnTo>
                  <a:lnTo>
                    <a:pt x="347632" y="168759"/>
                  </a:lnTo>
                  <a:lnTo>
                    <a:pt x="353579" y="176379"/>
                  </a:lnTo>
                  <a:lnTo>
                    <a:pt x="346734" y="181420"/>
                  </a:lnTo>
                  <a:lnTo>
                    <a:pt x="313316" y="201233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172199" y="2190749"/>
              <a:ext cx="5410200" cy="866775"/>
            </a:xfrm>
            <a:custGeom>
              <a:avLst/>
              <a:gdLst/>
              <a:ahLst/>
              <a:cxnLst/>
              <a:rect l="l" t="t" r="r" b="b"/>
              <a:pathLst>
                <a:path w="5410200" h="866775">
                  <a:moveTo>
                    <a:pt x="5333999" y="866774"/>
                  </a:moveTo>
                  <a:lnTo>
                    <a:pt x="76199" y="866774"/>
                  </a:lnTo>
                  <a:lnTo>
                    <a:pt x="68693" y="866412"/>
                  </a:lnTo>
                  <a:lnTo>
                    <a:pt x="27881" y="849507"/>
                  </a:lnTo>
                  <a:lnTo>
                    <a:pt x="3261" y="812661"/>
                  </a:lnTo>
                  <a:lnTo>
                    <a:pt x="0" y="7905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0" y="12830"/>
                  </a:lnTo>
                  <a:lnTo>
                    <a:pt x="5404398" y="47039"/>
                  </a:lnTo>
                  <a:lnTo>
                    <a:pt x="5410199" y="76199"/>
                  </a:lnTo>
                  <a:lnTo>
                    <a:pt x="5410199" y="790574"/>
                  </a:lnTo>
                  <a:lnTo>
                    <a:pt x="5397368" y="832916"/>
                  </a:lnTo>
                  <a:lnTo>
                    <a:pt x="5363159" y="860973"/>
                  </a:lnTo>
                  <a:lnTo>
                    <a:pt x="5333999" y="866774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172199" y="2190750"/>
              <a:ext cx="5410200" cy="866775"/>
            </a:xfrm>
            <a:custGeom>
              <a:avLst/>
              <a:gdLst/>
              <a:ahLst/>
              <a:cxnLst/>
              <a:rect l="l" t="t" r="r" b="b"/>
              <a:pathLst>
                <a:path w="5410200" h="866775">
                  <a:moveTo>
                    <a:pt x="5333999" y="866774"/>
                  </a:moveTo>
                  <a:lnTo>
                    <a:pt x="76199" y="866774"/>
                  </a:lnTo>
                  <a:lnTo>
                    <a:pt x="68693" y="866412"/>
                  </a:lnTo>
                  <a:lnTo>
                    <a:pt x="27881" y="849507"/>
                  </a:lnTo>
                  <a:lnTo>
                    <a:pt x="3261" y="812661"/>
                  </a:lnTo>
                  <a:lnTo>
                    <a:pt x="0" y="7905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794952"/>
                  </a:lnTo>
                  <a:lnTo>
                    <a:pt x="9832" y="798081"/>
                  </a:lnTo>
                  <a:lnTo>
                    <a:pt x="9951" y="799288"/>
                  </a:lnTo>
                  <a:lnTo>
                    <a:pt x="25957" y="834624"/>
                  </a:lnTo>
                  <a:lnTo>
                    <a:pt x="58897" y="855114"/>
                  </a:lnTo>
                  <a:lnTo>
                    <a:pt x="71821" y="857249"/>
                  </a:lnTo>
                  <a:lnTo>
                    <a:pt x="5370819" y="857249"/>
                  </a:lnTo>
                  <a:lnTo>
                    <a:pt x="5369955" y="857766"/>
                  </a:lnTo>
                  <a:lnTo>
                    <a:pt x="5363159" y="860974"/>
                  </a:lnTo>
                  <a:lnTo>
                    <a:pt x="5356085" y="863511"/>
                  </a:lnTo>
                  <a:lnTo>
                    <a:pt x="5348867" y="865324"/>
                  </a:lnTo>
                  <a:lnTo>
                    <a:pt x="5341505" y="866412"/>
                  </a:lnTo>
                  <a:lnTo>
                    <a:pt x="5333999" y="866774"/>
                  </a:lnTo>
                  <a:close/>
                </a:path>
                <a:path w="5410200" h="866775">
                  <a:moveTo>
                    <a:pt x="5370819" y="857249"/>
                  </a:moveTo>
                  <a:lnTo>
                    <a:pt x="5338376" y="857249"/>
                  </a:lnTo>
                  <a:lnTo>
                    <a:pt x="5342712" y="856822"/>
                  </a:lnTo>
                  <a:lnTo>
                    <a:pt x="5351300" y="855114"/>
                  </a:lnTo>
                  <a:lnTo>
                    <a:pt x="5384241" y="834624"/>
                  </a:lnTo>
                  <a:lnTo>
                    <a:pt x="5400247" y="799288"/>
                  </a:lnTo>
                  <a:lnTo>
                    <a:pt x="5400674" y="794952"/>
                  </a:lnTo>
                  <a:lnTo>
                    <a:pt x="5400674" y="71821"/>
                  </a:lnTo>
                  <a:lnTo>
                    <a:pt x="5387005" y="35517"/>
                  </a:lnTo>
                  <a:lnTo>
                    <a:pt x="5355156" y="12830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3"/>
                  </a:lnTo>
                  <a:lnTo>
                    <a:pt x="5410199" y="790574"/>
                  </a:lnTo>
                  <a:lnTo>
                    <a:pt x="5409836" y="798081"/>
                  </a:lnTo>
                  <a:lnTo>
                    <a:pt x="5392931" y="838891"/>
                  </a:lnTo>
                  <a:lnTo>
                    <a:pt x="5376469" y="853849"/>
                  </a:lnTo>
                  <a:lnTo>
                    <a:pt x="5370819" y="857249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334124" y="2471737"/>
              <a:ext cx="290830" cy="295275"/>
            </a:xfrm>
            <a:custGeom>
              <a:avLst/>
              <a:gdLst/>
              <a:ahLst/>
              <a:cxnLst/>
              <a:rect l="l" t="t" r="r" b="b"/>
              <a:pathLst>
                <a:path w="290829" h="295275">
                  <a:moveTo>
                    <a:pt x="147637" y="295274"/>
                  </a:moveTo>
                  <a:lnTo>
                    <a:pt x="100919" y="287761"/>
                  </a:lnTo>
                  <a:lnTo>
                    <a:pt x="60384" y="266829"/>
                  </a:lnTo>
                  <a:lnTo>
                    <a:pt x="28445" y="234890"/>
                  </a:lnTo>
                  <a:lnTo>
                    <a:pt x="7513" y="194355"/>
                  </a:lnTo>
                  <a:lnTo>
                    <a:pt x="0" y="147637"/>
                  </a:lnTo>
                  <a:lnTo>
                    <a:pt x="7513" y="100919"/>
                  </a:lnTo>
                  <a:lnTo>
                    <a:pt x="28445" y="60384"/>
                  </a:lnTo>
                  <a:lnTo>
                    <a:pt x="60384" y="28445"/>
                  </a:lnTo>
                  <a:lnTo>
                    <a:pt x="100919" y="7513"/>
                  </a:lnTo>
                  <a:lnTo>
                    <a:pt x="147637" y="0"/>
                  </a:lnTo>
                  <a:lnTo>
                    <a:pt x="176258" y="2654"/>
                  </a:lnTo>
                  <a:lnTo>
                    <a:pt x="202383" y="10298"/>
                  </a:lnTo>
                  <a:lnTo>
                    <a:pt x="225886" y="22452"/>
                  </a:lnTo>
                  <a:lnTo>
                    <a:pt x="246637" y="38635"/>
                  </a:lnTo>
                  <a:lnTo>
                    <a:pt x="228339" y="56228"/>
                  </a:lnTo>
                  <a:lnTo>
                    <a:pt x="130834" y="56228"/>
                  </a:lnTo>
                  <a:lnTo>
                    <a:pt x="93910" y="72410"/>
                  </a:lnTo>
                  <a:lnTo>
                    <a:pt x="66724" y="103583"/>
                  </a:lnTo>
                  <a:lnTo>
                    <a:pt x="56137" y="147637"/>
                  </a:lnTo>
                  <a:lnTo>
                    <a:pt x="63352" y="183928"/>
                  </a:lnTo>
                  <a:lnTo>
                    <a:pt x="83001" y="213560"/>
                  </a:lnTo>
                  <a:lnTo>
                    <a:pt x="112093" y="233538"/>
                  </a:lnTo>
                  <a:lnTo>
                    <a:pt x="147637" y="240863"/>
                  </a:lnTo>
                  <a:lnTo>
                    <a:pt x="262170" y="240863"/>
                  </a:lnTo>
                  <a:lnTo>
                    <a:pt x="234731" y="268782"/>
                  </a:lnTo>
                  <a:lnTo>
                    <a:pt x="195209" y="288366"/>
                  </a:lnTo>
                  <a:lnTo>
                    <a:pt x="147637" y="295274"/>
                  </a:lnTo>
                  <a:close/>
                </a:path>
                <a:path w="290829" h="295275">
                  <a:moveTo>
                    <a:pt x="206454" y="77271"/>
                  </a:moveTo>
                  <a:lnTo>
                    <a:pt x="170636" y="57146"/>
                  </a:lnTo>
                  <a:lnTo>
                    <a:pt x="130834" y="56228"/>
                  </a:lnTo>
                  <a:lnTo>
                    <a:pt x="228339" y="56228"/>
                  </a:lnTo>
                  <a:lnTo>
                    <a:pt x="206454" y="77271"/>
                  </a:lnTo>
                  <a:close/>
                </a:path>
                <a:path w="290829" h="295275">
                  <a:moveTo>
                    <a:pt x="262170" y="240863"/>
                  </a:moveTo>
                  <a:lnTo>
                    <a:pt x="147637" y="240863"/>
                  </a:lnTo>
                  <a:lnTo>
                    <a:pt x="184911" y="233975"/>
                  </a:lnTo>
                  <a:lnTo>
                    <a:pt x="210175" y="217192"/>
                  </a:lnTo>
                  <a:lnTo>
                    <a:pt x="225124" y="196334"/>
                  </a:lnTo>
                  <a:lnTo>
                    <a:pt x="231457" y="177224"/>
                  </a:lnTo>
                  <a:lnTo>
                    <a:pt x="147637" y="177224"/>
                  </a:lnTo>
                  <a:lnTo>
                    <a:pt x="147637" y="126444"/>
                  </a:lnTo>
                  <a:lnTo>
                    <a:pt x="288190" y="126444"/>
                  </a:lnTo>
                  <a:lnTo>
                    <a:pt x="289559" y="134004"/>
                  </a:lnTo>
                  <a:lnTo>
                    <a:pt x="290512" y="141267"/>
                  </a:lnTo>
                  <a:lnTo>
                    <a:pt x="290512" y="151090"/>
                  </a:lnTo>
                  <a:lnTo>
                    <a:pt x="283831" y="198432"/>
                  </a:lnTo>
                  <a:lnTo>
                    <a:pt x="264754" y="238233"/>
                  </a:lnTo>
                  <a:lnTo>
                    <a:pt x="262170" y="240863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64337" y="2296109"/>
            <a:ext cx="1510350" cy="59182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2000" b="1" dirty="0">
                <a:solidFill>
                  <a:srgbClr val="FFFFFF"/>
                </a:solidFill>
                <a:latin typeface="Noto Sans JP"/>
                <a:cs typeface="Noto Sans JP"/>
              </a:rPr>
              <a:t>Google</a:t>
            </a:r>
            <a:endParaRPr sz="20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300" dirty="0">
                <a:solidFill>
                  <a:srgbClr val="9CA2AF"/>
                </a:solidFill>
                <a:latin typeface="Noto Sans JP"/>
                <a:cs typeface="Franklin Gothic Demi"/>
              </a:rPr>
              <a:t>AI </a:t>
            </a:r>
            <a:r>
              <a:rPr sz="1350" dirty="0">
                <a:solidFill>
                  <a:srgbClr val="9CA2AF"/>
                </a:solidFill>
                <a:latin typeface="Noto Sans JP"/>
                <a:cs typeface="Dotum"/>
              </a:rPr>
              <a:t>기술 통합</a:t>
            </a:r>
            <a:endParaRPr sz="1350">
              <a:latin typeface="Noto Sans JP"/>
              <a:cs typeface="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599" y="3209924"/>
            <a:ext cx="5410200" cy="876300"/>
            <a:chOff x="609599" y="3209924"/>
            <a:chExt cx="5410200" cy="876300"/>
          </a:xfrm>
        </p:grpSpPr>
        <p:sp>
          <p:nvSpPr>
            <p:cNvPr id="14" name="object 14"/>
            <p:cNvSpPr/>
            <p:nvPr/>
          </p:nvSpPr>
          <p:spPr>
            <a:xfrm>
              <a:off x="609599" y="3209924"/>
              <a:ext cx="5410200" cy="876300"/>
            </a:xfrm>
            <a:custGeom>
              <a:avLst/>
              <a:gdLst/>
              <a:ahLst/>
              <a:cxnLst/>
              <a:rect l="l" t="t" r="r" b="b"/>
              <a:pathLst>
                <a:path w="5410200" h="876300">
                  <a:moveTo>
                    <a:pt x="5333999" y="876299"/>
                  </a:moveTo>
                  <a:lnTo>
                    <a:pt x="76199" y="876299"/>
                  </a:lnTo>
                  <a:lnTo>
                    <a:pt x="68693" y="875937"/>
                  </a:lnTo>
                  <a:lnTo>
                    <a:pt x="27882" y="859032"/>
                  </a:lnTo>
                  <a:lnTo>
                    <a:pt x="3262" y="822186"/>
                  </a:lnTo>
                  <a:lnTo>
                    <a:pt x="0" y="8000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1" y="12829"/>
                  </a:lnTo>
                  <a:lnTo>
                    <a:pt x="5404398" y="47038"/>
                  </a:lnTo>
                  <a:lnTo>
                    <a:pt x="5410199" y="76199"/>
                  </a:lnTo>
                  <a:lnTo>
                    <a:pt x="5410199" y="800099"/>
                  </a:lnTo>
                  <a:lnTo>
                    <a:pt x="5397368" y="842441"/>
                  </a:lnTo>
                  <a:lnTo>
                    <a:pt x="5363159" y="870498"/>
                  </a:lnTo>
                  <a:lnTo>
                    <a:pt x="5333999" y="876299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09599" y="3209924"/>
              <a:ext cx="5410200" cy="876300"/>
            </a:xfrm>
            <a:custGeom>
              <a:avLst/>
              <a:gdLst/>
              <a:ahLst/>
              <a:cxnLst/>
              <a:rect l="l" t="t" r="r" b="b"/>
              <a:pathLst>
                <a:path w="5410200" h="876300">
                  <a:moveTo>
                    <a:pt x="5333999" y="876299"/>
                  </a:moveTo>
                  <a:lnTo>
                    <a:pt x="76199" y="876299"/>
                  </a:lnTo>
                  <a:lnTo>
                    <a:pt x="68693" y="875937"/>
                  </a:lnTo>
                  <a:lnTo>
                    <a:pt x="27882" y="859032"/>
                  </a:lnTo>
                  <a:lnTo>
                    <a:pt x="3262" y="822186"/>
                  </a:lnTo>
                  <a:lnTo>
                    <a:pt x="0" y="8000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804477"/>
                  </a:lnTo>
                  <a:lnTo>
                    <a:pt x="9833" y="807606"/>
                  </a:lnTo>
                  <a:lnTo>
                    <a:pt x="9951" y="808813"/>
                  </a:lnTo>
                  <a:lnTo>
                    <a:pt x="25957" y="844149"/>
                  </a:lnTo>
                  <a:lnTo>
                    <a:pt x="58898" y="864639"/>
                  </a:lnTo>
                  <a:lnTo>
                    <a:pt x="71822" y="866774"/>
                  </a:lnTo>
                  <a:lnTo>
                    <a:pt x="5370819" y="866774"/>
                  </a:lnTo>
                  <a:lnTo>
                    <a:pt x="5369955" y="867291"/>
                  </a:lnTo>
                  <a:lnTo>
                    <a:pt x="5363159" y="870499"/>
                  </a:lnTo>
                  <a:lnTo>
                    <a:pt x="5356085" y="873036"/>
                  </a:lnTo>
                  <a:lnTo>
                    <a:pt x="5348867" y="874849"/>
                  </a:lnTo>
                  <a:lnTo>
                    <a:pt x="5341505" y="875937"/>
                  </a:lnTo>
                  <a:lnTo>
                    <a:pt x="5333999" y="876299"/>
                  </a:lnTo>
                  <a:close/>
                </a:path>
                <a:path w="5410200" h="876300">
                  <a:moveTo>
                    <a:pt x="5370819" y="866774"/>
                  </a:moveTo>
                  <a:lnTo>
                    <a:pt x="5338377" y="866774"/>
                  </a:lnTo>
                  <a:lnTo>
                    <a:pt x="5342712" y="866347"/>
                  </a:lnTo>
                  <a:lnTo>
                    <a:pt x="5351300" y="864639"/>
                  </a:lnTo>
                  <a:lnTo>
                    <a:pt x="5384241" y="844149"/>
                  </a:lnTo>
                  <a:lnTo>
                    <a:pt x="5400247" y="808813"/>
                  </a:lnTo>
                  <a:lnTo>
                    <a:pt x="5400674" y="80447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7" y="12829"/>
                  </a:lnTo>
                  <a:lnTo>
                    <a:pt x="5338377" y="9524"/>
                  </a:lnTo>
                  <a:lnTo>
                    <a:pt x="5370819" y="9524"/>
                  </a:lnTo>
                  <a:lnTo>
                    <a:pt x="5401191" y="40242"/>
                  </a:lnTo>
                  <a:lnTo>
                    <a:pt x="5410199" y="800099"/>
                  </a:lnTo>
                  <a:lnTo>
                    <a:pt x="5409837" y="807606"/>
                  </a:lnTo>
                  <a:lnTo>
                    <a:pt x="5392932" y="848416"/>
                  </a:lnTo>
                  <a:lnTo>
                    <a:pt x="5376469" y="863374"/>
                  </a:lnTo>
                  <a:lnTo>
                    <a:pt x="5370819" y="866774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71524" y="3514724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28015" y="196548"/>
                  </a:moveTo>
                  <a:lnTo>
                    <a:pt x="17133" y="194339"/>
                  </a:lnTo>
                  <a:lnTo>
                    <a:pt x="8225" y="188322"/>
                  </a:lnTo>
                  <a:lnTo>
                    <a:pt x="2209" y="179415"/>
                  </a:lnTo>
                  <a:lnTo>
                    <a:pt x="0" y="168532"/>
                  </a:lnTo>
                  <a:lnTo>
                    <a:pt x="2209" y="157650"/>
                  </a:lnTo>
                  <a:lnTo>
                    <a:pt x="8225" y="148743"/>
                  </a:lnTo>
                  <a:lnTo>
                    <a:pt x="17133" y="142726"/>
                  </a:lnTo>
                  <a:lnTo>
                    <a:pt x="28015" y="140517"/>
                  </a:lnTo>
                  <a:lnTo>
                    <a:pt x="56030" y="140517"/>
                  </a:lnTo>
                  <a:lnTo>
                    <a:pt x="56030" y="168532"/>
                  </a:lnTo>
                  <a:lnTo>
                    <a:pt x="53821" y="179415"/>
                  </a:lnTo>
                  <a:lnTo>
                    <a:pt x="47805" y="188322"/>
                  </a:lnTo>
                  <a:lnTo>
                    <a:pt x="38897" y="194339"/>
                  </a:lnTo>
                  <a:lnTo>
                    <a:pt x="28015" y="196548"/>
                  </a:lnTo>
                  <a:close/>
                </a:path>
                <a:path w="266700" h="266700">
                  <a:moveTo>
                    <a:pt x="98167" y="266699"/>
                  </a:moveTo>
                  <a:lnTo>
                    <a:pt x="70151" y="238684"/>
                  </a:lnTo>
                  <a:lnTo>
                    <a:pt x="70151" y="168532"/>
                  </a:lnTo>
                  <a:lnTo>
                    <a:pt x="72360" y="157650"/>
                  </a:lnTo>
                  <a:lnTo>
                    <a:pt x="78377" y="148743"/>
                  </a:lnTo>
                  <a:lnTo>
                    <a:pt x="87284" y="142726"/>
                  </a:lnTo>
                  <a:lnTo>
                    <a:pt x="98167" y="140517"/>
                  </a:lnTo>
                  <a:lnTo>
                    <a:pt x="109049" y="142726"/>
                  </a:lnTo>
                  <a:lnTo>
                    <a:pt x="117956" y="148743"/>
                  </a:lnTo>
                  <a:lnTo>
                    <a:pt x="123973" y="157650"/>
                  </a:lnTo>
                  <a:lnTo>
                    <a:pt x="126182" y="168532"/>
                  </a:lnTo>
                  <a:lnTo>
                    <a:pt x="126182" y="238684"/>
                  </a:lnTo>
                  <a:lnTo>
                    <a:pt x="123973" y="249566"/>
                  </a:lnTo>
                  <a:lnTo>
                    <a:pt x="117956" y="258474"/>
                  </a:lnTo>
                  <a:lnTo>
                    <a:pt x="109049" y="264490"/>
                  </a:lnTo>
                  <a:lnTo>
                    <a:pt x="98167" y="266699"/>
                  </a:lnTo>
                  <a:close/>
                </a:path>
                <a:path w="266700" h="266700">
                  <a:moveTo>
                    <a:pt x="126182" y="56030"/>
                  </a:moveTo>
                  <a:lnTo>
                    <a:pt x="98166" y="56030"/>
                  </a:lnTo>
                  <a:lnTo>
                    <a:pt x="87284" y="53821"/>
                  </a:lnTo>
                  <a:lnTo>
                    <a:pt x="78377" y="47805"/>
                  </a:lnTo>
                  <a:lnTo>
                    <a:pt x="72360" y="38897"/>
                  </a:lnTo>
                  <a:lnTo>
                    <a:pt x="70151" y="28015"/>
                  </a:lnTo>
                  <a:lnTo>
                    <a:pt x="72360" y="17133"/>
                  </a:lnTo>
                  <a:lnTo>
                    <a:pt x="78377" y="8225"/>
                  </a:lnTo>
                  <a:lnTo>
                    <a:pt x="87284" y="2209"/>
                  </a:lnTo>
                  <a:lnTo>
                    <a:pt x="98167" y="0"/>
                  </a:lnTo>
                  <a:lnTo>
                    <a:pt x="109049" y="2209"/>
                  </a:lnTo>
                  <a:lnTo>
                    <a:pt x="117956" y="8225"/>
                  </a:lnTo>
                  <a:lnTo>
                    <a:pt x="123973" y="17133"/>
                  </a:lnTo>
                  <a:lnTo>
                    <a:pt x="126182" y="28015"/>
                  </a:lnTo>
                  <a:lnTo>
                    <a:pt x="126182" y="56030"/>
                  </a:lnTo>
                  <a:close/>
                </a:path>
                <a:path w="266700" h="266700">
                  <a:moveTo>
                    <a:pt x="98167" y="126182"/>
                  </a:moveTo>
                  <a:lnTo>
                    <a:pt x="28015" y="126182"/>
                  </a:lnTo>
                  <a:lnTo>
                    <a:pt x="17133" y="123973"/>
                  </a:lnTo>
                  <a:lnTo>
                    <a:pt x="8225" y="117956"/>
                  </a:lnTo>
                  <a:lnTo>
                    <a:pt x="2209" y="109049"/>
                  </a:lnTo>
                  <a:lnTo>
                    <a:pt x="0" y="98167"/>
                  </a:lnTo>
                  <a:lnTo>
                    <a:pt x="2209" y="87284"/>
                  </a:lnTo>
                  <a:lnTo>
                    <a:pt x="8225" y="78377"/>
                  </a:lnTo>
                  <a:lnTo>
                    <a:pt x="17133" y="72360"/>
                  </a:lnTo>
                  <a:lnTo>
                    <a:pt x="28015" y="70151"/>
                  </a:lnTo>
                  <a:lnTo>
                    <a:pt x="98166" y="70151"/>
                  </a:lnTo>
                  <a:lnTo>
                    <a:pt x="109049" y="72360"/>
                  </a:lnTo>
                  <a:lnTo>
                    <a:pt x="117956" y="78377"/>
                  </a:lnTo>
                  <a:lnTo>
                    <a:pt x="123973" y="87284"/>
                  </a:lnTo>
                  <a:lnTo>
                    <a:pt x="126182" y="98167"/>
                  </a:lnTo>
                  <a:lnTo>
                    <a:pt x="123973" y="109049"/>
                  </a:lnTo>
                  <a:lnTo>
                    <a:pt x="117956" y="117956"/>
                  </a:lnTo>
                  <a:lnTo>
                    <a:pt x="109049" y="123973"/>
                  </a:lnTo>
                  <a:lnTo>
                    <a:pt x="98167" y="126182"/>
                  </a:lnTo>
                  <a:close/>
                </a:path>
                <a:path w="266700" h="266700">
                  <a:moveTo>
                    <a:pt x="238684" y="126182"/>
                  </a:moveTo>
                  <a:lnTo>
                    <a:pt x="210669" y="126182"/>
                  </a:lnTo>
                  <a:lnTo>
                    <a:pt x="210669" y="98167"/>
                  </a:lnTo>
                  <a:lnTo>
                    <a:pt x="212878" y="87284"/>
                  </a:lnTo>
                  <a:lnTo>
                    <a:pt x="218894" y="78377"/>
                  </a:lnTo>
                  <a:lnTo>
                    <a:pt x="227802" y="72360"/>
                  </a:lnTo>
                  <a:lnTo>
                    <a:pt x="238684" y="70151"/>
                  </a:lnTo>
                  <a:lnTo>
                    <a:pt x="249566" y="72360"/>
                  </a:lnTo>
                  <a:lnTo>
                    <a:pt x="258474" y="78377"/>
                  </a:lnTo>
                  <a:lnTo>
                    <a:pt x="264490" y="87284"/>
                  </a:lnTo>
                  <a:lnTo>
                    <a:pt x="266699" y="98167"/>
                  </a:lnTo>
                  <a:lnTo>
                    <a:pt x="264490" y="109049"/>
                  </a:lnTo>
                  <a:lnTo>
                    <a:pt x="258474" y="117956"/>
                  </a:lnTo>
                  <a:lnTo>
                    <a:pt x="249566" y="123973"/>
                  </a:lnTo>
                  <a:lnTo>
                    <a:pt x="238684" y="126182"/>
                  </a:lnTo>
                  <a:close/>
                </a:path>
                <a:path w="266700" h="266700">
                  <a:moveTo>
                    <a:pt x="168532" y="126182"/>
                  </a:moveTo>
                  <a:lnTo>
                    <a:pt x="157650" y="123973"/>
                  </a:lnTo>
                  <a:lnTo>
                    <a:pt x="148743" y="117956"/>
                  </a:lnTo>
                  <a:lnTo>
                    <a:pt x="142726" y="109049"/>
                  </a:lnTo>
                  <a:lnTo>
                    <a:pt x="140517" y="98167"/>
                  </a:lnTo>
                  <a:lnTo>
                    <a:pt x="140517" y="28015"/>
                  </a:lnTo>
                  <a:lnTo>
                    <a:pt x="142726" y="17133"/>
                  </a:lnTo>
                  <a:lnTo>
                    <a:pt x="148743" y="8225"/>
                  </a:lnTo>
                  <a:lnTo>
                    <a:pt x="157650" y="2209"/>
                  </a:lnTo>
                  <a:lnTo>
                    <a:pt x="168532" y="0"/>
                  </a:lnTo>
                  <a:lnTo>
                    <a:pt x="179415" y="2209"/>
                  </a:lnTo>
                  <a:lnTo>
                    <a:pt x="188322" y="8225"/>
                  </a:lnTo>
                  <a:lnTo>
                    <a:pt x="194339" y="17133"/>
                  </a:lnTo>
                  <a:lnTo>
                    <a:pt x="196548" y="28015"/>
                  </a:lnTo>
                  <a:lnTo>
                    <a:pt x="196548" y="98167"/>
                  </a:lnTo>
                  <a:lnTo>
                    <a:pt x="194339" y="109049"/>
                  </a:lnTo>
                  <a:lnTo>
                    <a:pt x="188322" y="117956"/>
                  </a:lnTo>
                  <a:lnTo>
                    <a:pt x="179415" y="123973"/>
                  </a:lnTo>
                  <a:lnTo>
                    <a:pt x="168532" y="126182"/>
                  </a:lnTo>
                  <a:close/>
                </a:path>
                <a:path w="266700" h="266700">
                  <a:moveTo>
                    <a:pt x="168532" y="266699"/>
                  </a:moveTo>
                  <a:lnTo>
                    <a:pt x="157650" y="264490"/>
                  </a:lnTo>
                  <a:lnTo>
                    <a:pt x="148743" y="258474"/>
                  </a:lnTo>
                  <a:lnTo>
                    <a:pt x="142726" y="249566"/>
                  </a:lnTo>
                  <a:lnTo>
                    <a:pt x="140517" y="238684"/>
                  </a:lnTo>
                  <a:lnTo>
                    <a:pt x="140517" y="210669"/>
                  </a:lnTo>
                  <a:lnTo>
                    <a:pt x="168532" y="210669"/>
                  </a:lnTo>
                  <a:lnTo>
                    <a:pt x="179415" y="212878"/>
                  </a:lnTo>
                  <a:lnTo>
                    <a:pt x="188322" y="218894"/>
                  </a:lnTo>
                  <a:lnTo>
                    <a:pt x="194339" y="227802"/>
                  </a:lnTo>
                  <a:lnTo>
                    <a:pt x="196548" y="238684"/>
                  </a:lnTo>
                  <a:lnTo>
                    <a:pt x="194339" y="249566"/>
                  </a:lnTo>
                  <a:lnTo>
                    <a:pt x="188322" y="258474"/>
                  </a:lnTo>
                  <a:lnTo>
                    <a:pt x="179415" y="264490"/>
                  </a:lnTo>
                  <a:lnTo>
                    <a:pt x="168532" y="266699"/>
                  </a:lnTo>
                  <a:close/>
                </a:path>
                <a:path w="266700" h="266700">
                  <a:moveTo>
                    <a:pt x="238684" y="196548"/>
                  </a:moveTo>
                  <a:lnTo>
                    <a:pt x="168532" y="196548"/>
                  </a:lnTo>
                  <a:lnTo>
                    <a:pt x="157650" y="194339"/>
                  </a:lnTo>
                  <a:lnTo>
                    <a:pt x="148743" y="188322"/>
                  </a:lnTo>
                  <a:lnTo>
                    <a:pt x="142726" y="179415"/>
                  </a:lnTo>
                  <a:lnTo>
                    <a:pt x="140517" y="168532"/>
                  </a:lnTo>
                  <a:lnTo>
                    <a:pt x="142726" y="157650"/>
                  </a:lnTo>
                  <a:lnTo>
                    <a:pt x="148743" y="148743"/>
                  </a:lnTo>
                  <a:lnTo>
                    <a:pt x="157650" y="142726"/>
                  </a:lnTo>
                  <a:lnTo>
                    <a:pt x="168532" y="140517"/>
                  </a:lnTo>
                  <a:lnTo>
                    <a:pt x="238684" y="140517"/>
                  </a:lnTo>
                  <a:lnTo>
                    <a:pt x="249566" y="142726"/>
                  </a:lnTo>
                  <a:lnTo>
                    <a:pt x="258474" y="148743"/>
                  </a:lnTo>
                  <a:lnTo>
                    <a:pt x="264490" y="157650"/>
                  </a:lnTo>
                  <a:lnTo>
                    <a:pt x="266699" y="168532"/>
                  </a:lnTo>
                  <a:lnTo>
                    <a:pt x="264490" y="179415"/>
                  </a:lnTo>
                  <a:lnTo>
                    <a:pt x="258474" y="188322"/>
                  </a:lnTo>
                  <a:lnTo>
                    <a:pt x="249566" y="194339"/>
                  </a:lnTo>
                  <a:lnTo>
                    <a:pt x="238684" y="196548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6899" y="1753235"/>
            <a:ext cx="3320416" cy="2148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dirty="0">
                <a:solidFill>
                  <a:srgbClr val="4DABF6"/>
                </a:solidFill>
                <a:latin typeface="Noto Sans JP"/>
                <a:cs typeface="Malgun Gothic"/>
              </a:rPr>
              <a:t>글로벌 메이저 플레이어 </a:t>
            </a:r>
            <a:r>
              <a:rPr sz="1700" b="1" dirty="0">
                <a:solidFill>
                  <a:srgbClr val="FFFFFF"/>
                </a:solidFill>
                <a:latin typeface="Noto Sans JP"/>
                <a:cs typeface="Malgun Gothic"/>
              </a:rPr>
              <a:t>참여</a:t>
            </a:r>
            <a:endParaRPr sz="1700">
              <a:latin typeface="Noto Sans JP"/>
              <a:cs typeface="Malgun Gothic"/>
            </a:endParaRPr>
          </a:p>
          <a:p>
            <a:pPr marL="707390">
              <a:lnSpc>
                <a:spcPct val="100000"/>
              </a:lnSpc>
              <a:spcBef>
                <a:spcPts val="2535"/>
              </a:spcBef>
            </a:pPr>
            <a:r>
              <a:rPr sz="2000" b="1" dirty="0">
                <a:solidFill>
                  <a:srgbClr val="FFFFFF"/>
                </a:solidFill>
                <a:latin typeface="Noto Sans JP"/>
                <a:cs typeface="Noto Sans JP"/>
              </a:rPr>
              <a:t>AWS</a:t>
            </a:r>
            <a:endParaRPr sz="2000">
              <a:latin typeface="Noto Sans JP"/>
              <a:cs typeface="Noto Sans JP"/>
            </a:endParaRPr>
          </a:p>
          <a:p>
            <a:pPr marL="707390">
              <a:lnSpc>
                <a:spcPct val="100000"/>
              </a:lnSpc>
              <a:spcBef>
                <a:spcPts val="200"/>
              </a:spcBef>
            </a:pPr>
            <a:r>
              <a:rPr sz="1350" dirty="0">
                <a:solidFill>
                  <a:srgbClr val="9CA2AF"/>
                </a:solidFill>
                <a:latin typeface="Noto Sans JP"/>
                <a:cs typeface="Dotum"/>
              </a:rPr>
              <a:t>클라우드 인프라 지원</a:t>
            </a:r>
            <a:endParaRPr sz="1350">
              <a:latin typeface="Noto Sans JP"/>
              <a:cs typeface="Dotum"/>
            </a:endParaRPr>
          </a:p>
          <a:p>
            <a:pPr>
              <a:lnSpc>
                <a:spcPct val="100000"/>
              </a:lnSpc>
            </a:pPr>
            <a:endParaRPr sz="1200">
              <a:latin typeface="Noto Sans JP"/>
              <a:cs typeface="Dotum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200">
              <a:latin typeface="Noto Sans JP"/>
              <a:cs typeface="Dotum"/>
            </a:endParaRPr>
          </a:p>
          <a:p>
            <a:pPr marL="59309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Noto Sans JP"/>
                <a:cs typeface="Noto Sans JP"/>
              </a:rPr>
              <a:t>Slack</a:t>
            </a:r>
            <a:endParaRPr sz="2000">
              <a:latin typeface="Noto Sans JP"/>
              <a:cs typeface="Noto Sans JP"/>
            </a:endParaRPr>
          </a:p>
          <a:p>
            <a:pPr marL="593090">
              <a:lnSpc>
                <a:spcPct val="100000"/>
              </a:lnSpc>
              <a:spcBef>
                <a:spcPts val="275"/>
              </a:spcBef>
            </a:pPr>
            <a:r>
              <a:rPr sz="1350" dirty="0">
                <a:solidFill>
                  <a:srgbClr val="9CA2AF"/>
                </a:solidFill>
                <a:latin typeface="Noto Sans JP"/>
                <a:cs typeface="Dotum"/>
              </a:rPr>
              <a:t>협업 도구 연동</a:t>
            </a:r>
            <a:endParaRPr sz="1350">
              <a:latin typeface="Noto Sans JP"/>
              <a:cs typeface="Dot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72199" y="3209924"/>
            <a:ext cx="5410200" cy="876300"/>
            <a:chOff x="6172199" y="3209924"/>
            <a:chExt cx="5410200" cy="876300"/>
          </a:xfrm>
        </p:grpSpPr>
        <p:sp>
          <p:nvSpPr>
            <p:cNvPr id="19" name="object 19"/>
            <p:cNvSpPr/>
            <p:nvPr/>
          </p:nvSpPr>
          <p:spPr>
            <a:xfrm>
              <a:off x="6172199" y="3209924"/>
              <a:ext cx="5410200" cy="876300"/>
            </a:xfrm>
            <a:custGeom>
              <a:avLst/>
              <a:gdLst/>
              <a:ahLst/>
              <a:cxnLst/>
              <a:rect l="l" t="t" r="r" b="b"/>
              <a:pathLst>
                <a:path w="5410200" h="876300">
                  <a:moveTo>
                    <a:pt x="5333999" y="876299"/>
                  </a:moveTo>
                  <a:lnTo>
                    <a:pt x="76199" y="876299"/>
                  </a:lnTo>
                  <a:lnTo>
                    <a:pt x="68693" y="875937"/>
                  </a:lnTo>
                  <a:lnTo>
                    <a:pt x="27881" y="859032"/>
                  </a:lnTo>
                  <a:lnTo>
                    <a:pt x="3261" y="822186"/>
                  </a:lnTo>
                  <a:lnTo>
                    <a:pt x="0" y="8000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6340" y="12829"/>
                  </a:lnTo>
                  <a:lnTo>
                    <a:pt x="5404398" y="47038"/>
                  </a:lnTo>
                  <a:lnTo>
                    <a:pt x="5410199" y="76199"/>
                  </a:lnTo>
                  <a:lnTo>
                    <a:pt x="5410199" y="800099"/>
                  </a:lnTo>
                  <a:lnTo>
                    <a:pt x="5397368" y="842441"/>
                  </a:lnTo>
                  <a:lnTo>
                    <a:pt x="5363159" y="870498"/>
                  </a:lnTo>
                  <a:lnTo>
                    <a:pt x="5333999" y="876299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172199" y="3209924"/>
              <a:ext cx="5410200" cy="876300"/>
            </a:xfrm>
            <a:custGeom>
              <a:avLst/>
              <a:gdLst/>
              <a:ahLst/>
              <a:cxnLst/>
              <a:rect l="l" t="t" r="r" b="b"/>
              <a:pathLst>
                <a:path w="5410200" h="876300">
                  <a:moveTo>
                    <a:pt x="5333999" y="876299"/>
                  </a:moveTo>
                  <a:lnTo>
                    <a:pt x="76199" y="876299"/>
                  </a:lnTo>
                  <a:lnTo>
                    <a:pt x="68693" y="875937"/>
                  </a:lnTo>
                  <a:lnTo>
                    <a:pt x="27881" y="859032"/>
                  </a:lnTo>
                  <a:lnTo>
                    <a:pt x="3261" y="822186"/>
                  </a:lnTo>
                  <a:lnTo>
                    <a:pt x="0" y="8000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333999" y="0"/>
                  </a:lnTo>
                  <a:lnTo>
                    <a:pt x="53708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804477"/>
                  </a:lnTo>
                  <a:lnTo>
                    <a:pt x="23193" y="840782"/>
                  </a:lnTo>
                  <a:lnTo>
                    <a:pt x="54727" y="863374"/>
                  </a:lnTo>
                  <a:lnTo>
                    <a:pt x="71821" y="866774"/>
                  </a:lnTo>
                  <a:lnTo>
                    <a:pt x="5370819" y="866774"/>
                  </a:lnTo>
                  <a:lnTo>
                    <a:pt x="5369955" y="867291"/>
                  </a:lnTo>
                  <a:lnTo>
                    <a:pt x="5363159" y="870499"/>
                  </a:lnTo>
                  <a:lnTo>
                    <a:pt x="5356085" y="873036"/>
                  </a:lnTo>
                  <a:lnTo>
                    <a:pt x="5348867" y="874849"/>
                  </a:lnTo>
                  <a:lnTo>
                    <a:pt x="5341505" y="875937"/>
                  </a:lnTo>
                  <a:lnTo>
                    <a:pt x="5333999" y="876299"/>
                  </a:lnTo>
                  <a:close/>
                </a:path>
                <a:path w="5410200" h="876300">
                  <a:moveTo>
                    <a:pt x="5370819" y="866774"/>
                  </a:moveTo>
                  <a:lnTo>
                    <a:pt x="5338376" y="866774"/>
                  </a:lnTo>
                  <a:lnTo>
                    <a:pt x="5342712" y="866347"/>
                  </a:lnTo>
                  <a:lnTo>
                    <a:pt x="5351300" y="864639"/>
                  </a:lnTo>
                  <a:lnTo>
                    <a:pt x="5384241" y="844149"/>
                  </a:lnTo>
                  <a:lnTo>
                    <a:pt x="5400247" y="808813"/>
                  </a:lnTo>
                  <a:lnTo>
                    <a:pt x="5400674" y="804477"/>
                  </a:lnTo>
                  <a:lnTo>
                    <a:pt x="5400674" y="71821"/>
                  </a:lnTo>
                  <a:lnTo>
                    <a:pt x="5387005" y="35516"/>
                  </a:lnTo>
                  <a:lnTo>
                    <a:pt x="5355156" y="12829"/>
                  </a:lnTo>
                  <a:lnTo>
                    <a:pt x="5338376" y="9524"/>
                  </a:lnTo>
                  <a:lnTo>
                    <a:pt x="5370819" y="9524"/>
                  </a:lnTo>
                  <a:lnTo>
                    <a:pt x="5401190" y="40242"/>
                  </a:lnTo>
                  <a:lnTo>
                    <a:pt x="5410199" y="800099"/>
                  </a:lnTo>
                  <a:lnTo>
                    <a:pt x="5409836" y="807606"/>
                  </a:lnTo>
                  <a:lnTo>
                    <a:pt x="5392931" y="848416"/>
                  </a:lnTo>
                  <a:lnTo>
                    <a:pt x="5376469" y="863374"/>
                  </a:lnTo>
                  <a:lnTo>
                    <a:pt x="5370819" y="866774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339184" y="3500735"/>
              <a:ext cx="295275" cy="295275"/>
            </a:xfrm>
            <a:custGeom>
              <a:avLst/>
              <a:gdLst/>
              <a:ahLst/>
              <a:cxnLst/>
              <a:rect l="l" t="t" r="r" b="b"/>
              <a:pathLst>
                <a:path w="295275" h="295275">
                  <a:moveTo>
                    <a:pt x="36551" y="244732"/>
                  </a:moveTo>
                  <a:lnTo>
                    <a:pt x="30056" y="236938"/>
                  </a:lnTo>
                  <a:lnTo>
                    <a:pt x="24162" y="228659"/>
                  </a:lnTo>
                  <a:lnTo>
                    <a:pt x="18836" y="219979"/>
                  </a:lnTo>
                  <a:lnTo>
                    <a:pt x="14231" y="211153"/>
                  </a:lnTo>
                  <a:lnTo>
                    <a:pt x="14108" y="210919"/>
                  </a:lnTo>
                  <a:lnTo>
                    <a:pt x="31849" y="203834"/>
                  </a:lnTo>
                  <a:lnTo>
                    <a:pt x="35583" y="210919"/>
                  </a:lnTo>
                  <a:lnTo>
                    <a:pt x="35706" y="211153"/>
                  </a:lnTo>
                  <a:lnTo>
                    <a:pt x="40027" y="218182"/>
                  </a:lnTo>
                  <a:lnTo>
                    <a:pt x="44783" y="224897"/>
                  </a:lnTo>
                  <a:lnTo>
                    <a:pt x="49946" y="231278"/>
                  </a:lnTo>
                  <a:lnTo>
                    <a:pt x="36551" y="244732"/>
                  </a:lnTo>
                  <a:close/>
                </a:path>
                <a:path w="295275" h="295275">
                  <a:moveTo>
                    <a:pt x="80605" y="279022"/>
                  </a:moveTo>
                  <a:lnTo>
                    <a:pt x="72424" y="274537"/>
                  </a:lnTo>
                  <a:lnTo>
                    <a:pt x="64583" y="269572"/>
                  </a:lnTo>
                  <a:lnTo>
                    <a:pt x="57089" y="264138"/>
                  </a:lnTo>
                  <a:lnTo>
                    <a:pt x="49946" y="258246"/>
                  </a:lnTo>
                  <a:lnTo>
                    <a:pt x="63460" y="244732"/>
                  </a:lnTo>
                  <a:lnTo>
                    <a:pt x="69194" y="249439"/>
                  </a:lnTo>
                  <a:lnTo>
                    <a:pt x="75225" y="253811"/>
                  </a:lnTo>
                  <a:lnTo>
                    <a:pt x="81534" y="257826"/>
                  </a:lnTo>
                  <a:lnTo>
                    <a:pt x="88106" y="261461"/>
                  </a:lnTo>
                  <a:lnTo>
                    <a:pt x="80605" y="279022"/>
                  </a:lnTo>
                  <a:close/>
                </a:path>
                <a:path w="295275" h="295275">
                  <a:moveTo>
                    <a:pt x="6965" y="193238"/>
                  </a:moveTo>
                  <a:lnTo>
                    <a:pt x="4411" y="184457"/>
                  </a:lnTo>
                  <a:lnTo>
                    <a:pt x="2388" y="175453"/>
                  </a:lnTo>
                  <a:lnTo>
                    <a:pt x="912" y="166248"/>
                  </a:lnTo>
                  <a:lnTo>
                    <a:pt x="0" y="156864"/>
                  </a:lnTo>
                  <a:lnTo>
                    <a:pt x="19109" y="156864"/>
                  </a:lnTo>
                  <a:lnTo>
                    <a:pt x="19875" y="164396"/>
                  </a:lnTo>
                  <a:lnTo>
                    <a:pt x="21081" y="171799"/>
                  </a:lnTo>
                  <a:lnTo>
                    <a:pt x="22700" y="179057"/>
                  </a:lnTo>
                  <a:lnTo>
                    <a:pt x="24705" y="186154"/>
                  </a:lnTo>
                  <a:lnTo>
                    <a:pt x="6965" y="193238"/>
                  </a:lnTo>
                  <a:close/>
                </a:path>
                <a:path w="295275" h="295275">
                  <a:moveTo>
                    <a:pt x="19109" y="137814"/>
                  </a:moveTo>
                  <a:lnTo>
                    <a:pt x="0" y="137814"/>
                  </a:lnTo>
                  <a:lnTo>
                    <a:pt x="1023" y="127516"/>
                  </a:lnTo>
                  <a:lnTo>
                    <a:pt x="2738" y="117447"/>
                  </a:lnTo>
                  <a:lnTo>
                    <a:pt x="5123" y="107635"/>
                  </a:lnTo>
                  <a:lnTo>
                    <a:pt x="8155" y="98107"/>
                  </a:lnTo>
                  <a:lnTo>
                    <a:pt x="25717" y="105608"/>
                  </a:lnTo>
                  <a:lnTo>
                    <a:pt x="23320" y="113361"/>
                  </a:lnTo>
                  <a:lnTo>
                    <a:pt x="21408" y="121332"/>
                  </a:lnTo>
                  <a:lnTo>
                    <a:pt x="19999" y="129492"/>
                  </a:lnTo>
                  <a:lnTo>
                    <a:pt x="19109" y="137814"/>
                  </a:lnTo>
                  <a:close/>
                </a:path>
                <a:path w="295275" h="295275">
                  <a:moveTo>
                    <a:pt x="33218" y="88106"/>
                  </a:moveTo>
                  <a:lnTo>
                    <a:pt x="15656" y="80545"/>
                  </a:lnTo>
                  <a:lnTo>
                    <a:pt x="20116" y="72364"/>
                  </a:lnTo>
                  <a:lnTo>
                    <a:pt x="25084" y="64524"/>
                  </a:lnTo>
                  <a:lnTo>
                    <a:pt x="30533" y="57030"/>
                  </a:lnTo>
                  <a:lnTo>
                    <a:pt x="36433" y="49887"/>
                  </a:lnTo>
                  <a:lnTo>
                    <a:pt x="49946" y="63400"/>
                  </a:lnTo>
                  <a:lnTo>
                    <a:pt x="45248" y="69203"/>
                  </a:lnTo>
                  <a:lnTo>
                    <a:pt x="40890" y="75262"/>
                  </a:lnTo>
                  <a:lnTo>
                    <a:pt x="36878" y="81567"/>
                  </a:lnTo>
                  <a:lnTo>
                    <a:pt x="33218" y="88106"/>
                  </a:lnTo>
                  <a:close/>
                </a:path>
                <a:path w="295275" h="295275">
                  <a:moveTo>
                    <a:pt x="258295" y="244732"/>
                  </a:moveTo>
                  <a:lnTo>
                    <a:pt x="251095" y="237641"/>
                  </a:lnTo>
                  <a:lnTo>
                    <a:pt x="244732" y="231278"/>
                  </a:lnTo>
                  <a:lnTo>
                    <a:pt x="249431" y="225476"/>
                  </a:lnTo>
                  <a:lnTo>
                    <a:pt x="253789" y="219417"/>
                  </a:lnTo>
                  <a:lnTo>
                    <a:pt x="257801" y="213112"/>
                  </a:lnTo>
                  <a:lnTo>
                    <a:pt x="261461" y="206573"/>
                  </a:lnTo>
                  <a:lnTo>
                    <a:pt x="279022" y="214133"/>
                  </a:lnTo>
                  <a:lnTo>
                    <a:pt x="274562" y="222289"/>
                  </a:lnTo>
                  <a:lnTo>
                    <a:pt x="269594" y="230132"/>
                  </a:lnTo>
                  <a:lnTo>
                    <a:pt x="264146" y="237641"/>
                  </a:lnTo>
                  <a:lnTo>
                    <a:pt x="258295" y="244732"/>
                  </a:lnTo>
                  <a:close/>
                </a:path>
                <a:path w="295275" h="295275">
                  <a:moveTo>
                    <a:pt x="210919" y="280570"/>
                  </a:moveTo>
                  <a:lnTo>
                    <a:pt x="203834" y="262830"/>
                  </a:lnTo>
                  <a:lnTo>
                    <a:pt x="211153" y="258973"/>
                  </a:lnTo>
                  <a:lnTo>
                    <a:pt x="218182" y="254652"/>
                  </a:lnTo>
                  <a:lnTo>
                    <a:pt x="224897" y="249896"/>
                  </a:lnTo>
                  <a:lnTo>
                    <a:pt x="231278" y="244732"/>
                  </a:lnTo>
                  <a:lnTo>
                    <a:pt x="244792" y="258187"/>
                  </a:lnTo>
                  <a:lnTo>
                    <a:pt x="236938" y="264622"/>
                  </a:lnTo>
                  <a:lnTo>
                    <a:pt x="228659" y="270517"/>
                  </a:lnTo>
                  <a:lnTo>
                    <a:pt x="219979" y="275842"/>
                  </a:lnTo>
                  <a:lnTo>
                    <a:pt x="210919" y="280570"/>
                  </a:lnTo>
                  <a:close/>
                </a:path>
                <a:path w="295275" h="295275">
                  <a:moveTo>
                    <a:pt x="63400" y="49946"/>
                  </a:moveTo>
                  <a:lnTo>
                    <a:pt x="49946" y="36492"/>
                  </a:lnTo>
                  <a:lnTo>
                    <a:pt x="57766" y="30056"/>
                  </a:lnTo>
                  <a:lnTo>
                    <a:pt x="66027" y="24162"/>
                  </a:lnTo>
                  <a:lnTo>
                    <a:pt x="74701" y="18836"/>
                  </a:lnTo>
                  <a:lnTo>
                    <a:pt x="83760" y="14108"/>
                  </a:lnTo>
                  <a:lnTo>
                    <a:pt x="90844" y="31849"/>
                  </a:lnTo>
                  <a:lnTo>
                    <a:pt x="83526" y="35706"/>
                  </a:lnTo>
                  <a:lnTo>
                    <a:pt x="76497" y="40027"/>
                  </a:lnTo>
                  <a:lnTo>
                    <a:pt x="69781" y="44783"/>
                  </a:lnTo>
                  <a:lnTo>
                    <a:pt x="63400" y="49946"/>
                  </a:lnTo>
                  <a:close/>
                </a:path>
                <a:path w="295275" h="295275">
                  <a:moveTo>
                    <a:pt x="286523" y="196572"/>
                  </a:moveTo>
                  <a:lnTo>
                    <a:pt x="268962" y="189071"/>
                  </a:lnTo>
                  <a:lnTo>
                    <a:pt x="271359" y="181318"/>
                  </a:lnTo>
                  <a:lnTo>
                    <a:pt x="273270" y="173347"/>
                  </a:lnTo>
                  <a:lnTo>
                    <a:pt x="274679" y="165187"/>
                  </a:lnTo>
                  <a:lnTo>
                    <a:pt x="275576" y="156805"/>
                  </a:lnTo>
                  <a:lnTo>
                    <a:pt x="294620" y="156805"/>
                  </a:lnTo>
                  <a:lnTo>
                    <a:pt x="293631" y="167104"/>
                  </a:lnTo>
                  <a:lnTo>
                    <a:pt x="291933" y="177179"/>
                  </a:lnTo>
                  <a:lnTo>
                    <a:pt x="289555" y="187009"/>
                  </a:lnTo>
                  <a:lnTo>
                    <a:pt x="286523" y="196572"/>
                  </a:lnTo>
                  <a:close/>
                </a:path>
                <a:path w="295275" h="295275">
                  <a:moveTo>
                    <a:pt x="156864" y="294679"/>
                  </a:moveTo>
                  <a:lnTo>
                    <a:pt x="156864" y="275570"/>
                  </a:lnTo>
                  <a:lnTo>
                    <a:pt x="164396" y="274812"/>
                  </a:lnTo>
                  <a:lnTo>
                    <a:pt x="171799" y="273620"/>
                  </a:lnTo>
                  <a:lnTo>
                    <a:pt x="179057" y="272003"/>
                  </a:lnTo>
                  <a:lnTo>
                    <a:pt x="186154" y="269974"/>
                  </a:lnTo>
                  <a:lnTo>
                    <a:pt x="193238" y="287714"/>
                  </a:lnTo>
                  <a:lnTo>
                    <a:pt x="184457" y="290267"/>
                  </a:lnTo>
                  <a:lnTo>
                    <a:pt x="175453" y="292290"/>
                  </a:lnTo>
                  <a:lnTo>
                    <a:pt x="166248" y="293767"/>
                  </a:lnTo>
                  <a:lnTo>
                    <a:pt x="156864" y="294679"/>
                  </a:lnTo>
                  <a:close/>
                </a:path>
                <a:path w="295275" h="295275">
                  <a:moveTo>
                    <a:pt x="137874" y="294620"/>
                  </a:moveTo>
                  <a:lnTo>
                    <a:pt x="127575" y="293631"/>
                  </a:lnTo>
                  <a:lnTo>
                    <a:pt x="117499" y="291933"/>
                  </a:lnTo>
                  <a:lnTo>
                    <a:pt x="107669" y="289555"/>
                  </a:lnTo>
                  <a:lnTo>
                    <a:pt x="98107" y="286523"/>
                  </a:lnTo>
                  <a:lnTo>
                    <a:pt x="105608" y="268962"/>
                  </a:lnTo>
                  <a:lnTo>
                    <a:pt x="113361" y="271359"/>
                  </a:lnTo>
                  <a:lnTo>
                    <a:pt x="121332" y="273270"/>
                  </a:lnTo>
                  <a:lnTo>
                    <a:pt x="129492" y="274679"/>
                  </a:lnTo>
                  <a:lnTo>
                    <a:pt x="137814" y="275570"/>
                  </a:lnTo>
                  <a:lnTo>
                    <a:pt x="137874" y="294620"/>
                  </a:lnTo>
                  <a:close/>
                </a:path>
                <a:path w="295275" h="295275">
                  <a:moveTo>
                    <a:pt x="294679" y="137814"/>
                  </a:moveTo>
                  <a:lnTo>
                    <a:pt x="275570" y="137814"/>
                  </a:lnTo>
                  <a:lnTo>
                    <a:pt x="274812" y="130283"/>
                  </a:lnTo>
                  <a:lnTo>
                    <a:pt x="273620" y="122879"/>
                  </a:lnTo>
                  <a:lnTo>
                    <a:pt x="272003" y="115621"/>
                  </a:lnTo>
                  <a:lnTo>
                    <a:pt x="269974" y="108525"/>
                  </a:lnTo>
                  <a:lnTo>
                    <a:pt x="287714" y="101441"/>
                  </a:lnTo>
                  <a:lnTo>
                    <a:pt x="290267" y="110222"/>
                  </a:lnTo>
                  <a:lnTo>
                    <a:pt x="292290" y="119226"/>
                  </a:lnTo>
                  <a:lnTo>
                    <a:pt x="293767" y="128431"/>
                  </a:lnTo>
                  <a:lnTo>
                    <a:pt x="294679" y="137814"/>
                  </a:lnTo>
                  <a:close/>
                </a:path>
                <a:path w="295275" h="295275">
                  <a:moveTo>
                    <a:pt x="189071" y="25717"/>
                  </a:moveTo>
                  <a:lnTo>
                    <a:pt x="181293" y="23320"/>
                  </a:lnTo>
                  <a:lnTo>
                    <a:pt x="173325" y="21408"/>
                  </a:lnTo>
                  <a:lnTo>
                    <a:pt x="165178" y="19999"/>
                  </a:lnTo>
                  <a:lnTo>
                    <a:pt x="156864" y="19109"/>
                  </a:lnTo>
                  <a:lnTo>
                    <a:pt x="156864" y="0"/>
                  </a:lnTo>
                  <a:lnTo>
                    <a:pt x="167162" y="1023"/>
                  </a:lnTo>
                  <a:lnTo>
                    <a:pt x="177231" y="2738"/>
                  </a:lnTo>
                  <a:lnTo>
                    <a:pt x="187044" y="5123"/>
                  </a:lnTo>
                  <a:lnTo>
                    <a:pt x="196572" y="8155"/>
                  </a:lnTo>
                  <a:lnTo>
                    <a:pt x="189071" y="25717"/>
                  </a:lnTo>
                  <a:close/>
                </a:path>
                <a:path w="295275" h="295275">
                  <a:moveTo>
                    <a:pt x="108525" y="24705"/>
                  </a:moveTo>
                  <a:lnTo>
                    <a:pt x="137814" y="0"/>
                  </a:lnTo>
                  <a:lnTo>
                    <a:pt x="137814" y="19109"/>
                  </a:lnTo>
                  <a:lnTo>
                    <a:pt x="130283" y="19866"/>
                  </a:lnTo>
                  <a:lnTo>
                    <a:pt x="122879" y="21059"/>
                  </a:lnTo>
                  <a:lnTo>
                    <a:pt x="115621" y="22675"/>
                  </a:lnTo>
                  <a:lnTo>
                    <a:pt x="108525" y="24705"/>
                  </a:lnTo>
                  <a:close/>
                </a:path>
                <a:path w="295275" h="295275">
                  <a:moveTo>
                    <a:pt x="231338" y="49887"/>
                  </a:moveTo>
                  <a:lnTo>
                    <a:pt x="231205" y="49887"/>
                  </a:lnTo>
                  <a:lnTo>
                    <a:pt x="225502" y="45248"/>
                  </a:lnTo>
                  <a:lnTo>
                    <a:pt x="219447" y="40890"/>
                  </a:lnTo>
                  <a:lnTo>
                    <a:pt x="213146" y="36878"/>
                  </a:lnTo>
                  <a:lnTo>
                    <a:pt x="206632" y="33218"/>
                  </a:lnTo>
                  <a:lnTo>
                    <a:pt x="214133" y="15656"/>
                  </a:lnTo>
                  <a:lnTo>
                    <a:pt x="222314" y="20116"/>
                  </a:lnTo>
                  <a:lnTo>
                    <a:pt x="230155" y="25084"/>
                  </a:lnTo>
                  <a:lnTo>
                    <a:pt x="237649" y="30533"/>
                  </a:lnTo>
                  <a:lnTo>
                    <a:pt x="244792" y="36433"/>
                  </a:lnTo>
                  <a:lnTo>
                    <a:pt x="231338" y="49887"/>
                  </a:lnTo>
                  <a:close/>
                </a:path>
                <a:path w="295275" h="295275">
                  <a:moveTo>
                    <a:pt x="262889" y="90844"/>
                  </a:moveTo>
                  <a:lnTo>
                    <a:pt x="259122" y="83760"/>
                  </a:lnTo>
                  <a:lnTo>
                    <a:pt x="258998" y="83526"/>
                  </a:lnTo>
                  <a:lnTo>
                    <a:pt x="254659" y="76497"/>
                  </a:lnTo>
                  <a:lnTo>
                    <a:pt x="249897" y="69781"/>
                  </a:lnTo>
                  <a:lnTo>
                    <a:pt x="244732" y="63400"/>
                  </a:lnTo>
                  <a:lnTo>
                    <a:pt x="258246" y="49887"/>
                  </a:lnTo>
                  <a:lnTo>
                    <a:pt x="264682" y="57741"/>
                  </a:lnTo>
                  <a:lnTo>
                    <a:pt x="270576" y="66020"/>
                  </a:lnTo>
                  <a:lnTo>
                    <a:pt x="275902" y="74700"/>
                  </a:lnTo>
                  <a:lnTo>
                    <a:pt x="280507" y="83526"/>
                  </a:lnTo>
                  <a:lnTo>
                    <a:pt x="280630" y="83760"/>
                  </a:lnTo>
                  <a:lnTo>
                    <a:pt x="262889" y="90844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29553" y="3562349"/>
              <a:ext cx="114835" cy="16252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778625" y="3301158"/>
            <a:ext cx="2483660" cy="618759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000" b="1" dirty="0">
                <a:solidFill>
                  <a:srgbClr val="FFFFFF"/>
                </a:solidFill>
                <a:latin typeface="Noto Sans JP"/>
                <a:cs typeface="Noto Sans JP"/>
              </a:rPr>
              <a:t>IBM</a:t>
            </a:r>
            <a:endParaRPr sz="200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50" dirty="0">
                <a:solidFill>
                  <a:srgbClr val="9CA2AF"/>
                </a:solidFill>
                <a:latin typeface="Noto Sans JP"/>
                <a:cs typeface="Dotum"/>
              </a:rPr>
              <a:t>엔터프라이즈 솔루션</a:t>
            </a:r>
            <a:endParaRPr sz="1350">
              <a:latin typeface="Noto Sans JP"/>
              <a:cs typeface="Dot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09599" y="4467224"/>
            <a:ext cx="5372100" cy="1666875"/>
            <a:chOff x="609599" y="4467224"/>
            <a:chExt cx="5372100" cy="1666875"/>
          </a:xfrm>
        </p:grpSpPr>
        <p:sp>
          <p:nvSpPr>
            <p:cNvPr id="25" name="object 25"/>
            <p:cNvSpPr/>
            <p:nvPr/>
          </p:nvSpPr>
          <p:spPr>
            <a:xfrm>
              <a:off x="609599" y="4467224"/>
              <a:ext cx="5372100" cy="1666875"/>
            </a:xfrm>
            <a:custGeom>
              <a:avLst/>
              <a:gdLst/>
              <a:ahLst/>
              <a:cxnLst/>
              <a:rect l="l" t="t" r="r" b="b"/>
              <a:pathLst>
                <a:path w="5372100" h="1666875">
                  <a:moveTo>
                    <a:pt x="5257799" y="1666874"/>
                  </a:moveTo>
                  <a:lnTo>
                    <a:pt x="114299" y="1666874"/>
                  </a:lnTo>
                  <a:lnTo>
                    <a:pt x="103040" y="1666330"/>
                  </a:lnTo>
                  <a:lnTo>
                    <a:pt x="60364" y="1653362"/>
                  </a:lnTo>
                  <a:lnTo>
                    <a:pt x="25900" y="1625049"/>
                  </a:lnTo>
                  <a:lnTo>
                    <a:pt x="4893" y="1585704"/>
                  </a:lnTo>
                  <a:lnTo>
                    <a:pt x="0" y="15525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57799" y="0"/>
                  </a:lnTo>
                  <a:lnTo>
                    <a:pt x="5301539" y="8700"/>
                  </a:lnTo>
                  <a:lnTo>
                    <a:pt x="5338621" y="33477"/>
                  </a:lnTo>
                  <a:lnTo>
                    <a:pt x="5363397" y="70559"/>
                  </a:lnTo>
                  <a:lnTo>
                    <a:pt x="5372099" y="114299"/>
                  </a:lnTo>
                  <a:lnTo>
                    <a:pt x="5372099" y="1552574"/>
                  </a:lnTo>
                  <a:lnTo>
                    <a:pt x="5363397" y="1596314"/>
                  </a:lnTo>
                  <a:lnTo>
                    <a:pt x="5338621" y="1633396"/>
                  </a:lnTo>
                  <a:lnTo>
                    <a:pt x="5301539" y="1658173"/>
                  </a:lnTo>
                  <a:lnTo>
                    <a:pt x="5257799" y="1666874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09599" y="4467224"/>
              <a:ext cx="5372100" cy="1666875"/>
            </a:xfrm>
            <a:custGeom>
              <a:avLst/>
              <a:gdLst/>
              <a:ahLst/>
              <a:cxnLst/>
              <a:rect l="l" t="t" r="r" b="b"/>
              <a:pathLst>
                <a:path w="5372100" h="1666875">
                  <a:moveTo>
                    <a:pt x="5257799" y="1666874"/>
                  </a:moveTo>
                  <a:lnTo>
                    <a:pt x="114299" y="1666874"/>
                  </a:lnTo>
                  <a:lnTo>
                    <a:pt x="103040" y="1666330"/>
                  </a:lnTo>
                  <a:lnTo>
                    <a:pt x="60364" y="1653362"/>
                  </a:lnTo>
                  <a:lnTo>
                    <a:pt x="25900" y="1625050"/>
                  </a:lnTo>
                  <a:lnTo>
                    <a:pt x="4893" y="1585704"/>
                  </a:lnTo>
                  <a:lnTo>
                    <a:pt x="0" y="15525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57799" y="0"/>
                  </a:lnTo>
                  <a:lnTo>
                    <a:pt x="5301539" y="8700"/>
                  </a:lnTo>
                  <a:lnTo>
                    <a:pt x="5303286" y="9524"/>
                  </a:lnTo>
                  <a:lnTo>
                    <a:pt x="107420" y="9524"/>
                  </a:lnTo>
                  <a:lnTo>
                    <a:pt x="100610" y="10195"/>
                  </a:lnTo>
                  <a:lnTo>
                    <a:pt x="61810" y="23359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19"/>
                  </a:lnTo>
                  <a:lnTo>
                    <a:pt x="9524" y="1559453"/>
                  </a:lnTo>
                  <a:lnTo>
                    <a:pt x="20133" y="1599025"/>
                  </a:lnTo>
                  <a:lnTo>
                    <a:pt x="45077" y="1631525"/>
                  </a:lnTo>
                  <a:lnTo>
                    <a:pt x="80560" y="1652006"/>
                  </a:lnTo>
                  <a:lnTo>
                    <a:pt x="107420" y="1657349"/>
                  </a:lnTo>
                  <a:lnTo>
                    <a:pt x="5303285" y="1657349"/>
                  </a:lnTo>
                  <a:lnTo>
                    <a:pt x="5301539" y="1658173"/>
                  </a:lnTo>
                  <a:lnTo>
                    <a:pt x="5290929" y="1661979"/>
                  </a:lnTo>
                  <a:lnTo>
                    <a:pt x="5280102" y="1664699"/>
                  </a:lnTo>
                  <a:lnTo>
                    <a:pt x="5269059" y="1666330"/>
                  </a:lnTo>
                  <a:lnTo>
                    <a:pt x="5257799" y="1666874"/>
                  </a:lnTo>
                  <a:close/>
                </a:path>
                <a:path w="5372100" h="1666875">
                  <a:moveTo>
                    <a:pt x="5303285" y="1657349"/>
                  </a:moveTo>
                  <a:lnTo>
                    <a:pt x="5264678" y="1657349"/>
                  </a:lnTo>
                  <a:lnTo>
                    <a:pt x="5271492" y="1656678"/>
                  </a:lnTo>
                  <a:lnTo>
                    <a:pt x="5284987" y="1653993"/>
                  </a:lnTo>
                  <a:lnTo>
                    <a:pt x="5321728" y="1635868"/>
                  </a:lnTo>
                  <a:lnTo>
                    <a:pt x="5348738" y="1605063"/>
                  </a:lnTo>
                  <a:lnTo>
                    <a:pt x="5361903" y="1566267"/>
                  </a:lnTo>
                  <a:lnTo>
                    <a:pt x="5362574" y="1559453"/>
                  </a:lnTo>
                  <a:lnTo>
                    <a:pt x="5362574" y="107419"/>
                  </a:lnTo>
                  <a:lnTo>
                    <a:pt x="5351965" y="67847"/>
                  </a:lnTo>
                  <a:lnTo>
                    <a:pt x="5327020" y="35347"/>
                  </a:lnTo>
                  <a:lnTo>
                    <a:pt x="5291538" y="14867"/>
                  </a:lnTo>
                  <a:lnTo>
                    <a:pt x="5264678" y="9524"/>
                  </a:lnTo>
                  <a:lnTo>
                    <a:pt x="5303286" y="9524"/>
                  </a:lnTo>
                  <a:lnTo>
                    <a:pt x="5338621" y="33477"/>
                  </a:lnTo>
                  <a:lnTo>
                    <a:pt x="5363398" y="70559"/>
                  </a:lnTo>
                  <a:lnTo>
                    <a:pt x="5372099" y="114299"/>
                  </a:lnTo>
                  <a:lnTo>
                    <a:pt x="5372099" y="1552574"/>
                  </a:lnTo>
                  <a:lnTo>
                    <a:pt x="5371555" y="1563834"/>
                  </a:lnTo>
                  <a:lnTo>
                    <a:pt x="5358587" y="1606509"/>
                  </a:lnTo>
                  <a:lnTo>
                    <a:pt x="5330275" y="1640973"/>
                  </a:lnTo>
                  <a:lnTo>
                    <a:pt x="5311734" y="1653362"/>
                  </a:lnTo>
                  <a:lnTo>
                    <a:pt x="5303285" y="1657349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225" y="4762527"/>
              <a:ext cx="213737" cy="21370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35025" y="4699203"/>
            <a:ext cx="4352924" cy="11726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1625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4DABF6"/>
                </a:solidFill>
                <a:latin typeface="Noto Sans JP"/>
                <a:cs typeface="Malgun Gothic"/>
              </a:rPr>
              <a:t>혁신 가속화</a:t>
            </a:r>
            <a:endParaRPr sz="1900">
              <a:latin typeface="Noto Sans JP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분업을 통한 전체 생태계 발전 속도 증가</a:t>
            </a:r>
            <a:endParaRPr sz="1500">
              <a:latin typeface="Noto Sans JP"/>
              <a:cs typeface="Dotum"/>
            </a:endParaRPr>
          </a:p>
          <a:p>
            <a:pPr marL="12700" marR="5080">
              <a:lnSpc>
                <a:spcPct val="108300"/>
              </a:lnSpc>
              <a:spcBef>
                <a:spcPts val="75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각 기업이 전문 분야에 집중하여 시너지 창출 표준화된 프로토콜로 통합 개발 환경 구축</a:t>
            </a:r>
            <a:endParaRPr sz="1500">
              <a:latin typeface="Noto Sans JP"/>
              <a:cs typeface="Dotu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210299" y="4452079"/>
            <a:ext cx="5372100" cy="1666875"/>
            <a:chOff x="6210299" y="4467224"/>
            <a:chExt cx="5372100" cy="1666875"/>
          </a:xfrm>
        </p:grpSpPr>
        <p:sp>
          <p:nvSpPr>
            <p:cNvPr id="30" name="object 30"/>
            <p:cNvSpPr/>
            <p:nvPr/>
          </p:nvSpPr>
          <p:spPr>
            <a:xfrm>
              <a:off x="6210299" y="4467224"/>
              <a:ext cx="5372100" cy="1666875"/>
            </a:xfrm>
            <a:custGeom>
              <a:avLst/>
              <a:gdLst/>
              <a:ahLst/>
              <a:cxnLst/>
              <a:rect l="l" t="t" r="r" b="b"/>
              <a:pathLst>
                <a:path w="5372100" h="1666875">
                  <a:moveTo>
                    <a:pt x="5257799" y="1666874"/>
                  </a:moveTo>
                  <a:lnTo>
                    <a:pt x="114299" y="1666874"/>
                  </a:lnTo>
                  <a:lnTo>
                    <a:pt x="103040" y="1666330"/>
                  </a:lnTo>
                  <a:lnTo>
                    <a:pt x="60363" y="1653362"/>
                  </a:lnTo>
                  <a:lnTo>
                    <a:pt x="25899" y="1625049"/>
                  </a:lnTo>
                  <a:lnTo>
                    <a:pt x="4893" y="1585704"/>
                  </a:lnTo>
                  <a:lnTo>
                    <a:pt x="0" y="15525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5257799" y="0"/>
                  </a:lnTo>
                  <a:lnTo>
                    <a:pt x="5301539" y="8700"/>
                  </a:lnTo>
                  <a:lnTo>
                    <a:pt x="5338621" y="33477"/>
                  </a:lnTo>
                  <a:lnTo>
                    <a:pt x="5363398" y="70559"/>
                  </a:lnTo>
                  <a:lnTo>
                    <a:pt x="5372099" y="114299"/>
                  </a:lnTo>
                  <a:lnTo>
                    <a:pt x="5372099" y="1552574"/>
                  </a:lnTo>
                  <a:lnTo>
                    <a:pt x="5363398" y="1596314"/>
                  </a:lnTo>
                  <a:lnTo>
                    <a:pt x="5338621" y="1633396"/>
                  </a:lnTo>
                  <a:lnTo>
                    <a:pt x="5301539" y="1658173"/>
                  </a:lnTo>
                  <a:lnTo>
                    <a:pt x="5257799" y="1666874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210299" y="4467224"/>
              <a:ext cx="5372100" cy="1666875"/>
            </a:xfrm>
            <a:custGeom>
              <a:avLst/>
              <a:gdLst/>
              <a:ahLst/>
              <a:cxnLst/>
              <a:rect l="l" t="t" r="r" b="b"/>
              <a:pathLst>
                <a:path w="5372100" h="1666875">
                  <a:moveTo>
                    <a:pt x="5257799" y="1666874"/>
                  </a:moveTo>
                  <a:lnTo>
                    <a:pt x="114299" y="1666874"/>
                  </a:lnTo>
                  <a:lnTo>
                    <a:pt x="103040" y="1666330"/>
                  </a:lnTo>
                  <a:lnTo>
                    <a:pt x="60363" y="1653362"/>
                  </a:lnTo>
                  <a:lnTo>
                    <a:pt x="25899" y="1625050"/>
                  </a:lnTo>
                  <a:lnTo>
                    <a:pt x="4893" y="1585704"/>
                  </a:lnTo>
                  <a:lnTo>
                    <a:pt x="0" y="15525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5257799" y="0"/>
                  </a:lnTo>
                  <a:lnTo>
                    <a:pt x="5301539" y="8700"/>
                  </a:lnTo>
                  <a:lnTo>
                    <a:pt x="5303286" y="9524"/>
                  </a:lnTo>
                  <a:lnTo>
                    <a:pt x="107419" y="9524"/>
                  </a:lnTo>
                  <a:lnTo>
                    <a:pt x="100610" y="10195"/>
                  </a:lnTo>
                  <a:lnTo>
                    <a:pt x="61809" y="23359"/>
                  </a:lnTo>
                  <a:lnTo>
                    <a:pt x="31004" y="50369"/>
                  </a:lnTo>
                  <a:lnTo>
                    <a:pt x="12879" y="87111"/>
                  </a:lnTo>
                  <a:lnTo>
                    <a:pt x="9524" y="107419"/>
                  </a:lnTo>
                  <a:lnTo>
                    <a:pt x="9524" y="1559453"/>
                  </a:lnTo>
                  <a:lnTo>
                    <a:pt x="20132" y="1599025"/>
                  </a:lnTo>
                  <a:lnTo>
                    <a:pt x="45076" y="1631525"/>
                  </a:lnTo>
                  <a:lnTo>
                    <a:pt x="80559" y="1652006"/>
                  </a:lnTo>
                  <a:lnTo>
                    <a:pt x="107419" y="1657349"/>
                  </a:lnTo>
                  <a:lnTo>
                    <a:pt x="5303285" y="1657349"/>
                  </a:lnTo>
                  <a:lnTo>
                    <a:pt x="5301539" y="1658173"/>
                  </a:lnTo>
                  <a:lnTo>
                    <a:pt x="5290928" y="1661979"/>
                  </a:lnTo>
                  <a:lnTo>
                    <a:pt x="5280101" y="1664699"/>
                  </a:lnTo>
                  <a:lnTo>
                    <a:pt x="5269058" y="1666330"/>
                  </a:lnTo>
                  <a:lnTo>
                    <a:pt x="5257799" y="1666874"/>
                  </a:lnTo>
                  <a:close/>
                </a:path>
                <a:path w="5372100" h="1666875">
                  <a:moveTo>
                    <a:pt x="5303285" y="1657349"/>
                  </a:moveTo>
                  <a:lnTo>
                    <a:pt x="5264678" y="1657349"/>
                  </a:lnTo>
                  <a:lnTo>
                    <a:pt x="5271492" y="1656678"/>
                  </a:lnTo>
                  <a:lnTo>
                    <a:pt x="5284985" y="1653993"/>
                  </a:lnTo>
                  <a:lnTo>
                    <a:pt x="5321727" y="1635868"/>
                  </a:lnTo>
                  <a:lnTo>
                    <a:pt x="5348737" y="1605063"/>
                  </a:lnTo>
                  <a:lnTo>
                    <a:pt x="5361903" y="1566267"/>
                  </a:lnTo>
                  <a:lnTo>
                    <a:pt x="5362574" y="1559453"/>
                  </a:lnTo>
                  <a:lnTo>
                    <a:pt x="5362574" y="107419"/>
                  </a:lnTo>
                  <a:lnTo>
                    <a:pt x="5351964" y="67847"/>
                  </a:lnTo>
                  <a:lnTo>
                    <a:pt x="5327020" y="35347"/>
                  </a:lnTo>
                  <a:lnTo>
                    <a:pt x="5291536" y="14867"/>
                  </a:lnTo>
                  <a:lnTo>
                    <a:pt x="5264678" y="9524"/>
                  </a:lnTo>
                  <a:lnTo>
                    <a:pt x="5303286" y="9524"/>
                  </a:lnTo>
                  <a:lnTo>
                    <a:pt x="5338621" y="33477"/>
                  </a:lnTo>
                  <a:lnTo>
                    <a:pt x="5363398" y="70559"/>
                  </a:lnTo>
                  <a:lnTo>
                    <a:pt x="5372099" y="114299"/>
                  </a:lnTo>
                  <a:lnTo>
                    <a:pt x="5372099" y="1552574"/>
                  </a:lnTo>
                  <a:lnTo>
                    <a:pt x="5371555" y="1563834"/>
                  </a:lnTo>
                  <a:lnTo>
                    <a:pt x="5358587" y="1606509"/>
                  </a:lnTo>
                  <a:lnTo>
                    <a:pt x="5330275" y="1640973"/>
                  </a:lnTo>
                  <a:lnTo>
                    <a:pt x="5311734" y="1653362"/>
                  </a:lnTo>
                  <a:lnTo>
                    <a:pt x="5303285" y="1657349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448424" y="4762514"/>
              <a:ext cx="266700" cy="213360"/>
            </a:xfrm>
            <a:custGeom>
              <a:avLst/>
              <a:gdLst/>
              <a:ahLst/>
              <a:cxnLst/>
              <a:rect l="l" t="t" r="r" b="b"/>
              <a:pathLst>
                <a:path w="266700" h="213360">
                  <a:moveTo>
                    <a:pt x="64392" y="66637"/>
                  </a:moveTo>
                  <a:lnTo>
                    <a:pt x="55555" y="66637"/>
                  </a:lnTo>
                  <a:lnTo>
                    <a:pt x="51305" y="65792"/>
                  </a:lnTo>
                  <a:lnTo>
                    <a:pt x="26655" y="37737"/>
                  </a:lnTo>
                  <a:lnTo>
                    <a:pt x="26655" y="28900"/>
                  </a:lnTo>
                  <a:lnTo>
                    <a:pt x="55555" y="0"/>
                  </a:lnTo>
                  <a:lnTo>
                    <a:pt x="64392" y="0"/>
                  </a:lnTo>
                  <a:lnTo>
                    <a:pt x="93292" y="28900"/>
                  </a:lnTo>
                  <a:lnTo>
                    <a:pt x="93292" y="37737"/>
                  </a:lnTo>
                  <a:lnTo>
                    <a:pt x="64392" y="66637"/>
                  </a:lnTo>
                  <a:close/>
                </a:path>
                <a:path w="266700" h="213360">
                  <a:moveTo>
                    <a:pt x="217659" y="66637"/>
                  </a:moveTo>
                  <a:lnTo>
                    <a:pt x="208822" y="66637"/>
                  </a:lnTo>
                  <a:lnTo>
                    <a:pt x="204572" y="65792"/>
                  </a:lnTo>
                  <a:lnTo>
                    <a:pt x="179922" y="37737"/>
                  </a:lnTo>
                  <a:lnTo>
                    <a:pt x="179922" y="28900"/>
                  </a:lnTo>
                  <a:lnTo>
                    <a:pt x="208822" y="0"/>
                  </a:lnTo>
                  <a:lnTo>
                    <a:pt x="217659" y="0"/>
                  </a:lnTo>
                  <a:lnTo>
                    <a:pt x="246559" y="28900"/>
                  </a:lnTo>
                  <a:lnTo>
                    <a:pt x="246559" y="37737"/>
                  </a:lnTo>
                  <a:lnTo>
                    <a:pt x="217659" y="66637"/>
                  </a:lnTo>
                  <a:close/>
                </a:path>
                <a:path w="266700" h="213360">
                  <a:moveTo>
                    <a:pt x="138994" y="133192"/>
                  </a:moveTo>
                  <a:lnTo>
                    <a:pt x="127556" y="133192"/>
                  </a:lnTo>
                  <a:lnTo>
                    <a:pt x="122873" y="132261"/>
                  </a:lnTo>
                  <a:lnTo>
                    <a:pt x="94307" y="103695"/>
                  </a:lnTo>
                  <a:lnTo>
                    <a:pt x="93292" y="98594"/>
                  </a:lnTo>
                  <a:lnTo>
                    <a:pt x="93292" y="87990"/>
                  </a:lnTo>
                  <a:lnTo>
                    <a:pt x="94085" y="84005"/>
                  </a:lnTo>
                  <a:lnTo>
                    <a:pt x="94194" y="83459"/>
                  </a:lnTo>
                  <a:lnTo>
                    <a:pt x="122873" y="54324"/>
                  </a:lnTo>
                  <a:lnTo>
                    <a:pt x="127973" y="53310"/>
                  </a:lnTo>
                  <a:lnTo>
                    <a:pt x="138577" y="53310"/>
                  </a:lnTo>
                  <a:lnTo>
                    <a:pt x="172243" y="82890"/>
                  </a:lnTo>
                  <a:lnTo>
                    <a:pt x="173258" y="87990"/>
                  </a:lnTo>
                  <a:lnTo>
                    <a:pt x="173258" y="98594"/>
                  </a:lnTo>
                  <a:lnTo>
                    <a:pt x="143677" y="132261"/>
                  </a:lnTo>
                  <a:lnTo>
                    <a:pt x="138994" y="133192"/>
                  </a:lnTo>
                  <a:close/>
                </a:path>
                <a:path w="266700" h="213360">
                  <a:moveTo>
                    <a:pt x="97964" y="133192"/>
                  </a:moveTo>
                  <a:lnTo>
                    <a:pt x="3915" y="133192"/>
                  </a:lnTo>
                  <a:lnTo>
                    <a:pt x="0" y="129277"/>
                  </a:lnTo>
                  <a:lnTo>
                    <a:pt x="0" y="124404"/>
                  </a:lnTo>
                  <a:lnTo>
                    <a:pt x="3493" y="107111"/>
                  </a:lnTo>
                  <a:lnTo>
                    <a:pt x="13020" y="92985"/>
                  </a:lnTo>
                  <a:lnTo>
                    <a:pt x="27146" y="83459"/>
                  </a:lnTo>
                  <a:lnTo>
                    <a:pt x="44439" y="79965"/>
                  </a:lnTo>
                  <a:lnTo>
                    <a:pt x="68845" y="79965"/>
                  </a:lnTo>
                  <a:lnTo>
                    <a:pt x="74954" y="81381"/>
                  </a:lnTo>
                  <a:lnTo>
                    <a:pt x="78353" y="82890"/>
                  </a:lnTo>
                  <a:lnTo>
                    <a:pt x="80798" y="84005"/>
                  </a:lnTo>
                  <a:lnTo>
                    <a:pt x="80256" y="87003"/>
                  </a:lnTo>
                  <a:lnTo>
                    <a:pt x="80007" y="90127"/>
                  </a:lnTo>
                  <a:lnTo>
                    <a:pt x="80007" y="93292"/>
                  </a:lnTo>
                  <a:lnTo>
                    <a:pt x="81272" y="104875"/>
                  </a:lnTo>
                  <a:lnTo>
                    <a:pt x="84885" y="115580"/>
                  </a:lnTo>
                  <a:lnTo>
                    <a:pt x="90566" y="125136"/>
                  </a:lnTo>
                  <a:lnTo>
                    <a:pt x="97964" y="133192"/>
                  </a:lnTo>
                  <a:close/>
                </a:path>
                <a:path w="266700" h="213360">
                  <a:moveTo>
                    <a:pt x="262636" y="133192"/>
                  </a:moveTo>
                  <a:lnTo>
                    <a:pt x="168710" y="133192"/>
                  </a:lnTo>
                  <a:lnTo>
                    <a:pt x="176001" y="125136"/>
                  </a:lnTo>
                  <a:lnTo>
                    <a:pt x="181681" y="115580"/>
                  </a:lnTo>
                  <a:lnTo>
                    <a:pt x="185284" y="104875"/>
                  </a:lnTo>
                  <a:lnTo>
                    <a:pt x="186544" y="93292"/>
                  </a:lnTo>
                  <a:lnTo>
                    <a:pt x="186544" y="90127"/>
                  </a:lnTo>
                  <a:lnTo>
                    <a:pt x="186342" y="87990"/>
                  </a:lnTo>
                  <a:lnTo>
                    <a:pt x="186245" y="87003"/>
                  </a:lnTo>
                  <a:lnTo>
                    <a:pt x="185752" y="84005"/>
                  </a:lnTo>
                  <a:lnTo>
                    <a:pt x="191417" y="81381"/>
                  </a:lnTo>
                  <a:lnTo>
                    <a:pt x="197705" y="79965"/>
                  </a:lnTo>
                  <a:lnTo>
                    <a:pt x="222112" y="79965"/>
                  </a:lnTo>
                  <a:lnTo>
                    <a:pt x="239404" y="83459"/>
                  </a:lnTo>
                  <a:lnTo>
                    <a:pt x="253530" y="92985"/>
                  </a:lnTo>
                  <a:lnTo>
                    <a:pt x="263057" y="107111"/>
                  </a:lnTo>
                  <a:lnTo>
                    <a:pt x="266551" y="124404"/>
                  </a:lnTo>
                  <a:lnTo>
                    <a:pt x="266551" y="129277"/>
                  </a:lnTo>
                  <a:lnTo>
                    <a:pt x="262636" y="133192"/>
                  </a:lnTo>
                  <a:close/>
                </a:path>
                <a:path w="266700" h="213360">
                  <a:moveTo>
                    <a:pt x="208284" y="213240"/>
                  </a:moveTo>
                  <a:lnTo>
                    <a:pt x="58308" y="213240"/>
                  </a:lnTo>
                  <a:lnTo>
                    <a:pt x="53310" y="208243"/>
                  </a:lnTo>
                  <a:lnTo>
                    <a:pt x="53310" y="202120"/>
                  </a:lnTo>
                  <a:lnTo>
                    <a:pt x="57674" y="180514"/>
                  </a:lnTo>
                  <a:lnTo>
                    <a:pt x="69574" y="162866"/>
                  </a:lnTo>
                  <a:lnTo>
                    <a:pt x="87221" y="150967"/>
                  </a:lnTo>
                  <a:lnTo>
                    <a:pt x="108827" y="146603"/>
                  </a:lnTo>
                  <a:lnTo>
                    <a:pt x="157723" y="146603"/>
                  </a:lnTo>
                  <a:lnTo>
                    <a:pt x="179329" y="150967"/>
                  </a:lnTo>
                  <a:lnTo>
                    <a:pt x="196977" y="162866"/>
                  </a:lnTo>
                  <a:lnTo>
                    <a:pt x="208876" y="180514"/>
                  </a:lnTo>
                  <a:lnTo>
                    <a:pt x="213240" y="202120"/>
                  </a:lnTo>
                  <a:lnTo>
                    <a:pt x="213240" y="208243"/>
                  </a:lnTo>
                  <a:lnTo>
                    <a:pt x="208284" y="213240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78476" y="4699203"/>
            <a:ext cx="1908324" cy="3045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4DABF6"/>
                </a:solidFill>
                <a:latin typeface="Noto Sans JP"/>
                <a:cs typeface="Malgun Gothic"/>
              </a:rPr>
              <a:t>개발 민주화</a:t>
            </a:r>
            <a:endParaRPr sz="1900">
              <a:latin typeface="Noto Sans JP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35724" y="5102011"/>
            <a:ext cx="4279900" cy="76328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14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개인 개발자도 쉽게 </a:t>
            </a:r>
            <a:r>
              <a:rPr sz="1450" dirty="0">
                <a:solidFill>
                  <a:srgbClr val="FFFFFF"/>
                </a:solidFill>
                <a:latin typeface="Noto Sans JP"/>
                <a:cs typeface="Franklin Gothic Demi"/>
              </a:rPr>
              <a:t>AI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생태계 참여 가능 진입 장벽 낮춰 다양한 혁신 아이디어 구현 글로벌 표준으로 누구나 손쉽게 접근</a:t>
            </a:r>
            <a:endParaRPr sz="1500">
              <a:latin typeface="Noto Sans JP"/>
              <a:cs typeface="Dotum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9599" y="714374"/>
            <a:ext cx="571500" cy="542925"/>
            <a:chOff x="609599" y="714374"/>
            <a:chExt cx="571500" cy="542925"/>
          </a:xfrm>
        </p:grpSpPr>
        <p:sp>
          <p:nvSpPr>
            <p:cNvPr id="36" name="object 36"/>
            <p:cNvSpPr/>
            <p:nvPr/>
          </p:nvSpPr>
          <p:spPr>
            <a:xfrm>
              <a:off x="609599" y="7143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249041" y="228544"/>
                  </a:moveTo>
                  <a:lnTo>
                    <a:pt x="116628" y="228544"/>
                  </a:lnTo>
                  <a:lnTo>
                    <a:pt x="115597" y="217485"/>
                  </a:lnTo>
                  <a:lnTo>
                    <a:pt x="114861" y="206171"/>
                  </a:lnTo>
                  <a:lnTo>
                    <a:pt x="114419" y="194617"/>
                  </a:lnTo>
                  <a:lnTo>
                    <a:pt x="114272" y="182835"/>
                  </a:lnTo>
                  <a:lnTo>
                    <a:pt x="114429" y="171053"/>
                  </a:lnTo>
                  <a:lnTo>
                    <a:pt x="114888" y="159498"/>
                  </a:lnTo>
                  <a:lnTo>
                    <a:pt x="115627" y="148185"/>
                  </a:lnTo>
                  <a:lnTo>
                    <a:pt x="116628" y="137126"/>
                  </a:lnTo>
                  <a:lnTo>
                    <a:pt x="249041" y="137126"/>
                  </a:lnTo>
                  <a:lnTo>
                    <a:pt x="250072" y="148185"/>
                  </a:lnTo>
                  <a:lnTo>
                    <a:pt x="250809" y="159498"/>
                  </a:lnTo>
                  <a:lnTo>
                    <a:pt x="251251" y="171053"/>
                  </a:lnTo>
                  <a:lnTo>
                    <a:pt x="251398" y="182835"/>
                  </a:lnTo>
                  <a:lnTo>
                    <a:pt x="251241" y="194617"/>
                  </a:lnTo>
                  <a:lnTo>
                    <a:pt x="250782" y="206171"/>
                  </a:lnTo>
                  <a:lnTo>
                    <a:pt x="250042" y="217485"/>
                  </a:lnTo>
                  <a:lnTo>
                    <a:pt x="249041" y="228544"/>
                  </a:lnTo>
                  <a:close/>
                </a:path>
                <a:path w="365759" h="365759">
                  <a:moveTo>
                    <a:pt x="359885" y="228544"/>
                  </a:moveTo>
                  <a:lnTo>
                    <a:pt x="271967" y="228544"/>
                  </a:lnTo>
                  <a:lnTo>
                    <a:pt x="272957" y="217404"/>
                  </a:lnTo>
                  <a:lnTo>
                    <a:pt x="273672" y="206064"/>
                  </a:lnTo>
                  <a:lnTo>
                    <a:pt x="274106" y="194537"/>
                  </a:lnTo>
                  <a:lnTo>
                    <a:pt x="274253" y="182835"/>
                  </a:lnTo>
                  <a:lnTo>
                    <a:pt x="274105" y="171093"/>
                  </a:lnTo>
                  <a:lnTo>
                    <a:pt x="273669" y="159552"/>
                  </a:lnTo>
                  <a:lnTo>
                    <a:pt x="272953" y="148225"/>
                  </a:lnTo>
                  <a:lnTo>
                    <a:pt x="271967" y="137126"/>
                  </a:lnTo>
                  <a:lnTo>
                    <a:pt x="359885" y="137126"/>
                  </a:lnTo>
                  <a:lnTo>
                    <a:pt x="362386" y="148225"/>
                  </a:lnTo>
                  <a:lnTo>
                    <a:pt x="364197" y="159552"/>
                  </a:lnTo>
                  <a:lnTo>
                    <a:pt x="365299" y="171093"/>
                  </a:lnTo>
                  <a:lnTo>
                    <a:pt x="365670" y="182835"/>
                  </a:lnTo>
                  <a:lnTo>
                    <a:pt x="365300" y="194537"/>
                  </a:lnTo>
                  <a:lnTo>
                    <a:pt x="364202" y="206064"/>
                  </a:lnTo>
                  <a:lnTo>
                    <a:pt x="362392" y="217404"/>
                  </a:lnTo>
                  <a:lnTo>
                    <a:pt x="359885" y="228544"/>
                  </a:lnTo>
                  <a:close/>
                </a:path>
                <a:path w="365759" h="365759">
                  <a:moveTo>
                    <a:pt x="245899" y="114272"/>
                  </a:moveTo>
                  <a:lnTo>
                    <a:pt x="119771" y="114272"/>
                  </a:lnTo>
                  <a:lnTo>
                    <a:pt x="123477" y="95317"/>
                  </a:lnTo>
                  <a:lnTo>
                    <a:pt x="139054" y="46637"/>
                  </a:lnTo>
                  <a:lnTo>
                    <a:pt x="162980" y="9855"/>
                  </a:lnTo>
                  <a:lnTo>
                    <a:pt x="177621" y="0"/>
                  </a:lnTo>
                  <a:lnTo>
                    <a:pt x="188048" y="0"/>
                  </a:lnTo>
                  <a:lnTo>
                    <a:pt x="220848" y="34864"/>
                  </a:lnTo>
                  <a:lnTo>
                    <a:pt x="237730" y="77642"/>
                  </a:lnTo>
                  <a:lnTo>
                    <a:pt x="245899" y="114272"/>
                  </a:lnTo>
                  <a:close/>
                </a:path>
                <a:path w="365759" h="365759">
                  <a:moveTo>
                    <a:pt x="96631" y="114272"/>
                  </a:moveTo>
                  <a:lnTo>
                    <a:pt x="13284" y="114272"/>
                  </a:lnTo>
                  <a:lnTo>
                    <a:pt x="33643" y="77106"/>
                  </a:lnTo>
                  <a:lnTo>
                    <a:pt x="61742" y="45833"/>
                  </a:lnTo>
                  <a:lnTo>
                    <a:pt x="96323" y="21711"/>
                  </a:lnTo>
                  <a:lnTo>
                    <a:pt x="136126" y="5999"/>
                  </a:lnTo>
                  <a:lnTo>
                    <a:pt x="123276" y="26803"/>
                  </a:lnTo>
                  <a:lnTo>
                    <a:pt x="112227" y="52181"/>
                  </a:lnTo>
                  <a:lnTo>
                    <a:pt x="103254" y="81536"/>
                  </a:lnTo>
                  <a:lnTo>
                    <a:pt x="96631" y="114272"/>
                  </a:lnTo>
                  <a:close/>
                </a:path>
                <a:path w="365759" h="365759">
                  <a:moveTo>
                    <a:pt x="352315" y="114272"/>
                  </a:moveTo>
                  <a:lnTo>
                    <a:pt x="269039" y="114272"/>
                  </a:lnTo>
                  <a:lnTo>
                    <a:pt x="262416" y="81536"/>
                  </a:lnTo>
                  <a:lnTo>
                    <a:pt x="253442" y="52181"/>
                  </a:lnTo>
                  <a:lnTo>
                    <a:pt x="242394" y="26803"/>
                  </a:lnTo>
                  <a:lnTo>
                    <a:pt x="229544" y="5999"/>
                  </a:lnTo>
                  <a:lnTo>
                    <a:pt x="269316" y="21711"/>
                  </a:lnTo>
                  <a:lnTo>
                    <a:pt x="303892" y="45833"/>
                  </a:lnTo>
                  <a:lnTo>
                    <a:pt x="331987" y="77106"/>
                  </a:lnTo>
                  <a:lnTo>
                    <a:pt x="352315" y="114272"/>
                  </a:lnTo>
                  <a:close/>
                </a:path>
                <a:path w="365759" h="365759">
                  <a:moveTo>
                    <a:pt x="93703" y="228544"/>
                  </a:moveTo>
                  <a:lnTo>
                    <a:pt x="5785" y="228544"/>
                  </a:lnTo>
                  <a:lnTo>
                    <a:pt x="3277" y="217404"/>
                  </a:lnTo>
                  <a:lnTo>
                    <a:pt x="1467" y="206064"/>
                  </a:lnTo>
                  <a:lnTo>
                    <a:pt x="370" y="194537"/>
                  </a:lnTo>
                  <a:lnTo>
                    <a:pt x="0" y="182835"/>
                  </a:lnTo>
                  <a:lnTo>
                    <a:pt x="371" y="171093"/>
                  </a:lnTo>
                  <a:lnTo>
                    <a:pt x="1473" y="159552"/>
                  </a:lnTo>
                  <a:lnTo>
                    <a:pt x="3284" y="148225"/>
                  </a:lnTo>
                  <a:lnTo>
                    <a:pt x="5785" y="137126"/>
                  </a:lnTo>
                  <a:lnTo>
                    <a:pt x="93703" y="137126"/>
                  </a:lnTo>
                  <a:lnTo>
                    <a:pt x="92716" y="148225"/>
                  </a:lnTo>
                  <a:lnTo>
                    <a:pt x="92001" y="159552"/>
                  </a:lnTo>
                  <a:lnTo>
                    <a:pt x="91565" y="171093"/>
                  </a:lnTo>
                  <a:lnTo>
                    <a:pt x="91417" y="182835"/>
                  </a:lnTo>
                  <a:lnTo>
                    <a:pt x="91563" y="194537"/>
                  </a:lnTo>
                  <a:lnTo>
                    <a:pt x="91997" y="206064"/>
                  </a:lnTo>
                  <a:lnTo>
                    <a:pt x="92713" y="217404"/>
                  </a:lnTo>
                  <a:lnTo>
                    <a:pt x="93703" y="228544"/>
                  </a:lnTo>
                  <a:close/>
                </a:path>
                <a:path w="365759" h="365759">
                  <a:moveTo>
                    <a:pt x="136126" y="359671"/>
                  </a:moveTo>
                  <a:lnTo>
                    <a:pt x="96323" y="343958"/>
                  </a:lnTo>
                  <a:lnTo>
                    <a:pt x="61742" y="319836"/>
                  </a:lnTo>
                  <a:lnTo>
                    <a:pt x="33643" y="288563"/>
                  </a:lnTo>
                  <a:lnTo>
                    <a:pt x="13284" y="251398"/>
                  </a:lnTo>
                  <a:lnTo>
                    <a:pt x="96631" y="251398"/>
                  </a:lnTo>
                  <a:lnTo>
                    <a:pt x="103254" y="284134"/>
                  </a:lnTo>
                  <a:lnTo>
                    <a:pt x="112227" y="313489"/>
                  </a:lnTo>
                  <a:lnTo>
                    <a:pt x="123276" y="338866"/>
                  </a:lnTo>
                  <a:lnTo>
                    <a:pt x="136126" y="359671"/>
                  </a:lnTo>
                  <a:close/>
                </a:path>
                <a:path w="365759" h="365759">
                  <a:moveTo>
                    <a:pt x="188048" y="365670"/>
                  </a:moveTo>
                  <a:lnTo>
                    <a:pt x="177621" y="365670"/>
                  </a:lnTo>
                  <a:lnTo>
                    <a:pt x="170979" y="363385"/>
                  </a:lnTo>
                  <a:lnTo>
                    <a:pt x="144787" y="330735"/>
                  </a:lnTo>
                  <a:lnTo>
                    <a:pt x="127940" y="287965"/>
                  </a:lnTo>
                  <a:lnTo>
                    <a:pt x="119771" y="251398"/>
                  </a:lnTo>
                  <a:lnTo>
                    <a:pt x="245899" y="251398"/>
                  </a:lnTo>
                  <a:lnTo>
                    <a:pt x="232481" y="304227"/>
                  </a:lnTo>
                  <a:lnTo>
                    <a:pt x="214867" y="340780"/>
                  </a:lnTo>
                  <a:lnTo>
                    <a:pt x="188048" y="365670"/>
                  </a:lnTo>
                  <a:close/>
                </a:path>
                <a:path w="365759" h="365759">
                  <a:moveTo>
                    <a:pt x="229615" y="359671"/>
                  </a:moveTo>
                  <a:lnTo>
                    <a:pt x="242455" y="338866"/>
                  </a:lnTo>
                  <a:lnTo>
                    <a:pt x="253487" y="313489"/>
                  </a:lnTo>
                  <a:lnTo>
                    <a:pt x="262457" y="284134"/>
                  </a:lnTo>
                  <a:lnTo>
                    <a:pt x="269110" y="251398"/>
                  </a:lnTo>
                  <a:lnTo>
                    <a:pt x="352386" y="251398"/>
                  </a:lnTo>
                  <a:lnTo>
                    <a:pt x="332028" y="288563"/>
                  </a:lnTo>
                  <a:lnTo>
                    <a:pt x="303936" y="319836"/>
                  </a:lnTo>
                  <a:lnTo>
                    <a:pt x="269377" y="343958"/>
                  </a:lnTo>
                  <a:lnTo>
                    <a:pt x="229615" y="3596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609599" y="12191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sz="3250" dirty="0">
                <a:cs typeface="Malgun Gothic"/>
              </a:rPr>
              <a:t>글로벌 참여와 혁신</a:t>
            </a:r>
            <a:endParaRPr sz="3250"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9913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447618" y="5723218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79" h="1268729">
                <a:moveTo>
                  <a:pt x="0" y="1268131"/>
                </a:moveTo>
                <a:lnTo>
                  <a:pt x="8156" y="1212913"/>
                </a:lnTo>
                <a:lnTo>
                  <a:pt x="32074" y="1162273"/>
                </a:lnTo>
                <a:lnTo>
                  <a:pt x="1133427" y="55796"/>
                </a:lnTo>
                <a:lnTo>
                  <a:pt x="1178237" y="22519"/>
                </a:lnTo>
                <a:lnTo>
                  <a:pt x="1230958" y="3624"/>
                </a:lnTo>
                <a:lnTo>
                  <a:pt x="1268131" y="0"/>
                </a:lnTo>
                <a:lnTo>
                  <a:pt x="1286896" y="906"/>
                </a:lnTo>
                <a:lnTo>
                  <a:pt x="1341030" y="14500"/>
                </a:lnTo>
                <a:lnTo>
                  <a:pt x="1388923" y="43167"/>
                </a:lnTo>
                <a:lnTo>
                  <a:pt x="1744381" y="397342"/>
                </a:lnTo>
                <a:lnTo>
                  <a:pt x="1744381" y="1268131"/>
                </a:lnTo>
                <a:lnTo>
                  <a:pt x="0" y="1268131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47618" y="5723218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79" h="1268729">
                <a:moveTo>
                  <a:pt x="0" y="1268131"/>
                </a:moveTo>
                <a:lnTo>
                  <a:pt x="8156" y="1212913"/>
                </a:lnTo>
                <a:lnTo>
                  <a:pt x="32074" y="1162273"/>
                </a:lnTo>
                <a:lnTo>
                  <a:pt x="1133427" y="55796"/>
                </a:lnTo>
                <a:lnTo>
                  <a:pt x="1178237" y="22519"/>
                </a:lnTo>
                <a:lnTo>
                  <a:pt x="1230958" y="3624"/>
                </a:lnTo>
                <a:lnTo>
                  <a:pt x="1268131" y="0"/>
                </a:lnTo>
                <a:lnTo>
                  <a:pt x="1286896" y="906"/>
                </a:lnTo>
                <a:lnTo>
                  <a:pt x="1341030" y="14500"/>
                </a:lnTo>
                <a:lnTo>
                  <a:pt x="1388923" y="43167"/>
                </a:lnTo>
                <a:lnTo>
                  <a:pt x="1744381" y="397342"/>
                </a:lnTo>
                <a:lnTo>
                  <a:pt x="1744381" y="410812"/>
                </a:lnTo>
                <a:lnTo>
                  <a:pt x="1396099" y="62531"/>
                </a:lnTo>
                <a:lnTo>
                  <a:pt x="1389659" y="56398"/>
                </a:lnTo>
                <a:lnTo>
                  <a:pt x="1353442" y="30892"/>
                </a:lnTo>
                <a:lnTo>
                  <a:pt x="1312114" y="14950"/>
                </a:lnTo>
                <a:lnTo>
                  <a:pt x="1268130" y="9525"/>
                </a:lnTo>
                <a:lnTo>
                  <a:pt x="1259240" y="9742"/>
                </a:lnTo>
                <a:lnTo>
                  <a:pt x="1215596" y="17315"/>
                </a:lnTo>
                <a:lnTo>
                  <a:pt x="1175099" y="35266"/>
                </a:lnTo>
                <a:lnTo>
                  <a:pt x="1154136" y="49966"/>
                </a:lnTo>
                <a:lnTo>
                  <a:pt x="1153320" y="50602"/>
                </a:lnTo>
                <a:lnTo>
                  <a:pt x="62531" y="1140162"/>
                </a:lnTo>
                <a:lnTo>
                  <a:pt x="35266" y="1175099"/>
                </a:lnTo>
                <a:lnTo>
                  <a:pt x="17316" y="1215595"/>
                </a:lnTo>
                <a:lnTo>
                  <a:pt x="9742" y="1259239"/>
                </a:lnTo>
                <a:lnTo>
                  <a:pt x="9525" y="1268131"/>
                </a:lnTo>
                <a:lnTo>
                  <a:pt x="0" y="1268131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857318"/>
                </a:lnTo>
                <a:lnTo>
                  <a:pt x="348281" y="1205599"/>
                </a:lnTo>
                <a:lnTo>
                  <a:pt x="354721" y="1211732"/>
                </a:lnTo>
                <a:lnTo>
                  <a:pt x="390938" y="1237237"/>
                </a:lnTo>
                <a:lnTo>
                  <a:pt x="432265" y="1253180"/>
                </a:lnTo>
                <a:lnTo>
                  <a:pt x="476250" y="1258605"/>
                </a:lnTo>
                <a:lnTo>
                  <a:pt x="485140" y="1258388"/>
                </a:lnTo>
                <a:lnTo>
                  <a:pt x="528784" y="1250814"/>
                </a:lnTo>
                <a:lnTo>
                  <a:pt x="569281" y="1232864"/>
                </a:lnTo>
                <a:lnTo>
                  <a:pt x="590244" y="1218164"/>
                </a:lnTo>
                <a:lnTo>
                  <a:pt x="591060" y="1217527"/>
                </a:lnTo>
                <a:lnTo>
                  <a:pt x="1681849" y="127968"/>
                </a:lnTo>
                <a:lnTo>
                  <a:pt x="1709114" y="93030"/>
                </a:lnTo>
                <a:lnTo>
                  <a:pt x="1727064" y="52534"/>
                </a:lnTo>
                <a:lnTo>
                  <a:pt x="1734638" y="8890"/>
                </a:lnTo>
                <a:lnTo>
                  <a:pt x="1734855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6899" y="1428951"/>
            <a:ext cx="9877425" cy="53828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45"/>
              </a:spcBef>
            </a:pPr>
            <a:r>
              <a:rPr sz="1500" b="1" dirty="0">
                <a:solidFill>
                  <a:srgbClr val="4DABF6"/>
                </a:solidFill>
                <a:latin typeface="Noto Sans JP"/>
                <a:cs typeface="Noto Sans JP"/>
              </a:rPr>
              <a:t>n8n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은 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"</a:t>
            </a:r>
            <a:r>
              <a:rPr sz="1500" dirty="0">
                <a:solidFill>
                  <a:srgbClr val="4DABF6"/>
                </a:solidFill>
                <a:latin typeface="Noto Sans JP"/>
                <a:cs typeface="Lucida Sans"/>
              </a:rPr>
              <a:t>nodemation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"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의 약자로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, 2017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년 오픈소스로 시작된 비즈니스 자동화 도구입니다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.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드래그 앤 드롭 방식으로 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API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와 다양한 서비스를 손 쉽게 연결할 수 있습니다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9599" y="2314574"/>
            <a:ext cx="1238250" cy="314325"/>
            <a:chOff x="609599" y="2314574"/>
            <a:chExt cx="1238250" cy="314325"/>
          </a:xfrm>
        </p:grpSpPr>
        <p:sp>
          <p:nvSpPr>
            <p:cNvPr id="17" name="object 17"/>
            <p:cNvSpPr/>
            <p:nvPr/>
          </p:nvSpPr>
          <p:spPr>
            <a:xfrm>
              <a:off x="609599" y="2314574"/>
              <a:ext cx="1238250" cy="314325"/>
            </a:xfrm>
            <a:custGeom>
              <a:avLst/>
              <a:gdLst/>
              <a:ahLst/>
              <a:cxnLst/>
              <a:rect l="l" t="t" r="r" b="b"/>
              <a:pathLst>
                <a:path w="1238250" h="314325">
                  <a:moveTo>
                    <a:pt x="1081087" y="314324"/>
                  </a:moveTo>
                  <a:lnTo>
                    <a:pt x="157162" y="314324"/>
                  </a:lnTo>
                  <a:lnTo>
                    <a:pt x="141680" y="313577"/>
                  </a:lnTo>
                  <a:lnTo>
                    <a:pt x="97018" y="302361"/>
                  </a:lnTo>
                  <a:lnTo>
                    <a:pt x="57507" y="278711"/>
                  </a:lnTo>
                  <a:lnTo>
                    <a:pt x="26461" y="244493"/>
                  </a:lnTo>
                  <a:lnTo>
                    <a:pt x="6729" y="202716"/>
                  </a:lnTo>
                  <a:lnTo>
                    <a:pt x="0" y="157162"/>
                  </a:lnTo>
                  <a:lnTo>
                    <a:pt x="747" y="141680"/>
                  </a:lnTo>
                  <a:lnTo>
                    <a:pt x="11963" y="97018"/>
                  </a:lnTo>
                  <a:lnTo>
                    <a:pt x="35612" y="57507"/>
                  </a:lnTo>
                  <a:lnTo>
                    <a:pt x="69831" y="26461"/>
                  </a:lnTo>
                  <a:lnTo>
                    <a:pt x="111608" y="6729"/>
                  </a:lnTo>
                  <a:lnTo>
                    <a:pt x="157162" y="0"/>
                  </a:lnTo>
                  <a:lnTo>
                    <a:pt x="1081087" y="0"/>
                  </a:lnTo>
                  <a:lnTo>
                    <a:pt x="1126641" y="6729"/>
                  </a:lnTo>
                  <a:lnTo>
                    <a:pt x="1168418" y="26461"/>
                  </a:lnTo>
                  <a:lnTo>
                    <a:pt x="1202636" y="57507"/>
                  </a:lnTo>
                  <a:lnTo>
                    <a:pt x="1226286" y="97018"/>
                  </a:lnTo>
                  <a:lnTo>
                    <a:pt x="1237502" y="141680"/>
                  </a:lnTo>
                  <a:lnTo>
                    <a:pt x="1238249" y="157162"/>
                  </a:lnTo>
                  <a:lnTo>
                    <a:pt x="1237502" y="172644"/>
                  </a:lnTo>
                  <a:lnTo>
                    <a:pt x="1226286" y="217305"/>
                  </a:lnTo>
                  <a:lnTo>
                    <a:pt x="1202636" y="256816"/>
                  </a:lnTo>
                  <a:lnTo>
                    <a:pt x="1168418" y="287862"/>
                  </a:lnTo>
                  <a:lnTo>
                    <a:pt x="1126640" y="307595"/>
                  </a:lnTo>
                  <a:lnTo>
                    <a:pt x="1081087" y="314324"/>
                  </a:lnTo>
                  <a:close/>
                </a:path>
              </a:pathLst>
            </a:custGeom>
            <a:solidFill>
              <a:srgbClr val="4DABF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09599" y="2314574"/>
              <a:ext cx="1238250" cy="314325"/>
            </a:xfrm>
            <a:custGeom>
              <a:avLst/>
              <a:gdLst/>
              <a:ahLst/>
              <a:cxnLst/>
              <a:rect l="l" t="t" r="r" b="b"/>
              <a:pathLst>
                <a:path w="1238250" h="314325">
                  <a:moveTo>
                    <a:pt x="1081087" y="314324"/>
                  </a:moveTo>
                  <a:lnTo>
                    <a:pt x="157162" y="314324"/>
                  </a:lnTo>
                  <a:lnTo>
                    <a:pt x="141680" y="313577"/>
                  </a:lnTo>
                  <a:lnTo>
                    <a:pt x="97018" y="302361"/>
                  </a:lnTo>
                  <a:lnTo>
                    <a:pt x="57507" y="278711"/>
                  </a:lnTo>
                  <a:lnTo>
                    <a:pt x="26461" y="244493"/>
                  </a:lnTo>
                  <a:lnTo>
                    <a:pt x="6729" y="202716"/>
                  </a:lnTo>
                  <a:lnTo>
                    <a:pt x="0" y="157162"/>
                  </a:lnTo>
                  <a:lnTo>
                    <a:pt x="698" y="142691"/>
                  </a:lnTo>
                  <a:lnTo>
                    <a:pt x="11963" y="97018"/>
                  </a:lnTo>
                  <a:lnTo>
                    <a:pt x="35612" y="57507"/>
                  </a:lnTo>
                  <a:lnTo>
                    <a:pt x="69831" y="26461"/>
                  </a:lnTo>
                  <a:lnTo>
                    <a:pt x="111608" y="6729"/>
                  </a:lnTo>
                  <a:lnTo>
                    <a:pt x="157162" y="0"/>
                  </a:lnTo>
                  <a:lnTo>
                    <a:pt x="1081087" y="0"/>
                  </a:lnTo>
                  <a:lnTo>
                    <a:pt x="1096569" y="747"/>
                  </a:lnTo>
                  <a:lnTo>
                    <a:pt x="1111753" y="2990"/>
                  </a:lnTo>
                  <a:lnTo>
                    <a:pt x="1126641" y="6729"/>
                  </a:lnTo>
                  <a:lnTo>
                    <a:pt x="1134433" y="9524"/>
                  </a:lnTo>
                  <a:lnTo>
                    <a:pt x="157162" y="9524"/>
                  </a:lnTo>
                  <a:lnTo>
                    <a:pt x="149909" y="9702"/>
                  </a:lnTo>
                  <a:lnTo>
                    <a:pt x="107432" y="18151"/>
                  </a:lnTo>
                  <a:lnTo>
                    <a:pt x="69207" y="38583"/>
                  </a:lnTo>
                  <a:lnTo>
                    <a:pt x="38583" y="69206"/>
                  </a:lnTo>
                  <a:lnTo>
                    <a:pt x="18151" y="107432"/>
                  </a:lnTo>
                  <a:lnTo>
                    <a:pt x="9702" y="149909"/>
                  </a:lnTo>
                  <a:lnTo>
                    <a:pt x="9524" y="157162"/>
                  </a:lnTo>
                  <a:lnTo>
                    <a:pt x="9702" y="164415"/>
                  </a:lnTo>
                  <a:lnTo>
                    <a:pt x="18151" y="206891"/>
                  </a:lnTo>
                  <a:lnTo>
                    <a:pt x="38583" y="245117"/>
                  </a:lnTo>
                  <a:lnTo>
                    <a:pt x="69207" y="275740"/>
                  </a:lnTo>
                  <a:lnTo>
                    <a:pt x="107432" y="296172"/>
                  </a:lnTo>
                  <a:lnTo>
                    <a:pt x="149909" y="304622"/>
                  </a:lnTo>
                  <a:lnTo>
                    <a:pt x="157162" y="304799"/>
                  </a:lnTo>
                  <a:lnTo>
                    <a:pt x="1134433" y="304799"/>
                  </a:lnTo>
                  <a:lnTo>
                    <a:pt x="1126640" y="307595"/>
                  </a:lnTo>
                  <a:lnTo>
                    <a:pt x="1111753" y="311334"/>
                  </a:lnTo>
                  <a:lnTo>
                    <a:pt x="1096569" y="313577"/>
                  </a:lnTo>
                  <a:lnTo>
                    <a:pt x="1081087" y="314324"/>
                  </a:lnTo>
                  <a:close/>
                </a:path>
                <a:path w="1238250" h="314325">
                  <a:moveTo>
                    <a:pt x="1134433" y="304799"/>
                  </a:moveTo>
                  <a:lnTo>
                    <a:pt x="1081087" y="304799"/>
                  </a:lnTo>
                  <a:lnTo>
                    <a:pt x="1088340" y="304622"/>
                  </a:lnTo>
                  <a:lnTo>
                    <a:pt x="1095558" y="304090"/>
                  </a:lnTo>
                  <a:lnTo>
                    <a:pt x="1137585" y="293561"/>
                  </a:lnTo>
                  <a:lnTo>
                    <a:pt x="1174748" y="271288"/>
                  </a:lnTo>
                  <a:lnTo>
                    <a:pt x="1203843" y="239184"/>
                  </a:lnTo>
                  <a:lnTo>
                    <a:pt x="1222369" y="200019"/>
                  </a:lnTo>
                  <a:lnTo>
                    <a:pt x="1227890" y="172644"/>
                  </a:lnTo>
                  <a:lnTo>
                    <a:pt x="1228015" y="171633"/>
                  </a:lnTo>
                  <a:lnTo>
                    <a:pt x="1228547" y="164415"/>
                  </a:lnTo>
                  <a:lnTo>
                    <a:pt x="1228724" y="157162"/>
                  </a:lnTo>
                  <a:lnTo>
                    <a:pt x="1228547" y="149909"/>
                  </a:lnTo>
                  <a:lnTo>
                    <a:pt x="1220098" y="107432"/>
                  </a:lnTo>
                  <a:lnTo>
                    <a:pt x="1199666" y="69206"/>
                  </a:lnTo>
                  <a:lnTo>
                    <a:pt x="1169042" y="38583"/>
                  </a:lnTo>
                  <a:lnTo>
                    <a:pt x="1130816" y="18151"/>
                  </a:lnTo>
                  <a:lnTo>
                    <a:pt x="1088340" y="9702"/>
                  </a:lnTo>
                  <a:lnTo>
                    <a:pt x="1081087" y="9524"/>
                  </a:lnTo>
                  <a:lnTo>
                    <a:pt x="1134433" y="9524"/>
                  </a:lnTo>
                  <a:lnTo>
                    <a:pt x="1180741" y="35612"/>
                  </a:lnTo>
                  <a:lnTo>
                    <a:pt x="1211787" y="69831"/>
                  </a:lnTo>
                  <a:lnTo>
                    <a:pt x="1231520" y="111608"/>
                  </a:lnTo>
                  <a:lnTo>
                    <a:pt x="1238249" y="157162"/>
                  </a:lnTo>
                  <a:lnTo>
                    <a:pt x="1237550" y="171633"/>
                  </a:lnTo>
                  <a:lnTo>
                    <a:pt x="1226286" y="217305"/>
                  </a:lnTo>
                  <a:lnTo>
                    <a:pt x="1202636" y="256816"/>
                  </a:lnTo>
                  <a:lnTo>
                    <a:pt x="1168418" y="287862"/>
                  </a:lnTo>
                  <a:lnTo>
                    <a:pt x="1141230" y="302361"/>
                  </a:lnTo>
                  <a:lnTo>
                    <a:pt x="1134433" y="304799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695" y="2408849"/>
              <a:ext cx="172960" cy="13902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06606" y="2365959"/>
            <a:ext cx="860176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4DABF6"/>
                </a:solidFill>
                <a:latin typeface="Noto Sans JP"/>
                <a:cs typeface="Dotum"/>
              </a:rPr>
              <a:t>코딩 불필요</a:t>
            </a:r>
            <a:endParaRPr sz="1200">
              <a:latin typeface="Noto Sans JP"/>
              <a:cs typeface="Dotum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19299" y="2314574"/>
            <a:ext cx="1543050" cy="314325"/>
            <a:chOff x="2019299" y="2314574"/>
            <a:chExt cx="1543050" cy="314325"/>
          </a:xfrm>
        </p:grpSpPr>
        <p:sp>
          <p:nvSpPr>
            <p:cNvPr id="22" name="object 22"/>
            <p:cNvSpPr/>
            <p:nvPr/>
          </p:nvSpPr>
          <p:spPr>
            <a:xfrm>
              <a:off x="2019299" y="2314574"/>
              <a:ext cx="1543050" cy="314325"/>
            </a:xfrm>
            <a:custGeom>
              <a:avLst/>
              <a:gdLst/>
              <a:ahLst/>
              <a:cxnLst/>
              <a:rect l="l" t="t" r="r" b="b"/>
              <a:pathLst>
                <a:path w="1543050" h="314325">
                  <a:moveTo>
                    <a:pt x="1385887" y="314324"/>
                  </a:moveTo>
                  <a:lnTo>
                    <a:pt x="157162" y="314324"/>
                  </a:lnTo>
                  <a:lnTo>
                    <a:pt x="141680" y="313577"/>
                  </a:lnTo>
                  <a:lnTo>
                    <a:pt x="97018" y="302361"/>
                  </a:lnTo>
                  <a:lnTo>
                    <a:pt x="57507" y="278711"/>
                  </a:lnTo>
                  <a:lnTo>
                    <a:pt x="26461" y="244493"/>
                  </a:lnTo>
                  <a:lnTo>
                    <a:pt x="6729" y="202716"/>
                  </a:lnTo>
                  <a:lnTo>
                    <a:pt x="0" y="157162"/>
                  </a:lnTo>
                  <a:lnTo>
                    <a:pt x="747" y="141680"/>
                  </a:lnTo>
                  <a:lnTo>
                    <a:pt x="11963" y="97018"/>
                  </a:lnTo>
                  <a:lnTo>
                    <a:pt x="35612" y="57507"/>
                  </a:lnTo>
                  <a:lnTo>
                    <a:pt x="69831" y="26461"/>
                  </a:lnTo>
                  <a:lnTo>
                    <a:pt x="111608" y="6729"/>
                  </a:lnTo>
                  <a:lnTo>
                    <a:pt x="157162" y="0"/>
                  </a:lnTo>
                  <a:lnTo>
                    <a:pt x="1385887" y="0"/>
                  </a:lnTo>
                  <a:lnTo>
                    <a:pt x="1431441" y="6729"/>
                  </a:lnTo>
                  <a:lnTo>
                    <a:pt x="1473218" y="26461"/>
                  </a:lnTo>
                  <a:lnTo>
                    <a:pt x="1507436" y="57507"/>
                  </a:lnTo>
                  <a:lnTo>
                    <a:pt x="1531085" y="97018"/>
                  </a:lnTo>
                  <a:lnTo>
                    <a:pt x="1542301" y="141680"/>
                  </a:lnTo>
                  <a:lnTo>
                    <a:pt x="1543049" y="157162"/>
                  </a:lnTo>
                  <a:lnTo>
                    <a:pt x="1542301" y="172644"/>
                  </a:lnTo>
                  <a:lnTo>
                    <a:pt x="1531085" y="217305"/>
                  </a:lnTo>
                  <a:lnTo>
                    <a:pt x="1507436" y="256816"/>
                  </a:lnTo>
                  <a:lnTo>
                    <a:pt x="1473218" y="287862"/>
                  </a:lnTo>
                  <a:lnTo>
                    <a:pt x="1431440" y="307595"/>
                  </a:lnTo>
                  <a:lnTo>
                    <a:pt x="1385887" y="314324"/>
                  </a:lnTo>
                  <a:close/>
                </a:path>
              </a:pathLst>
            </a:custGeom>
            <a:solidFill>
              <a:srgbClr val="4DABF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019299" y="2314574"/>
              <a:ext cx="1543050" cy="314325"/>
            </a:xfrm>
            <a:custGeom>
              <a:avLst/>
              <a:gdLst/>
              <a:ahLst/>
              <a:cxnLst/>
              <a:rect l="l" t="t" r="r" b="b"/>
              <a:pathLst>
                <a:path w="1543050" h="314325">
                  <a:moveTo>
                    <a:pt x="1385887" y="314324"/>
                  </a:moveTo>
                  <a:lnTo>
                    <a:pt x="157162" y="314324"/>
                  </a:lnTo>
                  <a:lnTo>
                    <a:pt x="141680" y="313577"/>
                  </a:lnTo>
                  <a:lnTo>
                    <a:pt x="97018" y="302361"/>
                  </a:lnTo>
                  <a:lnTo>
                    <a:pt x="57507" y="278711"/>
                  </a:lnTo>
                  <a:lnTo>
                    <a:pt x="26461" y="244493"/>
                  </a:lnTo>
                  <a:lnTo>
                    <a:pt x="6729" y="202716"/>
                  </a:lnTo>
                  <a:lnTo>
                    <a:pt x="0" y="157162"/>
                  </a:lnTo>
                  <a:lnTo>
                    <a:pt x="698" y="142691"/>
                  </a:lnTo>
                  <a:lnTo>
                    <a:pt x="11963" y="97018"/>
                  </a:lnTo>
                  <a:lnTo>
                    <a:pt x="35612" y="57507"/>
                  </a:lnTo>
                  <a:lnTo>
                    <a:pt x="69831" y="26461"/>
                  </a:lnTo>
                  <a:lnTo>
                    <a:pt x="111608" y="6729"/>
                  </a:lnTo>
                  <a:lnTo>
                    <a:pt x="157162" y="0"/>
                  </a:lnTo>
                  <a:lnTo>
                    <a:pt x="1385887" y="0"/>
                  </a:lnTo>
                  <a:lnTo>
                    <a:pt x="1401369" y="747"/>
                  </a:lnTo>
                  <a:lnTo>
                    <a:pt x="1416553" y="2990"/>
                  </a:lnTo>
                  <a:lnTo>
                    <a:pt x="1431441" y="6729"/>
                  </a:lnTo>
                  <a:lnTo>
                    <a:pt x="1439233" y="9524"/>
                  </a:lnTo>
                  <a:lnTo>
                    <a:pt x="157162" y="9524"/>
                  </a:lnTo>
                  <a:lnTo>
                    <a:pt x="149909" y="9702"/>
                  </a:lnTo>
                  <a:lnTo>
                    <a:pt x="107432" y="18151"/>
                  </a:lnTo>
                  <a:lnTo>
                    <a:pt x="69207" y="38583"/>
                  </a:lnTo>
                  <a:lnTo>
                    <a:pt x="38583" y="69206"/>
                  </a:lnTo>
                  <a:lnTo>
                    <a:pt x="18151" y="107432"/>
                  </a:lnTo>
                  <a:lnTo>
                    <a:pt x="10358" y="141680"/>
                  </a:lnTo>
                  <a:lnTo>
                    <a:pt x="10233" y="142691"/>
                  </a:lnTo>
                  <a:lnTo>
                    <a:pt x="9702" y="149909"/>
                  </a:lnTo>
                  <a:lnTo>
                    <a:pt x="9524" y="157162"/>
                  </a:lnTo>
                  <a:lnTo>
                    <a:pt x="9702" y="164415"/>
                  </a:lnTo>
                  <a:lnTo>
                    <a:pt x="18150" y="206891"/>
                  </a:lnTo>
                  <a:lnTo>
                    <a:pt x="38583" y="245117"/>
                  </a:lnTo>
                  <a:lnTo>
                    <a:pt x="69206" y="275740"/>
                  </a:lnTo>
                  <a:lnTo>
                    <a:pt x="107432" y="296172"/>
                  </a:lnTo>
                  <a:lnTo>
                    <a:pt x="149909" y="304622"/>
                  </a:lnTo>
                  <a:lnTo>
                    <a:pt x="157162" y="304799"/>
                  </a:lnTo>
                  <a:lnTo>
                    <a:pt x="1439233" y="304799"/>
                  </a:lnTo>
                  <a:lnTo>
                    <a:pt x="1431440" y="307595"/>
                  </a:lnTo>
                  <a:lnTo>
                    <a:pt x="1416553" y="311334"/>
                  </a:lnTo>
                  <a:lnTo>
                    <a:pt x="1401369" y="313577"/>
                  </a:lnTo>
                  <a:lnTo>
                    <a:pt x="1385887" y="314324"/>
                  </a:lnTo>
                  <a:close/>
                </a:path>
                <a:path w="1543050" h="314325">
                  <a:moveTo>
                    <a:pt x="1439233" y="304799"/>
                  </a:moveTo>
                  <a:lnTo>
                    <a:pt x="1385887" y="304799"/>
                  </a:lnTo>
                  <a:lnTo>
                    <a:pt x="1393140" y="304622"/>
                  </a:lnTo>
                  <a:lnTo>
                    <a:pt x="1400358" y="304090"/>
                  </a:lnTo>
                  <a:lnTo>
                    <a:pt x="1442385" y="293561"/>
                  </a:lnTo>
                  <a:lnTo>
                    <a:pt x="1479548" y="271288"/>
                  </a:lnTo>
                  <a:lnTo>
                    <a:pt x="1508643" y="239184"/>
                  </a:lnTo>
                  <a:lnTo>
                    <a:pt x="1527168" y="200019"/>
                  </a:lnTo>
                  <a:lnTo>
                    <a:pt x="1533524" y="157162"/>
                  </a:lnTo>
                  <a:lnTo>
                    <a:pt x="1533347" y="149909"/>
                  </a:lnTo>
                  <a:lnTo>
                    <a:pt x="1524897" y="107432"/>
                  </a:lnTo>
                  <a:lnTo>
                    <a:pt x="1504466" y="69206"/>
                  </a:lnTo>
                  <a:lnTo>
                    <a:pt x="1473842" y="38583"/>
                  </a:lnTo>
                  <a:lnTo>
                    <a:pt x="1435616" y="18151"/>
                  </a:lnTo>
                  <a:lnTo>
                    <a:pt x="1393140" y="9702"/>
                  </a:lnTo>
                  <a:lnTo>
                    <a:pt x="1385887" y="9524"/>
                  </a:lnTo>
                  <a:lnTo>
                    <a:pt x="1439233" y="9524"/>
                  </a:lnTo>
                  <a:lnTo>
                    <a:pt x="1485541" y="35612"/>
                  </a:lnTo>
                  <a:lnTo>
                    <a:pt x="1516587" y="69831"/>
                  </a:lnTo>
                  <a:lnTo>
                    <a:pt x="1536320" y="111608"/>
                  </a:lnTo>
                  <a:lnTo>
                    <a:pt x="1543049" y="157162"/>
                  </a:lnTo>
                  <a:lnTo>
                    <a:pt x="1542350" y="171633"/>
                  </a:lnTo>
                  <a:lnTo>
                    <a:pt x="1531086" y="217305"/>
                  </a:lnTo>
                  <a:lnTo>
                    <a:pt x="1507436" y="256816"/>
                  </a:lnTo>
                  <a:lnTo>
                    <a:pt x="1473218" y="287862"/>
                  </a:lnTo>
                  <a:lnTo>
                    <a:pt x="1446030" y="302361"/>
                  </a:lnTo>
                  <a:lnTo>
                    <a:pt x="1439233" y="304799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81224" y="2409824"/>
              <a:ext cx="137070" cy="13707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377609" y="2365959"/>
            <a:ext cx="1184739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200">
                <a:solidFill>
                  <a:srgbClr val="4DABF6"/>
                </a:solidFill>
                <a:latin typeface="Noto Sans JP"/>
                <a:cs typeface="Cambria"/>
              </a:rPr>
              <a:t>7</a:t>
            </a:r>
            <a:r>
              <a:rPr sz="1200">
                <a:solidFill>
                  <a:srgbClr val="4DABF6"/>
                </a:solidFill>
                <a:latin typeface="Noto Sans JP"/>
                <a:cs typeface="Cambria"/>
              </a:rPr>
              <a:t>00</a:t>
            </a:r>
            <a:r>
              <a:rPr sz="1200" dirty="0">
                <a:solidFill>
                  <a:srgbClr val="4DABF6"/>
                </a:solidFill>
                <a:latin typeface="Noto Sans JP"/>
                <a:cs typeface="Cambria"/>
              </a:rPr>
              <a:t>+ </a:t>
            </a:r>
            <a:r>
              <a:rPr sz="1200" dirty="0">
                <a:solidFill>
                  <a:srgbClr val="4DABF6"/>
                </a:solidFill>
                <a:latin typeface="Noto Sans JP"/>
                <a:cs typeface="Dotum"/>
              </a:rPr>
              <a:t>서비스 연동</a:t>
            </a:r>
            <a:endParaRPr sz="1200">
              <a:latin typeface="Noto Sans JP"/>
              <a:cs typeface="Dotu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724274" y="2314574"/>
            <a:ext cx="1323975" cy="314325"/>
            <a:chOff x="3724274" y="2314574"/>
            <a:chExt cx="1323975" cy="314325"/>
          </a:xfrm>
        </p:grpSpPr>
        <p:sp>
          <p:nvSpPr>
            <p:cNvPr id="27" name="object 27"/>
            <p:cNvSpPr/>
            <p:nvPr/>
          </p:nvSpPr>
          <p:spPr>
            <a:xfrm>
              <a:off x="3724274" y="2314574"/>
              <a:ext cx="1323975" cy="314325"/>
            </a:xfrm>
            <a:custGeom>
              <a:avLst/>
              <a:gdLst/>
              <a:ahLst/>
              <a:cxnLst/>
              <a:rect l="l" t="t" r="r" b="b"/>
              <a:pathLst>
                <a:path w="1323975" h="314325">
                  <a:moveTo>
                    <a:pt x="1166812" y="314324"/>
                  </a:moveTo>
                  <a:lnTo>
                    <a:pt x="157162" y="314324"/>
                  </a:lnTo>
                  <a:lnTo>
                    <a:pt x="141680" y="313577"/>
                  </a:lnTo>
                  <a:lnTo>
                    <a:pt x="97018" y="302361"/>
                  </a:lnTo>
                  <a:lnTo>
                    <a:pt x="57507" y="278711"/>
                  </a:lnTo>
                  <a:lnTo>
                    <a:pt x="26461" y="244493"/>
                  </a:lnTo>
                  <a:lnTo>
                    <a:pt x="6728" y="202716"/>
                  </a:lnTo>
                  <a:lnTo>
                    <a:pt x="0" y="157162"/>
                  </a:lnTo>
                  <a:lnTo>
                    <a:pt x="747" y="141680"/>
                  </a:lnTo>
                  <a:lnTo>
                    <a:pt x="11962" y="97018"/>
                  </a:lnTo>
                  <a:lnTo>
                    <a:pt x="35612" y="57507"/>
                  </a:lnTo>
                  <a:lnTo>
                    <a:pt x="69830" y="26461"/>
                  </a:lnTo>
                  <a:lnTo>
                    <a:pt x="111608" y="6729"/>
                  </a:lnTo>
                  <a:lnTo>
                    <a:pt x="157162" y="0"/>
                  </a:lnTo>
                  <a:lnTo>
                    <a:pt x="1166812" y="0"/>
                  </a:lnTo>
                  <a:lnTo>
                    <a:pt x="1212365" y="6729"/>
                  </a:lnTo>
                  <a:lnTo>
                    <a:pt x="1254142" y="26461"/>
                  </a:lnTo>
                  <a:lnTo>
                    <a:pt x="1288361" y="57507"/>
                  </a:lnTo>
                  <a:lnTo>
                    <a:pt x="1312010" y="97018"/>
                  </a:lnTo>
                  <a:lnTo>
                    <a:pt x="1323226" y="141680"/>
                  </a:lnTo>
                  <a:lnTo>
                    <a:pt x="1323974" y="157162"/>
                  </a:lnTo>
                  <a:lnTo>
                    <a:pt x="1323226" y="172644"/>
                  </a:lnTo>
                  <a:lnTo>
                    <a:pt x="1312010" y="217305"/>
                  </a:lnTo>
                  <a:lnTo>
                    <a:pt x="1288361" y="256816"/>
                  </a:lnTo>
                  <a:lnTo>
                    <a:pt x="1254142" y="287862"/>
                  </a:lnTo>
                  <a:lnTo>
                    <a:pt x="1212365" y="307595"/>
                  </a:lnTo>
                  <a:lnTo>
                    <a:pt x="1166812" y="314324"/>
                  </a:lnTo>
                  <a:close/>
                </a:path>
              </a:pathLst>
            </a:custGeom>
            <a:solidFill>
              <a:srgbClr val="4DABF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724274" y="2314574"/>
              <a:ext cx="1323975" cy="314325"/>
            </a:xfrm>
            <a:custGeom>
              <a:avLst/>
              <a:gdLst/>
              <a:ahLst/>
              <a:cxnLst/>
              <a:rect l="l" t="t" r="r" b="b"/>
              <a:pathLst>
                <a:path w="1323975" h="314325">
                  <a:moveTo>
                    <a:pt x="1166812" y="314324"/>
                  </a:moveTo>
                  <a:lnTo>
                    <a:pt x="157162" y="314324"/>
                  </a:lnTo>
                  <a:lnTo>
                    <a:pt x="141680" y="313577"/>
                  </a:lnTo>
                  <a:lnTo>
                    <a:pt x="97018" y="302361"/>
                  </a:lnTo>
                  <a:lnTo>
                    <a:pt x="57507" y="278711"/>
                  </a:lnTo>
                  <a:lnTo>
                    <a:pt x="26461" y="244493"/>
                  </a:lnTo>
                  <a:lnTo>
                    <a:pt x="6728" y="202716"/>
                  </a:lnTo>
                  <a:lnTo>
                    <a:pt x="0" y="157162"/>
                  </a:lnTo>
                  <a:lnTo>
                    <a:pt x="698" y="142691"/>
                  </a:lnTo>
                  <a:lnTo>
                    <a:pt x="11962" y="97018"/>
                  </a:lnTo>
                  <a:lnTo>
                    <a:pt x="35612" y="57507"/>
                  </a:lnTo>
                  <a:lnTo>
                    <a:pt x="69830" y="26461"/>
                  </a:lnTo>
                  <a:lnTo>
                    <a:pt x="111608" y="6729"/>
                  </a:lnTo>
                  <a:lnTo>
                    <a:pt x="157162" y="0"/>
                  </a:lnTo>
                  <a:lnTo>
                    <a:pt x="1166812" y="0"/>
                  </a:lnTo>
                  <a:lnTo>
                    <a:pt x="1182294" y="747"/>
                  </a:lnTo>
                  <a:lnTo>
                    <a:pt x="1197478" y="2990"/>
                  </a:lnTo>
                  <a:lnTo>
                    <a:pt x="1212365" y="6729"/>
                  </a:lnTo>
                  <a:lnTo>
                    <a:pt x="1220158" y="9524"/>
                  </a:lnTo>
                  <a:lnTo>
                    <a:pt x="157162" y="9524"/>
                  </a:lnTo>
                  <a:lnTo>
                    <a:pt x="149909" y="9702"/>
                  </a:lnTo>
                  <a:lnTo>
                    <a:pt x="107432" y="18151"/>
                  </a:lnTo>
                  <a:lnTo>
                    <a:pt x="69206" y="38583"/>
                  </a:lnTo>
                  <a:lnTo>
                    <a:pt x="38582" y="69206"/>
                  </a:lnTo>
                  <a:lnTo>
                    <a:pt x="18150" y="107432"/>
                  </a:lnTo>
                  <a:lnTo>
                    <a:pt x="9701" y="149909"/>
                  </a:lnTo>
                  <a:lnTo>
                    <a:pt x="9524" y="157162"/>
                  </a:lnTo>
                  <a:lnTo>
                    <a:pt x="9701" y="164415"/>
                  </a:lnTo>
                  <a:lnTo>
                    <a:pt x="18150" y="206891"/>
                  </a:lnTo>
                  <a:lnTo>
                    <a:pt x="38582" y="245117"/>
                  </a:lnTo>
                  <a:lnTo>
                    <a:pt x="69206" y="275740"/>
                  </a:lnTo>
                  <a:lnTo>
                    <a:pt x="107432" y="296172"/>
                  </a:lnTo>
                  <a:lnTo>
                    <a:pt x="149909" y="304622"/>
                  </a:lnTo>
                  <a:lnTo>
                    <a:pt x="157162" y="304799"/>
                  </a:lnTo>
                  <a:lnTo>
                    <a:pt x="1220158" y="304799"/>
                  </a:lnTo>
                  <a:lnTo>
                    <a:pt x="1212365" y="307595"/>
                  </a:lnTo>
                  <a:lnTo>
                    <a:pt x="1197478" y="311334"/>
                  </a:lnTo>
                  <a:lnTo>
                    <a:pt x="1182294" y="313577"/>
                  </a:lnTo>
                  <a:lnTo>
                    <a:pt x="1166812" y="314324"/>
                  </a:lnTo>
                  <a:close/>
                </a:path>
                <a:path w="1323975" h="314325">
                  <a:moveTo>
                    <a:pt x="1220158" y="304799"/>
                  </a:moveTo>
                  <a:lnTo>
                    <a:pt x="1166812" y="304799"/>
                  </a:lnTo>
                  <a:lnTo>
                    <a:pt x="1174065" y="304622"/>
                  </a:lnTo>
                  <a:lnTo>
                    <a:pt x="1181283" y="304090"/>
                  </a:lnTo>
                  <a:lnTo>
                    <a:pt x="1223309" y="293561"/>
                  </a:lnTo>
                  <a:lnTo>
                    <a:pt x="1260472" y="271288"/>
                  </a:lnTo>
                  <a:lnTo>
                    <a:pt x="1289567" y="239184"/>
                  </a:lnTo>
                  <a:lnTo>
                    <a:pt x="1308093" y="200019"/>
                  </a:lnTo>
                  <a:lnTo>
                    <a:pt x="1313615" y="172644"/>
                  </a:lnTo>
                  <a:lnTo>
                    <a:pt x="1313740" y="171633"/>
                  </a:lnTo>
                  <a:lnTo>
                    <a:pt x="1314272" y="164415"/>
                  </a:lnTo>
                  <a:lnTo>
                    <a:pt x="1314449" y="157162"/>
                  </a:lnTo>
                  <a:lnTo>
                    <a:pt x="1314272" y="149909"/>
                  </a:lnTo>
                  <a:lnTo>
                    <a:pt x="1305822" y="107432"/>
                  </a:lnTo>
                  <a:lnTo>
                    <a:pt x="1285390" y="69206"/>
                  </a:lnTo>
                  <a:lnTo>
                    <a:pt x="1254766" y="38583"/>
                  </a:lnTo>
                  <a:lnTo>
                    <a:pt x="1216541" y="18151"/>
                  </a:lnTo>
                  <a:lnTo>
                    <a:pt x="1174065" y="9702"/>
                  </a:lnTo>
                  <a:lnTo>
                    <a:pt x="1166812" y="9524"/>
                  </a:lnTo>
                  <a:lnTo>
                    <a:pt x="1220158" y="9524"/>
                  </a:lnTo>
                  <a:lnTo>
                    <a:pt x="1266466" y="35612"/>
                  </a:lnTo>
                  <a:lnTo>
                    <a:pt x="1297512" y="69831"/>
                  </a:lnTo>
                  <a:lnTo>
                    <a:pt x="1317244" y="111608"/>
                  </a:lnTo>
                  <a:lnTo>
                    <a:pt x="1323974" y="157162"/>
                  </a:lnTo>
                  <a:lnTo>
                    <a:pt x="1323275" y="171633"/>
                  </a:lnTo>
                  <a:lnTo>
                    <a:pt x="1312010" y="217305"/>
                  </a:lnTo>
                  <a:lnTo>
                    <a:pt x="1288361" y="256816"/>
                  </a:lnTo>
                  <a:lnTo>
                    <a:pt x="1254142" y="287862"/>
                  </a:lnTo>
                  <a:lnTo>
                    <a:pt x="1226954" y="302361"/>
                  </a:lnTo>
                  <a:lnTo>
                    <a:pt x="1220158" y="304799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6199" y="2418456"/>
              <a:ext cx="85576" cy="12101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039723" y="2365959"/>
            <a:ext cx="1017934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4DABF6"/>
                </a:solidFill>
                <a:latin typeface="Noto Sans JP"/>
                <a:cs typeface="Dotum"/>
              </a:rPr>
              <a:t>드래그 앤 드롭</a:t>
            </a:r>
            <a:endParaRPr sz="1200">
              <a:latin typeface="Noto Sans JP"/>
              <a:cs typeface="Dotu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10174" y="2314574"/>
            <a:ext cx="1047750" cy="314325"/>
            <a:chOff x="5210174" y="2314574"/>
            <a:chExt cx="1047750" cy="314325"/>
          </a:xfrm>
        </p:grpSpPr>
        <p:sp>
          <p:nvSpPr>
            <p:cNvPr id="32" name="object 32"/>
            <p:cNvSpPr/>
            <p:nvPr/>
          </p:nvSpPr>
          <p:spPr>
            <a:xfrm>
              <a:off x="5210174" y="2314574"/>
              <a:ext cx="1047750" cy="314325"/>
            </a:xfrm>
            <a:custGeom>
              <a:avLst/>
              <a:gdLst/>
              <a:ahLst/>
              <a:cxnLst/>
              <a:rect l="l" t="t" r="r" b="b"/>
              <a:pathLst>
                <a:path w="1047750" h="314325">
                  <a:moveTo>
                    <a:pt x="890587" y="314324"/>
                  </a:moveTo>
                  <a:lnTo>
                    <a:pt x="157162" y="314324"/>
                  </a:lnTo>
                  <a:lnTo>
                    <a:pt x="141680" y="313577"/>
                  </a:lnTo>
                  <a:lnTo>
                    <a:pt x="97018" y="302361"/>
                  </a:lnTo>
                  <a:lnTo>
                    <a:pt x="57507" y="278711"/>
                  </a:lnTo>
                  <a:lnTo>
                    <a:pt x="26461" y="244493"/>
                  </a:lnTo>
                  <a:lnTo>
                    <a:pt x="6728" y="202716"/>
                  </a:lnTo>
                  <a:lnTo>
                    <a:pt x="0" y="157162"/>
                  </a:lnTo>
                  <a:lnTo>
                    <a:pt x="747" y="141680"/>
                  </a:lnTo>
                  <a:lnTo>
                    <a:pt x="11962" y="97018"/>
                  </a:lnTo>
                  <a:lnTo>
                    <a:pt x="35612" y="57507"/>
                  </a:lnTo>
                  <a:lnTo>
                    <a:pt x="69830" y="26461"/>
                  </a:lnTo>
                  <a:lnTo>
                    <a:pt x="111608" y="6729"/>
                  </a:lnTo>
                  <a:lnTo>
                    <a:pt x="157162" y="0"/>
                  </a:lnTo>
                  <a:lnTo>
                    <a:pt x="890587" y="0"/>
                  </a:lnTo>
                  <a:lnTo>
                    <a:pt x="936140" y="6729"/>
                  </a:lnTo>
                  <a:lnTo>
                    <a:pt x="977917" y="26461"/>
                  </a:lnTo>
                  <a:lnTo>
                    <a:pt x="1012136" y="57507"/>
                  </a:lnTo>
                  <a:lnTo>
                    <a:pt x="1035785" y="97018"/>
                  </a:lnTo>
                  <a:lnTo>
                    <a:pt x="1047001" y="141680"/>
                  </a:lnTo>
                  <a:lnTo>
                    <a:pt x="1047749" y="157162"/>
                  </a:lnTo>
                  <a:lnTo>
                    <a:pt x="1047001" y="172644"/>
                  </a:lnTo>
                  <a:lnTo>
                    <a:pt x="1035785" y="217305"/>
                  </a:lnTo>
                  <a:lnTo>
                    <a:pt x="1012136" y="256816"/>
                  </a:lnTo>
                  <a:lnTo>
                    <a:pt x="977917" y="287862"/>
                  </a:lnTo>
                  <a:lnTo>
                    <a:pt x="936140" y="307595"/>
                  </a:lnTo>
                  <a:lnTo>
                    <a:pt x="890587" y="314324"/>
                  </a:lnTo>
                  <a:close/>
                </a:path>
              </a:pathLst>
            </a:custGeom>
            <a:solidFill>
              <a:srgbClr val="4DABF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210174" y="2314574"/>
              <a:ext cx="1047750" cy="314325"/>
            </a:xfrm>
            <a:custGeom>
              <a:avLst/>
              <a:gdLst/>
              <a:ahLst/>
              <a:cxnLst/>
              <a:rect l="l" t="t" r="r" b="b"/>
              <a:pathLst>
                <a:path w="1047750" h="314325">
                  <a:moveTo>
                    <a:pt x="890587" y="314324"/>
                  </a:moveTo>
                  <a:lnTo>
                    <a:pt x="157162" y="314324"/>
                  </a:lnTo>
                  <a:lnTo>
                    <a:pt x="141680" y="313577"/>
                  </a:lnTo>
                  <a:lnTo>
                    <a:pt x="97018" y="302361"/>
                  </a:lnTo>
                  <a:lnTo>
                    <a:pt x="57507" y="278711"/>
                  </a:lnTo>
                  <a:lnTo>
                    <a:pt x="26461" y="244493"/>
                  </a:lnTo>
                  <a:lnTo>
                    <a:pt x="6728" y="202716"/>
                  </a:lnTo>
                  <a:lnTo>
                    <a:pt x="0" y="157162"/>
                  </a:lnTo>
                  <a:lnTo>
                    <a:pt x="698" y="142691"/>
                  </a:lnTo>
                  <a:lnTo>
                    <a:pt x="747" y="141680"/>
                  </a:lnTo>
                  <a:lnTo>
                    <a:pt x="11962" y="97018"/>
                  </a:lnTo>
                  <a:lnTo>
                    <a:pt x="35612" y="57507"/>
                  </a:lnTo>
                  <a:lnTo>
                    <a:pt x="69830" y="26461"/>
                  </a:lnTo>
                  <a:lnTo>
                    <a:pt x="111608" y="6729"/>
                  </a:lnTo>
                  <a:lnTo>
                    <a:pt x="157162" y="0"/>
                  </a:lnTo>
                  <a:lnTo>
                    <a:pt x="890587" y="0"/>
                  </a:lnTo>
                  <a:lnTo>
                    <a:pt x="906069" y="747"/>
                  </a:lnTo>
                  <a:lnTo>
                    <a:pt x="921253" y="2990"/>
                  </a:lnTo>
                  <a:lnTo>
                    <a:pt x="936140" y="6729"/>
                  </a:lnTo>
                  <a:lnTo>
                    <a:pt x="943933" y="9524"/>
                  </a:lnTo>
                  <a:lnTo>
                    <a:pt x="157162" y="9524"/>
                  </a:lnTo>
                  <a:lnTo>
                    <a:pt x="149909" y="9702"/>
                  </a:lnTo>
                  <a:lnTo>
                    <a:pt x="107431" y="18151"/>
                  </a:lnTo>
                  <a:lnTo>
                    <a:pt x="69206" y="38583"/>
                  </a:lnTo>
                  <a:lnTo>
                    <a:pt x="38582" y="69206"/>
                  </a:lnTo>
                  <a:lnTo>
                    <a:pt x="18150" y="107432"/>
                  </a:lnTo>
                  <a:lnTo>
                    <a:pt x="10357" y="141680"/>
                  </a:lnTo>
                  <a:lnTo>
                    <a:pt x="10233" y="142691"/>
                  </a:lnTo>
                  <a:lnTo>
                    <a:pt x="9701" y="149909"/>
                  </a:lnTo>
                  <a:lnTo>
                    <a:pt x="9524" y="157162"/>
                  </a:lnTo>
                  <a:lnTo>
                    <a:pt x="9701" y="164415"/>
                  </a:lnTo>
                  <a:lnTo>
                    <a:pt x="18150" y="206891"/>
                  </a:lnTo>
                  <a:lnTo>
                    <a:pt x="38582" y="245117"/>
                  </a:lnTo>
                  <a:lnTo>
                    <a:pt x="69206" y="275740"/>
                  </a:lnTo>
                  <a:lnTo>
                    <a:pt x="107431" y="296172"/>
                  </a:lnTo>
                  <a:lnTo>
                    <a:pt x="149909" y="304622"/>
                  </a:lnTo>
                  <a:lnTo>
                    <a:pt x="157162" y="304799"/>
                  </a:lnTo>
                  <a:lnTo>
                    <a:pt x="943933" y="304799"/>
                  </a:lnTo>
                  <a:lnTo>
                    <a:pt x="936140" y="307595"/>
                  </a:lnTo>
                  <a:lnTo>
                    <a:pt x="921253" y="311334"/>
                  </a:lnTo>
                  <a:lnTo>
                    <a:pt x="906069" y="313577"/>
                  </a:lnTo>
                  <a:lnTo>
                    <a:pt x="890587" y="314324"/>
                  </a:lnTo>
                  <a:close/>
                </a:path>
                <a:path w="1047750" h="314325">
                  <a:moveTo>
                    <a:pt x="943933" y="304799"/>
                  </a:moveTo>
                  <a:lnTo>
                    <a:pt x="890587" y="304799"/>
                  </a:lnTo>
                  <a:lnTo>
                    <a:pt x="897839" y="304622"/>
                  </a:lnTo>
                  <a:lnTo>
                    <a:pt x="905057" y="304090"/>
                  </a:lnTo>
                  <a:lnTo>
                    <a:pt x="947084" y="293561"/>
                  </a:lnTo>
                  <a:lnTo>
                    <a:pt x="984248" y="271288"/>
                  </a:lnTo>
                  <a:lnTo>
                    <a:pt x="1013343" y="239184"/>
                  </a:lnTo>
                  <a:lnTo>
                    <a:pt x="1031868" y="200019"/>
                  </a:lnTo>
                  <a:lnTo>
                    <a:pt x="1037390" y="172644"/>
                  </a:lnTo>
                  <a:lnTo>
                    <a:pt x="1037515" y="171633"/>
                  </a:lnTo>
                  <a:lnTo>
                    <a:pt x="1038047" y="164415"/>
                  </a:lnTo>
                  <a:lnTo>
                    <a:pt x="1038224" y="157162"/>
                  </a:lnTo>
                  <a:lnTo>
                    <a:pt x="1038047" y="149909"/>
                  </a:lnTo>
                  <a:lnTo>
                    <a:pt x="1029597" y="107432"/>
                  </a:lnTo>
                  <a:lnTo>
                    <a:pt x="1009165" y="69206"/>
                  </a:lnTo>
                  <a:lnTo>
                    <a:pt x="978541" y="38583"/>
                  </a:lnTo>
                  <a:lnTo>
                    <a:pt x="940316" y="18151"/>
                  </a:lnTo>
                  <a:lnTo>
                    <a:pt x="897839" y="9702"/>
                  </a:lnTo>
                  <a:lnTo>
                    <a:pt x="890587" y="9524"/>
                  </a:lnTo>
                  <a:lnTo>
                    <a:pt x="943933" y="9524"/>
                  </a:lnTo>
                  <a:lnTo>
                    <a:pt x="990241" y="35612"/>
                  </a:lnTo>
                  <a:lnTo>
                    <a:pt x="1021287" y="69831"/>
                  </a:lnTo>
                  <a:lnTo>
                    <a:pt x="1041019" y="111608"/>
                  </a:lnTo>
                  <a:lnTo>
                    <a:pt x="1047749" y="157162"/>
                  </a:lnTo>
                  <a:lnTo>
                    <a:pt x="1047050" y="171633"/>
                  </a:lnTo>
                  <a:lnTo>
                    <a:pt x="1035785" y="217305"/>
                  </a:lnTo>
                  <a:lnTo>
                    <a:pt x="1012136" y="256816"/>
                  </a:lnTo>
                  <a:lnTo>
                    <a:pt x="977917" y="287862"/>
                  </a:lnTo>
                  <a:lnTo>
                    <a:pt x="950729" y="302361"/>
                  </a:lnTo>
                  <a:lnTo>
                    <a:pt x="943933" y="304799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2099" y="2409824"/>
              <a:ext cx="137070" cy="13707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575182" y="2365959"/>
            <a:ext cx="997067" cy="20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4DABF6"/>
                </a:solidFill>
                <a:latin typeface="Noto Sans JP"/>
                <a:cs typeface="Dotum"/>
              </a:rPr>
              <a:t>오픈소스</a:t>
            </a:r>
            <a:endParaRPr sz="1200">
              <a:latin typeface="Noto Sans JP"/>
              <a:cs typeface="Dotum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9599" y="3057524"/>
            <a:ext cx="5372100" cy="1666875"/>
            <a:chOff x="609599" y="3057524"/>
            <a:chExt cx="5372100" cy="1666875"/>
          </a:xfrm>
        </p:grpSpPr>
        <p:sp>
          <p:nvSpPr>
            <p:cNvPr id="37" name="object 37"/>
            <p:cNvSpPr/>
            <p:nvPr/>
          </p:nvSpPr>
          <p:spPr>
            <a:xfrm>
              <a:off x="609599" y="3057524"/>
              <a:ext cx="5372100" cy="1666875"/>
            </a:xfrm>
            <a:custGeom>
              <a:avLst/>
              <a:gdLst/>
              <a:ahLst/>
              <a:cxnLst/>
              <a:rect l="l" t="t" r="r" b="b"/>
              <a:pathLst>
                <a:path w="5372100" h="1666875">
                  <a:moveTo>
                    <a:pt x="5276849" y="1666874"/>
                  </a:moveTo>
                  <a:lnTo>
                    <a:pt x="95249" y="1666874"/>
                  </a:lnTo>
                  <a:lnTo>
                    <a:pt x="85866" y="1666421"/>
                  </a:lnTo>
                  <a:lnTo>
                    <a:pt x="42321" y="1650836"/>
                  </a:lnTo>
                  <a:lnTo>
                    <a:pt x="11259" y="1616570"/>
                  </a:lnTo>
                  <a:lnTo>
                    <a:pt x="0" y="15716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76849" y="0"/>
                  </a:lnTo>
                  <a:lnTo>
                    <a:pt x="5321794" y="11259"/>
                  </a:lnTo>
                  <a:lnTo>
                    <a:pt x="5356061" y="42321"/>
                  </a:lnTo>
                  <a:lnTo>
                    <a:pt x="5371646" y="85866"/>
                  </a:lnTo>
                  <a:lnTo>
                    <a:pt x="5372099" y="95249"/>
                  </a:lnTo>
                  <a:lnTo>
                    <a:pt x="5372099" y="1571624"/>
                  </a:lnTo>
                  <a:lnTo>
                    <a:pt x="5360839" y="1616570"/>
                  </a:lnTo>
                  <a:lnTo>
                    <a:pt x="5329776" y="1650836"/>
                  </a:lnTo>
                  <a:lnTo>
                    <a:pt x="5286232" y="1666421"/>
                  </a:lnTo>
                  <a:lnTo>
                    <a:pt x="5276849" y="1666874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09599" y="3057524"/>
              <a:ext cx="5372100" cy="1666875"/>
            </a:xfrm>
            <a:custGeom>
              <a:avLst/>
              <a:gdLst/>
              <a:ahLst/>
              <a:cxnLst/>
              <a:rect l="l" t="t" r="r" b="b"/>
              <a:pathLst>
                <a:path w="5372100" h="1666875">
                  <a:moveTo>
                    <a:pt x="5276849" y="1666874"/>
                  </a:moveTo>
                  <a:lnTo>
                    <a:pt x="95249" y="1666874"/>
                  </a:lnTo>
                  <a:lnTo>
                    <a:pt x="85866" y="1666421"/>
                  </a:lnTo>
                  <a:lnTo>
                    <a:pt x="42321" y="1650836"/>
                  </a:lnTo>
                  <a:lnTo>
                    <a:pt x="11259" y="1616570"/>
                  </a:lnTo>
                  <a:lnTo>
                    <a:pt x="0" y="15716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76849" y="0"/>
                  </a:lnTo>
                  <a:lnTo>
                    <a:pt x="53181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1"/>
                  </a:lnTo>
                  <a:lnTo>
                    <a:pt x="9524" y="1577253"/>
                  </a:lnTo>
                  <a:lnTo>
                    <a:pt x="20844" y="1614569"/>
                  </a:lnTo>
                  <a:lnTo>
                    <a:pt x="52303" y="1646028"/>
                  </a:lnTo>
                  <a:lnTo>
                    <a:pt x="89621" y="1657349"/>
                  </a:lnTo>
                  <a:lnTo>
                    <a:pt x="5318119" y="1657349"/>
                  </a:lnTo>
                  <a:lnTo>
                    <a:pt x="5313299" y="1659624"/>
                  </a:lnTo>
                  <a:lnTo>
                    <a:pt x="5304457" y="1662796"/>
                  </a:lnTo>
                  <a:lnTo>
                    <a:pt x="5295435" y="1665061"/>
                  </a:lnTo>
                  <a:lnTo>
                    <a:pt x="5286232" y="1666421"/>
                  </a:lnTo>
                  <a:lnTo>
                    <a:pt x="5276849" y="1666874"/>
                  </a:lnTo>
                  <a:close/>
                </a:path>
                <a:path w="5372100" h="1666875">
                  <a:moveTo>
                    <a:pt x="5318119" y="1657349"/>
                  </a:moveTo>
                  <a:lnTo>
                    <a:pt x="5282478" y="1657349"/>
                  </a:lnTo>
                  <a:lnTo>
                    <a:pt x="5288052" y="1656800"/>
                  </a:lnTo>
                  <a:lnTo>
                    <a:pt x="5299094" y="1654603"/>
                  </a:lnTo>
                  <a:lnTo>
                    <a:pt x="5333485" y="1636220"/>
                  </a:lnTo>
                  <a:lnTo>
                    <a:pt x="5358202" y="1599229"/>
                  </a:lnTo>
                  <a:lnTo>
                    <a:pt x="5362574" y="1577253"/>
                  </a:lnTo>
                  <a:lnTo>
                    <a:pt x="5362574" y="89621"/>
                  </a:lnTo>
                  <a:lnTo>
                    <a:pt x="5351253" y="52303"/>
                  </a:lnTo>
                  <a:lnTo>
                    <a:pt x="5319795" y="20844"/>
                  </a:lnTo>
                  <a:lnTo>
                    <a:pt x="5282478" y="9524"/>
                  </a:lnTo>
                  <a:lnTo>
                    <a:pt x="5318119" y="9524"/>
                  </a:lnTo>
                  <a:lnTo>
                    <a:pt x="5350515" y="34852"/>
                  </a:lnTo>
                  <a:lnTo>
                    <a:pt x="5370286" y="76663"/>
                  </a:lnTo>
                  <a:lnTo>
                    <a:pt x="5372099" y="1571624"/>
                  </a:lnTo>
                  <a:lnTo>
                    <a:pt x="5371646" y="1581007"/>
                  </a:lnTo>
                  <a:lnTo>
                    <a:pt x="5356061" y="1624552"/>
                  </a:lnTo>
                  <a:lnTo>
                    <a:pt x="5321794" y="1655614"/>
                  </a:lnTo>
                  <a:lnTo>
                    <a:pt x="5318119" y="1657349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47724" y="32956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DABF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3164" y="3402351"/>
              <a:ext cx="206138" cy="159857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337915" y="3325774"/>
            <a:ext cx="2706226" cy="2834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dirty="0">
                <a:solidFill>
                  <a:srgbClr val="4DABF6"/>
                </a:solidFill>
                <a:latin typeface="Noto Sans JP"/>
                <a:cs typeface="Malgun Gothic"/>
              </a:rPr>
              <a:t>시각적 워크플로우</a:t>
            </a:r>
            <a:endParaRPr sz="1750">
              <a:latin typeface="Noto Sans JP"/>
              <a:cs typeface="Malgun Gothic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5025" y="3796537"/>
            <a:ext cx="4853940" cy="67954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25"/>
              </a:spcBef>
            </a:pPr>
            <a:r>
              <a:rPr sz="1350" dirty="0">
                <a:solidFill>
                  <a:srgbClr val="D0D5DA"/>
                </a:solidFill>
                <a:latin typeface="Noto Sans JP"/>
                <a:cs typeface="Dotum"/>
              </a:rPr>
              <a:t>복잡한 프로세스도 직관적으로 설계할 수 있는 시각적 인터페이스로 워크플로 우 구축이 간편합니다</a:t>
            </a:r>
            <a:r>
              <a:rPr sz="1450" dirty="0">
                <a:solidFill>
                  <a:srgbClr val="D0D5DA"/>
                </a:solidFill>
                <a:latin typeface="Noto Sans JP"/>
                <a:cs typeface="Noto Sans JP"/>
              </a:rPr>
              <a:t>. </a:t>
            </a:r>
            <a:r>
              <a:rPr sz="1350" dirty="0">
                <a:solidFill>
                  <a:srgbClr val="D0D5DA"/>
                </a:solidFill>
                <a:latin typeface="Noto Sans JP"/>
                <a:cs typeface="Dotum"/>
              </a:rPr>
              <a:t>코딩 없이 비즈니스 로직을 시각화할 수 있습니다</a:t>
            </a:r>
            <a:r>
              <a:rPr sz="1450" dirty="0">
                <a:solidFill>
                  <a:srgbClr val="D0D5DA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210299" y="3057524"/>
            <a:ext cx="5372100" cy="1666875"/>
            <a:chOff x="6210299" y="3057524"/>
            <a:chExt cx="5372100" cy="1666875"/>
          </a:xfrm>
        </p:grpSpPr>
        <p:sp>
          <p:nvSpPr>
            <p:cNvPr id="44" name="object 44"/>
            <p:cNvSpPr/>
            <p:nvPr/>
          </p:nvSpPr>
          <p:spPr>
            <a:xfrm>
              <a:off x="6210299" y="3057524"/>
              <a:ext cx="5372100" cy="1666875"/>
            </a:xfrm>
            <a:custGeom>
              <a:avLst/>
              <a:gdLst/>
              <a:ahLst/>
              <a:cxnLst/>
              <a:rect l="l" t="t" r="r" b="b"/>
              <a:pathLst>
                <a:path w="5372100" h="1666875">
                  <a:moveTo>
                    <a:pt x="5276849" y="1666874"/>
                  </a:moveTo>
                  <a:lnTo>
                    <a:pt x="95249" y="1666874"/>
                  </a:lnTo>
                  <a:lnTo>
                    <a:pt x="85866" y="1666421"/>
                  </a:lnTo>
                  <a:lnTo>
                    <a:pt x="42321" y="1650836"/>
                  </a:lnTo>
                  <a:lnTo>
                    <a:pt x="11259" y="1616570"/>
                  </a:lnTo>
                  <a:lnTo>
                    <a:pt x="0" y="15716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76849" y="0"/>
                  </a:lnTo>
                  <a:lnTo>
                    <a:pt x="5321794" y="11259"/>
                  </a:lnTo>
                  <a:lnTo>
                    <a:pt x="5356060" y="42321"/>
                  </a:lnTo>
                  <a:lnTo>
                    <a:pt x="5371646" y="85866"/>
                  </a:lnTo>
                  <a:lnTo>
                    <a:pt x="5372099" y="95249"/>
                  </a:lnTo>
                  <a:lnTo>
                    <a:pt x="5372099" y="1571624"/>
                  </a:lnTo>
                  <a:lnTo>
                    <a:pt x="5360838" y="1616570"/>
                  </a:lnTo>
                  <a:lnTo>
                    <a:pt x="5329776" y="1650836"/>
                  </a:lnTo>
                  <a:lnTo>
                    <a:pt x="5286232" y="1666421"/>
                  </a:lnTo>
                  <a:lnTo>
                    <a:pt x="5276849" y="1666874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210299" y="3057524"/>
              <a:ext cx="5372100" cy="1666875"/>
            </a:xfrm>
            <a:custGeom>
              <a:avLst/>
              <a:gdLst/>
              <a:ahLst/>
              <a:cxnLst/>
              <a:rect l="l" t="t" r="r" b="b"/>
              <a:pathLst>
                <a:path w="5372100" h="1666875">
                  <a:moveTo>
                    <a:pt x="5276849" y="1666874"/>
                  </a:moveTo>
                  <a:lnTo>
                    <a:pt x="95249" y="1666874"/>
                  </a:lnTo>
                  <a:lnTo>
                    <a:pt x="85866" y="1666421"/>
                  </a:lnTo>
                  <a:lnTo>
                    <a:pt x="42321" y="1650836"/>
                  </a:lnTo>
                  <a:lnTo>
                    <a:pt x="11259" y="1616570"/>
                  </a:lnTo>
                  <a:lnTo>
                    <a:pt x="0" y="15716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76849" y="0"/>
                  </a:lnTo>
                  <a:lnTo>
                    <a:pt x="5318119" y="9524"/>
                  </a:lnTo>
                  <a:lnTo>
                    <a:pt x="89620" y="9524"/>
                  </a:lnTo>
                  <a:lnTo>
                    <a:pt x="84045" y="10073"/>
                  </a:lnTo>
                  <a:lnTo>
                    <a:pt x="42941" y="27099"/>
                  </a:lnTo>
                  <a:lnTo>
                    <a:pt x="18203" y="57243"/>
                  </a:lnTo>
                  <a:lnTo>
                    <a:pt x="9524" y="89621"/>
                  </a:lnTo>
                  <a:lnTo>
                    <a:pt x="9524" y="1577253"/>
                  </a:lnTo>
                  <a:lnTo>
                    <a:pt x="20843" y="1614569"/>
                  </a:lnTo>
                  <a:lnTo>
                    <a:pt x="52302" y="1646028"/>
                  </a:lnTo>
                  <a:lnTo>
                    <a:pt x="89620" y="1657349"/>
                  </a:lnTo>
                  <a:lnTo>
                    <a:pt x="5318118" y="1657349"/>
                  </a:lnTo>
                  <a:lnTo>
                    <a:pt x="5313299" y="1659624"/>
                  </a:lnTo>
                  <a:lnTo>
                    <a:pt x="5304457" y="1662796"/>
                  </a:lnTo>
                  <a:lnTo>
                    <a:pt x="5295435" y="1665061"/>
                  </a:lnTo>
                  <a:lnTo>
                    <a:pt x="5286232" y="1666421"/>
                  </a:lnTo>
                  <a:lnTo>
                    <a:pt x="5276849" y="1666874"/>
                  </a:lnTo>
                  <a:close/>
                </a:path>
                <a:path w="5372100" h="1666875">
                  <a:moveTo>
                    <a:pt x="5318118" y="1657349"/>
                  </a:moveTo>
                  <a:lnTo>
                    <a:pt x="5282477" y="1657349"/>
                  </a:lnTo>
                  <a:lnTo>
                    <a:pt x="5288053" y="1656800"/>
                  </a:lnTo>
                  <a:lnTo>
                    <a:pt x="5299093" y="1654603"/>
                  </a:lnTo>
                  <a:lnTo>
                    <a:pt x="5333485" y="1636220"/>
                  </a:lnTo>
                  <a:lnTo>
                    <a:pt x="5358201" y="1599229"/>
                  </a:lnTo>
                  <a:lnTo>
                    <a:pt x="5362574" y="1577253"/>
                  </a:lnTo>
                  <a:lnTo>
                    <a:pt x="5362574" y="89621"/>
                  </a:lnTo>
                  <a:lnTo>
                    <a:pt x="5351252" y="52303"/>
                  </a:lnTo>
                  <a:lnTo>
                    <a:pt x="5319794" y="20844"/>
                  </a:lnTo>
                  <a:lnTo>
                    <a:pt x="5282477" y="9524"/>
                  </a:lnTo>
                  <a:lnTo>
                    <a:pt x="5318119" y="9524"/>
                  </a:lnTo>
                  <a:lnTo>
                    <a:pt x="5350515" y="34852"/>
                  </a:lnTo>
                  <a:lnTo>
                    <a:pt x="5370286" y="76663"/>
                  </a:lnTo>
                  <a:lnTo>
                    <a:pt x="5372099" y="1571624"/>
                  </a:lnTo>
                  <a:lnTo>
                    <a:pt x="5371646" y="1581007"/>
                  </a:lnTo>
                  <a:lnTo>
                    <a:pt x="5356060" y="1624552"/>
                  </a:lnTo>
                  <a:lnTo>
                    <a:pt x="5321794" y="1655614"/>
                  </a:lnTo>
                  <a:lnTo>
                    <a:pt x="5318118" y="1657349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448424" y="32956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DABF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2249" y="3390899"/>
              <a:ext cx="137070" cy="18276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938614" y="3325774"/>
            <a:ext cx="2065395" cy="2834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dirty="0">
                <a:solidFill>
                  <a:srgbClr val="4DABF6"/>
                </a:solidFill>
                <a:latin typeface="Noto Sans JP"/>
                <a:cs typeface="Malgun Gothic"/>
              </a:rPr>
              <a:t>광범위한 연결</a:t>
            </a:r>
            <a:endParaRPr sz="1750">
              <a:latin typeface="Noto Sans JP"/>
              <a:cs typeface="Malgun Gothic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35724" y="3785438"/>
            <a:ext cx="4921251" cy="666977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35"/>
              </a:spcBef>
            </a:pPr>
            <a:r>
              <a:rPr lang="en-US" sz="1450">
                <a:solidFill>
                  <a:srgbClr val="D0D5DA"/>
                </a:solidFill>
                <a:latin typeface="Noto Sans JP"/>
                <a:cs typeface="Noto Sans JP"/>
              </a:rPr>
              <a:t>7</a:t>
            </a:r>
            <a:r>
              <a:rPr sz="1450">
                <a:solidFill>
                  <a:srgbClr val="D0D5DA"/>
                </a:solidFill>
                <a:latin typeface="Noto Sans JP"/>
                <a:cs typeface="Noto Sans JP"/>
              </a:rPr>
              <a:t>00</a:t>
            </a:r>
            <a:r>
              <a:rPr sz="1350" dirty="0">
                <a:solidFill>
                  <a:srgbClr val="D0D5DA"/>
                </a:solidFill>
                <a:latin typeface="Noto Sans JP"/>
                <a:cs typeface="Dotum"/>
              </a:rPr>
              <a:t>개 이상의 서비스와 즉시 연동 가능합니다</a:t>
            </a:r>
            <a:r>
              <a:rPr sz="1450" dirty="0">
                <a:solidFill>
                  <a:srgbClr val="D0D5DA"/>
                </a:solidFill>
                <a:latin typeface="Noto Sans JP"/>
                <a:cs typeface="Noto Sans JP"/>
              </a:rPr>
              <a:t>. Google, Slack, GitHub, Notion </a:t>
            </a:r>
            <a:r>
              <a:rPr sz="1350" dirty="0">
                <a:solidFill>
                  <a:srgbClr val="D0D5DA"/>
                </a:solidFill>
                <a:latin typeface="Noto Sans JP"/>
                <a:cs typeface="Dotum"/>
              </a:rPr>
              <a:t>등 주요 서비스와의 통합이 준비되어 있어 빠르게 자동화를 </a:t>
            </a:r>
            <a:r>
              <a:rPr sz="1350">
                <a:solidFill>
                  <a:srgbClr val="D0D5DA"/>
                </a:solidFill>
                <a:latin typeface="Noto Sans JP"/>
                <a:cs typeface="Dotum"/>
              </a:rPr>
              <a:t>구축할 수</a:t>
            </a:r>
            <a:r>
              <a:rPr lang="en-US" sz="1350">
                <a:solidFill>
                  <a:srgbClr val="D0D5DA"/>
                </a:solidFill>
                <a:latin typeface="Noto Sans JP"/>
                <a:cs typeface="Dotum"/>
              </a:rPr>
              <a:t> </a:t>
            </a:r>
            <a:r>
              <a:rPr lang="ko-KR" altLang="en-US" sz="1350">
                <a:solidFill>
                  <a:srgbClr val="D0D5DA"/>
                </a:solidFill>
                <a:latin typeface="Noto Sans JP"/>
                <a:cs typeface="Dotum"/>
              </a:rPr>
              <a:t>있습니다</a:t>
            </a:r>
            <a:r>
              <a:rPr lang="en-US" altLang="ko-KR" sz="1350">
                <a:solidFill>
                  <a:srgbClr val="D0D5DA"/>
                </a:solidFill>
                <a:latin typeface="Noto Sans JP"/>
                <a:cs typeface="Dotum"/>
              </a:rPr>
              <a:t>.</a:t>
            </a:r>
            <a:endParaRPr sz="1350">
              <a:latin typeface="Noto Sans JP"/>
              <a:cs typeface="Dotum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09599" y="4952999"/>
            <a:ext cx="5372100" cy="1428750"/>
            <a:chOff x="609599" y="4952999"/>
            <a:chExt cx="5372100" cy="1428750"/>
          </a:xfrm>
        </p:grpSpPr>
        <p:sp>
          <p:nvSpPr>
            <p:cNvPr id="52" name="object 52"/>
            <p:cNvSpPr/>
            <p:nvPr/>
          </p:nvSpPr>
          <p:spPr>
            <a:xfrm>
              <a:off x="609599" y="4952999"/>
              <a:ext cx="5372100" cy="1428750"/>
            </a:xfrm>
            <a:custGeom>
              <a:avLst/>
              <a:gdLst/>
              <a:ahLst/>
              <a:cxnLst/>
              <a:rect l="l" t="t" r="r" b="b"/>
              <a:pathLst>
                <a:path w="5372100" h="1428750">
                  <a:moveTo>
                    <a:pt x="5276849" y="1428749"/>
                  </a:moveTo>
                  <a:lnTo>
                    <a:pt x="95249" y="1428749"/>
                  </a:lnTo>
                  <a:lnTo>
                    <a:pt x="85866" y="1428296"/>
                  </a:lnTo>
                  <a:lnTo>
                    <a:pt x="42321" y="1412711"/>
                  </a:lnTo>
                  <a:lnTo>
                    <a:pt x="11259" y="1378444"/>
                  </a:lnTo>
                  <a:lnTo>
                    <a:pt x="0" y="13334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6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76849" y="0"/>
                  </a:lnTo>
                  <a:lnTo>
                    <a:pt x="5321794" y="11259"/>
                  </a:lnTo>
                  <a:lnTo>
                    <a:pt x="5356061" y="42321"/>
                  </a:lnTo>
                  <a:lnTo>
                    <a:pt x="5371646" y="85866"/>
                  </a:lnTo>
                  <a:lnTo>
                    <a:pt x="5372099" y="95249"/>
                  </a:lnTo>
                  <a:lnTo>
                    <a:pt x="5372099" y="1333499"/>
                  </a:lnTo>
                  <a:lnTo>
                    <a:pt x="5360839" y="1378444"/>
                  </a:lnTo>
                  <a:lnTo>
                    <a:pt x="5329776" y="1412711"/>
                  </a:lnTo>
                  <a:lnTo>
                    <a:pt x="5286232" y="1428296"/>
                  </a:lnTo>
                  <a:lnTo>
                    <a:pt x="5276849" y="1428749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609599" y="4952999"/>
              <a:ext cx="5372100" cy="1428750"/>
            </a:xfrm>
            <a:custGeom>
              <a:avLst/>
              <a:gdLst/>
              <a:ahLst/>
              <a:cxnLst/>
              <a:rect l="l" t="t" r="r" b="b"/>
              <a:pathLst>
                <a:path w="5372100" h="1428750">
                  <a:moveTo>
                    <a:pt x="5276849" y="1428749"/>
                  </a:moveTo>
                  <a:lnTo>
                    <a:pt x="95249" y="1428749"/>
                  </a:lnTo>
                  <a:lnTo>
                    <a:pt x="85866" y="1428296"/>
                  </a:lnTo>
                  <a:lnTo>
                    <a:pt x="42321" y="1412711"/>
                  </a:lnTo>
                  <a:lnTo>
                    <a:pt x="11259" y="1378444"/>
                  </a:lnTo>
                  <a:lnTo>
                    <a:pt x="0" y="13334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6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76849" y="0"/>
                  </a:lnTo>
                  <a:lnTo>
                    <a:pt x="53181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339127"/>
                  </a:lnTo>
                  <a:lnTo>
                    <a:pt x="20844" y="1376444"/>
                  </a:lnTo>
                  <a:lnTo>
                    <a:pt x="52303" y="1407903"/>
                  </a:lnTo>
                  <a:lnTo>
                    <a:pt x="89621" y="1419224"/>
                  </a:lnTo>
                  <a:lnTo>
                    <a:pt x="5318119" y="1419224"/>
                  </a:lnTo>
                  <a:lnTo>
                    <a:pt x="5313299" y="1421499"/>
                  </a:lnTo>
                  <a:lnTo>
                    <a:pt x="5304457" y="1424670"/>
                  </a:lnTo>
                  <a:lnTo>
                    <a:pt x="5295435" y="1426936"/>
                  </a:lnTo>
                  <a:lnTo>
                    <a:pt x="5286232" y="1428296"/>
                  </a:lnTo>
                  <a:lnTo>
                    <a:pt x="5276849" y="1428749"/>
                  </a:lnTo>
                  <a:close/>
                </a:path>
                <a:path w="5372100" h="1428750">
                  <a:moveTo>
                    <a:pt x="5318119" y="1419224"/>
                  </a:moveTo>
                  <a:lnTo>
                    <a:pt x="5282478" y="1419224"/>
                  </a:lnTo>
                  <a:lnTo>
                    <a:pt x="5288052" y="1418675"/>
                  </a:lnTo>
                  <a:lnTo>
                    <a:pt x="5299094" y="1416478"/>
                  </a:lnTo>
                  <a:lnTo>
                    <a:pt x="5333485" y="1398096"/>
                  </a:lnTo>
                  <a:lnTo>
                    <a:pt x="5358202" y="1361104"/>
                  </a:lnTo>
                  <a:lnTo>
                    <a:pt x="5362574" y="1339127"/>
                  </a:lnTo>
                  <a:lnTo>
                    <a:pt x="5362574" y="89620"/>
                  </a:lnTo>
                  <a:lnTo>
                    <a:pt x="5351253" y="52302"/>
                  </a:lnTo>
                  <a:lnTo>
                    <a:pt x="5319795" y="20844"/>
                  </a:lnTo>
                  <a:lnTo>
                    <a:pt x="5282478" y="9524"/>
                  </a:lnTo>
                  <a:lnTo>
                    <a:pt x="5318119" y="9524"/>
                  </a:lnTo>
                  <a:lnTo>
                    <a:pt x="5350515" y="34852"/>
                  </a:lnTo>
                  <a:lnTo>
                    <a:pt x="5370286" y="76663"/>
                  </a:lnTo>
                  <a:lnTo>
                    <a:pt x="5372099" y="1333499"/>
                  </a:lnTo>
                  <a:lnTo>
                    <a:pt x="5371646" y="1342882"/>
                  </a:lnTo>
                  <a:lnTo>
                    <a:pt x="5356061" y="1386427"/>
                  </a:lnTo>
                  <a:lnTo>
                    <a:pt x="5321794" y="1417489"/>
                  </a:lnTo>
                  <a:lnTo>
                    <a:pt x="5318119" y="1419224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847724" y="51911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8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9"/>
                  </a:lnTo>
                  <a:lnTo>
                    <a:pt x="190499" y="0"/>
                  </a:lnTo>
                  <a:lnTo>
                    <a:pt x="199858" y="229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8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DABF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55" name="object 5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924" y="5286374"/>
              <a:ext cx="226416" cy="182760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1337915" y="5221249"/>
            <a:ext cx="1744980" cy="2834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dirty="0">
                <a:solidFill>
                  <a:srgbClr val="4DABF6"/>
                </a:solidFill>
                <a:latin typeface="Noto Sans JP"/>
                <a:cs typeface="Malgun Gothic"/>
              </a:rPr>
              <a:t>코딩 불필요</a:t>
            </a:r>
            <a:endParaRPr sz="1750">
              <a:latin typeface="Noto Sans JP"/>
              <a:cs typeface="Malgun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35025" y="5671388"/>
            <a:ext cx="4798695" cy="668773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35"/>
              </a:spcBef>
            </a:pPr>
            <a:r>
              <a:rPr sz="1350" dirty="0">
                <a:solidFill>
                  <a:srgbClr val="D0D5DA"/>
                </a:solidFill>
                <a:latin typeface="Noto Sans JP"/>
                <a:cs typeface="Dotum"/>
              </a:rPr>
              <a:t>개발자가 아니어도 쉽게 사용할 수 있는 인터페이스로 설계되어 있어</a:t>
            </a:r>
            <a:r>
              <a:rPr sz="1450" dirty="0">
                <a:solidFill>
                  <a:srgbClr val="D0D5DA"/>
                </a:solidFill>
                <a:latin typeface="Noto Sans JP"/>
                <a:cs typeface="Noto Sans JP"/>
              </a:rPr>
              <a:t>, </a:t>
            </a:r>
            <a:r>
              <a:rPr sz="1350" dirty="0">
                <a:solidFill>
                  <a:srgbClr val="D0D5DA"/>
                </a:solidFill>
                <a:latin typeface="Noto Sans JP"/>
                <a:cs typeface="Dotum"/>
              </a:rPr>
              <a:t>기술적 지식 없이도 복잡한 자동화 워크플로우를 구축할 수 있습니다</a:t>
            </a:r>
            <a:r>
              <a:rPr sz="1450" dirty="0">
                <a:solidFill>
                  <a:srgbClr val="D0D5DA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210299" y="4952999"/>
            <a:ext cx="5372100" cy="1428750"/>
            <a:chOff x="6210299" y="4952999"/>
            <a:chExt cx="5372100" cy="1428750"/>
          </a:xfrm>
        </p:grpSpPr>
        <p:sp>
          <p:nvSpPr>
            <p:cNvPr id="59" name="object 59"/>
            <p:cNvSpPr/>
            <p:nvPr/>
          </p:nvSpPr>
          <p:spPr>
            <a:xfrm>
              <a:off x="6210299" y="4952999"/>
              <a:ext cx="5372100" cy="1428750"/>
            </a:xfrm>
            <a:custGeom>
              <a:avLst/>
              <a:gdLst/>
              <a:ahLst/>
              <a:cxnLst/>
              <a:rect l="l" t="t" r="r" b="b"/>
              <a:pathLst>
                <a:path w="5372100" h="1428750">
                  <a:moveTo>
                    <a:pt x="5276849" y="1428749"/>
                  </a:moveTo>
                  <a:lnTo>
                    <a:pt x="95249" y="1428749"/>
                  </a:lnTo>
                  <a:lnTo>
                    <a:pt x="85866" y="1428296"/>
                  </a:lnTo>
                  <a:lnTo>
                    <a:pt x="42321" y="1412711"/>
                  </a:lnTo>
                  <a:lnTo>
                    <a:pt x="11259" y="1378444"/>
                  </a:lnTo>
                  <a:lnTo>
                    <a:pt x="0" y="13334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6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76849" y="0"/>
                  </a:lnTo>
                  <a:lnTo>
                    <a:pt x="5321794" y="11259"/>
                  </a:lnTo>
                  <a:lnTo>
                    <a:pt x="5356060" y="42321"/>
                  </a:lnTo>
                  <a:lnTo>
                    <a:pt x="5371646" y="85866"/>
                  </a:lnTo>
                  <a:lnTo>
                    <a:pt x="5372099" y="95249"/>
                  </a:lnTo>
                  <a:lnTo>
                    <a:pt x="5372099" y="1333499"/>
                  </a:lnTo>
                  <a:lnTo>
                    <a:pt x="5360838" y="1378444"/>
                  </a:lnTo>
                  <a:lnTo>
                    <a:pt x="5329776" y="1412711"/>
                  </a:lnTo>
                  <a:lnTo>
                    <a:pt x="5286232" y="1428296"/>
                  </a:lnTo>
                  <a:lnTo>
                    <a:pt x="5276849" y="1428749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6210299" y="4952999"/>
              <a:ext cx="5372100" cy="1428750"/>
            </a:xfrm>
            <a:custGeom>
              <a:avLst/>
              <a:gdLst/>
              <a:ahLst/>
              <a:cxnLst/>
              <a:rect l="l" t="t" r="r" b="b"/>
              <a:pathLst>
                <a:path w="5372100" h="1428750">
                  <a:moveTo>
                    <a:pt x="5276849" y="1428749"/>
                  </a:moveTo>
                  <a:lnTo>
                    <a:pt x="95249" y="1428749"/>
                  </a:lnTo>
                  <a:lnTo>
                    <a:pt x="85866" y="1428296"/>
                  </a:lnTo>
                  <a:lnTo>
                    <a:pt x="42321" y="1412711"/>
                  </a:lnTo>
                  <a:lnTo>
                    <a:pt x="11259" y="1378444"/>
                  </a:lnTo>
                  <a:lnTo>
                    <a:pt x="0" y="13334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6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76849" y="0"/>
                  </a:lnTo>
                  <a:lnTo>
                    <a:pt x="5318119" y="9524"/>
                  </a:lnTo>
                  <a:lnTo>
                    <a:pt x="89620" y="9524"/>
                  </a:lnTo>
                  <a:lnTo>
                    <a:pt x="84045" y="10073"/>
                  </a:lnTo>
                  <a:lnTo>
                    <a:pt x="42941" y="27098"/>
                  </a:lnTo>
                  <a:lnTo>
                    <a:pt x="18203" y="57243"/>
                  </a:lnTo>
                  <a:lnTo>
                    <a:pt x="9524" y="89620"/>
                  </a:lnTo>
                  <a:lnTo>
                    <a:pt x="9524" y="1339127"/>
                  </a:lnTo>
                  <a:lnTo>
                    <a:pt x="20843" y="1376444"/>
                  </a:lnTo>
                  <a:lnTo>
                    <a:pt x="52302" y="1407903"/>
                  </a:lnTo>
                  <a:lnTo>
                    <a:pt x="89620" y="1419224"/>
                  </a:lnTo>
                  <a:lnTo>
                    <a:pt x="5318119" y="1419224"/>
                  </a:lnTo>
                  <a:lnTo>
                    <a:pt x="5313299" y="1421499"/>
                  </a:lnTo>
                  <a:lnTo>
                    <a:pt x="5304457" y="1424670"/>
                  </a:lnTo>
                  <a:lnTo>
                    <a:pt x="5295435" y="1426936"/>
                  </a:lnTo>
                  <a:lnTo>
                    <a:pt x="5286232" y="1428296"/>
                  </a:lnTo>
                  <a:lnTo>
                    <a:pt x="5276849" y="1428749"/>
                  </a:lnTo>
                  <a:close/>
                </a:path>
                <a:path w="5372100" h="1428750">
                  <a:moveTo>
                    <a:pt x="5318119" y="1419224"/>
                  </a:moveTo>
                  <a:lnTo>
                    <a:pt x="5282477" y="1419224"/>
                  </a:lnTo>
                  <a:lnTo>
                    <a:pt x="5288053" y="1418675"/>
                  </a:lnTo>
                  <a:lnTo>
                    <a:pt x="5299093" y="1416478"/>
                  </a:lnTo>
                  <a:lnTo>
                    <a:pt x="5333485" y="1398096"/>
                  </a:lnTo>
                  <a:lnTo>
                    <a:pt x="5358201" y="1361104"/>
                  </a:lnTo>
                  <a:lnTo>
                    <a:pt x="5362574" y="1339127"/>
                  </a:lnTo>
                  <a:lnTo>
                    <a:pt x="5362574" y="89620"/>
                  </a:lnTo>
                  <a:lnTo>
                    <a:pt x="5351252" y="52302"/>
                  </a:lnTo>
                  <a:lnTo>
                    <a:pt x="5319794" y="20844"/>
                  </a:lnTo>
                  <a:lnTo>
                    <a:pt x="5282477" y="9524"/>
                  </a:lnTo>
                  <a:lnTo>
                    <a:pt x="5318119" y="9524"/>
                  </a:lnTo>
                  <a:lnTo>
                    <a:pt x="5350515" y="34852"/>
                  </a:lnTo>
                  <a:lnTo>
                    <a:pt x="5370286" y="76663"/>
                  </a:lnTo>
                  <a:lnTo>
                    <a:pt x="5372099" y="1333499"/>
                  </a:lnTo>
                  <a:lnTo>
                    <a:pt x="5371646" y="1342882"/>
                  </a:lnTo>
                  <a:lnTo>
                    <a:pt x="5356060" y="1386427"/>
                  </a:lnTo>
                  <a:lnTo>
                    <a:pt x="5321794" y="1417489"/>
                  </a:lnTo>
                  <a:lnTo>
                    <a:pt x="5318119" y="1419224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6448424" y="51911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8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9"/>
                  </a:lnTo>
                  <a:lnTo>
                    <a:pt x="190499" y="0"/>
                  </a:lnTo>
                  <a:lnTo>
                    <a:pt x="199858" y="229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2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8"/>
                  </a:lnTo>
                  <a:lnTo>
                    <a:pt x="353902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DABF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62" name="object 6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73178" y="5285453"/>
              <a:ext cx="138933" cy="184602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6938615" y="5221249"/>
            <a:ext cx="1744980" cy="2834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b="1" dirty="0">
                <a:solidFill>
                  <a:srgbClr val="4DABF6"/>
                </a:solidFill>
                <a:latin typeface="Noto Sans JP"/>
                <a:cs typeface="Malgun Gothic"/>
              </a:rPr>
              <a:t>실시간 실행</a:t>
            </a:r>
            <a:endParaRPr sz="1750">
              <a:latin typeface="Noto Sans JP"/>
              <a:cs typeface="Malgun Gothic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435724" y="5671388"/>
            <a:ext cx="4756150" cy="668773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35"/>
              </a:spcBef>
            </a:pPr>
            <a:r>
              <a:rPr sz="1350" dirty="0">
                <a:solidFill>
                  <a:srgbClr val="D0D5DA"/>
                </a:solidFill>
                <a:latin typeface="Noto Sans JP"/>
                <a:cs typeface="Dotum"/>
              </a:rPr>
              <a:t>설계한 워크플로우를 즉시 서비스로 배포하고 실행할 수 있습니다</a:t>
            </a:r>
            <a:r>
              <a:rPr sz="1450" dirty="0">
                <a:solidFill>
                  <a:srgbClr val="D0D5DA"/>
                </a:solidFill>
                <a:latin typeface="Noto Sans JP"/>
                <a:cs typeface="Noto Sans JP"/>
              </a:rPr>
              <a:t>. </a:t>
            </a:r>
            <a:r>
              <a:rPr sz="1350" dirty="0">
                <a:solidFill>
                  <a:srgbClr val="D0D5DA"/>
                </a:solidFill>
                <a:latin typeface="Noto Sans JP"/>
                <a:cs typeface="Dotum"/>
              </a:rPr>
              <a:t>테스트와 수정이 빠르게 이루어져 비즈니스 프로세스의 효율성을 극대화합니다</a:t>
            </a:r>
            <a:r>
              <a:rPr sz="1450" dirty="0">
                <a:solidFill>
                  <a:srgbClr val="D0D5DA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09599" y="737236"/>
            <a:ext cx="571500" cy="520065"/>
            <a:chOff x="609599" y="737236"/>
            <a:chExt cx="571500" cy="520065"/>
          </a:xfrm>
        </p:grpSpPr>
        <p:sp>
          <p:nvSpPr>
            <p:cNvPr id="66" name="object 66"/>
            <p:cNvSpPr/>
            <p:nvPr/>
          </p:nvSpPr>
          <p:spPr>
            <a:xfrm>
              <a:off x="609599" y="737236"/>
              <a:ext cx="411480" cy="320040"/>
            </a:xfrm>
            <a:custGeom>
              <a:avLst/>
              <a:gdLst/>
              <a:ahLst/>
              <a:cxnLst/>
              <a:rect l="l" t="t" r="r" b="b"/>
              <a:pathLst>
                <a:path w="411480" h="320040">
                  <a:moveTo>
                    <a:pt x="262813" y="319947"/>
                  </a:moveTo>
                  <a:lnTo>
                    <a:pt x="194253" y="319947"/>
                  </a:lnTo>
                  <a:lnTo>
                    <a:pt x="180913" y="317252"/>
                  </a:lnTo>
                  <a:lnTo>
                    <a:pt x="170016" y="309904"/>
                  </a:lnTo>
                  <a:lnTo>
                    <a:pt x="162668" y="299007"/>
                  </a:lnTo>
                  <a:lnTo>
                    <a:pt x="159973" y="285667"/>
                  </a:lnTo>
                  <a:lnTo>
                    <a:pt x="159973" y="215893"/>
                  </a:lnTo>
                  <a:lnTo>
                    <a:pt x="160045" y="214678"/>
                  </a:lnTo>
                  <a:lnTo>
                    <a:pt x="160187" y="213536"/>
                  </a:lnTo>
                  <a:lnTo>
                    <a:pt x="102840" y="137120"/>
                  </a:lnTo>
                  <a:lnTo>
                    <a:pt x="34280" y="137120"/>
                  </a:lnTo>
                  <a:lnTo>
                    <a:pt x="20939" y="134425"/>
                  </a:lnTo>
                  <a:lnTo>
                    <a:pt x="10042" y="127077"/>
                  </a:lnTo>
                  <a:lnTo>
                    <a:pt x="2694" y="116180"/>
                  </a:lnTo>
                  <a:lnTo>
                    <a:pt x="0" y="102840"/>
                  </a:lnTo>
                  <a:lnTo>
                    <a:pt x="0" y="34280"/>
                  </a:lnTo>
                  <a:lnTo>
                    <a:pt x="2694" y="20939"/>
                  </a:lnTo>
                  <a:lnTo>
                    <a:pt x="10042" y="10042"/>
                  </a:lnTo>
                  <a:lnTo>
                    <a:pt x="20939" y="2694"/>
                  </a:lnTo>
                  <a:lnTo>
                    <a:pt x="34280" y="0"/>
                  </a:lnTo>
                  <a:lnTo>
                    <a:pt x="102840" y="0"/>
                  </a:lnTo>
                  <a:lnTo>
                    <a:pt x="116180" y="2694"/>
                  </a:lnTo>
                  <a:lnTo>
                    <a:pt x="127077" y="10042"/>
                  </a:lnTo>
                  <a:lnTo>
                    <a:pt x="134425" y="20939"/>
                  </a:lnTo>
                  <a:lnTo>
                    <a:pt x="137120" y="34280"/>
                  </a:lnTo>
                  <a:lnTo>
                    <a:pt x="137120" y="45706"/>
                  </a:lnTo>
                  <a:lnTo>
                    <a:pt x="274240" y="45706"/>
                  </a:lnTo>
                  <a:lnTo>
                    <a:pt x="274240" y="34280"/>
                  </a:lnTo>
                  <a:lnTo>
                    <a:pt x="276935" y="20939"/>
                  </a:lnTo>
                  <a:lnTo>
                    <a:pt x="284283" y="10042"/>
                  </a:lnTo>
                  <a:lnTo>
                    <a:pt x="295180" y="2694"/>
                  </a:lnTo>
                  <a:lnTo>
                    <a:pt x="308520" y="0"/>
                  </a:lnTo>
                  <a:lnTo>
                    <a:pt x="377080" y="0"/>
                  </a:lnTo>
                  <a:lnTo>
                    <a:pt x="390421" y="2694"/>
                  </a:lnTo>
                  <a:lnTo>
                    <a:pt x="401317" y="10042"/>
                  </a:lnTo>
                  <a:lnTo>
                    <a:pt x="408666" y="20939"/>
                  </a:lnTo>
                  <a:lnTo>
                    <a:pt x="411360" y="34280"/>
                  </a:lnTo>
                  <a:lnTo>
                    <a:pt x="411360" y="102840"/>
                  </a:lnTo>
                  <a:lnTo>
                    <a:pt x="408666" y="116180"/>
                  </a:lnTo>
                  <a:lnTo>
                    <a:pt x="401317" y="127077"/>
                  </a:lnTo>
                  <a:lnTo>
                    <a:pt x="390421" y="134425"/>
                  </a:lnTo>
                  <a:lnTo>
                    <a:pt x="377080" y="137120"/>
                  </a:lnTo>
                  <a:lnTo>
                    <a:pt x="308520" y="137120"/>
                  </a:lnTo>
                  <a:lnTo>
                    <a:pt x="295180" y="134425"/>
                  </a:lnTo>
                  <a:lnTo>
                    <a:pt x="284283" y="127077"/>
                  </a:lnTo>
                  <a:lnTo>
                    <a:pt x="276935" y="116180"/>
                  </a:lnTo>
                  <a:lnTo>
                    <a:pt x="274240" y="102840"/>
                  </a:lnTo>
                  <a:lnTo>
                    <a:pt x="274240" y="91413"/>
                  </a:lnTo>
                  <a:lnTo>
                    <a:pt x="137120" y="91413"/>
                  </a:lnTo>
                  <a:lnTo>
                    <a:pt x="137120" y="104054"/>
                  </a:lnTo>
                  <a:lnTo>
                    <a:pt x="137048" y="105268"/>
                  </a:lnTo>
                  <a:lnTo>
                    <a:pt x="136906" y="106411"/>
                  </a:lnTo>
                  <a:lnTo>
                    <a:pt x="194253" y="182827"/>
                  </a:lnTo>
                  <a:lnTo>
                    <a:pt x="262813" y="182827"/>
                  </a:lnTo>
                  <a:lnTo>
                    <a:pt x="276154" y="185521"/>
                  </a:lnTo>
                  <a:lnTo>
                    <a:pt x="287051" y="192870"/>
                  </a:lnTo>
                  <a:lnTo>
                    <a:pt x="294399" y="203766"/>
                  </a:lnTo>
                  <a:lnTo>
                    <a:pt x="297094" y="217107"/>
                  </a:lnTo>
                  <a:lnTo>
                    <a:pt x="297094" y="285667"/>
                  </a:lnTo>
                  <a:lnTo>
                    <a:pt x="294399" y="299007"/>
                  </a:lnTo>
                  <a:lnTo>
                    <a:pt x="287051" y="309904"/>
                  </a:lnTo>
                  <a:lnTo>
                    <a:pt x="276154" y="317252"/>
                  </a:lnTo>
                  <a:lnTo>
                    <a:pt x="262813" y="31994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609599" y="12191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1031030" y="611722"/>
            <a:ext cx="5417393" cy="5136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5"/>
              </a:spcBef>
            </a:pPr>
            <a:r>
              <a:rPr dirty="0"/>
              <a:t>n8n: </a:t>
            </a:r>
            <a:r>
              <a:rPr sz="3250" dirty="0">
                <a:cs typeface="Malgun Gothic"/>
              </a:rPr>
              <a:t>노코드 자동화의 혁신</a:t>
            </a:r>
            <a:endParaRPr sz="3250"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75818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447618" y="6313768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79" h="1268729">
                <a:moveTo>
                  <a:pt x="0" y="1268131"/>
                </a:moveTo>
                <a:lnTo>
                  <a:pt x="8156" y="1212913"/>
                </a:lnTo>
                <a:lnTo>
                  <a:pt x="32074" y="1162274"/>
                </a:lnTo>
                <a:lnTo>
                  <a:pt x="1133427" y="55796"/>
                </a:lnTo>
                <a:lnTo>
                  <a:pt x="1178237" y="22519"/>
                </a:lnTo>
                <a:lnTo>
                  <a:pt x="1230958" y="3624"/>
                </a:lnTo>
                <a:lnTo>
                  <a:pt x="1268131" y="0"/>
                </a:lnTo>
                <a:lnTo>
                  <a:pt x="1286896" y="906"/>
                </a:lnTo>
                <a:lnTo>
                  <a:pt x="1341030" y="14500"/>
                </a:lnTo>
                <a:lnTo>
                  <a:pt x="1388923" y="43167"/>
                </a:lnTo>
                <a:lnTo>
                  <a:pt x="1744381" y="397342"/>
                </a:lnTo>
                <a:lnTo>
                  <a:pt x="1744381" y="1268131"/>
                </a:lnTo>
                <a:lnTo>
                  <a:pt x="0" y="1268131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47618" y="6313768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79" h="1268729">
                <a:moveTo>
                  <a:pt x="0" y="1268131"/>
                </a:moveTo>
                <a:lnTo>
                  <a:pt x="8156" y="1212913"/>
                </a:lnTo>
                <a:lnTo>
                  <a:pt x="32074" y="1162274"/>
                </a:lnTo>
                <a:lnTo>
                  <a:pt x="1133427" y="55796"/>
                </a:lnTo>
                <a:lnTo>
                  <a:pt x="1178237" y="22519"/>
                </a:lnTo>
                <a:lnTo>
                  <a:pt x="1230958" y="3624"/>
                </a:lnTo>
                <a:lnTo>
                  <a:pt x="1268131" y="0"/>
                </a:lnTo>
                <a:lnTo>
                  <a:pt x="1286896" y="906"/>
                </a:lnTo>
                <a:lnTo>
                  <a:pt x="1341030" y="14500"/>
                </a:lnTo>
                <a:lnTo>
                  <a:pt x="1388923" y="43167"/>
                </a:lnTo>
                <a:lnTo>
                  <a:pt x="1744381" y="397342"/>
                </a:lnTo>
                <a:lnTo>
                  <a:pt x="1744381" y="410813"/>
                </a:lnTo>
                <a:lnTo>
                  <a:pt x="1396099" y="62531"/>
                </a:lnTo>
                <a:lnTo>
                  <a:pt x="1389659" y="56398"/>
                </a:lnTo>
                <a:lnTo>
                  <a:pt x="1353442" y="30892"/>
                </a:lnTo>
                <a:lnTo>
                  <a:pt x="1312114" y="14950"/>
                </a:lnTo>
                <a:lnTo>
                  <a:pt x="1268130" y="9525"/>
                </a:lnTo>
                <a:lnTo>
                  <a:pt x="1259240" y="9742"/>
                </a:lnTo>
                <a:lnTo>
                  <a:pt x="1215596" y="17316"/>
                </a:lnTo>
                <a:lnTo>
                  <a:pt x="1175099" y="35266"/>
                </a:lnTo>
                <a:lnTo>
                  <a:pt x="1154136" y="49966"/>
                </a:lnTo>
                <a:lnTo>
                  <a:pt x="1153320" y="50603"/>
                </a:lnTo>
                <a:lnTo>
                  <a:pt x="62531" y="1140162"/>
                </a:lnTo>
                <a:lnTo>
                  <a:pt x="35266" y="1175099"/>
                </a:lnTo>
                <a:lnTo>
                  <a:pt x="17316" y="1215595"/>
                </a:lnTo>
                <a:lnTo>
                  <a:pt x="9742" y="1259240"/>
                </a:lnTo>
                <a:lnTo>
                  <a:pt x="9525" y="1268131"/>
                </a:lnTo>
                <a:lnTo>
                  <a:pt x="0" y="1268131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857318"/>
                </a:lnTo>
                <a:lnTo>
                  <a:pt x="348281" y="1205599"/>
                </a:lnTo>
                <a:lnTo>
                  <a:pt x="354721" y="1211732"/>
                </a:lnTo>
                <a:lnTo>
                  <a:pt x="390938" y="1237237"/>
                </a:lnTo>
                <a:lnTo>
                  <a:pt x="432265" y="1253180"/>
                </a:lnTo>
                <a:lnTo>
                  <a:pt x="476250" y="1258605"/>
                </a:lnTo>
                <a:lnTo>
                  <a:pt x="485140" y="1258388"/>
                </a:lnTo>
                <a:lnTo>
                  <a:pt x="528784" y="1250814"/>
                </a:lnTo>
                <a:lnTo>
                  <a:pt x="569281" y="1232864"/>
                </a:lnTo>
                <a:lnTo>
                  <a:pt x="590244" y="1218164"/>
                </a:lnTo>
                <a:lnTo>
                  <a:pt x="591060" y="1217527"/>
                </a:lnTo>
                <a:lnTo>
                  <a:pt x="1681849" y="127968"/>
                </a:lnTo>
                <a:lnTo>
                  <a:pt x="1709114" y="93030"/>
                </a:lnTo>
                <a:lnTo>
                  <a:pt x="1727064" y="52534"/>
                </a:lnTo>
                <a:lnTo>
                  <a:pt x="1734638" y="8890"/>
                </a:lnTo>
                <a:lnTo>
                  <a:pt x="1734855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5114924"/>
            <a:ext cx="10972799" cy="1704975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609599" y="1847849"/>
            <a:ext cx="4419600" cy="2009775"/>
          </a:xfrm>
          <a:custGeom>
            <a:avLst/>
            <a:gdLst/>
            <a:ahLst/>
            <a:cxnLst/>
            <a:rect l="l" t="t" r="r" b="b"/>
            <a:pathLst>
              <a:path w="4419600" h="2009775">
                <a:moveTo>
                  <a:pt x="4324349" y="2009774"/>
                </a:moveTo>
                <a:lnTo>
                  <a:pt x="95249" y="2009774"/>
                </a:lnTo>
                <a:lnTo>
                  <a:pt x="85866" y="2009321"/>
                </a:lnTo>
                <a:lnTo>
                  <a:pt x="42321" y="1993736"/>
                </a:lnTo>
                <a:lnTo>
                  <a:pt x="11259" y="1959470"/>
                </a:lnTo>
                <a:lnTo>
                  <a:pt x="0" y="1914524"/>
                </a:lnTo>
                <a:lnTo>
                  <a:pt x="0" y="95249"/>
                </a:lnTo>
                <a:lnTo>
                  <a:pt x="11259" y="50303"/>
                </a:lnTo>
                <a:lnTo>
                  <a:pt x="42321" y="16037"/>
                </a:lnTo>
                <a:lnTo>
                  <a:pt x="85866" y="453"/>
                </a:lnTo>
                <a:lnTo>
                  <a:pt x="95249" y="0"/>
                </a:lnTo>
                <a:lnTo>
                  <a:pt x="4324349" y="0"/>
                </a:lnTo>
                <a:lnTo>
                  <a:pt x="4369294" y="11259"/>
                </a:lnTo>
                <a:lnTo>
                  <a:pt x="4403561" y="42321"/>
                </a:lnTo>
                <a:lnTo>
                  <a:pt x="4419146" y="85866"/>
                </a:lnTo>
                <a:lnTo>
                  <a:pt x="4419599" y="95249"/>
                </a:lnTo>
                <a:lnTo>
                  <a:pt x="4419599" y="1914524"/>
                </a:lnTo>
                <a:lnTo>
                  <a:pt x="4408339" y="1959470"/>
                </a:lnTo>
                <a:lnTo>
                  <a:pt x="4377276" y="1993736"/>
                </a:lnTo>
                <a:lnTo>
                  <a:pt x="4333732" y="2009321"/>
                </a:lnTo>
                <a:lnTo>
                  <a:pt x="4324349" y="2009774"/>
                </a:lnTo>
                <a:close/>
              </a:path>
            </a:pathLst>
          </a:custGeom>
          <a:solidFill>
            <a:srgbClr val="4DABF6">
              <a:alpha val="1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9599" y="1847849"/>
            <a:ext cx="4419600" cy="2009775"/>
          </a:xfrm>
          <a:custGeom>
            <a:avLst/>
            <a:gdLst/>
            <a:ahLst/>
            <a:cxnLst/>
            <a:rect l="l" t="t" r="r" b="b"/>
            <a:pathLst>
              <a:path w="4419600" h="2009775">
                <a:moveTo>
                  <a:pt x="4324349" y="2009774"/>
                </a:moveTo>
                <a:lnTo>
                  <a:pt x="95249" y="2009774"/>
                </a:lnTo>
                <a:lnTo>
                  <a:pt x="85866" y="2009321"/>
                </a:lnTo>
                <a:lnTo>
                  <a:pt x="42321" y="1993736"/>
                </a:lnTo>
                <a:lnTo>
                  <a:pt x="11259" y="1959470"/>
                </a:lnTo>
                <a:lnTo>
                  <a:pt x="0" y="1914524"/>
                </a:lnTo>
                <a:lnTo>
                  <a:pt x="0" y="95249"/>
                </a:lnTo>
                <a:lnTo>
                  <a:pt x="11259" y="50303"/>
                </a:lnTo>
                <a:lnTo>
                  <a:pt x="42321" y="16037"/>
                </a:lnTo>
                <a:lnTo>
                  <a:pt x="85866" y="453"/>
                </a:lnTo>
                <a:lnTo>
                  <a:pt x="95249" y="0"/>
                </a:lnTo>
                <a:lnTo>
                  <a:pt x="4324349" y="0"/>
                </a:lnTo>
                <a:lnTo>
                  <a:pt x="4365619" y="9524"/>
                </a:lnTo>
                <a:lnTo>
                  <a:pt x="89621" y="9524"/>
                </a:lnTo>
                <a:lnTo>
                  <a:pt x="84046" y="10073"/>
                </a:lnTo>
                <a:lnTo>
                  <a:pt x="42943" y="27099"/>
                </a:lnTo>
                <a:lnTo>
                  <a:pt x="18204" y="57243"/>
                </a:lnTo>
                <a:lnTo>
                  <a:pt x="9524" y="89620"/>
                </a:lnTo>
                <a:lnTo>
                  <a:pt x="9524" y="1920153"/>
                </a:lnTo>
                <a:lnTo>
                  <a:pt x="20844" y="1957470"/>
                </a:lnTo>
                <a:lnTo>
                  <a:pt x="52303" y="1988929"/>
                </a:lnTo>
                <a:lnTo>
                  <a:pt x="89621" y="2000249"/>
                </a:lnTo>
                <a:lnTo>
                  <a:pt x="4365618" y="2000249"/>
                </a:lnTo>
                <a:lnTo>
                  <a:pt x="4360799" y="2002524"/>
                </a:lnTo>
                <a:lnTo>
                  <a:pt x="4351957" y="2005696"/>
                </a:lnTo>
                <a:lnTo>
                  <a:pt x="4342935" y="2007962"/>
                </a:lnTo>
                <a:lnTo>
                  <a:pt x="4333732" y="2009321"/>
                </a:lnTo>
                <a:lnTo>
                  <a:pt x="4324349" y="2009774"/>
                </a:lnTo>
                <a:close/>
              </a:path>
              <a:path w="4419600" h="2009775">
                <a:moveTo>
                  <a:pt x="4365618" y="2000249"/>
                </a:moveTo>
                <a:lnTo>
                  <a:pt x="4329977" y="2000249"/>
                </a:lnTo>
                <a:lnTo>
                  <a:pt x="4335552" y="1999700"/>
                </a:lnTo>
                <a:lnTo>
                  <a:pt x="4346594" y="1997504"/>
                </a:lnTo>
                <a:lnTo>
                  <a:pt x="4380986" y="1979121"/>
                </a:lnTo>
                <a:lnTo>
                  <a:pt x="4405702" y="1942129"/>
                </a:lnTo>
                <a:lnTo>
                  <a:pt x="4410073" y="1920153"/>
                </a:lnTo>
                <a:lnTo>
                  <a:pt x="4410073" y="89620"/>
                </a:lnTo>
                <a:lnTo>
                  <a:pt x="4398753" y="52303"/>
                </a:lnTo>
                <a:lnTo>
                  <a:pt x="4367295" y="20844"/>
                </a:lnTo>
                <a:lnTo>
                  <a:pt x="4329977" y="9524"/>
                </a:lnTo>
                <a:lnTo>
                  <a:pt x="4365619" y="9524"/>
                </a:lnTo>
                <a:lnTo>
                  <a:pt x="4398015" y="34853"/>
                </a:lnTo>
                <a:lnTo>
                  <a:pt x="4417786" y="76663"/>
                </a:lnTo>
                <a:lnTo>
                  <a:pt x="4419599" y="1914524"/>
                </a:lnTo>
                <a:lnTo>
                  <a:pt x="4419146" y="1923907"/>
                </a:lnTo>
                <a:lnTo>
                  <a:pt x="4403561" y="1967452"/>
                </a:lnTo>
                <a:lnTo>
                  <a:pt x="4369295" y="1998514"/>
                </a:lnTo>
                <a:lnTo>
                  <a:pt x="4365618" y="2000249"/>
                </a:lnTo>
                <a:close/>
              </a:path>
            </a:pathLst>
          </a:custGeom>
          <a:solidFill>
            <a:srgbClr val="4DABF6">
              <a:alpha val="3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1524" y="2101244"/>
            <a:ext cx="247501" cy="1485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20625" y="2005457"/>
            <a:ext cx="3454549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4DABF6"/>
                </a:solidFill>
                <a:latin typeface="Noto Sans JP"/>
                <a:cs typeface="Noto Sans JP"/>
              </a:rPr>
              <a:t>MCP </a:t>
            </a:r>
            <a:r>
              <a:rPr sz="2000" b="1" dirty="0">
                <a:solidFill>
                  <a:srgbClr val="4DABF6"/>
                </a:solidFill>
                <a:latin typeface="Noto Sans JP"/>
                <a:cs typeface="Malgun Gothic"/>
              </a:rPr>
              <a:t>통역사 겸 규칙 제작소</a:t>
            </a:r>
            <a:endParaRPr sz="2000">
              <a:latin typeface="Noto Sans JP"/>
              <a:cs typeface="Malgun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5215" y="2470657"/>
            <a:ext cx="321945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50" dirty="0">
                <a:solidFill>
                  <a:srgbClr val="4DABF6"/>
                </a:solidFill>
                <a:latin typeface="Noto Sans JP"/>
                <a:cs typeface="Times New Roman"/>
              </a:rPr>
              <a:t>+</a:t>
            </a:r>
            <a:endParaRPr sz="4750">
              <a:latin typeface="Noto Sans JP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162799" y="1847849"/>
            <a:ext cx="4419600" cy="2009775"/>
            <a:chOff x="7162799" y="1847849"/>
            <a:chExt cx="4419600" cy="2009775"/>
          </a:xfrm>
        </p:grpSpPr>
        <p:sp>
          <p:nvSpPr>
            <p:cNvPr id="19" name="object 19"/>
            <p:cNvSpPr/>
            <p:nvPr/>
          </p:nvSpPr>
          <p:spPr>
            <a:xfrm>
              <a:off x="7162799" y="1847849"/>
              <a:ext cx="4419600" cy="2009775"/>
            </a:xfrm>
            <a:custGeom>
              <a:avLst/>
              <a:gdLst/>
              <a:ahLst/>
              <a:cxnLst/>
              <a:rect l="l" t="t" r="r" b="b"/>
              <a:pathLst>
                <a:path w="4419600" h="2009775">
                  <a:moveTo>
                    <a:pt x="4324349" y="2009774"/>
                  </a:moveTo>
                  <a:lnTo>
                    <a:pt x="95249" y="2009774"/>
                  </a:lnTo>
                  <a:lnTo>
                    <a:pt x="85866" y="2009321"/>
                  </a:lnTo>
                  <a:lnTo>
                    <a:pt x="42321" y="1993736"/>
                  </a:lnTo>
                  <a:lnTo>
                    <a:pt x="11259" y="1959470"/>
                  </a:lnTo>
                  <a:lnTo>
                    <a:pt x="0" y="19145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4324349" y="0"/>
                  </a:lnTo>
                  <a:lnTo>
                    <a:pt x="4369294" y="11259"/>
                  </a:lnTo>
                  <a:lnTo>
                    <a:pt x="4403560" y="42321"/>
                  </a:lnTo>
                  <a:lnTo>
                    <a:pt x="4419146" y="85866"/>
                  </a:lnTo>
                  <a:lnTo>
                    <a:pt x="4419599" y="95249"/>
                  </a:lnTo>
                  <a:lnTo>
                    <a:pt x="4419599" y="1914524"/>
                  </a:lnTo>
                  <a:lnTo>
                    <a:pt x="4408338" y="1959470"/>
                  </a:lnTo>
                  <a:lnTo>
                    <a:pt x="4377276" y="1993736"/>
                  </a:lnTo>
                  <a:lnTo>
                    <a:pt x="4333732" y="2009321"/>
                  </a:lnTo>
                  <a:lnTo>
                    <a:pt x="4324349" y="2009774"/>
                  </a:lnTo>
                  <a:close/>
                </a:path>
              </a:pathLst>
            </a:custGeom>
            <a:solidFill>
              <a:srgbClr val="4DABF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162799" y="1847849"/>
              <a:ext cx="4419600" cy="2009775"/>
            </a:xfrm>
            <a:custGeom>
              <a:avLst/>
              <a:gdLst/>
              <a:ahLst/>
              <a:cxnLst/>
              <a:rect l="l" t="t" r="r" b="b"/>
              <a:pathLst>
                <a:path w="4419600" h="2009775">
                  <a:moveTo>
                    <a:pt x="4324349" y="2009774"/>
                  </a:moveTo>
                  <a:lnTo>
                    <a:pt x="95249" y="2009774"/>
                  </a:lnTo>
                  <a:lnTo>
                    <a:pt x="85866" y="2009321"/>
                  </a:lnTo>
                  <a:lnTo>
                    <a:pt x="42321" y="1993736"/>
                  </a:lnTo>
                  <a:lnTo>
                    <a:pt x="11259" y="1959470"/>
                  </a:lnTo>
                  <a:lnTo>
                    <a:pt x="0" y="19145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4324349" y="0"/>
                  </a:lnTo>
                  <a:lnTo>
                    <a:pt x="4365618" y="9524"/>
                  </a:lnTo>
                  <a:lnTo>
                    <a:pt x="89620" y="9524"/>
                  </a:lnTo>
                  <a:lnTo>
                    <a:pt x="84045" y="10073"/>
                  </a:lnTo>
                  <a:lnTo>
                    <a:pt x="42942" y="27099"/>
                  </a:lnTo>
                  <a:lnTo>
                    <a:pt x="18203" y="57243"/>
                  </a:lnTo>
                  <a:lnTo>
                    <a:pt x="9524" y="89620"/>
                  </a:lnTo>
                  <a:lnTo>
                    <a:pt x="9524" y="1920153"/>
                  </a:lnTo>
                  <a:lnTo>
                    <a:pt x="20843" y="1957470"/>
                  </a:lnTo>
                  <a:lnTo>
                    <a:pt x="52302" y="1988929"/>
                  </a:lnTo>
                  <a:lnTo>
                    <a:pt x="89620" y="2000249"/>
                  </a:lnTo>
                  <a:lnTo>
                    <a:pt x="4365618" y="2000249"/>
                  </a:lnTo>
                  <a:lnTo>
                    <a:pt x="4360799" y="2002524"/>
                  </a:lnTo>
                  <a:lnTo>
                    <a:pt x="4351957" y="2005696"/>
                  </a:lnTo>
                  <a:lnTo>
                    <a:pt x="4342935" y="2007962"/>
                  </a:lnTo>
                  <a:lnTo>
                    <a:pt x="4333732" y="2009321"/>
                  </a:lnTo>
                  <a:lnTo>
                    <a:pt x="4324349" y="2009774"/>
                  </a:lnTo>
                  <a:close/>
                </a:path>
                <a:path w="4419600" h="2009775">
                  <a:moveTo>
                    <a:pt x="4365618" y="2000249"/>
                  </a:moveTo>
                  <a:lnTo>
                    <a:pt x="4329977" y="2000249"/>
                  </a:lnTo>
                  <a:lnTo>
                    <a:pt x="4335553" y="1999700"/>
                  </a:lnTo>
                  <a:lnTo>
                    <a:pt x="4346593" y="1997504"/>
                  </a:lnTo>
                  <a:lnTo>
                    <a:pt x="4380985" y="1979121"/>
                  </a:lnTo>
                  <a:lnTo>
                    <a:pt x="4405701" y="1942129"/>
                  </a:lnTo>
                  <a:lnTo>
                    <a:pt x="4410074" y="1920153"/>
                  </a:lnTo>
                  <a:lnTo>
                    <a:pt x="4410074" y="89620"/>
                  </a:lnTo>
                  <a:lnTo>
                    <a:pt x="4398752" y="52303"/>
                  </a:lnTo>
                  <a:lnTo>
                    <a:pt x="4367294" y="20844"/>
                  </a:lnTo>
                  <a:lnTo>
                    <a:pt x="4329977" y="9524"/>
                  </a:lnTo>
                  <a:lnTo>
                    <a:pt x="4365618" y="9524"/>
                  </a:lnTo>
                  <a:lnTo>
                    <a:pt x="4398015" y="34853"/>
                  </a:lnTo>
                  <a:lnTo>
                    <a:pt x="4417786" y="76663"/>
                  </a:lnTo>
                  <a:lnTo>
                    <a:pt x="4419599" y="1914524"/>
                  </a:lnTo>
                  <a:lnTo>
                    <a:pt x="4419146" y="1923907"/>
                  </a:lnTo>
                  <a:lnTo>
                    <a:pt x="4403560" y="1967452"/>
                  </a:lnTo>
                  <a:lnTo>
                    <a:pt x="4369294" y="1998514"/>
                  </a:lnTo>
                  <a:lnTo>
                    <a:pt x="4365618" y="2000249"/>
                  </a:lnTo>
                  <a:close/>
                </a:path>
              </a:pathLst>
            </a:custGeom>
            <a:solidFill>
              <a:srgbClr val="4DAB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23795" y="2075521"/>
              <a:ext cx="200218" cy="20021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624415" y="2005457"/>
            <a:ext cx="251018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4DABF6"/>
                </a:solidFill>
                <a:latin typeface="Noto Sans JP"/>
                <a:cs typeface="Noto Sans JP"/>
              </a:rPr>
              <a:t>n8n </a:t>
            </a:r>
            <a:r>
              <a:rPr sz="2000" b="1" dirty="0">
                <a:solidFill>
                  <a:srgbClr val="4DABF6"/>
                </a:solidFill>
                <a:latin typeface="Noto Sans JP"/>
                <a:cs typeface="Malgun Gothic"/>
              </a:rPr>
              <a:t>실행하는 손발</a:t>
            </a:r>
            <a:endParaRPr sz="2000">
              <a:latin typeface="Noto Sans JP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35215" y="4099432"/>
            <a:ext cx="321945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750" dirty="0">
                <a:solidFill>
                  <a:srgbClr val="4DABF6"/>
                </a:solidFill>
                <a:latin typeface="Noto Sans JP"/>
                <a:cs typeface="Times New Roman"/>
              </a:rPr>
              <a:t>=</a:t>
            </a:r>
            <a:endParaRPr sz="4750">
              <a:latin typeface="Noto Sans JP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1214" y="5272531"/>
            <a:ext cx="3272185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FFFFFF"/>
                </a:solidFill>
                <a:latin typeface="Noto Sans JP"/>
                <a:cs typeface="Malgun Gothic"/>
              </a:rPr>
              <a:t>결과</a:t>
            </a:r>
            <a:r>
              <a:rPr sz="1950" b="1" dirty="0">
                <a:solidFill>
                  <a:srgbClr val="FFFFFF"/>
                </a:solidFill>
                <a:latin typeface="Noto Sans JP"/>
                <a:cs typeface="Noto Sans JP"/>
              </a:rPr>
              <a:t>: </a:t>
            </a:r>
            <a:r>
              <a:rPr sz="2000" b="1" dirty="0">
                <a:solidFill>
                  <a:srgbClr val="FFFFFF"/>
                </a:solidFill>
                <a:latin typeface="Noto Sans JP"/>
                <a:cs typeface="Malgun Gothic"/>
              </a:rPr>
              <a:t>완벽한 </a:t>
            </a:r>
            <a:r>
              <a:rPr sz="1950" b="1" dirty="0">
                <a:solidFill>
                  <a:srgbClr val="FFFFFF"/>
                </a:solidFill>
                <a:latin typeface="Noto Sans JP"/>
                <a:cs typeface="Noto Sans JP"/>
              </a:rPr>
              <a:t>AI </a:t>
            </a:r>
            <a:r>
              <a:rPr sz="2000" b="1" dirty="0">
                <a:solidFill>
                  <a:srgbClr val="FFFFFF"/>
                </a:solidFill>
                <a:latin typeface="Noto Sans JP"/>
                <a:cs typeface="Malgun Gothic"/>
              </a:rPr>
              <a:t>비서</a:t>
            </a:r>
            <a:endParaRPr sz="2000">
              <a:latin typeface="Noto Sans JP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12254" y="6318186"/>
            <a:ext cx="1748363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dirty="0">
                <a:solidFill>
                  <a:srgbClr val="FFFFFF"/>
                </a:solidFill>
                <a:latin typeface="Noto Sans JP"/>
                <a:cs typeface="Malgun Gothic"/>
              </a:rPr>
              <a:t>코딩 없이 제작</a:t>
            </a:r>
            <a:endParaRPr sz="1500">
              <a:latin typeface="Noto Sans JP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85915" y="6318186"/>
            <a:ext cx="166936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dirty="0">
                <a:solidFill>
                  <a:srgbClr val="FFFFFF"/>
                </a:solidFill>
                <a:latin typeface="Noto Sans JP"/>
                <a:cs typeface="Malgun Gothic"/>
              </a:rPr>
              <a:t>맞춤형 자동화</a:t>
            </a:r>
            <a:endParaRPr sz="1500">
              <a:latin typeface="Noto Sans JP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293223" y="6318186"/>
            <a:ext cx="1153795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b="1" dirty="0">
                <a:solidFill>
                  <a:srgbClr val="FFFFFF"/>
                </a:solidFill>
                <a:latin typeface="Noto Sans JP"/>
                <a:cs typeface="Malgun Gothic"/>
              </a:rPr>
              <a:t>즉시 배포</a:t>
            </a:r>
            <a:endParaRPr sz="1500">
              <a:latin typeface="Noto Sans JP"/>
              <a:cs typeface="Malgun Gothic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09599" y="714389"/>
            <a:ext cx="6791325" cy="2628900"/>
            <a:chOff x="609599" y="714389"/>
            <a:chExt cx="6791325" cy="2628900"/>
          </a:xfrm>
        </p:grpSpPr>
        <p:sp>
          <p:nvSpPr>
            <p:cNvPr id="29" name="object 29"/>
            <p:cNvSpPr/>
            <p:nvPr/>
          </p:nvSpPr>
          <p:spPr>
            <a:xfrm>
              <a:off x="609599" y="7143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251378" y="68557"/>
                  </a:moveTo>
                  <a:lnTo>
                    <a:pt x="205673" y="68557"/>
                  </a:lnTo>
                  <a:lnTo>
                    <a:pt x="205673" y="22852"/>
                  </a:lnTo>
                  <a:lnTo>
                    <a:pt x="207466" y="13949"/>
                  </a:lnTo>
                  <a:lnTo>
                    <a:pt x="212359" y="6686"/>
                  </a:lnTo>
                  <a:lnTo>
                    <a:pt x="219622" y="1793"/>
                  </a:lnTo>
                  <a:lnTo>
                    <a:pt x="228525" y="0"/>
                  </a:lnTo>
                  <a:lnTo>
                    <a:pt x="237428" y="1793"/>
                  </a:lnTo>
                  <a:lnTo>
                    <a:pt x="244691" y="6686"/>
                  </a:lnTo>
                  <a:lnTo>
                    <a:pt x="249584" y="13949"/>
                  </a:lnTo>
                  <a:lnTo>
                    <a:pt x="251378" y="22852"/>
                  </a:lnTo>
                  <a:lnTo>
                    <a:pt x="251378" y="68557"/>
                  </a:lnTo>
                  <a:close/>
                </a:path>
                <a:path w="457200" h="365759">
                  <a:moveTo>
                    <a:pt x="337075" y="365640"/>
                  </a:moveTo>
                  <a:lnTo>
                    <a:pt x="119975" y="365640"/>
                  </a:lnTo>
                  <a:lnTo>
                    <a:pt x="99950" y="361603"/>
                  </a:lnTo>
                  <a:lnTo>
                    <a:pt x="83608" y="350590"/>
                  </a:lnTo>
                  <a:lnTo>
                    <a:pt x="72594" y="334247"/>
                  </a:lnTo>
                  <a:lnTo>
                    <a:pt x="68557" y="314222"/>
                  </a:lnTo>
                  <a:lnTo>
                    <a:pt x="68557" y="119975"/>
                  </a:lnTo>
                  <a:lnTo>
                    <a:pt x="72594" y="99950"/>
                  </a:lnTo>
                  <a:lnTo>
                    <a:pt x="83608" y="83608"/>
                  </a:lnTo>
                  <a:lnTo>
                    <a:pt x="99950" y="72594"/>
                  </a:lnTo>
                  <a:lnTo>
                    <a:pt x="119975" y="68557"/>
                  </a:lnTo>
                  <a:lnTo>
                    <a:pt x="337075" y="68557"/>
                  </a:lnTo>
                  <a:lnTo>
                    <a:pt x="357100" y="72594"/>
                  </a:lnTo>
                  <a:lnTo>
                    <a:pt x="373442" y="83608"/>
                  </a:lnTo>
                  <a:lnTo>
                    <a:pt x="384456" y="99950"/>
                  </a:lnTo>
                  <a:lnTo>
                    <a:pt x="388493" y="119975"/>
                  </a:lnTo>
                  <a:lnTo>
                    <a:pt x="388493" y="154254"/>
                  </a:lnTo>
                  <a:lnTo>
                    <a:pt x="156179" y="154254"/>
                  </a:lnTo>
                  <a:lnTo>
                    <a:pt x="152535" y="154979"/>
                  </a:lnTo>
                  <a:lnTo>
                    <a:pt x="131402" y="179032"/>
                  </a:lnTo>
                  <a:lnTo>
                    <a:pt x="131402" y="186608"/>
                  </a:lnTo>
                  <a:lnTo>
                    <a:pt x="156179" y="211386"/>
                  </a:lnTo>
                  <a:lnTo>
                    <a:pt x="388493" y="211386"/>
                  </a:lnTo>
                  <a:lnTo>
                    <a:pt x="388493" y="274230"/>
                  </a:lnTo>
                  <a:lnTo>
                    <a:pt x="142257" y="274230"/>
                  </a:lnTo>
                  <a:lnTo>
                    <a:pt x="137115" y="279372"/>
                  </a:lnTo>
                  <a:lnTo>
                    <a:pt x="137115" y="291941"/>
                  </a:lnTo>
                  <a:lnTo>
                    <a:pt x="142257" y="297083"/>
                  </a:lnTo>
                  <a:lnTo>
                    <a:pt x="388493" y="297083"/>
                  </a:lnTo>
                  <a:lnTo>
                    <a:pt x="388493" y="314222"/>
                  </a:lnTo>
                  <a:lnTo>
                    <a:pt x="384456" y="334247"/>
                  </a:lnTo>
                  <a:lnTo>
                    <a:pt x="373442" y="350590"/>
                  </a:lnTo>
                  <a:lnTo>
                    <a:pt x="357100" y="361603"/>
                  </a:lnTo>
                  <a:lnTo>
                    <a:pt x="337075" y="365640"/>
                  </a:lnTo>
                  <a:close/>
                </a:path>
                <a:path w="457200" h="365759">
                  <a:moveTo>
                    <a:pt x="293295" y="211386"/>
                  </a:moveTo>
                  <a:lnTo>
                    <a:pt x="163755" y="211386"/>
                  </a:lnTo>
                  <a:lnTo>
                    <a:pt x="167399" y="210661"/>
                  </a:lnTo>
                  <a:lnTo>
                    <a:pt x="174399" y="207762"/>
                  </a:lnTo>
                  <a:lnTo>
                    <a:pt x="188533" y="186608"/>
                  </a:lnTo>
                  <a:lnTo>
                    <a:pt x="188533" y="179032"/>
                  </a:lnTo>
                  <a:lnTo>
                    <a:pt x="163755" y="154254"/>
                  </a:lnTo>
                  <a:lnTo>
                    <a:pt x="293295" y="154254"/>
                  </a:lnTo>
                  <a:lnTo>
                    <a:pt x="268517" y="179032"/>
                  </a:lnTo>
                  <a:lnTo>
                    <a:pt x="268517" y="186608"/>
                  </a:lnTo>
                  <a:lnTo>
                    <a:pt x="289651" y="210661"/>
                  </a:lnTo>
                  <a:lnTo>
                    <a:pt x="293295" y="211386"/>
                  </a:lnTo>
                  <a:close/>
                </a:path>
                <a:path w="457200" h="365759">
                  <a:moveTo>
                    <a:pt x="388493" y="211386"/>
                  </a:moveTo>
                  <a:lnTo>
                    <a:pt x="300871" y="211386"/>
                  </a:lnTo>
                  <a:lnTo>
                    <a:pt x="304515" y="210661"/>
                  </a:lnTo>
                  <a:lnTo>
                    <a:pt x="311514" y="207762"/>
                  </a:lnTo>
                  <a:lnTo>
                    <a:pt x="325648" y="186608"/>
                  </a:lnTo>
                  <a:lnTo>
                    <a:pt x="325648" y="179032"/>
                  </a:lnTo>
                  <a:lnTo>
                    <a:pt x="300871" y="154254"/>
                  </a:lnTo>
                  <a:lnTo>
                    <a:pt x="388493" y="154254"/>
                  </a:lnTo>
                  <a:lnTo>
                    <a:pt x="388493" y="211386"/>
                  </a:lnTo>
                  <a:close/>
                </a:path>
                <a:path w="457200" h="365759">
                  <a:moveTo>
                    <a:pt x="210814" y="297083"/>
                  </a:moveTo>
                  <a:lnTo>
                    <a:pt x="177678" y="297083"/>
                  </a:lnTo>
                  <a:lnTo>
                    <a:pt x="182820" y="291941"/>
                  </a:lnTo>
                  <a:lnTo>
                    <a:pt x="182820" y="279372"/>
                  </a:lnTo>
                  <a:lnTo>
                    <a:pt x="177678" y="274230"/>
                  </a:lnTo>
                  <a:lnTo>
                    <a:pt x="210814" y="274230"/>
                  </a:lnTo>
                  <a:lnTo>
                    <a:pt x="205673" y="279372"/>
                  </a:lnTo>
                  <a:lnTo>
                    <a:pt x="205673" y="291941"/>
                  </a:lnTo>
                  <a:lnTo>
                    <a:pt x="210814" y="297083"/>
                  </a:lnTo>
                  <a:close/>
                </a:path>
                <a:path w="457200" h="365759">
                  <a:moveTo>
                    <a:pt x="279372" y="297083"/>
                  </a:moveTo>
                  <a:lnTo>
                    <a:pt x="246236" y="297083"/>
                  </a:lnTo>
                  <a:lnTo>
                    <a:pt x="251378" y="291941"/>
                  </a:lnTo>
                  <a:lnTo>
                    <a:pt x="251378" y="279372"/>
                  </a:lnTo>
                  <a:lnTo>
                    <a:pt x="246236" y="274230"/>
                  </a:lnTo>
                  <a:lnTo>
                    <a:pt x="279372" y="274230"/>
                  </a:lnTo>
                  <a:lnTo>
                    <a:pt x="274230" y="279372"/>
                  </a:lnTo>
                  <a:lnTo>
                    <a:pt x="274230" y="291941"/>
                  </a:lnTo>
                  <a:lnTo>
                    <a:pt x="279372" y="297083"/>
                  </a:lnTo>
                  <a:close/>
                </a:path>
                <a:path w="457200" h="365759">
                  <a:moveTo>
                    <a:pt x="388493" y="297083"/>
                  </a:moveTo>
                  <a:lnTo>
                    <a:pt x="314793" y="297083"/>
                  </a:lnTo>
                  <a:lnTo>
                    <a:pt x="319935" y="291941"/>
                  </a:lnTo>
                  <a:lnTo>
                    <a:pt x="319935" y="279372"/>
                  </a:lnTo>
                  <a:lnTo>
                    <a:pt x="314793" y="274230"/>
                  </a:lnTo>
                  <a:lnTo>
                    <a:pt x="388493" y="274230"/>
                  </a:lnTo>
                  <a:lnTo>
                    <a:pt x="388493" y="297083"/>
                  </a:lnTo>
                  <a:close/>
                </a:path>
                <a:path w="457200" h="365759">
                  <a:moveTo>
                    <a:pt x="45705" y="297083"/>
                  </a:moveTo>
                  <a:lnTo>
                    <a:pt x="34278" y="297083"/>
                  </a:lnTo>
                  <a:lnTo>
                    <a:pt x="20938" y="294388"/>
                  </a:lnTo>
                  <a:lnTo>
                    <a:pt x="10042" y="287040"/>
                  </a:lnTo>
                  <a:lnTo>
                    <a:pt x="2694" y="276144"/>
                  </a:lnTo>
                  <a:lnTo>
                    <a:pt x="0" y="262804"/>
                  </a:lnTo>
                  <a:lnTo>
                    <a:pt x="0" y="194246"/>
                  </a:lnTo>
                  <a:lnTo>
                    <a:pt x="2694" y="180906"/>
                  </a:lnTo>
                  <a:lnTo>
                    <a:pt x="10042" y="170010"/>
                  </a:lnTo>
                  <a:lnTo>
                    <a:pt x="20938" y="162662"/>
                  </a:lnTo>
                  <a:lnTo>
                    <a:pt x="34278" y="159967"/>
                  </a:lnTo>
                  <a:lnTo>
                    <a:pt x="45705" y="159967"/>
                  </a:lnTo>
                  <a:lnTo>
                    <a:pt x="45705" y="297083"/>
                  </a:lnTo>
                  <a:close/>
                </a:path>
                <a:path w="457200" h="365759">
                  <a:moveTo>
                    <a:pt x="422772" y="297083"/>
                  </a:moveTo>
                  <a:lnTo>
                    <a:pt x="411346" y="297083"/>
                  </a:lnTo>
                  <a:lnTo>
                    <a:pt x="411346" y="159967"/>
                  </a:lnTo>
                  <a:lnTo>
                    <a:pt x="422772" y="159967"/>
                  </a:lnTo>
                  <a:lnTo>
                    <a:pt x="436112" y="162662"/>
                  </a:lnTo>
                  <a:lnTo>
                    <a:pt x="447008" y="170010"/>
                  </a:lnTo>
                  <a:lnTo>
                    <a:pt x="454356" y="180906"/>
                  </a:lnTo>
                  <a:lnTo>
                    <a:pt x="457051" y="194246"/>
                  </a:lnTo>
                  <a:lnTo>
                    <a:pt x="457051" y="262804"/>
                  </a:lnTo>
                  <a:lnTo>
                    <a:pt x="454356" y="276144"/>
                  </a:lnTo>
                  <a:lnTo>
                    <a:pt x="447008" y="287040"/>
                  </a:lnTo>
                  <a:lnTo>
                    <a:pt x="436112" y="294388"/>
                  </a:lnTo>
                  <a:lnTo>
                    <a:pt x="422772" y="2970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09599" y="12191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524" y="2571749"/>
              <a:ext cx="76200" cy="76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524" y="2914649"/>
              <a:ext cx="76200" cy="76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1524" y="3267074"/>
              <a:ext cx="76200" cy="76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24724" y="2571749"/>
              <a:ext cx="76200" cy="761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24724" y="2914649"/>
              <a:ext cx="76200" cy="761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24724" y="3267074"/>
              <a:ext cx="76200" cy="76199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1031030" y="611722"/>
            <a:ext cx="5979369" cy="5136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5"/>
              </a:spcBef>
            </a:pPr>
            <a:r>
              <a:rPr dirty="0"/>
              <a:t>MCP + n8n = </a:t>
            </a:r>
            <a:r>
              <a:rPr sz="3250" dirty="0">
                <a:cs typeface="Malgun Gothic"/>
              </a:rPr>
              <a:t>나만의 </a:t>
            </a:r>
            <a:r>
              <a:rPr dirty="0"/>
              <a:t>AI </a:t>
            </a:r>
            <a:r>
              <a:rPr sz="3250" dirty="0">
                <a:cs typeface="Malgun Gothic"/>
              </a:rPr>
              <a:t>비서</a:t>
            </a:r>
            <a:endParaRPr sz="3250">
              <a:cs typeface="Malgun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44574" y="2483916"/>
            <a:ext cx="2155825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dirty="0">
                <a:solidFill>
                  <a:srgbClr val="FFFFFF"/>
                </a:solidFill>
                <a:latin typeface="Noto Sans JP"/>
                <a:cs typeface="Franklin Gothic Demi"/>
              </a:rPr>
              <a:t>AI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와 외부 도구 연결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44575" y="2826816"/>
            <a:ext cx="1774825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표준화된 프로토콜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44575" y="3179241"/>
            <a:ext cx="201292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안전한 소통 규칙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97774" y="2483916"/>
            <a:ext cx="1835151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워크플로우 실행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97775" y="2826816"/>
            <a:ext cx="2155825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드래그 앤 드롭 설계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97775" y="3179241"/>
            <a:ext cx="183515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실시간 자동화</a:t>
            </a:r>
            <a:endParaRPr sz="1500">
              <a:latin typeface="Noto Sans JP"/>
              <a:cs typeface="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0348983" y="0"/>
            <a:ext cx="1843405" cy="1843405"/>
            <a:chOff x="10348983" y="0"/>
            <a:chExt cx="1843405" cy="1843405"/>
          </a:xfrm>
        </p:grpSpPr>
        <p:sp>
          <p:nvSpPr>
            <p:cNvPr id="7" name="object 7"/>
            <p:cNvSpPr/>
            <p:nvPr/>
          </p:nvSpPr>
          <p:spPr>
            <a:xfrm>
              <a:off x="10348983" y="0"/>
              <a:ext cx="1843405" cy="1843405"/>
            </a:xfrm>
            <a:custGeom>
              <a:avLst/>
              <a:gdLst/>
              <a:ahLst/>
              <a:cxnLst/>
              <a:rect l="l" t="t" r="r" b="b"/>
              <a:pathLst>
                <a:path w="1843404" h="1843405">
                  <a:moveTo>
                    <a:pt x="1470187" y="1787219"/>
                  </a:moveTo>
                  <a:lnTo>
                    <a:pt x="55797" y="372829"/>
                  </a:lnTo>
                  <a:lnTo>
                    <a:pt x="22519" y="328017"/>
                  </a:lnTo>
                  <a:lnTo>
                    <a:pt x="3625" y="275296"/>
                  </a:lnTo>
                  <a:lnTo>
                    <a:pt x="0" y="238125"/>
                  </a:lnTo>
                  <a:lnTo>
                    <a:pt x="906" y="219359"/>
                  </a:lnTo>
                  <a:lnTo>
                    <a:pt x="14501" y="165224"/>
                  </a:lnTo>
                  <a:lnTo>
                    <a:pt x="43167" y="117331"/>
                  </a:lnTo>
                  <a:lnTo>
                    <a:pt x="159218" y="0"/>
                  </a:lnTo>
                  <a:lnTo>
                    <a:pt x="1843016" y="0"/>
                  </a:lnTo>
                  <a:lnTo>
                    <a:pt x="1843016" y="1683797"/>
                  </a:lnTo>
                  <a:lnTo>
                    <a:pt x="1739594" y="1787219"/>
                  </a:lnTo>
                  <a:lnTo>
                    <a:pt x="1694781" y="1820495"/>
                  </a:lnTo>
                  <a:lnTo>
                    <a:pt x="1642060" y="1839390"/>
                  </a:lnTo>
                  <a:lnTo>
                    <a:pt x="1604889" y="1843015"/>
                  </a:lnTo>
                  <a:lnTo>
                    <a:pt x="1586123" y="1842109"/>
                  </a:lnTo>
                  <a:lnTo>
                    <a:pt x="1531988" y="1828514"/>
                  </a:lnTo>
                  <a:lnTo>
                    <a:pt x="1484097" y="1799847"/>
                  </a:lnTo>
                  <a:lnTo>
                    <a:pt x="1470187" y="1787219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348983" y="0"/>
              <a:ext cx="1843405" cy="1843405"/>
            </a:xfrm>
            <a:custGeom>
              <a:avLst/>
              <a:gdLst/>
              <a:ahLst/>
              <a:cxnLst/>
              <a:rect l="l" t="t" r="r" b="b"/>
              <a:pathLst>
                <a:path w="1843404" h="1843405">
                  <a:moveTo>
                    <a:pt x="1470188" y="1787219"/>
                  </a:moveTo>
                  <a:lnTo>
                    <a:pt x="55797" y="372828"/>
                  </a:lnTo>
                  <a:lnTo>
                    <a:pt x="22519" y="328016"/>
                  </a:lnTo>
                  <a:lnTo>
                    <a:pt x="3625" y="275296"/>
                  </a:lnTo>
                  <a:lnTo>
                    <a:pt x="0" y="238124"/>
                  </a:lnTo>
                  <a:lnTo>
                    <a:pt x="906" y="219358"/>
                  </a:lnTo>
                  <a:lnTo>
                    <a:pt x="14501" y="165223"/>
                  </a:lnTo>
                  <a:lnTo>
                    <a:pt x="43167" y="117331"/>
                  </a:lnTo>
                  <a:lnTo>
                    <a:pt x="159219" y="0"/>
                  </a:lnTo>
                  <a:lnTo>
                    <a:pt x="172689" y="0"/>
                  </a:lnTo>
                  <a:lnTo>
                    <a:pt x="62532" y="110156"/>
                  </a:lnTo>
                  <a:lnTo>
                    <a:pt x="56398" y="116596"/>
                  </a:lnTo>
                  <a:lnTo>
                    <a:pt x="30893" y="152812"/>
                  </a:lnTo>
                  <a:lnTo>
                    <a:pt x="14950" y="194140"/>
                  </a:lnTo>
                  <a:lnTo>
                    <a:pt x="9525" y="238124"/>
                  </a:lnTo>
                  <a:lnTo>
                    <a:pt x="9743" y="247015"/>
                  </a:lnTo>
                  <a:lnTo>
                    <a:pt x="17316" y="290659"/>
                  </a:lnTo>
                  <a:lnTo>
                    <a:pt x="35266" y="331155"/>
                  </a:lnTo>
                  <a:lnTo>
                    <a:pt x="62531" y="366093"/>
                  </a:lnTo>
                  <a:lnTo>
                    <a:pt x="1518663" y="1822225"/>
                  </a:lnTo>
                  <a:lnTo>
                    <a:pt x="1514998" y="1820495"/>
                  </a:lnTo>
                  <a:lnTo>
                    <a:pt x="1499034" y="1810939"/>
                  </a:lnTo>
                  <a:lnTo>
                    <a:pt x="1484097" y="1799847"/>
                  </a:lnTo>
                  <a:lnTo>
                    <a:pt x="1470188" y="1787219"/>
                  </a:lnTo>
                  <a:close/>
                </a:path>
                <a:path w="1843404" h="1843405">
                  <a:moveTo>
                    <a:pt x="1518663" y="1822225"/>
                  </a:moveTo>
                  <a:lnTo>
                    <a:pt x="1476922" y="1780483"/>
                  </a:lnTo>
                  <a:lnTo>
                    <a:pt x="1483362" y="1786616"/>
                  </a:lnTo>
                  <a:lnTo>
                    <a:pt x="1490080" y="1792412"/>
                  </a:lnTo>
                  <a:lnTo>
                    <a:pt x="1527503" y="1816110"/>
                  </a:lnTo>
                  <a:lnTo>
                    <a:pt x="1569584" y="1830012"/>
                  </a:lnTo>
                  <a:lnTo>
                    <a:pt x="1604891" y="1833490"/>
                  </a:lnTo>
                  <a:lnTo>
                    <a:pt x="1613781" y="1833272"/>
                  </a:lnTo>
                  <a:lnTo>
                    <a:pt x="1657425" y="1825699"/>
                  </a:lnTo>
                  <a:lnTo>
                    <a:pt x="1697922" y="1807748"/>
                  </a:lnTo>
                  <a:lnTo>
                    <a:pt x="1732859" y="1780483"/>
                  </a:lnTo>
                  <a:lnTo>
                    <a:pt x="1843016" y="1670327"/>
                  </a:lnTo>
                  <a:lnTo>
                    <a:pt x="1843016" y="1683797"/>
                  </a:lnTo>
                  <a:lnTo>
                    <a:pt x="1739595" y="1787218"/>
                  </a:lnTo>
                  <a:lnTo>
                    <a:pt x="1694782" y="1820495"/>
                  </a:lnTo>
                  <a:lnTo>
                    <a:pt x="1642061" y="1839389"/>
                  </a:lnTo>
                  <a:lnTo>
                    <a:pt x="1604890" y="1843015"/>
                  </a:lnTo>
                  <a:lnTo>
                    <a:pt x="1586124" y="1842108"/>
                  </a:lnTo>
                  <a:lnTo>
                    <a:pt x="1567718" y="1839390"/>
                  </a:lnTo>
                  <a:lnTo>
                    <a:pt x="1549673" y="1834858"/>
                  </a:lnTo>
                  <a:lnTo>
                    <a:pt x="1531988" y="1828514"/>
                  </a:lnTo>
                  <a:lnTo>
                    <a:pt x="1518663" y="1822225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5491234"/>
            <a:ext cx="1684020" cy="1367155"/>
            <a:chOff x="0" y="5491234"/>
            <a:chExt cx="1684020" cy="1367155"/>
          </a:xfrm>
        </p:grpSpPr>
        <p:sp>
          <p:nvSpPr>
            <p:cNvPr id="10" name="object 10"/>
            <p:cNvSpPr/>
            <p:nvPr/>
          </p:nvSpPr>
          <p:spPr>
            <a:xfrm>
              <a:off x="0" y="5491234"/>
              <a:ext cx="1684020" cy="1367155"/>
            </a:xfrm>
            <a:custGeom>
              <a:avLst/>
              <a:gdLst/>
              <a:ahLst/>
              <a:cxnLst/>
              <a:rect l="l" t="t" r="r" b="b"/>
              <a:pathLst>
                <a:path w="1684020" h="1367154">
                  <a:moveTo>
                    <a:pt x="0" y="1366765"/>
                  </a:moveTo>
                  <a:lnTo>
                    <a:pt x="0" y="159217"/>
                  </a:lnTo>
                  <a:lnTo>
                    <a:pt x="103421" y="55796"/>
                  </a:lnTo>
                  <a:lnTo>
                    <a:pt x="148232" y="22519"/>
                  </a:lnTo>
                  <a:lnTo>
                    <a:pt x="200952" y="3624"/>
                  </a:lnTo>
                  <a:lnTo>
                    <a:pt x="238125" y="0"/>
                  </a:lnTo>
                  <a:lnTo>
                    <a:pt x="256891" y="906"/>
                  </a:lnTo>
                  <a:lnTo>
                    <a:pt x="311026" y="14500"/>
                  </a:lnTo>
                  <a:lnTo>
                    <a:pt x="358918" y="43167"/>
                  </a:lnTo>
                  <a:lnTo>
                    <a:pt x="1683798" y="1366765"/>
                  </a:lnTo>
                  <a:lnTo>
                    <a:pt x="0" y="1366765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5491234"/>
              <a:ext cx="1684020" cy="1367155"/>
            </a:xfrm>
            <a:custGeom>
              <a:avLst/>
              <a:gdLst/>
              <a:ahLst/>
              <a:cxnLst/>
              <a:rect l="l" t="t" r="r" b="b"/>
              <a:pathLst>
                <a:path w="1684020" h="1367154">
                  <a:moveTo>
                    <a:pt x="0" y="172687"/>
                  </a:moveTo>
                  <a:lnTo>
                    <a:pt x="0" y="159217"/>
                  </a:lnTo>
                  <a:lnTo>
                    <a:pt x="103421" y="55796"/>
                  </a:lnTo>
                  <a:lnTo>
                    <a:pt x="116570" y="43858"/>
                  </a:lnTo>
                  <a:lnTo>
                    <a:pt x="117331" y="43167"/>
                  </a:lnTo>
                  <a:lnTo>
                    <a:pt x="165223" y="14500"/>
                  </a:lnTo>
                  <a:lnTo>
                    <a:pt x="219358" y="906"/>
                  </a:lnTo>
                  <a:lnTo>
                    <a:pt x="238125" y="0"/>
                  </a:lnTo>
                  <a:lnTo>
                    <a:pt x="256891" y="906"/>
                  </a:lnTo>
                  <a:lnTo>
                    <a:pt x="311026" y="14500"/>
                  </a:lnTo>
                  <a:lnTo>
                    <a:pt x="358918" y="43167"/>
                  </a:lnTo>
                  <a:lnTo>
                    <a:pt x="1683798" y="1366765"/>
                  </a:lnTo>
                  <a:lnTo>
                    <a:pt x="1670327" y="1366765"/>
                  </a:lnTo>
                  <a:lnTo>
                    <a:pt x="366093" y="62531"/>
                  </a:lnTo>
                  <a:lnTo>
                    <a:pt x="359653" y="56398"/>
                  </a:lnTo>
                  <a:lnTo>
                    <a:pt x="323437" y="30892"/>
                  </a:lnTo>
                  <a:lnTo>
                    <a:pt x="282109" y="14950"/>
                  </a:lnTo>
                  <a:lnTo>
                    <a:pt x="238125" y="9524"/>
                  </a:lnTo>
                  <a:lnTo>
                    <a:pt x="229234" y="9742"/>
                  </a:lnTo>
                  <a:lnTo>
                    <a:pt x="185590" y="17315"/>
                  </a:lnTo>
                  <a:lnTo>
                    <a:pt x="145093" y="35265"/>
                  </a:lnTo>
                  <a:lnTo>
                    <a:pt x="110156" y="62531"/>
                  </a:lnTo>
                  <a:lnTo>
                    <a:pt x="0" y="172687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06499" y="2174596"/>
            <a:ext cx="7023101" cy="16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6290"/>
              </a:lnSpc>
              <a:spcBef>
                <a:spcPts val="125"/>
              </a:spcBef>
            </a:pPr>
            <a:r>
              <a:rPr sz="5550" b="1" dirty="0">
                <a:solidFill>
                  <a:srgbClr val="FFFFFF"/>
                </a:solidFill>
                <a:latin typeface="Noto Sans JP"/>
                <a:cs typeface="Noto Sans JP Black"/>
              </a:rPr>
              <a:t>Part 1.</a:t>
            </a:r>
            <a:endParaRPr sz="5550">
              <a:latin typeface="Noto Sans JP"/>
              <a:cs typeface="Noto Sans JP Black"/>
            </a:endParaRPr>
          </a:p>
          <a:p>
            <a:pPr marL="12700">
              <a:lnSpc>
                <a:spcPts val="6470"/>
              </a:lnSpc>
            </a:pPr>
            <a:r>
              <a:rPr sz="5550" b="1" dirty="0">
                <a:solidFill>
                  <a:srgbClr val="4DABF6"/>
                </a:solidFill>
                <a:latin typeface="Noto Sans JP"/>
                <a:cs typeface="Noto Sans JP"/>
              </a:rPr>
              <a:t>AI </a:t>
            </a:r>
            <a:r>
              <a:rPr sz="5700" b="1" dirty="0">
                <a:solidFill>
                  <a:srgbClr val="4DABF6"/>
                </a:solidFill>
                <a:latin typeface="Noto Sans JP"/>
                <a:cs typeface="Malgun Gothic"/>
              </a:rPr>
              <a:t>자동화</a:t>
            </a:r>
            <a:r>
              <a:rPr sz="5700" b="1" dirty="0">
                <a:solidFill>
                  <a:srgbClr val="FFFFFF"/>
                </a:solidFill>
                <a:latin typeface="Noto Sans JP"/>
                <a:cs typeface="Malgun Gothic"/>
              </a:rPr>
              <a:t>의 첫걸음</a:t>
            </a:r>
            <a:endParaRPr sz="5700">
              <a:latin typeface="Noto Sans JP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9199" y="4076699"/>
            <a:ext cx="1316996" cy="38100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499" y="38099"/>
                </a:moveTo>
                <a:lnTo>
                  <a:pt x="0" y="38099"/>
                </a:lnTo>
                <a:lnTo>
                  <a:pt x="0" y="0"/>
                </a:lnTo>
                <a:lnTo>
                  <a:pt x="952499" y="0"/>
                </a:lnTo>
                <a:lnTo>
                  <a:pt x="952499" y="38099"/>
                </a:lnTo>
                <a:close/>
              </a:path>
            </a:pathLst>
          </a:custGeom>
          <a:solidFill>
            <a:srgbClr val="4DABF6"/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6498" y="4725568"/>
            <a:ext cx="2433809" cy="3885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dirty="0">
                <a:solidFill>
                  <a:srgbClr val="ACB4BD"/>
                </a:solidFill>
                <a:latin typeface="Noto Sans JP"/>
                <a:cs typeface="Noto Sans JP"/>
              </a:rPr>
              <a:t>MCP </a:t>
            </a:r>
            <a:r>
              <a:rPr sz="2450" b="1" dirty="0">
                <a:solidFill>
                  <a:srgbClr val="4DABF6"/>
                </a:solidFill>
                <a:latin typeface="Noto Sans JP"/>
                <a:cs typeface="Malgun Gothic"/>
              </a:rPr>
              <a:t>기초 이해</a:t>
            </a:r>
            <a:endParaRPr sz="2450">
              <a:latin typeface="Noto Sans JP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5491234"/>
            <a:ext cx="2345353" cy="1367155"/>
          </a:xfrm>
          <a:custGeom>
            <a:avLst/>
            <a:gdLst/>
            <a:ahLst/>
            <a:cxnLst/>
            <a:rect l="l" t="t" r="r" b="b"/>
            <a:pathLst>
              <a:path w="1684020" h="1367154">
                <a:moveTo>
                  <a:pt x="0" y="1366765"/>
                </a:moveTo>
                <a:lnTo>
                  <a:pt x="0" y="159217"/>
                </a:lnTo>
                <a:lnTo>
                  <a:pt x="103421" y="55796"/>
                </a:lnTo>
                <a:lnTo>
                  <a:pt x="148232" y="22519"/>
                </a:lnTo>
                <a:lnTo>
                  <a:pt x="200952" y="3624"/>
                </a:lnTo>
                <a:lnTo>
                  <a:pt x="238125" y="0"/>
                </a:lnTo>
                <a:lnTo>
                  <a:pt x="256891" y="906"/>
                </a:lnTo>
                <a:lnTo>
                  <a:pt x="311026" y="14500"/>
                </a:lnTo>
                <a:lnTo>
                  <a:pt x="358918" y="43167"/>
                </a:lnTo>
                <a:lnTo>
                  <a:pt x="1683798" y="1366765"/>
                </a:lnTo>
                <a:lnTo>
                  <a:pt x="0" y="1366765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5491234"/>
            <a:ext cx="2345353" cy="1367155"/>
          </a:xfrm>
          <a:custGeom>
            <a:avLst/>
            <a:gdLst/>
            <a:ahLst/>
            <a:cxnLst/>
            <a:rect l="l" t="t" r="r" b="b"/>
            <a:pathLst>
              <a:path w="1684020" h="1367154">
                <a:moveTo>
                  <a:pt x="0" y="172687"/>
                </a:moveTo>
                <a:lnTo>
                  <a:pt x="0" y="159217"/>
                </a:lnTo>
                <a:lnTo>
                  <a:pt x="103421" y="55796"/>
                </a:lnTo>
                <a:lnTo>
                  <a:pt x="116570" y="43858"/>
                </a:lnTo>
                <a:lnTo>
                  <a:pt x="117331" y="43167"/>
                </a:lnTo>
                <a:lnTo>
                  <a:pt x="165223" y="14500"/>
                </a:lnTo>
                <a:lnTo>
                  <a:pt x="219358" y="906"/>
                </a:lnTo>
                <a:lnTo>
                  <a:pt x="238125" y="0"/>
                </a:lnTo>
                <a:lnTo>
                  <a:pt x="256891" y="906"/>
                </a:lnTo>
                <a:lnTo>
                  <a:pt x="311026" y="14500"/>
                </a:lnTo>
                <a:lnTo>
                  <a:pt x="358918" y="43167"/>
                </a:lnTo>
                <a:lnTo>
                  <a:pt x="1683798" y="1366765"/>
                </a:lnTo>
                <a:lnTo>
                  <a:pt x="1670327" y="1366765"/>
                </a:lnTo>
                <a:lnTo>
                  <a:pt x="366093" y="62531"/>
                </a:lnTo>
                <a:lnTo>
                  <a:pt x="359653" y="56398"/>
                </a:lnTo>
                <a:lnTo>
                  <a:pt x="323437" y="30892"/>
                </a:lnTo>
                <a:lnTo>
                  <a:pt x="282109" y="14950"/>
                </a:lnTo>
                <a:lnTo>
                  <a:pt x="238125" y="9524"/>
                </a:lnTo>
                <a:lnTo>
                  <a:pt x="229234" y="9742"/>
                </a:lnTo>
                <a:lnTo>
                  <a:pt x="185590" y="17315"/>
                </a:lnTo>
                <a:lnTo>
                  <a:pt x="145093" y="35265"/>
                </a:lnTo>
                <a:lnTo>
                  <a:pt x="110156" y="62531"/>
                </a:lnTo>
                <a:lnTo>
                  <a:pt x="0" y="172687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ctrTitle"/>
          </p:nvPr>
        </p:nvSpPr>
        <p:spPr>
          <a:xfrm>
            <a:off x="1206498" y="2540717"/>
            <a:ext cx="7327901" cy="8893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600" dirty="0">
                <a:solidFill>
                  <a:srgbClr val="4DABF6"/>
                </a:solidFill>
                <a:cs typeface="Berlin Sans FB"/>
              </a:rPr>
              <a:t>MCP </a:t>
            </a:r>
            <a:r>
              <a:rPr sz="5700" dirty="0">
                <a:solidFill>
                  <a:srgbClr val="4DABF6"/>
                </a:solidFill>
                <a:cs typeface="Malgun Gothic"/>
              </a:rPr>
              <a:t>생태계</a:t>
            </a:r>
            <a:r>
              <a:rPr sz="5700" dirty="0">
                <a:cs typeface="Malgun Gothic"/>
              </a:rPr>
              <a:t>의 탄생</a:t>
            </a:r>
            <a:endParaRPr sz="5700">
              <a:cs typeface="Malgun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219198" y="3695699"/>
            <a:ext cx="1326557" cy="38100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499" y="38099"/>
                </a:moveTo>
                <a:lnTo>
                  <a:pt x="0" y="38099"/>
                </a:lnTo>
                <a:lnTo>
                  <a:pt x="0" y="0"/>
                </a:lnTo>
                <a:lnTo>
                  <a:pt x="952499" y="0"/>
                </a:lnTo>
                <a:lnTo>
                  <a:pt x="952499" y="38099"/>
                </a:lnTo>
                <a:close/>
              </a:path>
            </a:pathLst>
          </a:custGeom>
          <a:solidFill>
            <a:srgbClr val="4DABF6"/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6499" y="4344568"/>
            <a:ext cx="7455250" cy="3885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solidFill>
                  <a:srgbClr val="ACB4BD"/>
                </a:solidFill>
                <a:latin typeface="Noto Sans JP"/>
                <a:cs typeface="Noto Sans JP"/>
              </a:rPr>
              <a:t>AI </a:t>
            </a:r>
            <a:r>
              <a:rPr sz="2450" dirty="0">
                <a:solidFill>
                  <a:srgbClr val="ACB4BD"/>
                </a:solidFill>
                <a:latin typeface="Noto Sans JP"/>
                <a:cs typeface="Dotum"/>
              </a:rPr>
              <a:t>기술의 진화</a:t>
            </a:r>
            <a:r>
              <a:rPr sz="2350" dirty="0">
                <a:solidFill>
                  <a:srgbClr val="ACB4BD"/>
                </a:solidFill>
                <a:latin typeface="Noto Sans JP"/>
                <a:cs typeface="Noto Sans JP"/>
              </a:rPr>
              <a:t>: </a:t>
            </a:r>
            <a:r>
              <a:rPr sz="2450" b="1" dirty="0">
                <a:solidFill>
                  <a:srgbClr val="4DABF6"/>
                </a:solidFill>
                <a:latin typeface="Noto Sans JP"/>
                <a:cs typeface="Malgun Gothic"/>
              </a:rPr>
              <a:t>단순한 대화</a:t>
            </a:r>
            <a:r>
              <a:rPr sz="2450" dirty="0">
                <a:solidFill>
                  <a:srgbClr val="ACB4BD"/>
                </a:solidFill>
                <a:latin typeface="Noto Sans JP"/>
                <a:cs typeface="Dotum"/>
              </a:rPr>
              <a:t>에서 </a:t>
            </a:r>
            <a:r>
              <a:rPr sz="2450" b="1" dirty="0">
                <a:solidFill>
                  <a:srgbClr val="4DABF6"/>
                </a:solidFill>
                <a:latin typeface="Noto Sans JP"/>
                <a:cs typeface="Malgun Gothic"/>
              </a:rPr>
              <a:t>실제 행동</a:t>
            </a:r>
            <a:r>
              <a:rPr sz="2450" dirty="0">
                <a:solidFill>
                  <a:srgbClr val="ACB4BD"/>
                </a:solidFill>
                <a:latin typeface="Noto Sans JP"/>
                <a:cs typeface="Dotum"/>
              </a:rPr>
              <a:t>까지</a:t>
            </a:r>
            <a:endParaRPr sz="2450">
              <a:latin typeface="Noto Sans JP"/>
              <a:cs typeface="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7448550"/>
            <a:chOff x="0" y="0"/>
            <a:chExt cx="12192000" cy="7448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4485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447618" y="6180418"/>
              <a:ext cx="1744980" cy="1268730"/>
            </a:xfrm>
            <a:custGeom>
              <a:avLst/>
              <a:gdLst/>
              <a:ahLst/>
              <a:cxnLst/>
              <a:rect l="l" t="t" r="r" b="b"/>
              <a:pathLst>
                <a:path w="1744979" h="1268729">
                  <a:moveTo>
                    <a:pt x="0" y="1268131"/>
                  </a:moveTo>
                  <a:lnTo>
                    <a:pt x="8156" y="1212913"/>
                  </a:lnTo>
                  <a:lnTo>
                    <a:pt x="32074" y="1162274"/>
                  </a:lnTo>
                  <a:lnTo>
                    <a:pt x="1133427" y="55796"/>
                  </a:lnTo>
                  <a:lnTo>
                    <a:pt x="1178237" y="22519"/>
                  </a:lnTo>
                  <a:lnTo>
                    <a:pt x="1230958" y="3625"/>
                  </a:lnTo>
                  <a:lnTo>
                    <a:pt x="1268131" y="0"/>
                  </a:lnTo>
                  <a:lnTo>
                    <a:pt x="1286896" y="906"/>
                  </a:lnTo>
                  <a:lnTo>
                    <a:pt x="1341030" y="14500"/>
                  </a:lnTo>
                  <a:lnTo>
                    <a:pt x="1388923" y="43167"/>
                  </a:lnTo>
                  <a:lnTo>
                    <a:pt x="1744381" y="397342"/>
                  </a:lnTo>
                  <a:lnTo>
                    <a:pt x="1744381" y="1268131"/>
                  </a:lnTo>
                  <a:lnTo>
                    <a:pt x="0" y="1268131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447618" y="6180418"/>
              <a:ext cx="1744980" cy="1268730"/>
            </a:xfrm>
            <a:custGeom>
              <a:avLst/>
              <a:gdLst/>
              <a:ahLst/>
              <a:cxnLst/>
              <a:rect l="l" t="t" r="r" b="b"/>
              <a:pathLst>
                <a:path w="1744979" h="1268729">
                  <a:moveTo>
                    <a:pt x="0" y="1268131"/>
                  </a:moveTo>
                  <a:lnTo>
                    <a:pt x="8156" y="1212913"/>
                  </a:lnTo>
                  <a:lnTo>
                    <a:pt x="32074" y="1162274"/>
                  </a:lnTo>
                  <a:lnTo>
                    <a:pt x="1133427" y="55796"/>
                  </a:lnTo>
                  <a:lnTo>
                    <a:pt x="1146575" y="43858"/>
                  </a:lnTo>
                  <a:lnTo>
                    <a:pt x="1147337" y="43167"/>
                  </a:lnTo>
                  <a:lnTo>
                    <a:pt x="1195228" y="14500"/>
                  </a:lnTo>
                  <a:lnTo>
                    <a:pt x="1249364" y="906"/>
                  </a:lnTo>
                  <a:lnTo>
                    <a:pt x="1268131" y="0"/>
                  </a:lnTo>
                  <a:lnTo>
                    <a:pt x="1286896" y="906"/>
                  </a:lnTo>
                  <a:lnTo>
                    <a:pt x="1341030" y="14500"/>
                  </a:lnTo>
                  <a:lnTo>
                    <a:pt x="1388923" y="43167"/>
                  </a:lnTo>
                  <a:lnTo>
                    <a:pt x="1744381" y="397342"/>
                  </a:lnTo>
                  <a:lnTo>
                    <a:pt x="1744381" y="410813"/>
                  </a:lnTo>
                  <a:lnTo>
                    <a:pt x="1396099" y="62531"/>
                  </a:lnTo>
                  <a:lnTo>
                    <a:pt x="1389659" y="56398"/>
                  </a:lnTo>
                  <a:lnTo>
                    <a:pt x="1353442" y="30892"/>
                  </a:lnTo>
                  <a:lnTo>
                    <a:pt x="1312114" y="14950"/>
                  </a:lnTo>
                  <a:lnTo>
                    <a:pt x="1268130" y="9525"/>
                  </a:lnTo>
                  <a:lnTo>
                    <a:pt x="1259240" y="9742"/>
                  </a:lnTo>
                  <a:lnTo>
                    <a:pt x="1215596" y="17316"/>
                  </a:lnTo>
                  <a:lnTo>
                    <a:pt x="1175099" y="35266"/>
                  </a:lnTo>
                  <a:lnTo>
                    <a:pt x="1140162" y="62531"/>
                  </a:lnTo>
                  <a:lnTo>
                    <a:pt x="62531" y="1140162"/>
                  </a:lnTo>
                  <a:lnTo>
                    <a:pt x="35266" y="1175099"/>
                  </a:lnTo>
                  <a:lnTo>
                    <a:pt x="17316" y="1215595"/>
                  </a:lnTo>
                  <a:lnTo>
                    <a:pt x="9742" y="1259240"/>
                  </a:lnTo>
                  <a:lnTo>
                    <a:pt x="9525" y="1268131"/>
                  </a:lnTo>
                  <a:lnTo>
                    <a:pt x="0" y="1268131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744980" cy="1268730"/>
            </a:xfrm>
            <a:custGeom>
              <a:avLst/>
              <a:gdLst/>
              <a:ahLst/>
              <a:cxnLst/>
              <a:rect l="l" t="t" r="r" b="b"/>
              <a:pathLst>
                <a:path w="1744980" h="1268730">
                  <a:moveTo>
                    <a:pt x="341546" y="1212334"/>
                  </a:moveTo>
                  <a:lnTo>
                    <a:pt x="0" y="870788"/>
                  </a:lnTo>
                  <a:lnTo>
                    <a:pt x="0" y="0"/>
                  </a:lnTo>
                  <a:lnTo>
                    <a:pt x="1744380" y="0"/>
                  </a:lnTo>
                  <a:lnTo>
                    <a:pt x="1736223" y="55216"/>
                  </a:lnTo>
                  <a:lnTo>
                    <a:pt x="1712305" y="105856"/>
                  </a:lnTo>
                  <a:lnTo>
                    <a:pt x="610953" y="1212334"/>
                  </a:lnTo>
                  <a:lnTo>
                    <a:pt x="566141" y="1245610"/>
                  </a:lnTo>
                  <a:lnTo>
                    <a:pt x="513421" y="1264505"/>
                  </a:lnTo>
                  <a:lnTo>
                    <a:pt x="476249" y="1268130"/>
                  </a:lnTo>
                  <a:lnTo>
                    <a:pt x="457483" y="1267224"/>
                  </a:lnTo>
                  <a:lnTo>
                    <a:pt x="403348" y="1253629"/>
                  </a:lnTo>
                  <a:lnTo>
                    <a:pt x="355456" y="1224963"/>
                  </a:lnTo>
                  <a:lnTo>
                    <a:pt x="341546" y="1212334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0"/>
              <a:ext cx="1744980" cy="1268730"/>
            </a:xfrm>
            <a:custGeom>
              <a:avLst/>
              <a:gdLst/>
              <a:ahLst/>
              <a:cxnLst/>
              <a:rect l="l" t="t" r="r" b="b"/>
              <a:pathLst>
                <a:path w="1744980" h="1268730">
                  <a:moveTo>
                    <a:pt x="341546" y="1212334"/>
                  </a:moveTo>
                  <a:lnTo>
                    <a:pt x="0" y="870788"/>
                  </a:lnTo>
                  <a:lnTo>
                    <a:pt x="0" y="857318"/>
                  </a:lnTo>
                  <a:lnTo>
                    <a:pt x="348281" y="1205599"/>
                  </a:lnTo>
                  <a:lnTo>
                    <a:pt x="354721" y="1211732"/>
                  </a:lnTo>
                  <a:lnTo>
                    <a:pt x="390938" y="1237237"/>
                  </a:lnTo>
                  <a:lnTo>
                    <a:pt x="432265" y="1253180"/>
                  </a:lnTo>
                  <a:lnTo>
                    <a:pt x="476250" y="1258605"/>
                  </a:lnTo>
                  <a:lnTo>
                    <a:pt x="485140" y="1258388"/>
                  </a:lnTo>
                  <a:lnTo>
                    <a:pt x="528784" y="1250814"/>
                  </a:lnTo>
                  <a:lnTo>
                    <a:pt x="569281" y="1232864"/>
                  </a:lnTo>
                  <a:lnTo>
                    <a:pt x="604218" y="1205599"/>
                  </a:lnTo>
                  <a:lnTo>
                    <a:pt x="1681849" y="127968"/>
                  </a:lnTo>
                  <a:lnTo>
                    <a:pt x="1709114" y="93030"/>
                  </a:lnTo>
                  <a:lnTo>
                    <a:pt x="1727064" y="52534"/>
                  </a:lnTo>
                  <a:lnTo>
                    <a:pt x="1734638" y="8890"/>
                  </a:lnTo>
                  <a:lnTo>
                    <a:pt x="1734855" y="0"/>
                  </a:lnTo>
                  <a:lnTo>
                    <a:pt x="1744380" y="0"/>
                  </a:lnTo>
                  <a:lnTo>
                    <a:pt x="1736223" y="55216"/>
                  </a:lnTo>
                  <a:lnTo>
                    <a:pt x="1712305" y="105856"/>
                  </a:lnTo>
                  <a:lnTo>
                    <a:pt x="610953" y="1212334"/>
                  </a:lnTo>
                  <a:lnTo>
                    <a:pt x="566141" y="1245610"/>
                  </a:lnTo>
                  <a:lnTo>
                    <a:pt x="513421" y="1264505"/>
                  </a:lnTo>
                  <a:lnTo>
                    <a:pt x="476249" y="1268130"/>
                  </a:lnTo>
                  <a:lnTo>
                    <a:pt x="457483" y="1267224"/>
                  </a:lnTo>
                  <a:lnTo>
                    <a:pt x="403348" y="1253629"/>
                  </a:lnTo>
                  <a:lnTo>
                    <a:pt x="355456" y="1224963"/>
                  </a:lnTo>
                  <a:lnTo>
                    <a:pt x="341546" y="1212334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9810749" y="1249486"/>
              <a:ext cx="952500" cy="4953000"/>
            </a:xfrm>
            <a:custGeom>
              <a:avLst/>
              <a:gdLst/>
              <a:ahLst/>
              <a:cxnLst/>
              <a:rect l="l" t="t" r="r" b="b"/>
              <a:pathLst>
                <a:path w="952500" h="4953000">
                  <a:moveTo>
                    <a:pt x="0" y="0"/>
                  </a:moveTo>
                  <a:lnTo>
                    <a:pt x="0" y="4952999"/>
                  </a:lnTo>
                </a:path>
                <a:path w="952500" h="4953000">
                  <a:moveTo>
                    <a:pt x="476249" y="476249"/>
                  </a:moveTo>
                  <a:lnTo>
                    <a:pt x="476249" y="4476749"/>
                  </a:lnTo>
                </a:path>
                <a:path w="952500" h="4953000">
                  <a:moveTo>
                    <a:pt x="952499" y="952499"/>
                  </a:moveTo>
                  <a:lnTo>
                    <a:pt x="952499" y="4000499"/>
                  </a:lnTo>
                </a:path>
              </a:pathLst>
            </a:custGeom>
            <a:ln w="9524">
              <a:solidFill>
                <a:srgbClr val="4DAB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3124" y="1201861"/>
              <a:ext cx="95249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63124" y="6154860"/>
              <a:ext cx="95249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9374" y="1678111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39374" y="5678610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624" y="2154361"/>
              <a:ext cx="95250" cy="952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15624" y="5202361"/>
              <a:ext cx="95250" cy="9524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96899" y="1468018"/>
            <a:ext cx="7023101" cy="3885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0" dirty="0">
                <a:solidFill>
                  <a:srgbClr val="E2E7F0"/>
                </a:solidFill>
                <a:latin typeface="Noto Sans JP"/>
                <a:cs typeface="Noto Sans JP Medium"/>
              </a:rPr>
              <a:t>AI </a:t>
            </a:r>
            <a:r>
              <a:rPr sz="2450" dirty="0">
                <a:solidFill>
                  <a:srgbClr val="E2E7F0"/>
                </a:solidFill>
                <a:latin typeface="Noto Sans JP"/>
                <a:cs typeface="Dotum"/>
              </a:rPr>
              <a:t>기술의 진화</a:t>
            </a:r>
            <a:r>
              <a:rPr sz="2350" b="0" dirty="0">
                <a:solidFill>
                  <a:srgbClr val="E2E7F0"/>
                </a:solidFill>
                <a:latin typeface="Noto Sans JP"/>
                <a:cs typeface="Noto Sans JP Medium"/>
              </a:rPr>
              <a:t>: </a:t>
            </a:r>
            <a:r>
              <a:rPr sz="2450" dirty="0">
                <a:solidFill>
                  <a:srgbClr val="4DABF6"/>
                </a:solidFill>
                <a:latin typeface="Noto Sans JP"/>
                <a:cs typeface="Dotum"/>
              </a:rPr>
              <a:t>단순한 대화에서 실제 행동까지</a:t>
            </a:r>
            <a:endParaRPr sz="2450">
              <a:latin typeface="Noto Sans JP"/>
              <a:cs typeface="Dot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9599" y="714374"/>
            <a:ext cx="6934200" cy="6124575"/>
            <a:chOff x="609599" y="714374"/>
            <a:chExt cx="6934200" cy="6124575"/>
          </a:xfrm>
        </p:grpSpPr>
        <p:sp>
          <p:nvSpPr>
            <p:cNvPr id="17" name="object 17"/>
            <p:cNvSpPr/>
            <p:nvPr/>
          </p:nvSpPr>
          <p:spPr>
            <a:xfrm>
              <a:off x="4495787" y="6229349"/>
              <a:ext cx="3048000" cy="609600"/>
            </a:xfrm>
            <a:custGeom>
              <a:avLst/>
              <a:gdLst/>
              <a:ahLst/>
              <a:cxnLst/>
              <a:rect l="l" t="t" r="r" b="b"/>
              <a:pathLst>
                <a:path w="3048000" h="609600">
                  <a:moveTo>
                    <a:pt x="285750" y="66675"/>
                  </a:moveTo>
                  <a:lnTo>
                    <a:pt x="280517" y="40741"/>
                  </a:lnTo>
                  <a:lnTo>
                    <a:pt x="266217" y="19545"/>
                  </a:lnTo>
                  <a:lnTo>
                    <a:pt x="245021" y="5245"/>
                  </a:lnTo>
                  <a:lnTo>
                    <a:pt x="219075" y="0"/>
                  </a:lnTo>
                  <a:lnTo>
                    <a:pt x="194703" y="4597"/>
                  </a:lnTo>
                  <a:lnTo>
                    <a:pt x="174358" y="17208"/>
                  </a:lnTo>
                  <a:lnTo>
                    <a:pt x="159791" y="36068"/>
                  </a:lnTo>
                  <a:lnTo>
                    <a:pt x="152768" y="59423"/>
                  </a:lnTo>
                  <a:lnTo>
                    <a:pt x="129870" y="69481"/>
                  </a:lnTo>
                  <a:lnTo>
                    <a:pt x="111645" y="86156"/>
                  </a:lnTo>
                  <a:lnTo>
                    <a:pt x="99606" y="107962"/>
                  </a:lnTo>
                  <a:lnTo>
                    <a:pt x="95250" y="133350"/>
                  </a:lnTo>
                  <a:lnTo>
                    <a:pt x="95250" y="140500"/>
                  </a:lnTo>
                  <a:lnTo>
                    <a:pt x="96202" y="147523"/>
                  </a:lnTo>
                  <a:lnTo>
                    <a:pt x="98107" y="154076"/>
                  </a:lnTo>
                  <a:lnTo>
                    <a:pt x="74269" y="163741"/>
                  </a:lnTo>
                  <a:lnTo>
                    <a:pt x="55245" y="180441"/>
                  </a:lnTo>
                  <a:lnTo>
                    <a:pt x="42659" y="202590"/>
                  </a:lnTo>
                  <a:lnTo>
                    <a:pt x="38100" y="228600"/>
                  </a:lnTo>
                  <a:lnTo>
                    <a:pt x="39217" y="241706"/>
                  </a:lnTo>
                  <a:lnTo>
                    <a:pt x="42443" y="254076"/>
                  </a:lnTo>
                  <a:lnTo>
                    <a:pt x="47599" y="265518"/>
                  </a:lnTo>
                  <a:lnTo>
                    <a:pt x="54533" y="275869"/>
                  </a:lnTo>
                  <a:lnTo>
                    <a:pt x="32410" y="290410"/>
                  </a:lnTo>
                  <a:lnTo>
                    <a:pt x="15176" y="310388"/>
                  </a:lnTo>
                  <a:lnTo>
                    <a:pt x="3987" y="334619"/>
                  </a:lnTo>
                  <a:lnTo>
                    <a:pt x="0" y="361950"/>
                  </a:lnTo>
                  <a:lnTo>
                    <a:pt x="4546" y="391147"/>
                  </a:lnTo>
                  <a:lnTo>
                    <a:pt x="17246" y="416661"/>
                  </a:lnTo>
                  <a:lnTo>
                    <a:pt x="36677" y="437095"/>
                  </a:lnTo>
                  <a:lnTo>
                    <a:pt x="61442" y="451015"/>
                  </a:lnTo>
                  <a:lnTo>
                    <a:pt x="59613" y="457034"/>
                  </a:lnTo>
                  <a:lnTo>
                    <a:pt x="58267" y="463283"/>
                  </a:lnTo>
                  <a:lnTo>
                    <a:pt x="57442" y="469696"/>
                  </a:lnTo>
                  <a:lnTo>
                    <a:pt x="57150" y="476250"/>
                  </a:lnTo>
                  <a:lnTo>
                    <a:pt x="63157" y="505891"/>
                  </a:lnTo>
                  <a:lnTo>
                    <a:pt x="79489" y="530123"/>
                  </a:lnTo>
                  <a:lnTo>
                    <a:pt x="103720" y="546455"/>
                  </a:lnTo>
                  <a:lnTo>
                    <a:pt x="133350" y="552450"/>
                  </a:lnTo>
                  <a:lnTo>
                    <a:pt x="140017" y="552450"/>
                  </a:lnTo>
                  <a:lnTo>
                    <a:pt x="146570" y="551624"/>
                  </a:lnTo>
                  <a:lnTo>
                    <a:pt x="152768" y="549960"/>
                  </a:lnTo>
                  <a:lnTo>
                    <a:pt x="159791" y="573443"/>
                  </a:lnTo>
                  <a:lnTo>
                    <a:pt x="174358" y="592366"/>
                  </a:lnTo>
                  <a:lnTo>
                    <a:pt x="194703" y="605002"/>
                  </a:lnTo>
                  <a:lnTo>
                    <a:pt x="219075" y="609600"/>
                  </a:lnTo>
                  <a:lnTo>
                    <a:pt x="245021" y="604367"/>
                  </a:lnTo>
                  <a:lnTo>
                    <a:pt x="266217" y="590067"/>
                  </a:lnTo>
                  <a:lnTo>
                    <a:pt x="280517" y="568871"/>
                  </a:lnTo>
                  <a:lnTo>
                    <a:pt x="284340" y="549960"/>
                  </a:lnTo>
                  <a:lnTo>
                    <a:pt x="285750" y="542925"/>
                  </a:lnTo>
                  <a:lnTo>
                    <a:pt x="285750" y="66675"/>
                  </a:lnTo>
                  <a:close/>
                </a:path>
                <a:path w="3048000" h="609600">
                  <a:moveTo>
                    <a:pt x="609600" y="361950"/>
                  </a:moveTo>
                  <a:lnTo>
                    <a:pt x="605624" y="334619"/>
                  </a:lnTo>
                  <a:lnTo>
                    <a:pt x="594436" y="310388"/>
                  </a:lnTo>
                  <a:lnTo>
                    <a:pt x="577202" y="290410"/>
                  </a:lnTo>
                  <a:lnTo>
                    <a:pt x="555078" y="275869"/>
                  </a:lnTo>
                  <a:lnTo>
                    <a:pt x="562013" y="265518"/>
                  </a:lnTo>
                  <a:lnTo>
                    <a:pt x="567169" y="254076"/>
                  </a:lnTo>
                  <a:lnTo>
                    <a:pt x="570395" y="241706"/>
                  </a:lnTo>
                  <a:lnTo>
                    <a:pt x="571500" y="228600"/>
                  </a:lnTo>
                  <a:lnTo>
                    <a:pt x="566953" y="202577"/>
                  </a:lnTo>
                  <a:lnTo>
                    <a:pt x="554355" y="180403"/>
                  </a:lnTo>
                  <a:lnTo>
                    <a:pt x="535343" y="163690"/>
                  </a:lnTo>
                  <a:lnTo>
                    <a:pt x="511492" y="154076"/>
                  </a:lnTo>
                  <a:lnTo>
                    <a:pt x="513397" y="147523"/>
                  </a:lnTo>
                  <a:lnTo>
                    <a:pt x="514350" y="140500"/>
                  </a:lnTo>
                  <a:lnTo>
                    <a:pt x="514350" y="133350"/>
                  </a:lnTo>
                  <a:lnTo>
                    <a:pt x="510019" y="107911"/>
                  </a:lnTo>
                  <a:lnTo>
                    <a:pt x="498017" y="86118"/>
                  </a:lnTo>
                  <a:lnTo>
                    <a:pt x="479793" y="69469"/>
                  </a:lnTo>
                  <a:lnTo>
                    <a:pt x="456844" y="59423"/>
                  </a:lnTo>
                  <a:lnTo>
                    <a:pt x="449770" y="36068"/>
                  </a:lnTo>
                  <a:lnTo>
                    <a:pt x="435203" y="17208"/>
                  </a:lnTo>
                  <a:lnTo>
                    <a:pt x="414896" y="4597"/>
                  </a:lnTo>
                  <a:lnTo>
                    <a:pt x="390525" y="0"/>
                  </a:lnTo>
                  <a:lnTo>
                    <a:pt x="364591" y="5245"/>
                  </a:lnTo>
                  <a:lnTo>
                    <a:pt x="343395" y="19545"/>
                  </a:lnTo>
                  <a:lnTo>
                    <a:pt x="329095" y="40741"/>
                  </a:lnTo>
                  <a:lnTo>
                    <a:pt x="323850" y="66675"/>
                  </a:lnTo>
                  <a:lnTo>
                    <a:pt x="323850" y="542925"/>
                  </a:lnTo>
                  <a:lnTo>
                    <a:pt x="329095" y="568871"/>
                  </a:lnTo>
                  <a:lnTo>
                    <a:pt x="343395" y="590067"/>
                  </a:lnTo>
                  <a:lnTo>
                    <a:pt x="364591" y="604367"/>
                  </a:lnTo>
                  <a:lnTo>
                    <a:pt x="390525" y="609600"/>
                  </a:lnTo>
                  <a:lnTo>
                    <a:pt x="414909" y="605002"/>
                  </a:lnTo>
                  <a:lnTo>
                    <a:pt x="435254" y="592366"/>
                  </a:lnTo>
                  <a:lnTo>
                    <a:pt x="449821" y="573443"/>
                  </a:lnTo>
                  <a:lnTo>
                    <a:pt x="456844" y="549960"/>
                  </a:lnTo>
                  <a:lnTo>
                    <a:pt x="463042" y="551624"/>
                  </a:lnTo>
                  <a:lnTo>
                    <a:pt x="469582" y="552450"/>
                  </a:lnTo>
                  <a:lnTo>
                    <a:pt x="476250" y="552450"/>
                  </a:lnTo>
                  <a:lnTo>
                    <a:pt x="530110" y="530123"/>
                  </a:lnTo>
                  <a:lnTo>
                    <a:pt x="552450" y="476250"/>
                  </a:lnTo>
                  <a:lnTo>
                    <a:pt x="552170" y="469696"/>
                  </a:lnTo>
                  <a:lnTo>
                    <a:pt x="551345" y="463283"/>
                  </a:lnTo>
                  <a:lnTo>
                    <a:pt x="549998" y="457034"/>
                  </a:lnTo>
                  <a:lnTo>
                    <a:pt x="548170" y="451015"/>
                  </a:lnTo>
                  <a:lnTo>
                    <a:pt x="572935" y="437095"/>
                  </a:lnTo>
                  <a:lnTo>
                    <a:pt x="592366" y="416661"/>
                  </a:lnTo>
                  <a:lnTo>
                    <a:pt x="605066" y="391147"/>
                  </a:lnTo>
                  <a:lnTo>
                    <a:pt x="609600" y="361950"/>
                  </a:lnTo>
                  <a:close/>
                </a:path>
                <a:path w="3048000" h="609600">
                  <a:moveTo>
                    <a:pt x="1371600" y="457200"/>
                  </a:moveTo>
                  <a:lnTo>
                    <a:pt x="1368615" y="442366"/>
                  </a:lnTo>
                  <a:lnTo>
                    <a:pt x="1360462" y="430250"/>
                  </a:lnTo>
                  <a:lnTo>
                    <a:pt x="1348346" y="422097"/>
                  </a:lnTo>
                  <a:lnTo>
                    <a:pt x="1334693" y="419341"/>
                  </a:lnTo>
                  <a:lnTo>
                    <a:pt x="1333500" y="419100"/>
                  </a:lnTo>
                  <a:lnTo>
                    <a:pt x="1333500" y="419341"/>
                  </a:lnTo>
                  <a:lnTo>
                    <a:pt x="952500" y="419341"/>
                  </a:lnTo>
                  <a:lnTo>
                    <a:pt x="952500" y="343141"/>
                  </a:lnTo>
                  <a:lnTo>
                    <a:pt x="950836" y="331939"/>
                  </a:lnTo>
                  <a:lnTo>
                    <a:pt x="946073" y="321945"/>
                  </a:lnTo>
                  <a:lnTo>
                    <a:pt x="938644" y="313740"/>
                  </a:lnTo>
                  <a:lnTo>
                    <a:pt x="928928" y="307898"/>
                  </a:lnTo>
                  <a:lnTo>
                    <a:pt x="917956" y="305130"/>
                  </a:lnTo>
                  <a:lnTo>
                    <a:pt x="906907" y="305663"/>
                  </a:lnTo>
                  <a:lnTo>
                    <a:pt x="773074" y="430415"/>
                  </a:lnTo>
                  <a:lnTo>
                    <a:pt x="761898" y="457200"/>
                  </a:lnTo>
                  <a:lnTo>
                    <a:pt x="762635" y="464794"/>
                  </a:lnTo>
                  <a:lnTo>
                    <a:pt x="887374" y="598538"/>
                  </a:lnTo>
                  <a:lnTo>
                    <a:pt x="917956" y="609498"/>
                  </a:lnTo>
                  <a:lnTo>
                    <a:pt x="928928" y="606742"/>
                  </a:lnTo>
                  <a:lnTo>
                    <a:pt x="938644" y="600887"/>
                  </a:lnTo>
                  <a:lnTo>
                    <a:pt x="946073" y="592658"/>
                  </a:lnTo>
                  <a:lnTo>
                    <a:pt x="950836" y="582650"/>
                  </a:lnTo>
                  <a:lnTo>
                    <a:pt x="952500" y="571500"/>
                  </a:lnTo>
                  <a:lnTo>
                    <a:pt x="952500" y="495300"/>
                  </a:lnTo>
                  <a:lnTo>
                    <a:pt x="1333500" y="495300"/>
                  </a:lnTo>
                  <a:lnTo>
                    <a:pt x="1348346" y="492315"/>
                  </a:lnTo>
                  <a:lnTo>
                    <a:pt x="1360462" y="484162"/>
                  </a:lnTo>
                  <a:lnTo>
                    <a:pt x="1368615" y="472046"/>
                  </a:lnTo>
                  <a:lnTo>
                    <a:pt x="1368653" y="471893"/>
                  </a:lnTo>
                  <a:lnTo>
                    <a:pt x="1371600" y="457200"/>
                  </a:lnTo>
                  <a:close/>
                </a:path>
                <a:path w="3048000" h="609600">
                  <a:moveTo>
                    <a:pt x="1371727" y="152285"/>
                  </a:moveTo>
                  <a:lnTo>
                    <a:pt x="1246238" y="11074"/>
                  </a:lnTo>
                  <a:lnTo>
                    <a:pt x="1215656" y="114"/>
                  </a:lnTo>
                  <a:lnTo>
                    <a:pt x="1204683" y="2857"/>
                  </a:lnTo>
                  <a:lnTo>
                    <a:pt x="1194968" y="8724"/>
                  </a:lnTo>
                  <a:lnTo>
                    <a:pt x="1187538" y="16954"/>
                  </a:lnTo>
                  <a:lnTo>
                    <a:pt x="1182776" y="26962"/>
                  </a:lnTo>
                  <a:lnTo>
                    <a:pt x="1181100" y="38100"/>
                  </a:lnTo>
                  <a:lnTo>
                    <a:pt x="1181100" y="114300"/>
                  </a:lnTo>
                  <a:lnTo>
                    <a:pt x="800100" y="114300"/>
                  </a:lnTo>
                  <a:lnTo>
                    <a:pt x="764997" y="137566"/>
                  </a:lnTo>
                  <a:lnTo>
                    <a:pt x="762025" y="152285"/>
                  </a:lnTo>
                  <a:lnTo>
                    <a:pt x="763485" y="159753"/>
                  </a:lnTo>
                  <a:lnTo>
                    <a:pt x="764997" y="167246"/>
                  </a:lnTo>
                  <a:lnTo>
                    <a:pt x="773150" y="179362"/>
                  </a:lnTo>
                  <a:lnTo>
                    <a:pt x="785266" y="187515"/>
                  </a:lnTo>
                  <a:lnTo>
                    <a:pt x="800100" y="190500"/>
                  </a:lnTo>
                  <a:lnTo>
                    <a:pt x="1181100" y="190500"/>
                  </a:lnTo>
                  <a:lnTo>
                    <a:pt x="1181100" y="266471"/>
                  </a:lnTo>
                  <a:lnTo>
                    <a:pt x="1204683" y="301713"/>
                  </a:lnTo>
                  <a:lnTo>
                    <a:pt x="1215656" y="304482"/>
                  </a:lnTo>
                  <a:lnTo>
                    <a:pt x="1226705" y="303949"/>
                  </a:lnTo>
                  <a:lnTo>
                    <a:pt x="1360538" y="179197"/>
                  </a:lnTo>
                  <a:lnTo>
                    <a:pt x="1370977" y="159753"/>
                  </a:lnTo>
                  <a:lnTo>
                    <a:pt x="1371727" y="152285"/>
                  </a:lnTo>
                  <a:close/>
                </a:path>
                <a:path w="3048000" h="609600">
                  <a:moveTo>
                    <a:pt x="1943100" y="190500"/>
                  </a:moveTo>
                  <a:lnTo>
                    <a:pt x="1714500" y="190500"/>
                  </a:lnTo>
                  <a:lnTo>
                    <a:pt x="1714500" y="419100"/>
                  </a:lnTo>
                  <a:lnTo>
                    <a:pt x="1943100" y="419100"/>
                  </a:lnTo>
                  <a:lnTo>
                    <a:pt x="1943100" y="190500"/>
                  </a:lnTo>
                  <a:close/>
                </a:path>
                <a:path w="3048000" h="609600">
                  <a:moveTo>
                    <a:pt x="2133600" y="180975"/>
                  </a:moveTo>
                  <a:lnTo>
                    <a:pt x="2131364" y="169837"/>
                  </a:lnTo>
                  <a:lnTo>
                    <a:pt x="2125256" y="160756"/>
                  </a:lnTo>
                  <a:lnTo>
                    <a:pt x="2116175" y="154647"/>
                  </a:lnTo>
                  <a:lnTo>
                    <a:pt x="2105025" y="152400"/>
                  </a:lnTo>
                  <a:lnTo>
                    <a:pt x="2057400" y="152400"/>
                  </a:lnTo>
                  <a:lnTo>
                    <a:pt x="2051405" y="122770"/>
                  </a:lnTo>
                  <a:lnTo>
                    <a:pt x="2035060" y="98539"/>
                  </a:lnTo>
                  <a:lnTo>
                    <a:pt x="2010841" y="82207"/>
                  </a:lnTo>
                  <a:lnTo>
                    <a:pt x="1981200" y="76200"/>
                  </a:lnTo>
                  <a:lnTo>
                    <a:pt x="1981200" y="190500"/>
                  </a:lnTo>
                  <a:lnTo>
                    <a:pt x="1981200" y="419100"/>
                  </a:lnTo>
                  <a:lnTo>
                    <a:pt x="1978215" y="433946"/>
                  </a:lnTo>
                  <a:lnTo>
                    <a:pt x="1970062" y="446062"/>
                  </a:lnTo>
                  <a:lnTo>
                    <a:pt x="1957946" y="454215"/>
                  </a:lnTo>
                  <a:lnTo>
                    <a:pt x="1943100" y="457200"/>
                  </a:lnTo>
                  <a:lnTo>
                    <a:pt x="1714500" y="457200"/>
                  </a:lnTo>
                  <a:lnTo>
                    <a:pt x="1699666" y="454215"/>
                  </a:lnTo>
                  <a:lnTo>
                    <a:pt x="1687550" y="446062"/>
                  </a:lnTo>
                  <a:lnTo>
                    <a:pt x="1679397" y="433946"/>
                  </a:lnTo>
                  <a:lnTo>
                    <a:pt x="1676400" y="419100"/>
                  </a:lnTo>
                  <a:lnTo>
                    <a:pt x="1676400" y="190500"/>
                  </a:lnTo>
                  <a:lnTo>
                    <a:pt x="1679397" y="175666"/>
                  </a:lnTo>
                  <a:lnTo>
                    <a:pt x="1687550" y="163550"/>
                  </a:lnTo>
                  <a:lnTo>
                    <a:pt x="1699666" y="155397"/>
                  </a:lnTo>
                  <a:lnTo>
                    <a:pt x="1714500" y="152400"/>
                  </a:lnTo>
                  <a:lnTo>
                    <a:pt x="1943100" y="152400"/>
                  </a:lnTo>
                  <a:lnTo>
                    <a:pt x="1957946" y="155397"/>
                  </a:lnTo>
                  <a:lnTo>
                    <a:pt x="1970062" y="163550"/>
                  </a:lnTo>
                  <a:lnTo>
                    <a:pt x="1978215" y="175666"/>
                  </a:lnTo>
                  <a:lnTo>
                    <a:pt x="1981200" y="190500"/>
                  </a:lnTo>
                  <a:lnTo>
                    <a:pt x="1981200" y="76200"/>
                  </a:lnTo>
                  <a:lnTo>
                    <a:pt x="1981200" y="28575"/>
                  </a:lnTo>
                  <a:lnTo>
                    <a:pt x="1978964" y="17437"/>
                  </a:lnTo>
                  <a:lnTo>
                    <a:pt x="1972856" y="8356"/>
                  </a:lnTo>
                  <a:lnTo>
                    <a:pt x="1963775" y="2247"/>
                  </a:lnTo>
                  <a:lnTo>
                    <a:pt x="1952625" y="0"/>
                  </a:lnTo>
                  <a:lnTo>
                    <a:pt x="1941487" y="2247"/>
                  </a:lnTo>
                  <a:lnTo>
                    <a:pt x="1932406" y="8356"/>
                  </a:lnTo>
                  <a:lnTo>
                    <a:pt x="1926297" y="17437"/>
                  </a:lnTo>
                  <a:lnTo>
                    <a:pt x="1924050" y="28575"/>
                  </a:lnTo>
                  <a:lnTo>
                    <a:pt x="1924050" y="76200"/>
                  </a:lnTo>
                  <a:lnTo>
                    <a:pt x="1857375" y="76200"/>
                  </a:lnTo>
                  <a:lnTo>
                    <a:pt x="1857375" y="28575"/>
                  </a:lnTo>
                  <a:lnTo>
                    <a:pt x="1855139" y="17437"/>
                  </a:lnTo>
                  <a:lnTo>
                    <a:pt x="1849031" y="8356"/>
                  </a:lnTo>
                  <a:lnTo>
                    <a:pt x="1839950" y="2247"/>
                  </a:lnTo>
                  <a:lnTo>
                    <a:pt x="1828800" y="0"/>
                  </a:lnTo>
                  <a:lnTo>
                    <a:pt x="1817662" y="2247"/>
                  </a:lnTo>
                  <a:lnTo>
                    <a:pt x="1808581" y="8356"/>
                  </a:lnTo>
                  <a:lnTo>
                    <a:pt x="1802472" y="17437"/>
                  </a:lnTo>
                  <a:lnTo>
                    <a:pt x="1800225" y="28575"/>
                  </a:lnTo>
                  <a:lnTo>
                    <a:pt x="1800225" y="76200"/>
                  </a:lnTo>
                  <a:lnTo>
                    <a:pt x="1733550" y="76200"/>
                  </a:lnTo>
                  <a:lnTo>
                    <a:pt x="1733550" y="28575"/>
                  </a:lnTo>
                  <a:lnTo>
                    <a:pt x="1731314" y="17437"/>
                  </a:lnTo>
                  <a:lnTo>
                    <a:pt x="1725206" y="8356"/>
                  </a:lnTo>
                  <a:lnTo>
                    <a:pt x="1716125" y="2247"/>
                  </a:lnTo>
                  <a:lnTo>
                    <a:pt x="1704975" y="0"/>
                  </a:lnTo>
                  <a:lnTo>
                    <a:pt x="1693837" y="2247"/>
                  </a:lnTo>
                  <a:lnTo>
                    <a:pt x="1684756" y="8356"/>
                  </a:lnTo>
                  <a:lnTo>
                    <a:pt x="1678647" y="17437"/>
                  </a:lnTo>
                  <a:lnTo>
                    <a:pt x="1676400" y="28575"/>
                  </a:lnTo>
                  <a:lnTo>
                    <a:pt x="1676400" y="76200"/>
                  </a:lnTo>
                  <a:lnTo>
                    <a:pt x="1646770" y="82207"/>
                  </a:lnTo>
                  <a:lnTo>
                    <a:pt x="1622539" y="98539"/>
                  </a:lnTo>
                  <a:lnTo>
                    <a:pt x="1606207" y="122770"/>
                  </a:lnTo>
                  <a:lnTo>
                    <a:pt x="1600200" y="152400"/>
                  </a:lnTo>
                  <a:lnTo>
                    <a:pt x="1552575" y="152400"/>
                  </a:lnTo>
                  <a:lnTo>
                    <a:pt x="1541437" y="154647"/>
                  </a:lnTo>
                  <a:lnTo>
                    <a:pt x="1532356" y="160756"/>
                  </a:lnTo>
                  <a:lnTo>
                    <a:pt x="1526247" y="169837"/>
                  </a:lnTo>
                  <a:lnTo>
                    <a:pt x="1524000" y="180975"/>
                  </a:lnTo>
                  <a:lnTo>
                    <a:pt x="1526247" y="192125"/>
                  </a:lnTo>
                  <a:lnTo>
                    <a:pt x="1532356" y="201206"/>
                  </a:lnTo>
                  <a:lnTo>
                    <a:pt x="1541437" y="207314"/>
                  </a:lnTo>
                  <a:lnTo>
                    <a:pt x="1552575" y="209550"/>
                  </a:lnTo>
                  <a:lnTo>
                    <a:pt x="1600200" y="209550"/>
                  </a:lnTo>
                  <a:lnTo>
                    <a:pt x="1600200" y="276225"/>
                  </a:lnTo>
                  <a:lnTo>
                    <a:pt x="1552575" y="276225"/>
                  </a:lnTo>
                  <a:lnTo>
                    <a:pt x="1541437" y="278472"/>
                  </a:lnTo>
                  <a:lnTo>
                    <a:pt x="1532356" y="284581"/>
                  </a:lnTo>
                  <a:lnTo>
                    <a:pt x="1526247" y="293662"/>
                  </a:lnTo>
                  <a:lnTo>
                    <a:pt x="1524000" y="304800"/>
                  </a:lnTo>
                  <a:lnTo>
                    <a:pt x="1526247" y="315950"/>
                  </a:lnTo>
                  <a:lnTo>
                    <a:pt x="1532356" y="325031"/>
                  </a:lnTo>
                  <a:lnTo>
                    <a:pt x="1541437" y="331139"/>
                  </a:lnTo>
                  <a:lnTo>
                    <a:pt x="1552575" y="333375"/>
                  </a:lnTo>
                  <a:lnTo>
                    <a:pt x="1600200" y="333375"/>
                  </a:lnTo>
                  <a:lnTo>
                    <a:pt x="1600200" y="400050"/>
                  </a:lnTo>
                  <a:lnTo>
                    <a:pt x="1552575" y="400050"/>
                  </a:lnTo>
                  <a:lnTo>
                    <a:pt x="1541437" y="402297"/>
                  </a:lnTo>
                  <a:lnTo>
                    <a:pt x="1532356" y="408406"/>
                  </a:lnTo>
                  <a:lnTo>
                    <a:pt x="1526247" y="417487"/>
                  </a:lnTo>
                  <a:lnTo>
                    <a:pt x="1524000" y="428625"/>
                  </a:lnTo>
                  <a:lnTo>
                    <a:pt x="1526247" y="439775"/>
                  </a:lnTo>
                  <a:lnTo>
                    <a:pt x="1532356" y="448856"/>
                  </a:lnTo>
                  <a:lnTo>
                    <a:pt x="1541437" y="454964"/>
                  </a:lnTo>
                  <a:lnTo>
                    <a:pt x="1552575" y="457200"/>
                  </a:lnTo>
                  <a:lnTo>
                    <a:pt x="1600200" y="457200"/>
                  </a:lnTo>
                  <a:lnTo>
                    <a:pt x="1606207" y="486841"/>
                  </a:lnTo>
                  <a:lnTo>
                    <a:pt x="1622539" y="511073"/>
                  </a:lnTo>
                  <a:lnTo>
                    <a:pt x="1646770" y="527405"/>
                  </a:lnTo>
                  <a:lnTo>
                    <a:pt x="1676400" y="533400"/>
                  </a:lnTo>
                  <a:lnTo>
                    <a:pt x="1676400" y="581025"/>
                  </a:lnTo>
                  <a:lnTo>
                    <a:pt x="1678647" y="592175"/>
                  </a:lnTo>
                  <a:lnTo>
                    <a:pt x="1684756" y="601256"/>
                  </a:lnTo>
                  <a:lnTo>
                    <a:pt x="1693837" y="607364"/>
                  </a:lnTo>
                  <a:lnTo>
                    <a:pt x="1704975" y="609600"/>
                  </a:lnTo>
                  <a:lnTo>
                    <a:pt x="1716125" y="607364"/>
                  </a:lnTo>
                  <a:lnTo>
                    <a:pt x="1725206" y="601256"/>
                  </a:lnTo>
                  <a:lnTo>
                    <a:pt x="1731314" y="592175"/>
                  </a:lnTo>
                  <a:lnTo>
                    <a:pt x="1733550" y="581025"/>
                  </a:lnTo>
                  <a:lnTo>
                    <a:pt x="1733550" y="533400"/>
                  </a:lnTo>
                  <a:lnTo>
                    <a:pt x="1800225" y="533400"/>
                  </a:lnTo>
                  <a:lnTo>
                    <a:pt x="1800225" y="581025"/>
                  </a:lnTo>
                  <a:lnTo>
                    <a:pt x="1802472" y="592175"/>
                  </a:lnTo>
                  <a:lnTo>
                    <a:pt x="1808581" y="601256"/>
                  </a:lnTo>
                  <a:lnTo>
                    <a:pt x="1817662" y="607364"/>
                  </a:lnTo>
                  <a:lnTo>
                    <a:pt x="1828800" y="609600"/>
                  </a:lnTo>
                  <a:lnTo>
                    <a:pt x="1839950" y="607364"/>
                  </a:lnTo>
                  <a:lnTo>
                    <a:pt x="1849031" y="601256"/>
                  </a:lnTo>
                  <a:lnTo>
                    <a:pt x="1855139" y="592175"/>
                  </a:lnTo>
                  <a:lnTo>
                    <a:pt x="1857375" y="581025"/>
                  </a:lnTo>
                  <a:lnTo>
                    <a:pt x="1857375" y="533400"/>
                  </a:lnTo>
                  <a:lnTo>
                    <a:pt x="1924050" y="533400"/>
                  </a:lnTo>
                  <a:lnTo>
                    <a:pt x="1924050" y="581025"/>
                  </a:lnTo>
                  <a:lnTo>
                    <a:pt x="1926297" y="592175"/>
                  </a:lnTo>
                  <a:lnTo>
                    <a:pt x="1932406" y="601256"/>
                  </a:lnTo>
                  <a:lnTo>
                    <a:pt x="1941487" y="607364"/>
                  </a:lnTo>
                  <a:lnTo>
                    <a:pt x="1952625" y="609600"/>
                  </a:lnTo>
                  <a:lnTo>
                    <a:pt x="1963775" y="607364"/>
                  </a:lnTo>
                  <a:lnTo>
                    <a:pt x="1972856" y="601256"/>
                  </a:lnTo>
                  <a:lnTo>
                    <a:pt x="1978964" y="592175"/>
                  </a:lnTo>
                  <a:lnTo>
                    <a:pt x="1981200" y="581025"/>
                  </a:lnTo>
                  <a:lnTo>
                    <a:pt x="1981200" y="533400"/>
                  </a:lnTo>
                  <a:lnTo>
                    <a:pt x="2010841" y="527405"/>
                  </a:lnTo>
                  <a:lnTo>
                    <a:pt x="2035060" y="511073"/>
                  </a:lnTo>
                  <a:lnTo>
                    <a:pt x="2051405" y="486841"/>
                  </a:lnTo>
                  <a:lnTo>
                    <a:pt x="2057400" y="457200"/>
                  </a:lnTo>
                  <a:lnTo>
                    <a:pt x="2105025" y="457200"/>
                  </a:lnTo>
                  <a:lnTo>
                    <a:pt x="2116175" y="454964"/>
                  </a:lnTo>
                  <a:lnTo>
                    <a:pt x="2125256" y="448856"/>
                  </a:lnTo>
                  <a:lnTo>
                    <a:pt x="2131364" y="439775"/>
                  </a:lnTo>
                  <a:lnTo>
                    <a:pt x="2133600" y="428625"/>
                  </a:lnTo>
                  <a:lnTo>
                    <a:pt x="2131364" y="417487"/>
                  </a:lnTo>
                  <a:lnTo>
                    <a:pt x="2125256" y="408406"/>
                  </a:lnTo>
                  <a:lnTo>
                    <a:pt x="2116175" y="402297"/>
                  </a:lnTo>
                  <a:lnTo>
                    <a:pt x="2105025" y="400050"/>
                  </a:lnTo>
                  <a:lnTo>
                    <a:pt x="2057400" y="400050"/>
                  </a:lnTo>
                  <a:lnTo>
                    <a:pt x="2057400" y="333375"/>
                  </a:lnTo>
                  <a:lnTo>
                    <a:pt x="2105025" y="333375"/>
                  </a:lnTo>
                  <a:lnTo>
                    <a:pt x="2116175" y="331139"/>
                  </a:lnTo>
                  <a:lnTo>
                    <a:pt x="2125256" y="325031"/>
                  </a:lnTo>
                  <a:lnTo>
                    <a:pt x="2131364" y="315950"/>
                  </a:lnTo>
                  <a:lnTo>
                    <a:pt x="2133600" y="304800"/>
                  </a:lnTo>
                  <a:lnTo>
                    <a:pt x="2131364" y="293662"/>
                  </a:lnTo>
                  <a:lnTo>
                    <a:pt x="2125256" y="284581"/>
                  </a:lnTo>
                  <a:lnTo>
                    <a:pt x="2116175" y="278472"/>
                  </a:lnTo>
                  <a:lnTo>
                    <a:pt x="2105025" y="276225"/>
                  </a:lnTo>
                  <a:lnTo>
                    <a:pt x="2057400" y="276225"/>
                  </a:lnTo>
                  <a:lnTo>
                    <a:pt x="2057400" y="209550"/>
                  </a:lnTo>
                  <a:lnTo>
                    <a:pt x="2105025" y="209550"/>
                  </a:lnTo>
                  <a:lnTo>
                    <a:pt x="2116175" y="207314"/>
                  </a:lnTo>
                  <a:lnTo>
                    <a:pt x="2125256" y="201206"/>
                  </a:lnTo>
                  <a:lnTo>
                    <a:pt x="2131364" y="192125"/>
                  </a:lnTo>
                  <a:lnTo>
                    <a:pt x="2133600" y="180975"/>
                  </a:lnTo>
                  <a:close/>
                </a:path>
                <a:path w="3048000" h="609600">
                  <a:moveTo>
                    <a:pt x="3048000" y="304800"/>
                  </a:moveTo>
                  <a:lnTo>
                    <a:pt x="3045015" y="289966"/>
                  </a:lnTo>
                  <a:lnTo>
                    <a:pt x="3036862" y="277850"/>
                  </a:lnTo>
                  <a:lnTo>
                    <a:pt x="3024746" y="269697"/>
                  </a:lnTo>
                  <a:lnTo>
                    <a:pt x="3009900" y="266700"/>
                  </a:lnTo>
                  <a:lnTo>
                    <a:pt x="2705100" y="266700"/>
                  </a:lnTo>
                  <a:lnTo>
                    <a:pt x="2705100" y="228600"/>
                  </a:lnTo>
                  <a:lnTo>
                    <a:pt x="2762250" y="228600"/>
                  </a:lnTo>
                  <a:lnTo>
                    <a:pt x="2784500" y="224116"/>
                  </a:lnTo>
                  <a:lnTo>
                    <a:pt x="2802661" y="211861"/>
                  </a:lnTo>
                  <a:lnTo>
                    <a:pt x="2814917" y="193700"/>
                  </a:lnTo>
                  <a:lnTo>
                    <a:pt x="2819400" y="171450"/>
                  </a:lnTo>
                  <a:lnTo>
                    <a:pt x="2819400" y="152400"/>
                  </a:lnTo>
                  <a:lnTo>
                    <a:pt x="2819400" y="76200"/>
                  </a:lnTo>
                  <a:lnTo>
                    <a:pt x="2819400" y="57150"/>
                  </a:lnTo>
                  <a:lnTo>
                    <a:pt x="2814917" y="34912"/>
                  </a:lnTo>
                  <a:lnTo>
                    <a:pt x="2802661" y="16751"/>
                  </a:lnTo>
                  <a:lnTo>
                    <a:pt x="2784500" y="4495"/>
                  </a:lnTo>
                  <a:lnTo>
                    <a:pt x="2762250" y="0"/>
                  </a:lnTo>
                  <a:lnTo>
                    <a:pt x="2743200" y="0"/>
                  </a:lnTo>
                  <a:lnTo>
                    <a:pt x="2743200" y="76200"/>
                  </a:lnTo>
                  <a:lnTo>
                    <a:pt x="2743200" y="152400"/>
                  </a:lnTo>
                  <a:lnTo>
                    <a:pt x="2590800" y="152400"/>
                  </a:lnTo>
                  <a:lnTo>
                    <a:pt x="2590800" y="76200"/>
                  </a:lnTo>
                  <a:lnTo>
                    <a:pt x="2743200" y="76200"/>
                  </a:lnTo>
                  <a:lnTo>
                    <a:pt x="2743200" y="0"/>
                  </a:lnTo>
                  <a:lnTo>
                    <a:pt x="2571750" y="0"/>
                  </a:lnTo>
                  <a:lnTo>
                    <a:pt x="2549512" y="4495"/>
                  </a:lnTo>
                  <a:lnTo>
                    <a:pt x="2531351" y="16751"/>
                  </a:lnTo>
                  <a:lnTo>
                    <a:pt x="2519095" y="34912"/>
                  </a:lnTo>
                  <a:lnTo>
                    <a:pt x="2514600" y="57150"/>
                  </a:lnTo>
                  <a:lnTo>
                    <a:pt x="2514600" y="171450"/>
                  </a:lnTo>
                  <a:lnTo>
                    <a:pt x="2519095" y="193700"/>
                  </a:lnTo>
                  <a:lnTo>
                    <a:pt x="2531351" y="211861"/>
                  </a:lnTo>
                  <a:lnTo>
                    <a:pt x="2549512" y="224116"/>
                  </a:lnTo>
                  <a:lnTo>
                    <a:pt x="2571750" y="228600"/>
                  </a:lnTo>
                  <a:lnTo>
                    <a:pt x="2628900" y="228600"/>
                  </a:lnTo>
                  <a:lnTo>
                    <a:pt x="2628900" y="266700"/>
                  </a:lnTo>
                  <a:lnTo>
                    <a:pt x="2324100" y="266700"/>
                  </a:lnTo>
                  <a:lnTo>
                    <a:pt x="2309266" y="269697"/>
                  </a:lnTo>
                  <a:lnTo>
                    <a:pt x="2297150" y="277850"/>
                  </a:lnTo>
                  <a:lnTo>
                    <a:pt x="2288997" y="289966"/>
                  </a:lnTo>
                  <a:lnTo>
                    <a:pt x="2286000" y="304800"/>
                  </a:lnTo>
                  <a:lnTo>
                    <a:pt x="2288997" y="319646"/>
                  </a:lnTo>
                  <a:lnTo>
                    <a:pt x="2297150" y="331762"/>
                  </a:lnTo>
                  <a:lnTo>
                    <a:pt x="2309266" y="339915"/>
                  </a:lnTo>
                  <a:lnTo>
                    <a:pt x="2324100" y="342900"/>
                  </a:lnTo>
                  <a:lnTo>
                    <a:pt x="2438400" y="342900"/>
                  </a:lnTo>
                  <a:lnTo>
                    <a:pt x="2438400" y="381000"/>
                  </a:lnTo>
                  <a:lnTo>
                    <a:pt x="2381250" y="381000"/>
                  </a:lnTo>
                  <a:lnTo>
                    <a:pt x="2359012" y="385495"/>
                  </a:lnTo>
                  <a:lnTo>
                    <a:pt x="2340851" y="397751"/>
                  </a:lnTo>
                  <a:lnTo>
                    <a:pt x="2328595" y="415912"/>
                  </a:lnTo>
                  <a:lnTo>
                    <a:pt x="2324100" y="438150"/>
                  </a:lnTo>
                  <a:lnTo>
                    <a:pt x="2324100" y="552450"/>
                  </a:lnTo>
                  <a:lnTo>
                    <a:pt x="2328595" y="574700"/>
                  </a:lnTo>
                  <a:lnTo>
                    <a:pt x="2340851" y="592861"/>
                  </a:lnTo>
                  <a:lnTo>
                    <a:pt x="2359012" y="605116"/>
                  </a:lnTo>
                  <a:lnTo>
                    <a:pt x="2381250" y="609600"/>
                  </a:lnTo>
                  <a:lnTo>
                    <a:pt x="2571750" y="609600"/>
                  </a:lnTo>
                  <a:lnTo>
                    <a:pt x="2594000" y="605116"/>
                  </a:lnTo>
                  <a:lnTo>
                    <a:pt x="2612161" y="592861"/>
                  </a:lnTo>
                  <a:lnTo>
                    <a:pt x="2624417" y="574700"/>
                  </a:lnTo>
                  <a:lnTo>
                    <a:pt x="2628900" y="552450"/>
                  </a:lnTo>
                  <a:lnTo>
                    <a:pt x="2628900" y="533400"/>
                  </a:lnTo>
                  <a:lnTo>
                    <a:pt x="2628900" y="457200"/>
                  </a:lnTo>
                  <a:lnTo>
                    <a:pt x="2628900" y="438150"/>
                  </a:lnTo>
                  <a:lnTo>
                    <a:pt x="2624417" y="415912"/>
                  </a:lnTo>
                  <a:lnTo>
                    <a:pt x="2612161" y="397751"/>
                  </a:lnTo>
                  <a:lnTo>
                    <a:pt x="2594000" y="385495"/>
                  </a:lnTo>
                  <a:lnTo>
                    <a:pt x="2571750" y="381000"/>
                  </a:lnTo>
                  <a:lnTo>
                    <a:pt x="2552700" y="381000"/>
                  </a:lnTo>
                  <a:lnTo>
                    <a:pt x="2552700" y="457200"/>
                  </a:lnTo>
                  <a:lnTo>
                    <a:pt x="2552700" y="533400"/>
                  </a:lnTo>
                  <a:lnTo>
                    <a:pt x="2400300" y="533400"/>
                  </a:lnTo>
                  <a:lnTo>
                    <a:pt x="2400300" y="457200"/>
                  </a:lnTo>
                  <a:lnTo>
                    <a:pt x="2552700" y="457200"/>
                  </a:lnTo>
                  <a:lnTo>
                    <a:pt x="2552700" y="381000"/>
                  </a:lnTo>
                  <a:lnTo>
                    <a:pt x="2514600" y="381000"/>
                  </a:lnTo>
                  <a:lnTo>
                    <a:pt x="2514600" y="342900"/>
                  </a:lnTo>
                  <a:lnTo>
                    <a:pt x="2819400" y="342900"/>
                  </a:lnTo>
                  <a:lnTo>
                    <a:pt x="2819400" y="381000"/>
                  </a:lnTo>
                  <a:lnTo>
                    <a:pt x="2762250" y="381000"/>
                  </a:lnTo>
                  <a:lnTo>
                    <a:pt x="2740012" y="385495"/>
                  </a:lnTo>
                  <a:lnTo>
                    <a:pt x="2721851" y="397751"/>
                  </a:lnTo>
                  <a:lnTo>
                    <a:pt x="2709595" y="415912"/>
                  </a:lnTo>
                  <a:lnTo>
                    <a:pt x="2705100" y="438150"/>
                  </a:lnTo>
                  <a:lnTo>
                    <a:pt x="2705100" y="552450"/>
                  </a:lnTo>
                  <a:lnTo>
                    <a:pt x="2709595" y="574700"/>
                  </a:lnTo>
                  <a:lnTo>
                    <a:pt x="2721851" y="592861"/>
                  </a:lnTo>
                  <a:lnTo>
                    <a:pt x="2740012" y="605116"/>
                  </a:lnTo>
                  <a:lnTo>
                    <a:pt x="2762250" y="609600"/>
                  </a:lnTo>
                  <a:lnTo>
                    <a:pt x="2952750" y="609600"/>
                  </a:lnTo>
                  <a:lnTo>
                    <a:pt x="2975000" y="605116"/>
                  </a:lnTo>
                  <a:lnTo>
                    <a:pt x="2993161" y="592861"/>
                  </a:lnTo>
                  <a:lnTo>
                    <a:pt x="3005417" y="574700"/>
                  </a:lnTo>
                  <a:lnTo>
                    <a:pt x="3009900" y="552450"/>
                  </a:lnTo>
                  <a:lnTo>
                    <a:pt x="3009900" y="533400"/>
                  </a:lnTo>
                  <a:lnTo>
                    <a:pt x="3009900" y="457200"/>
                  </a:lnTo>
                  <a:lnTo>
                    <a:pt x="3009900" y="438150"/>
                  </a:lnTo>
                  <a:lnTo>
                    <a:pt x="3005417" y="415912"/>
                  </a:lnTo>
                  <a:lnTo>
                    <a:pt x="2993161" y="397751"/>
                  </a:lnTo>
                  <a:lnTo>
                    <a:pt x="2975000" y="385495"/>
                  </a:lnTo>
                  <a:lnTo>
                    <a:pt x="2952750" y="381000"/>
                  </a:lnTo>
                  <a:lnTo>
                    <a:pt x="2933700" y="381000"/>
                  </a:lnTo>
                  <a:lnTo>
                    <a:pt x="2933700" y="457200"/>
                  </a:lnTo>
                  <a:lnTo>
                    <a:pt x="2933700" y="533400"/>
                  </a:lnTo>
                  <a:lnTo>
                    <a:pt x="2781300" y="533400"/>
                  </a:lnTo>
                  <a:lnTo>
                    <a:pt x="2781300" y="457200"/>
                  </a:lnTo>
                  <a:lnTo>
                    <a:pt x="2933700" y="457200"/>
                  </a:lnTo>
                  <a:lnTo>
                    <a:pt x="2933700" y="381000"/>
                  </a:lnTo>
                  <a:lnTo>
                    <a:pt x="2895600" y="381000"/>
                  </a:lnTo>
                  <a:lnTo>
                    <a:pt x="2895600" y="342900"/>
                  </a:lnTo>
                  <a:lnTo>
                    <a:pt x="3009900" y="342900"/>
                  </a:lnTo>
                  <a:lnTo>
                    <a:pt x="3024746" y="339915"/>
                  </a:lnTo>
                  <a:lnTo>
                    <a:pt x="3036862" y="331762"/>
                  </a:lnTo>
                  <a:lnTo>
                    <a:pt x="3045015" y="319646"/>
                  </a:lnTo>
                  <a:lnTo>
                    <a:pt x="3048000" y="304800"/>
                  </a:lnTo>
                  <a:close/>
                </a:path>
              </a:pathLst>
            </a:custGeom>
            <a:solidFill>
              <a:srgbClr val="4DABF6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09819" y="714374"/>
              <a:ext cx="365760" cy="364490"/>
            </a:xfrm>
            <a:custGeom>
              <a:avLst/>
              <a:gdLst/>
              <a:ahLst/>
              <a:cxnLst/>
              <a:rect l="l" t="t" r="r" b="b"/>
              <a:pathLst>
                <a:path w="365759" h="364490">
                  <a:moveTo>
                    <a:pt x="200536" y="364489"/>
                  </a:moveTo>
                  <a:lnTo>
                    <a:pt x="164694" y="364489"/>
                  </a:lnTo>
                  <a:lnTo>
                    <a:pt x="146946" y="361949"/>
                  </a:lnTo>
                  <a:lnTo>
                    <a:pt x="121030" y="354329"/>
                  </a:lnTo>
                  <a:lnTo>
                    <a:pt x="112647" y="350519"/>
                  </a:lnTo>
                  <a:lnTo>
                    <a:pt x="104433" y="347979"/>
                  </a:lnTo>
                  <a:lnTo>
                    <a:pt x="96426" y="342899"/>
                  </a:lnTo>
                  <a:lnTo>
                    <a:pt x="88628" y="339089"/>
                  </a:lnTo>
                  <a:lnTo>
                    <a:pt x="81037" y="334009"/>
                  </a:lnTo>
                  <a:lnTo>
                    <a:pt x="47135" y="304799"/>
                  </a:lnTo>
                  <a:lnTo>
                    <a:pt x="21367" y="267969"/>
                  </a:lnTo>
                  <a:lnTo>
                    <a:pt x="5261" y="226059"/>
                  </a:lnTo>
                  <a:lnTo>
                    <a:pt x="188" y="194309"/>
                  </a:lnTo>
                  <a:lnTo>
                    <a:pt x="94" y="193039"/>
                  </a:lnTo>
                  <a:lnTo>
                    <a:pt x="1756" y="154939"/>
                  </a:lnTo>
                  <a:lnTo>
                    <a:pt x="13697" y="111759"/>
                  </a:lnTo>
                  <a:lnTo>
                    <a:pt x="21367" y="96519"/>
                  </a:lnTo>
                  <a:lnTo>
                    <a:pt x="25786" y="87629"/>
                  </a:lnTo>
                  <a:lnTo>
                    <a:pt x="30593" y="80009"/>
                  </a:lnTo>
                  <a:lnTo>
                    <a:pt x="35766" y="73659"/>
                  </a:lnTo>
                  <a:lnTo>
                    <a:pt x="41280" y="66039"/>
                  </a:lnTo>
                  <a:lnTo>
                    <a:pt x="73691" y="35559"/>
                  </a:lnTo>
                  <a:lnTo>
                    <a:pt x="112647" y="12699"/>
                  </a:lnTo>
                  <a:lnTo>
                    <a:pt x="164694" y="0"/>
                  </a:lnTo>
                  <a:lnTo>
                    <a:pt x="200536" y="0"/>
                  </a:lnTo>
                  <a:lnTo>
                    <a:pt x="252583" y="12699"/>
                  </a:lnTo>
                  <a:lnTo>
                    <a:pt x="287866" y="33019"/>
                  </a:lnTo>
                  <a:lnTo>
                    <a:pt x="182615" y="33019"/>
                  </a:lnTo>
                  <a:lnTo>
                    <a:pt x="135654" y="40639"/>
                  </a:lnTo>
                  <a:lnTo>
                    <a:pt x="94874" y="62229"/>
                  </a:lnTo>
                  <a:lnTo>
                    <a:pt x="62719" y="93979"/>
                  </a:lnTo>
                  <a:lnTo>
                    <a:pt x="41633" y="134619"/>
                  </a:lnTo>
                  <a:lnTo>
                    <a:pt x="34062" y="181609"/>
                  </a:lnTo>
                  <a:lnTo>
                    <a:pt x="34119" y="184149"/>
                  </a:lnTo>
                  <a:lnTo>
                    <a:pt x="34233" y="189229"/>
                  </a:lnTo>
                  <a:lnTo>
                    <a:pt x="34740" y="196849"/>
                  </a:lnTo>
                  <a:lnTo>
                    <a:pt x="35568" y="203199"/>
                  </a:lnTo>
                  <a:lnTo>
                    <a:pt x="36704" y="209549"/>
                  </a:lnTo>
                  <a:lnTo>
                    <a:pt x="64986" y="215899"/>
                  </a:lnTo>
                  <a:lnTo>
                    <a:pt x="119560" y="215899"/>
                  </a:lnTo>
                  <a:lnTo>
                    <a:pt x="123337" y="223519"/>
                  </a:lnTo>
                  <a:lnTo>
                    <a:pt x="130336" y="227329"/>
                  </a:lnTo>
                  <a:lnTo>
                    <a:pt x="170275" y="227329"/>
                  </a:lnTo>
                  <a:lnTo>
                    <a:pt x="168688" y="233679"/>
                  </a:lnTo>
                  <a:lnTo>
                    <a:pt x="167488" y="238759"/>
                  </a:lnTo>
                  <a:lnTo>
                    <a:pt x="110695" y="238759"/>
                  </a:lnTo>
                  <a:lnTo>
                    <a:pt x="104482" y="241299"/>
                  </a:lnTo>
                  <a:lnTo>
                    <a:pt x="101482" y="253999"/>
                  </a:lnTo>
                  <a:lnTo>
                    <a:pt x="105196" y="260349"/>
                  </a:lnTo>
                  <a:lnTo>
                    <a:pt x="111267" y="261619"/>
                  </a:lnTo>
                  <a:lnTo>
                    <a:pt x="134121" y="267969"/>
                  </a:lnTo>
                  <a:lnTo>
                    <a:pt x="140263" y="269239"/>
                  </a:lnTo>
                  <a:lnTo>
                    <a:pt x="209849" y="269239"/>
                  </a:lnTo>
                  <a:lnTo>
                    <a:pt x="210469" y="271779"/>
                  </a:lnTo>
                  <a:lnTo>
                    <a:pt x="214397" y="280669"/>
                  </a:lnTo>
                  <a:lnTo>
                    <a:pt x="220635" y="289559"/>
                  </a:lnTo>
                  <a:lnTo>
                    <a:pt x="229431" y="295909"/>
                  </a:lnTo>
                  <a:lnTo>
                    <a:pt x="239727" y="297179"/>
                  </a:lnTo>
                  <a:lnTo>
                    <a:pt x="272944" y="297179"/>
                  </a:lnTo>
                  <a:lnTo>
                    <a:pt x="274747" y="298449"/>
                  </a:lnTo>
                  <a:lnTo>
                    <a:pt x="323951" y="298449"/>
                  </a:lnTo>
                  <a:lnTo>
                    <a:pt x="318095" y="304799"/>
                  </a:lnTo>
                  <a:lnTo>
                    <a:pt x="284193" y="334009"/>
                  </a:lnTo>
                  <a:lnTo>
                    <a:pt x="268804" y="342899"/>
                  </a:lnTo>
                  <a:lnTo>
                    <a:pt x="260798" y="347979"/>
                  </a:lnTo>
                  <a:lnTo>
                    <a:pt x="252583" y="350519"/>
                  </a:lnTo>
                  <a:lnTo>
                    <a:pt x="244201" y="354329"/>
                  </a:lnTo>
                  <a:lnTo>
                    <a:pt x="218285" y="361949"/>
                  </a:lnTo>
                  <a:lnTo>
                    <a:pt x="200536" y="364489"/>
                  </a:lnTo>
                  <a:close/>
                </a:path>
                <a:path w="365759" h="364490">
                  <a:moveTo>
                    <a:pt x="170275" y="227329"/>
                  </a:moveTo>
                  <a:lnTo>
                    <a:pt x="138049" y="227329"/>
                  </a:lnTo>
                  <a:lnTo>
                    <a:pt x="145492" y="226059"/>
                  </a:lnTo>
                  <a:lnTo>
                    <a:pt x="151048" y="220979"/>
                  </a:lnTo>
                  <a:lnTo>
                    <a:pt x="153978" y="214629"/>
                  </a:lnTo>
                  <a:lnTo>
                    <a:pt x="153547" y="207009"/>
                  </a:lnTo>
                  <a:lnTo>
                    <a:pt x="149262" y="193039"/>
                  </a:lnTo>
                  <a:lnTo>
                    <a:pt x="148826" y="184149"/>
                  </a:lnTo>
                  <a:lnTo>
                    <a:pt x="151931" y="177799"/>
                  </a:lnTo>
                  <a:lnTo>
                    <a:pt x="157809" y="172719"/>
                  </a:lnTo>
                  <a:lnTo>
                    <a:pt x="165689" y="170179"/>
                  </a:lnTo>
                  <a:lnTo>
                    <a:pt x="174342" y="170179"/>
                  </a:lnTo>
                  <a:lnTo>
                    <a:pt x="180830" y="167639"/>
                  </a:lnTo>
                  <a:lnTo>
                    <a:pt x="186514" y="163829"/>
                  </a:lnTo>
                  <a:lnTo>
                    <a:pt x="191114" y="157479"/>
                  </a:lnTo>
                  <a:lnTo>
                    <a:pt x="198756" y="146049"/>
                  </a:lnTo>
                  <a:lnTo>
                    <a:pt x="202756" y="140969"/>
                  </a:lnTo>
                  <a:lnTo>
                    <a:pt x="202664" y="137159"/>
                  </a:lnTo>
                  <a:lnTo>
                    <a:pt x="202541" y="132079"/>
                  </a:lnTo>
                  <a:lnTo>
                    <a:pt x="198185" y="126999"/>
                  </a:lnTo>
                  <a:lnTo>
                    <a:pt x="186686" y="111759"/>
                  </a:lnTo>
                  <a:lnTo>
                    <a:pt x="183401" y="102869"/>
                  </a:lnTo>
                  <a:lnTo>
                    <a:pt x="184240" y="95249"/>
                  </a:lnTo>
                  <a:lnTo>
                    <a:pt x="188695" y="88899"/>
                  </a:lnTo>
                  <a:lnTo>
                    <a:pt x="196257" y="83819"/>
                  </a:lnTo>
                  <a:lnTo>
                    <a:pt x="213754" y="80009"/>
                  </a:lnTo>
                  <a:lnTo>
                    <a:pt x="218111" y="76199"/>
                  </a:lnTo>
                  <a:lnTo>
                    <a:pt x="231895" y="41909"/>
                  </a:lnTo>
                  <a:lnTo>
                    <a:pt x="220117" y="38099"/>
                  </a:lnTo>
                  <a:lnTo>
                    <a:pt x="207952" y="35559"/>
                  </a:lnTo>
                  <a:lnTo>
                    <a:pt x="182615" y="33019"/>
                  </a:lnTo>
                  <a:lnTo>
                    <a:pt x="287866" y="33019"/>
                  </a:lnTo>
                  <a:lnTo>
                    <a:pt x="318095" y="59689"/>
                  </a:lnTo>
                  <a:lnTo>
                    <a:pt x="329464" y="73659"/>
                  </a:lnTo>
                  <a:lnTo>
                    <a:pt x="332568" y="77469"/>
                  </a:lnTo>
                  <a:lnTo>
                    <a:pt x="239251" y="77469"/>
                  </a:lnTo>
                  <a:lnTo>
                    <a:pt x="232395" y="80009"/>
                  </a:lnTo>
                  <a:lnTo>
                    <a:pt x="229538" y="85089"/>
                  </a:lnTo>
                  <a:lnTo>
                    <a:pt x="218111" y="107949"/>
                  </a:lnTo>
                  <a:lnTo>
                    <a:pt x="215254" y="114299"/>
                  </a:lnTo>
                  <a:lnTo>
                    <a:pt x="217611" y="120649"/>
                  </a:lnTo>
                  <a:lnTo>
                    <a:pt x="228895" y="126999"/>
                  </a:lnTo>
                  <a:lnTo>
                    <a:pt x="356768" y="126999"/>
                  </a:lnTo>
                  <a:lnTo>
                    <a:pt x="359970" y="137159"/>
                  </a:lnTo>
                  <a:lnTo>
                    <a:pt x="361937" y="146049"/>
                  </a:lnTo>
                  <a:lnTo>
                    <a:pt x="363474" y="154939"/>
                  </a:lnTo>
                  <a:lnTo>
                    <a:pt x="364572" y="163829"/>
                  </a:lnTo>
                  <a:lnTo>
                    <a:pt x="365231" y="172719"/>
                  </a:lnTo>
                  <a:lnTo>
                    <a:pt x="365137" y="193039"/>
                  </a:lnTo>
                  <a:lnTo>
                    <a:pt x="364666" y="199389"/>
                  </a:lnTo>
                  <a:lnTo>
                    <a:pt x="268534" y="199389"/>
                  </a:lnTo>
                  <a:lnTo>
                    <a:pt x="266058" y="200659"/>
                  </a:lnTo>
                  <a:lnTo>
                    <a:pt x="182187" y="200659"/>
                  </a:lnTo>
                  <a:lnTo>
                    <a:pt x="175902" y="204469"/>
                  </a:lnTo>
                  <a:lnTo>
                    <a:pt x="174402" y="210819"/>
                  </a:lnTo>
                  <a:lnTo>
                    <a:pt x="170275" y="227329"/>
                  </a:lnTo>
                  <a:close/>
                </a:path>
                <a:path w="365759" h="364490">
                  <a:moveTo>
                    <a:pt x="356768" y="126999"/>
                  </a:moveTo>
                  <a:lnTo>
                    <a:pt x="228895" y="126999"/>
                  </a:lnTo>
                  <a:lnTo>
                    <a:pt x="235752" y="124459"/>
                  </a:lnTo>
                  <a:lnTo>
                    <a:pt x="238609" y="119379"/>
                  </a:lnTo>
                  <a:lnTo>
                    <a:pt x="250036" y="96519"/>
                  </a:lnTo>
                  <a:lnTo>
                    <a:pt x="252893" y="90169"/>
                  </a:lnTo>
                  <a:lnTo>
                    <a:pt x="250536" y="83819"/>
                  </a:lnTo>
                  <a:lnTo>
                    <a:pt x="244894" y="80009"/>
                  </a:lnTo>
                  <a:lnTo>
                    <a:pt x="239251" y="77469"/>
                  </a:lnTo>
                  <a:lnTo>
                    <a:pt x="332568" y="77469"/>
                  </a:lnTo>
                  <a:lnTo>
                    <a:pt x="334637" y="80009"/>
                  </a:lnTo>
                  <a:lnTo>
                    <a:pt x="339445" y="87629"/>
                  </a:lnTo>
                  <a:lnTo>
                    <a:pt x="343863" y="96519"/>
                  </a:lnTo>
                  <a:lnTo>
                    <a:pt x="347893" y="104139"/>
                  </a:lnTo>
                  <a:lnTo>
                    <a:pt x="351533" y="111759"/>
                  </a:lnTo>
                  <a:lnTo>
                    <a:pt x="354768" y="120649"/>
                  </a:lnTo>
                  <a:lnTo>
                    <a:pt x="356768" y="126999"/>
                  </a:lnTo>
                  <a:close/>
                </a:path>
                <a:path w="365759" h="364490">
                  <a:moveTo>
                    <a:pt x="119560" y="215899"/>
                  </a:moveTo>
                  <a:lnTo>
                    <a:pt x="64986" y="215899"/>
                  </a:lnTo>
                  <a:lnTo>
                    <a:pt x="70771" y="213359"/>
                  </a:lnTo>
                  <a:lnTo>
                    <a:pt x="85841" y="199389"/>
                  </a:lnTo>
                  <a:lnTo>
                    <a:pt x="92888" y="194309"/>
                  </a:lnTo>
                  <a:lnTo>
                    <a:pt x="100705" y="194309"/>
                  </a:lnTo>
                  <a:lnTo>
                    <a:pt x="107947" y="196849"/>
                  </a:lnTo>
                  <a:lnTo>
                    <a:pt x="113266" y="203199"/>
                  </a:lnTo>
                  <a:lnTo>
                    <a:pt x="119560" y="215899"/>
                  </a:lnTo>
                  <a:close/>
                </a:path>
                <a:path w="365759" h="364490">
                  <a:moveTo>
                    <a:pt x="305386" y="218439"/>
                  </a:moveTo>
                  <a:lnTo>
                    <a:pt x="300316" y="215899"/>
                  </a:lnTo>
                  <a:lnTo>
                    <a:pt x="291959" y="203199"/>
                  </a:lnTo>
                  <a:lnTo>
                    <a:pt x="284532" y="199389"/>
                  </a:lnTo>
                  <a:lnTo>
                    <a:pt x="364666" y="199389"/>
                  </a:lnTo>
                  <a:lnTo>
                    <a:pt x="364572" y="200659"/>
                  </a:lnTo>
                  <a:lnTo>
                    <a:pt x="363474" y="209549"/>
                  </a:lnTo>
                  <a:lnTo>
                    <a:pt x="362816" y="213359"/>
                  </a:lnTo>
                  <a:lnTo>
                    <a:pt x="321456" y="213359"/>
                  </a:lnTo>
                  <a:lnTo>
                    <a:pt x="310172" y="217169"/>
                  </a:lnTo>
                  <a:lnTo>
                    <a:pt x="305386" y="218439"/>
                  </a:lnTo>
                  <a:close/>
                </a:path>
                <a:path w="365759" h="364490">
                  <a:moveTo>
                    <a:pt x="210841" y="248919"/>
                  </a:moveTo>
                  <a:lnTo>
                    <a:pt x="183044" y="248919"/>
                  </a:lnTo>
                  <a:lnTo>
                    <a:pt x="189329" y="245109"/>
                  </a:lnTo>
                  <a:lnTo>
                    <a:pt x="190829" y="238759"/>
                  </a:lnTo>
                  <a:lnTo>
                    <a:pt x="196542" y="215899"/>
                  </a:lnTo>
                  <a:lnTo>
                    <a:pt x="198042" y="210819"/>
                  </a:lnTo>
                  <a:lnTo>
                    <a:pt x="194328" y="204469"/>
                  </a:lnTo>
                  <a:lnTo>
                    <a:pt x="182187" y="200659"/>
                  </a:lnTo>
                  <a:lnTo>
                    <a:pt x="266058" y="200659"/>
                  </a:lnTo>
                  <a:lnTo>
                    <a:pt x="261106" y="203199"/>
                  </a:lnTo>
                  <a:lnTo>
                    <a:pt x="251464" y="218439"/>
                  </a:lnTo>
                  <a:lnTo>
                    <a:pt x="250036" y="219709"/>
                  </a:lnTo>
                  <a:lnTo>
                    <a:pt x="248393" y="220979"/>
                  </a:lnTo>
                  <a:lnTo>
                    <a:pt x="222610" y="234949"/>
                  </a:lnTo>
                  <a:lnTo>
                    <a:pt x="214406" y="242569"/>
                  </a:lnTo>
                  <a:lnTo>
                    <a:pt x="210841" y="248919"/>
                  </a:lnTo>
                  <a:close/>
                </a:path>
                <a:path w="365759" h="364490">
                  <a:moveTo>
                    <a:pt x="323951" y="298449"/>
                  </a:moveTo>
                  <a:lnTo>
                    <a:pt x="274747" y="298449"/>
                  </a:lnTo>
                  <a:lnTo>
                    <a:pt x="293224" y="280669"/>
                  </a:lnTo>
                  <a:lnTo>
                    <a:pt x="308520" y="261619"/>
                  </a:lnTo>
                  <a:lnTo>
                    <a:pt x="320214" y="238759"/>
                  </a:lnTo>
                  <a:lnTo>
                    <a:pt x="327884" y="213359"/>
                  </a:lnTo>
                  <a:lnTo>
                    <a:pt x="362816" y="213359"/>
                  </a:lnTo>
                  <a:lnTo>
                    <a:pt x="351533" y="252729"/>
                  </a:lnTo>
                  <a:lnTo>
                    <a:pt x="329464" y="290829"/>
                  </a:lnTo>
                  <a:lnTo>
                    <a:pt x="323951" y="298449"/>
                  </a:lnTo>
                  <a:close/>
                </a:path>
                <a:path w="365759" h="364490">
                  <a:moveTo>
                    <a:pt x="209849" y="269239"/>
                  </a:moveTo>
                  <a:lnTo>
                    <a:pt x="140263" y="269239"/>
                  </a:lnTo>
                  <a:lnTo>
                    <a:pt x="146477" y="265429"/>
                  </a:lnTo>
                  <a:lnTo>
                    <a:pt x="149476" y="252729"/>
                  </a:lnTo>
                  <a:lnTo>
                    <a:pt x="145763" y="246379"/>
                  </a:lnTo>
                  <a:lnTo>
                    <a:pt x="139692" y="245109"/>
                  </a:lnTo>
                  <a:lnTo>
                    <a:pt x="116837" y="240029"/>
                  </a:lnTo>
                  <a:lnTo>
                    <a:pt x="110695" y="238759"/>
                  </a:lnTo>
                  <a:lnTo>
                    <a:pt x="167488" y="238759"/>
                  </a:lnTo>
                  <a:lnTo>
                    <a:pt x="167189" y="240029"/>
                  </a:lnTo>
                  <a:lnTo>
                    <a:pt x="170902" y="246379"/>
                  </a:lnTo>
                  <a:lnTo>
                    <a:pt x="183044" y="248919"/>
                  </a:lnTo>
                  <a:lnTo>
                    <a:pt x="210841" y="248919"/>
                  </a:lnTo>
                  <a:lnTo>
                    <a:pt x="209416" y="251459"/>
                  </a:lnTo>
                  <a:lnTo>
                    <a:pt x="207987" y="261619"/>
                  </a:lnTo>
                  <a:lnTo>
                    <a:pt x="209849" y="269239"/>
                  </a:lnTo>
                  <a:close/>
                </a:path>
                <a:path w="365759" h="364490">
                  <a:moveTo>
                    <a:pt x="272944" y="297179"/>
                  </a:moveTo>
                  <a:lnTo>
                    <a:pt x="239727" y="297179"/>
                  </a:lnTo>
                  <a:lnTo>
                    <a:pt x="250464" y="295909"/>
                  </a:lnTo>
                  <a:lnTo>
                    <a:pt x="252321" y="294639"/>
                  </a:lnTo>
                  <a:lnTo>
                    <a:pt x="259463" y="292099"/>
                  </a:lnTo>
                  <a:lnTo>
                    <a:pt x="267534" y="293369"/>
                  </a:lnTo>
                  <a:lnTo>
                    <a:pt x="272944" y="2971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09587" y="1219212"/>
              <a:ext cx="572135" cy="1409700"/>
            </a:xfrm>
            <a:custGeom>
              <a:avLst/>
              <a:gdLst/>
              <a:ahLst/>
              <a:cxnLst/>
              <a:rect l="l" t="t" r="r" b="b"/>
              <a:pathLst>
                <a:path w="572135" h="1409700">
                  <a:moveTo>
                    <a:pt x="471487" y="1259636"/>
                  </a:moveTo>
                  <a:lnTo>
                    <a:pt x="464197" y="1229093"/>
                  </a:lnTo>
                  <a:lnTo>
                    <a:pt x="444296" y="1204112"/>
                  </a:lnTo>
                  <a:lnTo>
                    <a:pt x="414782" y="1187272"/>
                  </a:lnTo>
                  <a:lnTo>
                    <a:pt x="378625" y="1181100"/>
                  </a:lnTo>
                  <a:lnTo>
                    <a:pt x="342468" y="1187272"/>
                  </a:lnTo>
                  <a:lnTo>
                    <a:pt x="312953" y="1204112"/>
                  </a:lnTo>
                  <a:lnTo>
                    <a:pt x="293052" y="1229093"/>
                  </a:lnTo>
                  <a:lnTo>
                    <a:pt x="285762" y="1259636"/>
                  </a:lnTo>
                  <a:lnTo>
                    <a:pt x="285826" y="1260373"/>
                  </a:lnTo>
                  <a:lnTo>
                    <a:pt x="286956" y="1272336"/>
                  </a:lnTo>
                  <a:lnTo>
                    <a:pt x="290423" y="1284351"/>
                  </a:lnTo>
                  <a:lnTo>
                    <a:pt x="295986" y="1295565"/>
                  </a:lnTo>
                  <a:lnTo>
                    <a:pt x="303441" y="1305839"/>
                  </a:lnTo>
                  <a:lnTo>
                    <a:pt x="301879" y="1310043"/>
                  </a:lnTo>
                  <a:lnTo>
                    <a:pt x="299554" y="1313738"/>
                  </a:lnTo>
                  <a:lnTo>
                    <a:pt x="297091" y="1316875"/>
                  </a:lnTo>
                  <a:lnTo>
                    <a:pt x="294957" y="1319631"/>
                  </a:lnTo>
                  <a:lnTo>
                    <a:pt x="286207" y="1327188"/>
                  </a:lnTo>
                  <a:lnTo>
                    <a:pt x="285127" y="1330401"/>
                  </a:lnTo>
                  <a:lnTo>
                    <a:pt x="287096" y="1336205"/>
                  </a:lnTo>
                  <a:lnTo>
                    <a:pt x="289814" y="1338262"/>
                  </a:lnTo>
                  <a:lnTo>
                    <a:pt x="292900" y="1338262"/>
                  </a:lnTo>
                  <a:lnTo>
                    <a:pt x="331927" y="1327581"/>
                  </a:lnTo>
                  <a:lnTo>
                    <a:pt x="342519" y="1332077"/>
                  </a:lnTo>
                  <a:lnTo>
                    <a:pt x="354012" y="1335468"/>
                  </a:lnTo>
                  <a:lnTo>
                    <a:pt x="366064" y="1337538"/>
                  </a:lnTo>
                  <a:lnTo>
                    <a:pt x="378625" y="1338262"/>
                  </a:lnTo>
                  <a:lnTo>
                    <a:pt x="414782" y="1332077"/>
                  </a:lnTo>
                  <a:lnTo>
                    <a:pt x="422656" y="1327581"/>
                  </a:lnTo>
                  <a:lnTo>
                    <a:pt x="444296" y="1315237"/>
                  </a:lnTo>
                  <a:lnTo>
                    <a:pt x="464197" y="1290256"/>
                  </a:lnTo>
                  <a:lnTo>
                    <a:pt x="471449" y="1259852"/>
                  </a:lnTo>
                  <a:lnTo>
                    <a:pt x="471487" y="1259636"/>
                  </a:lnTo>
                  <a:close/>
                </a:path>
                <a:path w="572135" h="1409700">
                  <a:moveTo>
                    <a:pt x="57150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71500" y="38100"/>
                  </a:lnTo>
                  <a:lnTo>
                    <a:pt x="571500" y="0"/>
                  </a:lnTo>
                  <a:close/>
                </a:path>
                <a:path w="572135" h="1409700">
                  <a:moveTo>
                    <a:pt x="572084" y="1401787"/>
                  </a:moveTo>
                  <a:lnTo>
                    <a:pt x="571207" y="1399019"/>
                  </a:lnTo>
                  <a:lnTo>
                    <a:pt x="571055" y="1398574"/>
                  </a:lnTo>
                  <a:lnTo>
                    <a:pt x="568553" y="1396746"/>
                  </a:lnTo>
                  <a:lnTo>
                    <a:pt x="566864" y="1395412"/>
                  </a:lnTo>
                  <a:lnTo>
                    <a:pt x="564451" y="1393177"/>
                  </a:lnTo>
                  <a:lnTo>
                    <a:pt x="562267" y="1391031"/>
                  </a:lnTo>
                  <a:lnTo>
                    <a:pt x="560120" y="1388262"/>
                  </a:lnTo>
                  <a:lnTo>
                    <a:pt x="557669" y="1385138"/>
                  </a:lnTo>
                  <a:lnTo>
                    <a:pt x="555345" y="1381391"/>
                  </a:lnTo>
                  <a:lnTo>
                    <a:pt x="553783" y="1377238"/>
                  </a:lnTo>
                  <a:lnTo>
                    <a:pt x="561238" y="1366989"/>
                  </a:lnTo>
                  <a:lnTo>
                    <a:pt x="566788" y="1355775"/>
                  </a:lnTo>
                  <a:lnTo>
                    <a:pt x="570268" y="1343748"/>
                  </a:lnTo>
                  <a:lnTo>
                    <a:pt x="570357" y="1342809"/>
                  </a:lnTo>
                  <a:lnTo>
                    <a:pt x="571461" y="1331061"/>
                  </a:lnTo>
                  <a:lnTo>
                    <a:pt x="564781" y="1301762"/>
                  </a:lnTo>
                  <a:lnTo>
                    <a:pt x="546493" y="1277454"/>
                  </a:lnTo>
                  <a:lnTo>
                    <a:pt x="519188" y="1260373"/>
                  </a:lnTo>
                  <a:lnTo>
                    <a:pt x="485470" y="1252715"/>
                  </a:lnTo>
                  <a:lnTo>
                    <a:pt x="485648" y="1254988"/>
                  </a:lnTo>
                  <a:lnTo>
                    <a:pt x="485622" y="1260373"/>
                  </a:lnTo>
                  <a:lnTo>
                    <a:pt x="478053" y="1294638"/>
                  </a:lnTo>
                  <a:lnTo>
                    <a:pt x="457111" y="1322997"/>
                  </a:lnTo>
                  <a:lnTo>
                    <a:pt x="426339" y="1342809"/>
                  </a:lnTo>
                  <a:lnTo>
                    <a:pt x="389115" y="1352092"/>
                  </a:lnTo>
                  <a:lnTo>
                    <a:pt x="401675" y="1375105"/>
                  </a:lnTo>
                  <a:lnTo>
                    <a:pt x="421944" y="1393355"/>
                  </a:lnTo>
                  <a:lnTo>
                    <a:pt x="448170" y="1405369"/>
                  </a:lnTo>
                  <a:lnTo>
                    <a:pt x="478637" y="1409700"/>
                  </a:lnTo>
                  <a:lnTo>
                    <a:pt x="491197" y="1408976"/>
                  </a:lnTo>
                  <a:lnTo>
                    <a:pt x="503250" y="1406906"/>
                  </a:lnTo>
                  <a:lnTo>
                    <a:pt x="514680" y="1403553"/>
                  </a:lnTo>
                  <a:lnTo>
                    <a:pt x="525386" y="1399019"/>
                  </a:lnTo>
                  <a:lnTo>
                    <a:pt x="528739" y="1400810"/>
                  </a:lnTo>
                  <a:lnTo>
                    <a:pt x="564362" y="1409700"/>
                  </a:lnTo>
                  <a:lnTo>
                    <a:pt x="567448" y="1409700"/>
                  </a:lnTo>
                  <a:lnTo>
                    <a:pt x="570217" y="1407680"/>
                  </a:lnTo>
                  <a:lnTo>
                    <a:pt x="572084" y="1401787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2447924"/>
              <a:ext cx="114300" cy="1142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349" y="3371849"/>
              <a:ext cx="229984" cy="23002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3419474"/>
              <a:ext cx="114300" cy="1142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5349" y="4352924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57162" y="42862"/>
                  </a:moveTo>
                  <a:lnTo>
                    <a:pt x="128587" y="42862"/>
                  </a:lnTo>
                  <a:lnTo>
                    <a:pt x="128587" y="6384"/>
                  </a:lnTo>
                  <a:lnTo>
                    <a:pt x="134972" y="0"/>
                  </a:lnTo>
                  <a:lnTo>
                    <a:pt x="150777" y="0"/>
                  </a:lnTo>
                  <a:lnTo>
                    <a:pt x="157162" y="6384"/>
                  </a:lnTo>
                  <a:lnTo>
                    <a:pt x="157162" y="42862"/>
                  </a:lnTo>
                  <a:close/>
                </a:path>
                <a:path w="285750" h="228600">
                  <a:moveTo>
                    <a:pt x="210740" y="228600"/>
                  </a:moveTo>
                  <a:lnTo>
                    <a:pt x="75009" y="228600"/>
                  </a:lnTo>
                  <a:lnTo>
                    <a:pt x="62489" y="226075"/>
                  </a:lnTo>
                  <a:lnTo>
                    <a:pt x="52272" y="219190"/>
                  </a:lnTo>
                  <a:lnTo>
                    <a:pt x="45386" y="208972"/>
                  </a:lnTo>
                  <a:lnTo>
                    <a:pt x="42862" y="196453"/>
                  </a:lnTo>
                  <a:lnTo>
                    <a:pt x="42862" y="75009"/>
                  </a:lnTo>
                  <a:lnTo>
                    <a:pt x="45386" y="62489"/>
                  </a:lnTo>
                  <a:lnTo>
                    <a:pt x="52272" y="52272"/>
                  </a:lnTo>
                  <a:lnTo>
                    <a:pt x="62489" y="45386"/>
                  </a:lnTo>
                  <a:lnTo>
                    <a:pt x="75009" y="42862"/>
                  </a:lnTo>
                  <a:lnTo>
                    <a:pt x="210740" y="42862"/>
                  </a:lnTo>
                  <a:lnTo>
                    <a:pt x="223260" y="45386"/>
                  </a:lnTo>
                  <a:lnTo>
                    <a:pt x="233477" y="52272"/>
                  </a:lnTo>
                  <a:lnTo>
                    <a:pt x="240363" y="62489"/>
                  </a:lnTo>
                  <a:lnTo>
                    <a:pt x="242887" y="75009"/>
                  </a:lnTo>
                  <a:lnTo>
                    <a:pt x="242887" y="96440"/>
                  </a:lnTo>
                  <a:lnTo>
                    <a:pt x="97644" y="96440"/>
                  </a:lnTo>
                  <a:lnTo>
                    <a:pt x="95366" y="96893"/>
                  </a:lnTo>
                  <a:lnTo>
                    <a:pt x="82153" y="111931"/>
                  </a:lnTo>
                  <a:lnTo>
                    <a:pt x="82153" y="116668"/>
                  </a:lnTo>
                  <a:lnTo>
                    <a:pt x="97644" y="132159"/>
                  </a:lnTo>
                  <a:lnTo>
                    <a:pt x="242887" y="132159"/>
                  </a:lnTo>
                  <a:lnTo>
                    <a:pt x="242887" y="171450"/>
                  </a:lnTo>
                  <a:lnTo>
                    <a:pt x="88939" y="171450"/>
                  </a:lnTo>
                  <a:lnTo>
                    <a:pt x="85725" y="174664"/>
                  </a:lnTo>
                  <a:lnTo>
                    <a:pt x="85725" y="182522"/>
                  </a:lnTo>
                  <a:lnTo>
                    <a:pt x="88939" y="185737"/>
                  </a:lnTo>
                  <a:lnTo>
                    <a:pt x="242887" y="185737"/>
                  </a:lnTo>
                  <a:lnTo>
                    <a:pt x="242887" y="196453"/>
                  </a:lnTo>
                  <a:lnTo>
                    <a:pt x="240363" y="208972"/>
                  </a:lnTo>
                  <a:lnTo>
                    <a:pt x="233477" y="219190"/>
                  </a:lnTo>
                  <a:lnTo>
                    <a:pt x="223260" y="226075"/>
                  </a:lnTo>
                  <a:lnTo>
                    <a:pt x="210740" y="228600"/>
                  </a:lnTo>
                  <a:close/>
                </a:path>
                <a:path w="285750" h="228600">
                  <a:moveTo>
                    <a:pt x="183369" y="132159"/>
                  </a:moveTo>
                  <a:lnTo>
                    <a:pt x="102380" y="132159"/>
                  </a:lnTo>
                  <a:lnTo>
                    <a:pt x="104658" y="131706"/>
                  </a:lnTo>
                  <a:lnTo>
                    <a:pt x="109035" y="129893"/>
                  </a:lnTo>
                  <a:lnTo>
                    <a:pt x="117871" y="116668"/>
                  </a:lnTo>
                  <a:lnTo>
                    <a:pt x="117871" y="111931"/>
                  </a:lnTo>
                  <a:lnTo>
                    <a:pt x="102380" y="96440"/>
                  </a:lnTo>
                  <a:lnTo>
                    <a:pt x="183369" y="96440"/>
                  </a:lnTo>
                  <a:lnTo>
                    <a:pt x="167878" y="111931"/>
                  </a:lnTo>
                  <a:lnTo>
                    <a:pt x="167878" y="116668"/>
                  </a:lnTo>
                  <a:lnTo>
                    <a:pt x="181091" y="131706"/>
                  </a:lnTo>
                  <a:lnTo>
                    <a:pt x="183369" y="132159"/>
                  </a:lnTo>
                  <a:close/>
                </a:path>
                <a:path w="285750" h="228600">
                  <a:moveTo>
                    <a:pt x="242887" y="132159"/>
                  </a:moveTo>
                  <a:lnTo>
                    <a:pt x="188105" y="132159"/>
                  </a:lnTo>
                  <a:lnTo>
                    <a:pt x="190383" y="131706"/>
                  </a:lnTo>
                  <a:lnTo>
                    <a:pt x="194759" y="129893"/>
                  </a:lnTo>
                  <a:lnTo>
                    <a:pt x="203596" y="116668"/>
                  </a:lnTo>
                  <a:lnTo>
                    <a:pt x="203596" y="111931"/>
                  </a:lnTo>
                  <a:lnTo>
                    <a:pt x="188105" y="96440"/>
                  </a:lnTo>
                  <a:lnTo>
                    <a:pt x="242887" y="96440"/>
                  </a:lnTo>
                  <a:lnTo>
                    <a:pt x="242887" y="132159"/>
                  </a:lnTo>
                  <a:close/>
                </a:path>
                <a:path w="285750" h="228600">
                  <a:moveTo>
                    <a:pt x="131802" y="185737"/>
                  </a:moveTo>
                  <a:lnTo>
                    <a:pt x="111085" y="185737"/>
                  </a:lnTo>
                  <a:lnTo>
                    <a:pt x="114300" y="182522"/>
                  </a:lnTo>
                  <a:lnTo>
                    <a:pt x="114300" y="174664"/>
                  </a:lnTo>
                  <a:lnTo>
                    <a:pt x="111085" y="171450"/>
                  </a:lnTo>
                  <a:lnTo>
                    <a:pt x="131802" y="171450"/>
                  </a:lnTo>
                  <a:lnTo>
                    <a:pt x="128587" y="174664"/>
                  </a:lnTo>
                  <a:lnTo>
                    <a:pt x="128587" y="182522"/>
                  </a:lnTo>
                  <a:lnTo>
                    <a:pt x="131802" y="185737"/>
                  </a:lnTo>
                  <a:close/>
                </a:path>
                <a:path w="285750" h="228600">
                  <a:moveTo>
                    <a:pt x="174664" y="185737"/>
                  </a:moveTo>
                  <a:lnTo>
                    <a:pt x="153947" y="185737"/>
                  </a:lnTo>
                  <a:lnTo>
                    <a:pt x="157162" y="182522"/>
                  </a:lnTo>
                  <a:lnTo>
                    <a:pt x="157162" y="174664"/>
                  </a:lnTo>
                  <a:lnTo>
                    <a:pt x="153947" y="171450"/>
                  </a:lnTo>
                  <a:lnTo>
                    <a:pt x="174664" y="171450"/>
                  </a:lnTo>
                  <a:lnTo>
                    <a:pt x="171450" y="174664"/>
                  </a:lnTo>
                  <a:lnTo>
                    <a:pt x="171450" y="182522"/>
                  </a:lnTo>
                  <a:lnTo>
                    <a:pt x="174664" y="185737"/>
                  </a:lnTo>
                  <a:close/>
                </a:path>
                <a:path w="285750" h="228600">
                  <a:moveTo>
                    <a:pt x="242887" y="185737"/>
                  </a:moveTo>
                  <a:lnTo>
                    <a:pt x="196810" y="185737"/>
                  </a:lnTo>
                  <a:lnTo>
                    <a:pt x="200025" y="182522"/>
                  </a:lnTo>
                  <a:lnTo>
                    <a:pt x="200025" y="174664"/>
                  </a:lnTo>
                  <a:lnTo>
                    <a:pt x="196810" y="171450"/>
                  </a:lnTo>
                  <a:lnTo>
                    <a:pt x="242887" y="171450"/>
                  </a:lnTo>
                  <a:lnTo>
                    <a:pt x="242887" y="185737"/>
                  </a:lnTo>
                  <a:close/>
                </a:path>
                <a:path w="285750" h="228600">
                  <a:moveTo>
                    <a:pt x="28575" y="185737"/>
                  </a:moveTo>
                  <a:lnTo>
                    <a:pt x="21431" y="185737"/>
                  </a:lnTo>
                  <a:lnTo>
                    <a:pt x="13091" y="184052"/>
                  </a:lnTo>
                  <a:lnTo>
                    <a:pt x="6278" y="179458"/>
                  </a:lnTo>
                  <a:lnTo>
                    <a:pt x="1684" y="172646"/>
                  </a:lnTo>
                  <a:lnTo>
                    <a:pt x="0" y="164306"/>
                  </a:lnTo>
                  <a:lnTo>
                    <a:pt x="0" y="121443"/>
                  </a:lnTo>
                  <a:lnTo>
                    <a:pt x="1684" y="113103"/>
                  </a:lnTo>
                  <a:lnTo>
                    <a:pt x="6278" y="106291"/>
                  </a:lnTo>
                  <a:lnTo>
                    <a:pt x="13091" y="101697"/>
                  </a:lnTo>
                  <a:lnTo>
                    <a:pt x="21431" y="100012"/>
                  </a:lnTo>
                  <a:lnTo>
                    <a:pt x="28575" y="100012"/>
                  </a:lnTo>
                  <a:lnTo>
                    <a:pt x="28575" y="185737"/>
                  </a:lnTo>
                  <a:close/>
                </a:path>
                <a:path w="285750" h="228600">
                  <a:moveTo>
                    <a:pt x="264318" y="185737"/>
                  </a:moveTo>
                  <a:lnTo>
                    <a:pt x="257175" y="185737"/>
                  </a:lnTo>
                  <a:lnTo>
                    <a:pt x="257175" y="100012"/>
                  </a:lnTo>
                  <a:lnTo>
                    <a:pt x="264318" y="100012"/>
                  </a:lnTo>
                  <a:lnTo>
                    <a:pt x="272658" y="101697"/>
                  </a:lnTo>
                  <a:lnTo>
                    <a:pt x="279471" y="106291"/>
                  </a:lnTo>
                  <a:lnTo>
                    <a:pt x="284065" y="113103"/>
                  </a:lnTo>
                  <a:lnTo>
                    <a:pt x="285750" y="121443"/>
                  </a:lnTo>
                  <a:lnTo>
                    <a:pt x="285750" y="164306"/>
                  </a:lnTo>
                  <a:lnTo>
                    <a:pt x="284065" y="172646"/>
                  </a:lnTo>
                  <a:lnTo>
                    <a:pt x="279471" y="179458"/>
                  </a:lnTo>
                  <a:lnTo>
                    <a:pt x="272658" y="184052"/>
                  </a:lnTo>
                  <a:lnTo>
                    <a:pt x="264318" y="185737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4400549"/>
              <a:ext cx="114300" cy="1142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95349" y="5338762"/>
              <a:ext cx="257175" cy="200025"/>
            </a:xfrm>
            <a:custGeom>
              <a:avLst/>
              <a:gdLst/>
              <a:ahLst/>
              <a:cxnLst/>
              <a:rect l="l" t="t" r="r" b="b"/>
              <a:pathLst>
                <a:path w="257175" h="200025">
                  <a:moveTo>
                    <a:pt x="164306" y="200025"/>
                  </a:moveTo>
                  <a:lnTo>
                    <a:pt x="121443" y="200025"/>
                  </a:lnTo>
                  <a:lnTo>
                    <a:pt x="113103" y="198340"/>
                  </a:lnTo>
                  <a:lnTo>
                    <a:pt x="106291" y="193746"/>
                  </a:lnTo>
                  <a:lnTo>
                    <a:pt x="101697" y="186933"/>
                  </a:lnTo>
                  <a:lnTo>
                    <a:pt x="100012" y="178593"/>
                  </a:lnTo>
                  <a:lnTo>
                    <a:pt x="100012" y="134972"/>
                  </a:lnTo>
                  <a:lnTo>
                    <a:pt x="100057" y="134213"/>
                  </a:lnTo>
                  <a:lnTo>
                    <a:pt x="100146" y="133498"/>
                  </a:lnTo>
                  <a:lnTo>
                    <a:pt x="64293" y="85725"/>
                  </a:lnTo>
                  <a:lnTo>
                    <a:pt x="21431" y="85725"/>
                  </a:lnTo>
                  <a:lnTo>
                    <a:pt x="13091" y="84040"/>
                  </a:lnTo>
                  <a:lnTo>
                    <a:pt x="6278" y="79446"/>
                  </a:lnTo>
                  <a:lnTo>
                    <a:pt x="1684" y="72633"/>
                  </a:lnTo>
                  <a:lnTo>
                    <a:pt x="0" y="64293"/>
                  </a:lnTo>
                  <a:lnTo>
                    <a:pt x="0" y="21431"/>
                  </a:lnTo>
                  <a:lnTo>
                    <a:pt x="1684" y="13091"/>
                  </a:lnTo>
                  <a:lnTo>
                    <a:pt x="6278" y="6278"/>
                  </a:lnTo>
                  <a:lnTo>
                    <a:pt x="13091" y="1684"/>
                  </a:lnTo>
                  <a:lnTo>
                    <a:pt x="21431" y="0"/>
                  </a:lnTo>
                  <a:lnTo>
                    <a:pt x="64293" y="0"/>
                  </a:lnTo>
                  <a:lnTo>
                    <a:pt x="72633" y="1684"/>
                  </a:lnTo>
                  <a:lnTo>
                    <a:pt x="79446" y="6278"/>
                  </a:lnTo>
                  <a:lnTo>
                    <a:pt x="84040" y="13091"/>
                  </a:lnTo>
                  <a:lnTo>
                    <a:pt x="85725" y="21431"/>
                  </a:lnTo>
                  <a:lnTo>
                    <a:pt x="85725" y="28575"/>
                  </a:lnTo>
                  <a:lnTo>
                    <a:pt x="171450" y="28575"/>
                  </a:lnTo>
                  <a:lnTo>
                    <a:pt x="171450" y="21431"/>
                  </a:lnTo>
                  <a:lnTo>
                    <a:pt x="173134" y="13091"/>
                  </a:lnTo>
                  <a:lnTo>
                    <a:pt x="177728" y="6278"/>
                  </a:lnTo>
                  <a:lnTo>
                    <a:pt x="184541" y="1684"/>
                  </a:lnTo>
                  <a:lnTo>
                    <a:pt x="192881" y="0"/>
                  </a:lnTo>
                  <a:lnTo>
                    <a:pt x="235743" y="0"/>
                  </a:lnTo>
                  <a:lnTo>
                    <a:pt x="244083" y="1684"/>
                  </a:lnTo>
                  <a:lnTo>
                    <a:pt x="250896" y="6278"/>
                  </a:lnTo>
                  <a:lnTo>
                    <a:pt x="255490" y="13091"/>
                  </a:lnTo>
                  <a:lnTo>
                    <a:pt x="257175" y="21431"/>
                  </a:lnTo>
                  <a:lnTo>
                    <a:pt x="257175" y="64293"/>
                  </a:lnTo>
                  <a:lnTo>
                    <a:pt x="255490" y="72633"/>
                  </a:lnTo>
                  <a:lnTo>
                    <a:pt x="250896" y="79446"/>
                  </a:lnTo>
                  <a:lnTo>
                    <a:pt x="244083" y="84040"/>
                  </a:lnTo>
                  <a:lnTo>
                    <a:pt x="235743" y="85725"/>
                  </a:lnTo>
                  <a:lnTo>
                    <a:pt x="192881" y="85725"/>
                  </a:lnTo>
                  <a:lnTo>
                    <a:pt x="184541" y="84040"/>
                  </a:lnTo>
                  <a:lnTo>
                    <a:pt x="177728" y="79446"/>
                  </a:lnTo>
                  <a:lnTo>
                    <a:pt x="173134" y="72633"/>
                  </a:lnTo>
                  <a:lnTo>
                    <a:pt x="171450" y="64293"/>
                  </a:lnTo>
                  <a:lnTo>
                    <a:pt x="171450" y="57150"/>
                  </a:lnTo>
                  <a:lnTo>
                    <a:pt x="85725" y="57150"/>
                  </a:lnTo>
                  <a:lnTo>
                    <a:pt x="85725" y="65052"/>
                  </a:lnTo>
                  <a:lnTo>
                    <a:pt x="85680" y="65811"/>
                  </a:lnTo>
                  <a:lnTo>
                    <a:pt x="85591" y="66526"/>
                  </a:lnTo>
                  <a:lnTo>
                    <a:pt x="121443" y="114300"/>
                  </a:lnTo>
                  <a:lnTo>
                    <a:pt x="164306" y="114300"/>
                  </a:lnTo>
                  <a:lnTo>
                    <a:pt x="172646" y="115984"/>
                  </a:lnTo>
                  <a:lnTo>
                    <a:pt x="179458" y="120578"/>
                  </a:lnTo>
                  <a:lnTo>
                    <a:pt x="184052" y="127391"/>
                  </a:lnTo>
                  <a:lnTo>
                    <a:pt x="185737" y="135731"/>
                  </a:lnTo>
                  <a:lnTo>
                    <a:pt x="185737" y="178593"/>
                  </a:lnTo>
                  <a:lnTo>
                    <a:pt x="184052" y="186933"/>
                  </a:lnTo>
                  <a:lnTo>
                    <a:pt x="179458" y="193746"/>
                  </a:lnTo>
                  <a:lnTo>
                    <a:pt x="172646" y="198340"/>
                  </a:lnTo>
                  <a:lnTo>
                    <a:pt x="164306" y="200025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dirty="0">
                <a:cs typeface="Berlin Sans FB"/>
              </a:rPr>
              <a:t>MCP </a:t>
            </a:r>
            <a:r>
              <a:rPr sz="3250" dirty="0">
                <a:cs typeface="Malgun Gothic"/>
              </a:rPr>
              <a:t>생태계 탄생</a:t>
            </a:r>
            <a:endParaRPr sz="3250">
              <a:cs typeface="Malgun Gothic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body" idx="1"/>
          </p:nvPr>
        </p:nvSpPr>
        <p:spPr>
          <a:xfrm>
            <a:off x="882650" y="2242170"/>
            <a:ext cx="8126730" cy="4019305"/>
          </a:xfrm>
          <a:prstGeom prst="rect">
            <a:avLst/>
          </a:prstGeom>
        </p:spPr>
        <p:txBody>
          <a:bodyPr vert="horz" wrap="square" lIns="0" tIns="155575" rIns="0" bIns="0" rtlCol="0">
            <a:spAutoFit/>
          </a:bodyPr>
          <a:lstStyle/>
          <a:p>
            <a:pPr marL="374015">
              <a:lnSpc>
                <a:spcPts val="2200"/>
              </a:lnSpc>
              <a:spcBef>
                <a:spcPts val="1225"/>
              </a:spcBef>
            </a:pPr>
            <a:r>
              <a:rPr dirty="0">
                <a:latin typeface="Noto Sans JP"/>
              </a:rPr>
              <a:t>과거 </a:t>
            </a:r>
            <a:r>
              <a:rPr dirty="0">
                <a:latin typeface="Noto Sans JP"/>
                <a:cs typeface="Noto Sans JP"/>
              </a:rPr>
              <a:t>AI</a:t>
            </a:r>
            <a:r>
              <a:rPr dirty="0">
                <a:latin typeface="Noto Sans JP"/>
              </a:rPr>
              <a:t>의 한계</a:t>
            </a:r>
          </a:p>
          <a:p>
            <a:pPr marL="12700">
              <a:lnSpc>
                <a:spcPts val="2200"/>
              </a:lnSpc>
              <a:spcBef>
                <a:spcPts val="800"/>
              </a:spcBef>
            </a:pPr>
            <a:r>
              <a:rPr sz="1500" b="0" dirty="0">
                <a:solidFill>
                  <a:srgbClr val="CBD5DF"/>
                </a:solidFill>
                <a:latin typeface="Noto Sans JP"/>
                <a:cs typeface="Dotum"/>
              </a:rPr>
              <a:t>인간 언어를 이해하고 답변할 수 있지만</a:t>
            </a:r>
            <a:r>
              <a:rPr sz="1500" b="0" dirty="0">
                <a:solidFill>
                  <a:srgbClr val="CBD5DF"/>
                </a:solidFill>
                <a:latin typeface="Noto Sans JP"/>
                <a:cs typeface="Noto Sans JP"/>
              </a:rPr>
              <a:t>, </a:t>
            </a:r>
            <a:r>
              <a:rPr sz="1500" b="0" dirty="0">
                <a:solidFill>
                  <a:srgbClr val="CBD5DF"/>
                </a:solidFill>
                <a:latin typeface="Noto Sans JP"/>
                <a:cs typeface="Dotum"/>
              </a:rPr>
              <a:t>데이터 접근과 실제 행동 수행에 제약이 있었습니다</a:t>
            </a:r>
            <a:r>
              <a:rPr sz="1500" b="0" dirty="0">
                <a:solidFill>
                  <a:srgbClr val="CBD5DF"/>
                </a:solidFill>
                <a:latin typeface="Noto Sans JP"/>
                <a:cs typeface="Noto Sans JP"/>
              </a:rPr>
              <a:t>.</a:t>
            </a:r>
            <a:endParaRPr sz="1500">
              <a:latin typeface="Noto Sans JP"/>
              <a:cs typeface="Noto Sans JP"/>
            </a:endParaRPr>
          </a:p>
          <a:p>
            <a:pPr>
              <a:lnSpc>
                <a:spcPts val="2200"/>
              </a:lnSpc>
              <a:spcBef>
                <a:spcPts val="200"/>
              </a:spcBef>
            </a:pPr>
            <a:endParaRPr sz="1300">
              <a:latin typeface="Noto Sans JP"/>
              <a:cs typeface="Noto Sans JP"/>
            </a:endParaRPr>
          </a:p>
          <a:p>
            <a:pPr marL="316865">
              <a:lnSpc>
                <a:spcPts val="2200"/>
              </a:lnSpc>
            </a:pPr>
            <a:r>
              <a:rPr dirty="0">
                <a:latin typeface="Noto Sans JP"/>
              </a:rPr>
              <a:t>정보 탐색의 진화</a:t>
            </a:r>
          </a:p>
          <a:p>
            <a:pPr marL="12700">
              <a:lnSpc>
                <a:spcPts val="2200"/>
              </a:lnSpc>
              <a:spcBef>
                <a:spcPts val="800"/>
              </a:spcBef>
            </a:pPr>
            <a:r>
              <a:rPr sz="1500" b="0" dirty="0">
                <a:solidFill>
                  <a:srgbClr val="CBD5DF"/>
                </a:solidFill>
                <a:latin typeface="Noto Sans JP"/>
                <a:cs typeface="Dotum"/>
              </a:rPr>
              <a:t>외부 데이터 소스 연결로 실시간 정보 활용이 가능해졌으나</a:t>
            </a:r>
            <a:r>
              <a:rPr sz="1500" b="0" dirty="0">
                <a:solidFill>
                  <a:srgbClr val="CBD5DF"/>
                </a:solidFill>
                <a:latin typeface="Noto Sans JP"/>
                <a:cs typeface="Noto Sans JP"/>
              </a:rPr>
              <a:t>, </a:t>
            </a:r>
            <a:r>
              <a:rPr sz="1500" b="0" dirty="0">
                <a:solidFill>
                  <a:srgbClr val="CBD5DF"/>
                </a:solidFill>
                <a:latin typeface="Noto Sans JP"/>
                <a:cs typeface="Dotum"/>
              </a:rPr>
              <a:t>표준화된 연결 방식이 필요했습니다</a:t>
            </a:r>
            <a:r>
              <a:rPr sz="1500" b="0" dirty="0">
                <a:solidFill>
                  <a:srgbClr val="CBD5DF"/>
                </a:solidFill>
                <a:latin typeface="Noto Sans JP"/>
                <a:cs typeface="Noto Sans JP"/>
              </a:rPr>
              <a:t>.</a:t>
            </a:r>
            <a:endParaRPr sz="1500">
              <a:latin typeface="Noto Sans JP"/>
              <a:cs typeface="Noto Sans JP"/>
            </a:endParaRPr>
          </a:p>
          <a:p>
            <a:pPr>
              <a:lnSpc>
                <a:spcPts val="2200"/>
              </a:lnSpc>
              <a:spcBef>
                <a:spcPts val="280"/>
              </a:spcBef>
            </a:pPr>
            <a:endParaRPr sz="1300">
              <a:latin typeface="Noto Sans JP"/>
              <a:cs typeface="Noto Sans JP"/>
            </a:endParaRPr>
          </a:p>
          <a:p>
            <a:pPr marL="374015">
              <a:lnSpc>
                <a:spcPts val="2200"/>
              </a:lnSpc>
            </a:pPr>
            <a:r>
              <a:rPr dirty="0">
                <a:latin typeface="Noto Sans JP"/>
              </a:rPr>
              <a:t>행동 수행의 시작</a:t>
            </a:r>
          </a:p>
          <a:p>
            <a:pPr marL="12700">
              <a:lnSpc>
                <a:spcPts val="2200"/>
              </a:lnSpc>
              <a:spcBef>
                <a:spcPts val="800"/>
              </a:spcBef>
            </a:pPr>
            <a:r>
              <a:rPr sz="1500" b="0" dirty="0">
                <a:solidFill>
                  <a:srgbClr val="CBD5DF"/>
                </a:solidFill>
                <a:latin typeface="Noto Sans JP"/>
                <a:cs typeface="Noto Sans JP"/>
              </a:rPr>
              <a:t>Agent </a:t>
            </a:r>
            <a:r>
              <a:rPr sz="1500" b="0" dirty="0">
                <a:solidFill>
                  <a:srgbClr val="CBD5DF"/>
                </a:solidFill>
                <a:latin typeface="Noto Sans JP"/>
                <a:cs typeface="Dotum"/>
              </a:rPr>
              <a:t>패러다임으로 </a:t>
            </a:r>
            <a:r>
              <a:rPr sz="1500" b="0" dirty="0">
                <a:solidFill>
                  <a:srgbClr val="CBD5DF"/>
                </a:solidFill>
                <a:latin typeface="Noto Sans JP"/>
                <a:cs typeface="Noto Sans JP"/>
              </a:rPr>
              <a:t>AI</a:t>
            </a:r>
            <a:r>
              <a:rPr sz="1500" b="0" dirty="0">
                <a:solidFill>
                  <a:srgbClr val="CBD5DF"/>
                </a:solidFill>
                <a:latin typeface="Noto Sans JP"/>
                <a:cs typeface="Dotum"/>
              </a:rPr>
              <a:t>가 추론하고 실제 행동을 수행할 수 있게 되었습니다</a:t>
            </a:r>
            <a:r>
              <a:rPr sz="1500" b="0" dirty="0">
                <a:solidFill>
                  <a:srgbClr val="CBD5DF"/>
                </a:solidFill>
                <a:latin typeface="Noto Sans JP"/>
                <a:cs typeface="Noto Sans JP"/>
              </a:rPr>
              <a:t>.</a:t>
            </a:r>
            <a:endParaRPr sz="1500">
              <a:latin typeface="Noto Sans JP"/>
              <a:cs typeface="Noto Sans JP"/>
            </a:endParaRPr>
          </a:p>
          <a:p>
            <a:pPr>
              <a:lnSpc>
                <a:spcPts val="2200"/>
              </a:lnSpc>
              <a:spcBef>
                <a:spcPts val="200"/>
              </a:spcBef>
            </a:pPr>
            <a:endParaRPr sz="1300">
              <a:latin typeface="Noto Sans JP"/>
              <a:cs typeface="Noto Sans JP"/>
            </a:endParaRPr>
          </a:p>
          <a:p>
            <a:pPr marL="345440">
              <a:lnSpc>
                <a:spcPts val="2200"/>
              </a:lnSpc>
            </a:pPr>
            <a:r>
              <a:rPr dirty="0">
                <a:latin typeface="Noto Sans JP"/>
                <a:cs typeface="Noto Sans JP"/>
              </a:rPr>
              <a:t>MCP</a:t>
            </a:r>
            <a:r>
              <a:rPr dirty="0">
                <a:latin typeface="Noto Sans JP"/>
              </a:rPr>
              <a:t>로 완성된 생태계</a:t>
            </a:r>
          </a:p>
          <a:p>
            <a:pPr marL="12700">
              <a:lnSpc>
                <a:spcPts val="2200"/>
              </a:lnSpc>
              <a:spcBef>
                <a:spcPts val="800"/>
              </a:spcBef>
            </a:pPr>
            <a:r>
              <a:rPr sz="1500" b="0" dirty="0">
                <a:solidFill>
                  <a:srgbClr val="CBD5DF"/>
                </a:solidFill>
                <a:latin typeface="Noto Sans JP"/>
                <a:cs typeface="Dotum"/>
              </a:rPr>
              <a:t>표준화된 연결 프로토콜을 통해 </a:t>
            </a:r>
            <a:r>
              <a:rPr sz="1500" b="0" dirty="0">
                <a:solidFill>
                  <a:srgbClr val="CBD5DF"/>
                </a:solidFill>
                <a:latin typeface="Noto Sans JP"/>
                <a:cs typeface="Noto Sans JP"/>
              </a:rPr>
              <a:t>AI</a:t>
            </a:r>
            <a:r>
              <a:rPr sz="1500" b="0" dirty="0">
                <a:solidFill>
                  <a:srgbClr val="CBD5DF"/>
                </a:solidFill>
                <a:latin typeface="Noto Sans JP"/>
                <a:cs typeface="Dotum"/>
              </a:rPr>
              <a:t>가 다양한 시스템과 서비스를 활용할 수 있는 완전한 자동화 생태계가 탄생했습니다</a:t>
            </a:r>
            <a:r>
              <a:rPr sz="1500" b="0" dirty="0">
                <a:solidFill>
                  <a:srgbClr val="CBD5DF"/>
                </a:solidFill>
                <a:latin typeface="Noto Sans JP"/>
                <a:cs typeface="Noto Sans JP"/>
              </a:rPr>
              <a:t>.</a:t>
            </a:r>
            <a:endParaRPr sz="1500">
              <a:latin typeface="Noto Sans JP"/>
              <a:cs typeface="Noto Sans JP"/>
            </a:endParaRPr>
          </a:p>
        </p:txBody>
      </p:sp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5372099"/>
            <a:ext cx="114300" cy="1142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71056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447618" y="5837517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79" h="1268729">
                <a:moveTo>
                  <a:pt x="0" y="1268131"/>
                </a:moveTo>
                <a:lnTo>
                  <a:pt x="8156" y="1212913"/>
                </a:lnTo>
                <a:lnTo>
                  <a:pt x="32074" y="1162274"/>
                </a:lnTo>
                <a:lnTo>
                  <a:pt x="1133427" y="55796"/>
                </a:lnTo>
                <a:lnTo>
                  <a:pt x="1178237" y="22519"/>
                </a:lnTo>
                <a:lnTo>
                  <a:pt x="1230958" y="3625"/>
                </a:lnTo>
                <a:lnTo>
                  <a:pt x="1268131" y="0"/>
                </a:lnTo>
                <a:lnTo>
                  <a:pt x="1286896" y="906"/>
                </a:lnTo>
                <a:lnTo>
                  <a:pt x="1341030" y="14500"/>
                </a:lnTo>
                <a:lnTo>
                  <a:pt x="1388923" y="43167"/>
                </a:lnTo>
                <a:lnTo>
                  <a:pt x="1744381" y="397342"/>
                </a:lnTo>
                <a:lnTo>
                  <a:pt x="1744381" y="1268131"/>
                </a:lnTo>
                <a:lnTo>
                  <a:pt x="0" y="1268131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47618" y="5837517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79" h="1268729">
                <a:moveTo>
                  <a:pt x="0" y="1268131"/>
                </a:moveTo>
                <a:lnTo>
                  <a:pt x="8156" y="1212913"/>
                </a:lnTo>
                <a:lnTo>
                  <a:pt x="32074" y="1162274"/>
                </a:lnTo>
                <a:lnTo>
                  <a:pt x="1133427" y="55796"/>
                </a:lnTo>
                <a:lnTo>
                  <a:pt x="1146575" y="43858"/>
                </a:lnTo>
                <a:lnTo>
                  <a:pt x="1147337" y="43167"/>
                </a:lnTo>
                <a:lnTo>
                  <a:pt x="1195228" y="14500"/>
                </a:lnTo>
                <a:lnTo>
                  <a:pt x="1249364" y="906"/>
                </a:lnTo>
                <a:lnTo>
                  <a:pt x="1268131" y="0"/>
                </a:lnTo>
                <a:lnTo>
                  <a:pt x="1286896" y="906"/>
                </a:lnTo>
                <a:lnTo>
                  <a:pt x="1341030" y="14500"/>
                </a:lnTo>
                <a:lnTo>
                  <a:pt x="1388923" y="43167"/>
                </a:lnTo>
                <a:lnTo>
                  <a:pt x="1744381" y="397342"/>
                </a:lnTo>
                <a:lnTo>
                  <a:pt x="1744381" y="410813"/>
                </a:lnTo>
                <a:lnTo>
                  <a:pt x="1396099" y="62531"/>
                </a:lnTo>
                <a:lnTo>
                  <a:pt x="1389659" y="56398"/>
                </a:lnTo>
                <a:lnTo>
                  <a:pt x="1353442" y="30892"/>
                </a:lnTo>
                <a:lnTo>
                  <a:pt x="1312114" y="14950"/>
                </a:lnTo>
                <a:lnTo>
                  <a:pt x="1268130" y="9525"/>
                </a:lnTo>
                <a:lnTo>
                  <a:pt x="1259240" y="9742"/>
                </a:lnTo>
                <a:lnTo>
                  <a:pt x="1215596" y="17316"/>
                </a:lnTo>
                <a:lnTo>
                  <a:pt x="1175099" y="35266"/>
                </a:lnTo>
                <a:lnTo>
                  <a:pt x="1140162" y="62531"/>
                </a:lnTo>
                <a:lnTo>
                  <a:pt x="62531" y="1140162"/>
                </a:lnTo>
                <a:lnTo>
                  <a:pt x="35266" y="1175099"/>
                </a:lnTo>
                <a:lnTo>
                  <a:pt x="17316" y="1215595"/>
                </a:lnTo>
                <a:lnTo>
                  <a:pt x="9742" y="1259240"/>
                </a:lnTo>
                <a:lnTo>
                  <a:pt x="9525" y="1268131"/>
                </a:lnTo>
                <a:lnTo>
                  <a:pt x="0" y="1268131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857318"/>
                </a:lnTo>
                <a:lnTo>
                  <a:pt x="348281" y="1205599"/>
                </a:lnTo>
                <a:lnTo>
                  <a:pt x="354721" y="1211732"/>
                </a:lnTo>
                <a:lnTo>
                  <a:pt x="390938" y="1237237"/>
                </a:lnTo>
                <a:lnTo>
                  <a:pt x="432265" y="1253180"/>
                </a:lnTo>
                <a:lnTo>
                  <a:pt x="476250" y="1258605"/>
                </a:lnTo>
                <a:lnTo>
                  <a:pt x="485140" y="1258388"/>
                </a:lnTo>
                <a:lnTo>
                  <a:pt x="528784" y="1250814"/>
                </a:lnTo>
                <a:lnTo>
                  <a:pt x="569281" y="1232864"/>
                </a:lnTo>
                <a:lnTo>
                  <a:pt x="604218" y="1205599"/>
                </a:lnTo>
                <a:lnTo>
                  <a:pt x="1681849" y="127968"/>
                </a:lnTo>
                <a:lnTo>
                  <a:pt x="1709114" y="93030"/>
                </a:lnTo>
                <a:lnTo>
                  <a:pt x="1727064" y="52534"/>
                </a:lnTo>
                <a:lnTo>
                  <a:pt x="1734638" y="8890"/>
                </a:lnTo>
                <a:lnTo>
                  <a:pt x="1734855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9599" y="1771649"/>
            <a:ext cx="5372100" cy="2000250"/>
          </a:xfrm>
          <a:custGeom>
            <a:avLst/>
            <a:gdLst/>
            <a:ahLst/>
            <a:cxnLst/>
            <a:rect l="l" t="t" r="r" b="b"/>
            <a:pathLst>
              <a:path w="5372100" h="2000250">
                <a:moveTo>
                  <a:pt x="5257799" y="2000249"/>
                </a:moveTo>
                <a:lnTo>
                  <a:pt x="114299" y="2000249"/>
                </a:lnTo>
                <a:lnTo>
                  <a:pt x="103040" y="1999705"/>
                </a:lnTo>
                <a:lnTo>
                  <a:pt x="60364" y="1986737"/>
                </a:lnTo>
                <a:lnTo>
                  <a:pt x="25900" y="1958425"/>
                </a:lnTo>
                <a:lnTo>
                  <a:pt x="4893" y="1919079"/>
                </a:lnTo>
                <a:lnTo>
                  <a:pt x="0" y="1885949"/>
                </a:lnTo>
                <a:lnTo>
                  <a:pt x="0" y="114299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299" y="0"/>
                </a:lnTo>
                <a:lnTo>
                  <a:pt x="5257799" y="0"/>
                </a:lnTo>
                <a:lnTo>
                  <a:pt x="5301539" y="8700"/>
                </a:lnTo>
                <a:lnTo>
                  <a:pt x="5338621" y="33477"/>
                </a:lnTo>
                <a:lnTo>
                  <a:pt x="5363397" y="70559"/>
                </a:lnTo>
                <a:lnTo>
                  <a:pt x="5372099" y="114299"/>
                </a:lnTo>
                <a:lnTo>
                  <a:pt x="5372099" y="1885949"/>
                </a:lnTo>
                <a:lnTo>
                  <a:pt x="5363397" y="1929690"/>
                </a:lnTo>
                <a:lnTo>
                  <a:pt x="5338621" y="1966772"/>
                </a:lnTo>
                <a:lnTo>
                  <a:pt x="5301539" y="1991549"/>
                </a:lnTo>
                <a:lnTo>
                  <a:pt x="5257799" y="2000249"/>
                </a:lnTo>
                <a:close/>
              </a:path>
            </a:pathLst>
          </a:custGeom>
          <a:solidFill>
            <a:srgbClr val="0D1117">
              <a:alpha val="7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599" y="1771649"/>
            <a:ext cx="5372100" cy="2000250"/>
          </a:xfrm>
          <a:custGeom>
            <a:avLst/>
            <a:gdLst/>
            <a:ahLst/>
            <a:cxnLst/>
            <a:rect l="l" t="t" r="r" b="b"/>
            <a:pathLst>
              <a:path w="5372100" h="2000250">
                <a:moveTo>
                  <a:pt x="5257799" y="2000249"/>
                </a:moveTo>
                <a:lnTo>
                  <a:pt x="114299" y="2000249"/>
                </a:lnTo>
                <a:lnTo>
                  <a:pt x="103040" y="1999705"/>
                </a:lnTo>
                <a:lnTo>
                  <a:pt x="60364" y="1986737"/>
                </a:lnTo>
                <a:lnTo>
                  <a:pt x="25900" y="1958425"/>
                </a:lnTo>
                <a:lnTo>
                  <a:pt x="4893" y="1919079"/>
                </a:lnTo>
                <a:lnTo>
                  <a:pt x="0" y="1885949"/>
                </a:lnTo>
                <a:lnTo>
                  <a:pt x="0" y="114299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299" y="0"/>
                </a:lnTo>
                <a:lnTo>
                  <a:pt x="5257799" y="0"/>
                </a:lnTo>
                <a:lnTo>
                  <a:pt x="5301539" y="8700"/>
                </a:lnTo>
                <a:lnTo>
                  <a:pt x="5303286" y="9524"/>
                </a:lnTo>
                <a:lnTo>
                  <a:pt x="107420" y="9524"/>
                </a:lnTo>
                <a:lnTo>
                  <a:pt x="100606" y="10195"/>
                </a:lnTo>
                <a:lnTo>
                  <a:pt x="61810" y="23360"/>
                </a:lnTo>
                <a:lnTo>
                  <a:pt x="31004" y="50369"/>
                </a:lnTo>
                <a:lnTo>
                  <a:pt x="12880" y="87111"/>
                </a:lnTo>
                <a:lnTo>
                  <a:pt x="9524" y="107420"/>
                </a:lnTo>
                <a:lnTo>
                  <a:pt x="9524" y="1892829"/>
                </a:lnTo>
                <a:lnTo>
                  <a:pt x="20133" y="1932400"/>
                </a:lnTo>
                <a:lnTo>
                  <a:pt x="45077" y="1964900"/>
                </a:lnTo>
                <a:lnTo>
                  <a:pt x="80560" y="1985381"/>
                </a:lnTo>
                <a:lnTo>
                  <a:pt x="107420" y="1990724"/>
                </a:lnTo>
                <a:lnTo>
                  <a:pt x="5303286" y="1990724"/>
                </a:lnTo>
                <a:lnTo>
                  <a:pt x="5301539" y="1991549"/>
                </a:lnTo>
                <a:lnTo>
                  <a:pt x="5290929" y="1995355"/>
                </a:lnTo>
                <a:lnTo>
                  <a:pt x="5280102" y="1998074"/>
                </a:lnTo>
                <a:lnTo>
                  <a:pt x="5269059" y="1999705"/>
                </a:lnTo>
                <a:lnTo>
                  <a:pt x="5257799" y="2000249"/>
                </a:lnTo>
                <a:close/>
              </a:path>
              <a:path w="5372100" h="2000250">
                <a:moveTo>
                  <a:pt x="5303286" y="1990724"/>
                </a:moveTo>
                <a:lnTo>
                  <a:pt x="5264678" y="1990724"/>
                </a:lnTo>
                <a:lnTo>
                  <a:pt x="5271492" y="1990053"/>
                </a:lnTo>
                <a:lnTo>
                  <a:pt x="5284987" y="1987368"/>
                </a:lnTo>
                <a:lnTo>
                  <a:pt x="5321728" y="1969244"/>
                </a:lnTo>
                <a:lnTo>
                  <a:pt x="5348738" y="1938438"/>
                </a:lnTo>
                <a:lnTo>
                  <a:pt x="5361903" y="1899642"/>
                </a:lnTo>
                <a:lnTo>
                  <a:pt x="5362574" y="1892829"/>
                </a:lnTo>
                <a:lnTo>
                  <a:pt x="5362574" y="107420"/>
                </a:lnTo>
                <a:lnTo>
                  <a:pt x="5351965" y="67847"/>
                </a:lnTo>
                <a:lnTo>
                  <a:pt x="5327020" y="35348"/>
                </a:lnTo>
                <a:lnTo>
                  <a:pt x="5291538" y="14867"/>
                </a:lnTo>
                <a:lnTo>
                  <a:pt x="5264678" y="9524"/>
                </a:lnTo>
                <a:lnTo>
                  <a:pt x="5303286" y="9524"/>
                </a:lnTo>
                <a:lnTo>
                  <a:pt x="5338621" y="33477"/>
                </a:lnTo>
                <a:lnTo>
                  <a:pt x="5363398" y="70559"/>
                </a:lnTo>
                <a:lnTo>
                  <a:pt x="5372099" y="114299"/>
                </a:lnTo>
                <a:lnTo>
                  <a:pt x="5372099" y="1885949"/>
                </a:lnTo>
                <a:lnTo>
                  <a:pt x="5371555" y="1897209"/>
                </a:lnTo>
                <a:lnTo>
                  <a:pt x="5358587" y="1939884"/>
                </a:lnTo>
                <a:lnTo>
                  <a:pt x="5330275" y="1974349"/>
                </a:lnTo>
                <a:lnTo>
                  <a:pt x="5311734" y="1986737"/>
                </a:lnTo>
                <a:lnTo>
                  <a:pt x="5303286" y="1990724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47724" y="2009774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38124" y="476249"/>
                </a:moveTo>
                <a:lnTo>
                  <a:pt x="191669" y="471674"/>
                </a:lnTo>
                <a:lnTo>
                  <a:pt x="146998" y="458123"/>
                </a:lnTo>
                <a:lnTo>
                  <a:pt x="105829" y="436118"/>
                </a:lnTo>
                <a:lnTo>
                  <a:pt x="69745" y="406504"/>
                </a:lnTo>
                <a:lnTo>
                  <a:pt x="40131" y="370419"/>
                </a:lnTo>
                <a:lnTo>
                  <a:pt x="18126" y="329251"/>
                </a:lnTo>
                <a:lnTo>
                  <a:pt x="4575" y="284580"/>
                </a:lnTo>
                <a:lnTo>
                  <a:pt x="0" y="238124"/>
                </a:lnTo>
                <a:lnTo>
                  <a:pt x="285" y="226426"/>
                </a:lnTo>
                <a:lnTo>
                  <a:pt x="7138" y="180250"/>
                </a:lnTo>
                <a:lnTo>
                  <a:pt x="22867" y="136299"/>
                </a:lnTo>
                <a:lnTo>
                  <a:pt x="46868" y="96261"/>
                </a:lnTo>
                <a:lnTo>
                  <a:pt x="78219" y="61675"/>
                </a:lnTo>
                <a:lnTo>
                  <a:pt x="115715" y="33869"/>
                </a:lnTo>
                <a:lnTo>
                  <a:pt x="157915" y="13913"/>
                </a:lnTo>
                <a:lnTo>
                  <a:pt x="203198" y="2573"/>
                </a:lnTo>
                <a:lnTo>
                  <a:pt x="238124" y="0"/>
                </a:lnTo>
                <a:lnTo>
                  <a:pt x="249823" y="285"/>
                </a:lnTo>
                <a:lnTo>
                  <a:pt x="295998" y="7138"/>
                </a:lnTo>
                <a:lnTo>
                  <a:pt x="339949" y="22867"/>
                </a:lnTo>
                <a:lnTo>
                  <a:pt x="379988" y="46868"/>
                </a:lnTo>
                <a:lnTo>
                  <a:pt x="414574" y="78219"/>
                </a:lnTo>
                <a:lnTo>
                  <a:pt x="442380" y="115715"/>
                </a:lnTo>
                <a:lnTo>
                  <a:pt x="462336" y="157915"/>
                </a:lnTo>
                <a:lnTo>
                  <a:pt x="473676" y="203198"/>
                </a:lnTo>
                <a:lnTo>
                  <a:pt x="476249" y="238124"/>
                </a:lnTo>
                <a:lnTo>
                  <a:pt x="475963" y="249823"/>
                </a:lnTo>
                <a:lnTo>
                  <a:pt x="469111" y="295998"/>
                </a:lnTo>
                <a:lnTo>
                  <a:pt x="453382" y="339949"/>
                </a:lnTo>
                <a:lnTo>
                  <a:pt x="429381" y="379987"/>
                </a:lnTo>
                <a:lnTo>
                  <a:pt x="398030" y="414574"/>
                </a:lnTo>
                <a:lnTo>
                  <a:pt x="360534" y="442379"/>
                </a:lnTo>
                <a:lnTo>
                  <a:pt x="318333" y="462336"/>
                </a:lnTo>
                <a:lnTo>
                  <a:pt x="273051" y="473676"/>
                </a:lnTo>
                <a:lnTo>
                  <a:pt x="238124" y="476249"/>
                </a:lnTo>
                <a:close/>
              </a:path>
            </a:pathLst>
          </a:custGeom>
          <a:solidFill>
            <a:srgbClr val="4DABF6">
              <a:alpha val="1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47724" y="2009774"/>
            <a:ext cx="476250" cy="474980"/>
          </a:xfrm>
          <a:custGeom>
            <a:avLst/>
            <a:gdLst/>
            <a:ahLst/>
            <a:cxnLst/>
            <a:rect l="l" t="t" r="r" b="b"/>
            <a:pathLst>
              <a:path w="476250" h="474980">
                <a:moveTo>
                  <a:pt x="261465" y="474980"/>
                </a:moveTo>
                <a:lnTo>
                  <a:pt x="214784" y="474980"/>
                </a:lnTo>
                <a:lnTo>
                  <a:pt x="203198" y="472440"/>
                </a:lnTo>
                <a:lnTo>
                  <a:pt x="191669" y="471170"/>
                </a:lnTo>
                <a:lnTo>
                  <a:pt x="180251" y="468630"/>
                </a:lnTo>
                <a:lnTo>
                  <a:pt x="169000" y="464820"/>
                </a:lnTo>
                <a:lnTo>
                  <a:pt x="157915" y="462280"/>
                </a:lnTo>
                <a:lnTo>
                  <a:pt x="115715" y="441960"/>
                </a:lnTo>
                <a:lnTo>
                  <a:pt x="78219" y="414020"/>
                </a:lnTo>
                <a:lnTo>
                  <a:pt x="46868" y="379730"/>
                </a:lnTo>
                <a:lnTo>
                  <a:pt x="22867" y="339090"/>
                </a:lnTo>
                <a:lnTo>
                  <a:pt x="7138" y="295910"/>
                </a:lnTo>
                <a:lnTo>
                  <a:pt x="285" y="248920"/>
                </a:lnTo>
                <a:lnTo>
                  <a:pt x="0" y="237490"/>
                </a:lnTo>
                <a:lnTo>
                  <a:pt x="190" y="229870"/>
                </a:lnTo>
                <a:lnTo>
                  <a:pt x="285" y="226060"/>
                </a:lnTo>
                <a:lnTo>
                  <a:pt x="7138" y="179070"/>
                </a:lnTo>
                <a:lnTo>
                  <a:pt x="22867" y="135890"/>
                </a:lnTo>
                <a:lnTo>
                  <a:pt x="46868" y="95250"/>
                </a:lnTo>
                <a:lnTo>
                  <a:pt x="78219" y="60960"/>
                </a:lnTo>
                <a:lnTo>
                  <a:pt x="115715" y="33020"/>
                </a:lnTo>
                <a:lnTo>
                  <a:pt x="157915" y="12700"/>
                </a:lnTo>
                <a:lnTo>
                  <a:pt x="169000" y="10160"/>
                </a:lnTo>
                <a:lnTo>
                  <a:pt x="180251" y="6350"/>
                </a:lnTo>
                <a:lnTo>
                  <a:pt x="191669" y="3810"/>
                </a:lnTo>
                <a:lnTo>
                  <a:pt x="203198" y="2540"/>
                </a:lnTo>
                <a:lnTo>
                  <a:pt x="214784" y="0"/>
                </a:lnTo>
                <a:lnTo>
                  <a:pt x="261465" y="0"/>
                </a:lnTo>
                <a:lnTo>
                  <a:pt x="273051" y="2540"/>
                </a:lnTo>
                <a:lnTo>
                  <a:pt x="284580" y="3810"/>
                </a:lnTo>
                <a:lnTo>
                  <a:pt x="295998" y="6350"/>
                </a:lnTo>
                <a:lnTo>
                  <a:pt x="303499" y="8890"/>
                </a:lnTo>
                <a:lnTo>
                  <a:pt x="223169" y="8890"/>
                </a:lnTo>
                <a:lnTo>
                  <a:pt x="208267" y="10160"/>
                </a:lnTo>
                <a:lnTo>
                  <a:pt x="200870" y="11430"/>
                </a:lnTo>
                <a:lnTo>
                  <a:pt x="186184" y="15240"/>
                </a:lnTo>
                <a:lnTo>
                  <a:pt x="178930" y="16510"/>
                </a:lnTo>
                <a:lnTo>
                  <a:pt x="164601" y="20320"/>
                </a:lnTo>
                <a:lnTo>
                  <a:pt x="157560" y="22860"/>
                </a:lnTo>
                <a:lnTo>
                  <a:pt x="143726" y="29210"/>
                </a:lnTo>
                <a:lnTo>
                  <a:pt x="136966" y="31750"/>
                </a:lnTo>
                <a:lnTo>
                  <a:pt x="123760" y="39370"/>
                </a:lnTo>
                <a:lnTo>
                  <a:pt x="117346" y="43180"/>
                </a:lnTo>
                <a:lnTo>
                  <a:pt x="104896" y="52070"/>
                </a:lnTo>
                <a:lnTo>
                  <a:pt x="98890" y="55880"/>
                </a:lnTo>
                <a:lnTo>
                  <a:pt x="66164" y="86360"/>
                </a:lnTo>
                <a:lnTo>
                  <a:pt x="40046" y="123190"/>
                </a:lnTo>
                <a:lnTo>
                  <a:pt x="21541" y="163830"/>
                </a:lnTo>
                <a:lnTo>
                  <a:pt x="11359" y="207010"/>
                </a:lnTo>
                <a:lnTo>
                  <a:pt x="9524" y="229870"/>
                </a:lnTo>
                <a:lnTo>
                  <a:pt x="9524" y="245110"/>
                </a:lnTo>
                <a:lnTo>
                  <a:pt x="15378" y="289560"/>
                </a:lnTo>
                <a:lnTo>
                  <a:pt x="29791" y="331470"/>
                </a:lnTo>
                <a:lnTo>
                  <a:pt x="52210" y="370840"/>
                </a:lnTo>
                <a:lnTo>
                  <a:pt x="81774" y="403860"/>
                </a:lnTo>
                <a:lnTo>
                  <a:pt x="104896" y="422910"/>
                </a:lnTo>
                <a:lnTo>
                  <a:pt x="117346" y="431800"/>
                </a:lnTo>
                <a:lnTo>
                  <a:pt x="123760" y="435610"/>
                </a:lnTo>
                <a:lnTo>
                  <a:pt x="136966" y="443230"/>
                </a:lnTo>
                <a:lnTo>
                  <a:pt x="143726" y="445770"/>
                </a:lnTo>
                <a:lnTo>
                  <a:pt x="157560" y="452120"/>
                </a:lnTo>
                <a:lnTo>
                  <a:pt x="164601" y="454660"/>
                </a:lnTo>
                <a:lnTo>
                  <a:pt x="178930" y="458470"/>
                </a:lnTo>
                <a:lnTo>
                  <a:pt x="186184" y="459740"/>
                </a:lnTo>
                <a:lnTo>
                  <a:pt x="200870" y="463550"/>
                </a:lnTo>
                <a:lnTo>
                  <a:pt x="208267" y="464820"/>
                </a:lnTo>
                <a:lnTo>
                  <a:pt x="223169" y="466090"/>
                </a:lnTo>
                <a:lnTo>
                  <a:pt x="303499" y="466090"/>
                </a:lnTo>
                <a:lnTo>
                  <a:pt x="295998" y="468630"/>
                </a:lnTo>
                <a:lnTo>
                  <a:pt x="284580" y="471170"/>
                </a:lnTo>
                <a:lnTo>
                  <a:pt x="273051" y="472440"/>
                </a:lnTo>
                <a:lnTo>
                  <a:pt x="261465" y="474980"/>
                </a:lnTo>
                <a:close/>
              </a:path>
              <a:path w="476250" h="474980">
                <a:moveTo>
                  <a:pt x="303499" y="466090"/>
                </a:moveTo>
                <a:lnTo>
                  <a:pt x="253080" y="466090"/>
                </a:lnTo>
                <a:lnTo>
                  <a:pt x="267982" y="464820"/>
                </a:lnTo>
                <a:lnTo>
                  <a:pt x="275379" y="463550"/>
                </a:lnTo>
                <a:lnTo>
                  <a:pt x="290065" y="459740"/>
                </a:lnTo>
                <a:lnTo>
                  <a:pt x="297319" y="458470"/>
                </a:lnTo>
                <a:lnTo>
                  <a:pt x="311648" y="454660"/>
                </a:lnTo>
                <a:lnTo>
                  <a:pt x="318689" y="452120"/>
                </a:lnTo>
                <a:lnTo>
                  <a:pt x="332523" y="445770"/>
                </a:lnTo>
                <a:lnTo>
                  <a:pt x="339283" y="443230"/>
                </a:lnTo>
                <a:lnTo>
                  <a:pt x="352489" y="435610"/>
                </a:lnTo>
                <a:lnTo>
                  <a:pt x="358902" y="431800"/>
                </a:lnTo>
                <a:lnTo>
                  <a:pt x="371353" y="422910"/>
                </a:lnTo>
                <a:lnTo>
                  <a:pt x="377359" y="419100"/>
                </a:lnTo>
                <a:lnTo>
                  <a:pt x="410085" y="388620"/>
                </a:lnTo>
                <a:lnTo>
                  <a:pt x="436202" y="351790"/>
                </a:lnTo>
                <a:lnTo>
                  <a:pt x="454708" y="311150"/>
                </a:lnTo>
                <a:lnTo>
                  <a:pt x="464890" y="267970"/>
                </a:lnTo>
                <a:lnTo>
                  <a:pt x="466724" y="245110"/>
                </a:lnTo>
                <a:lnTo>
                  <a:pt x="466724" y="229870"/>
                </a:lnTo>
                <a:lnTo>
                  <a:pt x="460871" y="185420"/>
                </a:lnTo>
                <a:lnTo>
                  <a:pt x="446458" y="143510"/>
                </a:lnTo>
                <a:lnTo>
                  <a:pt x="424039" y="104140"/>
                </a:lnTo>
                <a:lnTo>
                  <a:pt x="394475" y="71120"/>
                </a:lnTo>
                <a:lnTo>
                  <a:pt x="371353" y="52070"/>
                </a:lnTo>
                <a:lnTo>
                  <a:pt x="358902" y="43180"/>
                </a:lnTo>
                <a:lnTo>
                  <a:pt x="352489" y="39370"/>
                </a:lnTo>
                <a:lnTo>
                  <a:pt x="339283" y="31750"/>
                </a:lnTo>
                <a:lnTo>
                  <a:pt x="332523" y="29210"/>
                </a:lnTo>
                <a:lnTo>
                  <a:pt x="318689" y="22860"/>
                </a:lnTo>
                <a:lnTo>
                  <a:pt x="311648" y="20320"/>
                </a:lnTo>
                <a:lnTo>
                  <a:pt x="297319" y="16510"/>
                </a:lnTo>
                <a:lnTo>
                  <a:pt x="290065" y="15240"/>
                </a:lnTo>
                <a:lnTo>
                  <a:pt x="275379" y="11430"/>
                </a:lnTo>
                <a:lnTo>
                  <a:pt x="267982" y="10160"/>
                </a:lnTo>
                <a:lnTo>
                  <a:pt x="253080" y="8890"/>
                </a:lnTo>
                <a:lnTo>
                  <a:pt x="303499" y="8890"/>
                </a:lnTo>
                <a:lnTo>
                  <a:pt x="307249" y="10160"/>
                </a:lnTo>
                <a:lnTo>
                  <a:pt x="318333" y="12700"/>
                </a:lnTo>
                <a:lnTo>
                  <a:pt x="339949" y="22860"/>
                </a:lnTo>
                <a:lnTo>
                  <a:pt x="379988" y="45720"/>
                </a:lnTo>
                <a:lnTo>
                  <a:pt x="414574" y="77470"/>
                </a:lnTo>
                <a:lnTo>
                  <a:pt x="442380" y="115570"/>
                </a:lnTo>
                <a:lnTo>
                  <a:pt x="462336" y="157480"/>
                </a:lnTo>
                <a:lnTo>
                  <a:pt x="473676" y="201930"/>
                </a:lnTo>
                <a:lnTo>
                  <a:pt x="476249" y="237490"/>
                </a:lnTo>
                <a:lnTo>
                  <a:pt x="476059" y="245110"/>
                </a:lnTo>
                <a:lnTo>
                  <a:pt x="471674" y="284480"/>
                </a:lnTo>
                <a:lnTo>
                  <a:pt x="458123" y="328930"/>
                </a:lnTo>
                <a:lnTo>
                  <a:pt x="436118" y="369570"/>
                </a:lnTo>
                <a:lnTo>
                  <a:pt x="406504" y="406400"/>
                </a:lnTo>
                <a:lnTo>
                  <a:pt x="370419" y="435610"/>
                </a:lnTo>
                <a:lnTo>
                  <a:pt x="318333" y="462280"/>
                </a:lnTo>
                <a:lnTo>
                  <a:pt x="307249" y="464820"/>
                </a:lnTo>
                <a:lnTo>
                  <a:pt x="303499" y="466090"/>
                </a:lnTo>
                <a:close/>
              </a:path>
            </a:pathLst>
          </a:custGeom>
          <a:solidFill>
            <a:srgbClr val="4DABF6">
              <a:alpha val="3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0533" y="2146929"/>
            <a:ext cx="213812" cy="186653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6210299" y="1771649"/>
            <a:ext cx="5372100" cy="2000250"/>
          </a:xfrm>
          <a:custGeom>
            <a:avLst/>
            <a:gdLst/>
            <a:ahLst/>
            <a:cxnLst/>
            <a:rect l="l" t="t" r="r" b="b"/>
            <a:pathLst>
              <a:path w="5372100" h="2000250">
                <a:moveTo>
                  <a:pt x="5257799" y="2000249"/>
                </a:moveTo>
                <a:lnTo>
                  <a:pt x="114299" y="2000249"/>
                </a:lnTo>
                <a:lnTo>
                  <a:pt x="103040" y="1999705"/>
                </a:lnTo>
                <a:lnTo>
                  <a:pt x="60363" y="1986737"/>
                </a:lnTo>
                <a:lnTo>
                  <a:pt x="25899" y="1958425"/>
                </a:lnTo>
                <a:lnTo>
                  <a:pt x="4893" y="1919079"/>
                </a:lnTo>
                <a:lnTo>
                  <a:pt x="0" y="1885949"/>
                </a:lnTo>
                <a:lnTo>
                  <a:pt x="0" y="114299"/>
                </a:lnTo>
                <a:lnTo>
                  <a:pt x="8700" y="70559"/>
                </a:lnTo>
                <a:lnTo>
                  <a:pt x="33477" y="33477"/>
                </a:lnTo>
                <a:lnTo>
                  <a:pt x="70558" y="8700"/>
                </a:lnTo>
                <a:lnTo>
                  <a:pt x="114299" y="0"/>
                </a:lnTo>
                <a:lnTo>
                  <a:pt x="5257799" y="0"/>
                </a:lnTo>
                <a:lnTo>
                  <a:pt x="5301539" y="8700"/>
                </a:lnTo>
                <a:lnTo>
                  <a:pt x="5338621" y="33477"/>
                </a:lnTo>
                <a:lnTo>
                  <a:pt x="5363398" y="70559"/>
                </a:lnTo>
                <a:lnTo>
                  <a:pt x="5372099" y="114299"/>
                </a:lnTo>
                <a:lnTo>
                  <a:pt x="5372099" y="1885949"/>
                </a:lnTo>
                <a:lnTo>
                  <a:pt x="5363398" y="1929690"/>
                </a:lnTo>
                <a:lnTo>
                  <a:pt x="5338621" y="1966772"/>
                </a:lnTo>
                <a:lnTo>
                  <a:pt x="5301539" y="1991549"/>
                </a:lnTo>
                <a:lnTo>
                  <a:pt x="5257799" y="2000249"/>
                </a:lnTo>
                <a:close/>
              </a:path>
            </a:pathLst>
          </a:custGeom>
          <a:solidFill>
            <a:srgbClr val="0D1117">
              <a:alpha val="7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10299" y="1771649"/>
            <a:ext cx="5372100" cy="2000250"/>
          </a:xfrm>
          <a:custGeom>
            <a:avLst/>
            <a:gdLst/>
            <a:ahLst/>
            <a:cxnLst/>
            <a:rect l="l" t="t" r="r" b="b"/>
            <a:pathLst>
              <a:path w="5372100" h="2000250">
                <a:moveTo>
                  <a:pt x="5257799" y="2000249"/>
                </a:moveTo>
                <a:lnTo>
                  <a:pt x="114299" y="2000249"/>
                </a:lnTo>
                <a:lnTo>
                  <a:pt x="103040" y="1999705"/>
                </a:lnTo>
                <a:lnTo>
                  <a:pt x="60363" y="1986737"/>
                </a:lnTo>
                <a:lnTo>
                  <a:pt x="25899" y="1958425"/>
                </a:lnTo>
                <a:lnTo>
                  <a:pt x="4893" y="1919079"/>
                </a:lnTo>
                <a:lnTo>
                  <a:pt x="0" y="1885949"/>
                </a:lnTo>
                <a:lnTo>
                  <a:pt x="0" y="114299"/>
                </a:lnTo>
                <a:lnTo>
                  <a:pt x="8700" y="70559"/>
                </a:lnTo>
                <a:lnTo>
                  <a:pt x="33477" y="33477"/>
                </a:lnTo>
                <a:lnTo>
                  <a:pt x="70558" y="8700"/>
                </a:lnTo>
                <a:lnTo>
                  <a:pt x="114299" y="0"/>
                </a:lnTo>
                <a:lnTo>
                  <a:pt x="5257799" y="0"/>
                </a:lnTo>
                <a:lnTo>
                  <a:pt x="5301539" y="8700"/>
                </a:lnTo>
                <a:lnTo>
                  <a:pt x="5303286" y="9524"/>
                </a:lnTo>
                <a:lnTo>
                  <a:pt x="107419" y="9524"/>
                </a:lnTo>
                <a:lnTo>
                  <a:pt x="100606" y="10195"/>
                </a:lnTo>
                <a:lnTo>
                  <a:pt x="61809" y="23360"/>
                </a:lnTo>
                <a:lnTo>
                  <a:pt x="31004" y="50369"/>
                </a:lnTo>
                <a:lnTo>
                  <a:pt x="12879" y="87111"/>
                </a:lnTo>
                <a:lnTo>
                  <a:pt x="9524" y="107420"/>
                </a:lnTo>
                <a:lnTo>
                  <a:pt x="9524" y="1892829"/>
                </a:lnTo>
                <a:lnTo>
                  <a:pt x="20132" y="1932400"/>
                </a:lnTo>
                <a:lnTo>
                  <a:pt x="45076" y="1964900"/>
                </a:lnTo>
                <a:lnTo>
                  <a:pt x="80559" y="1985381"/>
                </a:lnTo>
                <a:lnTo>
                  <a:pt x="107419" y="1990724"/>
                </a:lnTo>
                <a:lnTo>
                  <a:pt x="5303286" y="1990724"/>
                </a:lnTo>
                <a:lnTo>
                  <a:pt x="5301539" y="1991549"/>
                </a:lnTo>
                <a:lnTo>
                  <a:pt x="5290928" y="1995355"/>
                </a:lnTo>
                <a:lnTo>
                  <a:pt x="5280101" y="1998074"/>
                </a:lnTo>
                <a:lnTo>
                  <a:pt x="5269058" y="1999705"/>
                </a:lnTo>
                <a:lnTo>
                  <a:pt x="5257799" y="2000249"/>
                </a:lnTo>
                <a:close/>
              </a:path>
              <a:path w="5372100" h="2000250">
                <a:moveTo>
                  <a:pt x="5303286" y="1990724"/>
                </a:moveTo>
                <a:lnTo>
                  <a:pt x="5264678" y="1990724"/>
                </a:lnTo>
                <a:lnTo>
                  <a:pt x="5271492" y="1990053"/>
                </a:lnTo>
                <a:lnTo>
                  <a:pt x="5284985" y="1987368"/>
                </a:lnTo>
                <a:lnTo>
                  <a:pt x="5321727" y="1969244"/>
                </a:lnTo>
                <a:lnTo>
                  <a:pt x="5348737" y="1938438"/>
                </a:lnTo>
                <a:lnTo>
                  <a:pt x="5361903" y="1899642"/>
                </a:lnTo>
                <a:lnTo>
                  <a:pt x="5362574" y="1892829"/>
                </a:lnTo>
                <a:lnTo>
                  <a:pt x="5362574" y="107420"/>
                </a:lnTo>
                <a:lnTo>
                  <a:pt x="5351964" y="67847"/>
                </a:lnTo>
                <a:lnTo>
                  <a:pt x="5327020" y="35348"/>
                </a:lnTo>
                <a:lnTo>
                  <a:pt x="5291536" y="14867"/>
                </a:lnTo>
                <a:lnTo>
                  <a:pt x="5264678" y="9524"/>
                </a:lnTo>
                <a:lnTo>
                  <a:pt x="5303286" y="9524"/>
                </a:lnTo>
                <a:lnTo>
                  <a:pt x="5338621" y="33477"/>
                </a:lnTo>
                <a:lnTo>
                  <a:pt x="5363398" y="70559"/>
                </a:lnTo>
                <a:lnTo>
                  <a:pt x="5372099" y="114299"/>
                </a:lnTo>
                <a:lnTo>
                  <a:pt x="5372099" y="1885949"/>
                </a:lnTo>
                <a:lnTo>
                  <a:pt x="5371555" y="1897209"/>
                </a:lnTo>
                <a:lnTo>
                  <a:pt x="5358587" y="1939884"/>
                </a:lnTo>
                <a:lnTo>
                  <a:pt x="5330275" y="1974349"/>
                </a:lnTo>
                <a:lnTo>
                  <a:pt x="5311734" y="1986737"/>
                </a:lnTo>
                <a:lnTo>
                  <a:pt x="5303286" y="1990724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48424" y="2009774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38124" y="476249"/>
                </a:moveTo>
                <a:lnTo>
                  <a:pt x="191668" y="471674"/>
                </a:lnTo>
                <a:lnTo>
                  <a:pt x="146997" y="458123"/>
                </a:lnTo>
                <a:lnTo>
                  <a:pt x="105828" y="436118"/>
                </a:lnTo>
                <a:lnTo>
                  <a:pt x="69744" y="406504"/>
                </a:lnTo>
                <a:lnTo>
                  <a:pt x="40129" y="370419"/>
                </a:lnTo>
                <a:lnTo>
                  <a:pt x="18125" y="329251"/>
                </a:lnTo>
                <a:lnTo>
                  <a:pt x="4574" y="284580"/>
                </a:lnTo>
                <a:lnTo>
                  <a:pt x="0" y="238124"/>
                </a:lnTo>
                <a:lnTo>
                  <a:pt x="285" y="226426"/>
                </a:lnTo>
                <a:lnTo>
                  <a:pt x="7136" y="180250"/>
                </a:lnTo>
                <a:lnTo>
                  <a:pt x="22866" y="136299"/>
                </a:lnTo>
                <a:lnTo>
                  <a:pt x="46867" y="96261"/>
                </a:lnTo>
                <a:lnTo>
                  <a:pt x="78218" y="61675"/>
                </a:lnTo>
                <a:lnTo>
                  <a:pt x="115714" y="33869"/>
                </a:lnTo>
                <a:lnTo>
                  <a:pt x="157915" y="13913"/>
                </a:lnTo>
                <a:lnTo>
                  <a:pt x="203198" y="2573"/>
                </a:lnTo>
                <a:lnTo>
                  <a:pt x="238124" y="0"/>
                </a:lnTo>
                <a:lnTo>
                  <a:pt x="249823" y="285"/>
                </a:lnTo>
                <a:lnTo>
                  <a:pt x="295998" y="7138"/>
                </a:lnTo>
                <a:lnTo>
                  <a:pt x="339949" y="22867"/>
                </a:lnTo>
                <a:lnTo>
                  <a:pt x="379987" y="46868"/>
                </a:lnTo>
                <a:lnTo>
                  <a:pt x="414574" y="78219"/>
                </a:lnTo>
                <a:lnTo>
                  <a:pt x="442379" y="115715"/>
                </a:lnTo>
                <a:lnTo>
                  <a:pt x="462336" y="157915"/>
                </a:lnTo>
                <a:lnTo>
                  <a:pt x="473676" y="203198"/>
                </a:lnTo>
                <a:lnTo>
                  <a:pt x="476249" y="238124"/>
                </a:lnTo>
                <a:lnTo>
                  <a:pt x="475963" y="249823"/>
                </a:lnTo>
                <a:lnTo>
                  <a:pt x="469111" y="295998"/>
                </a:lnTo>
                <a:lnTo>
                  <a:pt x="453382" y="339949"/>
                </a:lnTo>
                <a:lnTo>
                  <a:pt x="429381" y="379987"/>
                </a:lnTo>
                <a:lnTo>
                  <a:pt x="398030" y="414574"/>
                </a:lnTo>
                <a:lnTo>
                  <a:pt x="360533" y="442379"/>
                </a:lnTo>
                <a:lnTo>
                  <a:pt x="318333" y="462336"/>
                </a:lnTo>
                <a:lnTo>
                  <a:pt x="273050" y="473676"/>
                </a:lnTo>
                <a:lnTo>
                  <a:pt x="238124" y="476249"/>
                </a:lnTo>
                <a:close/>
              </a:path>
            </a:pathLst>
          </a:custGeom>
          <a:solidFill>
            <a:srgbClr val="4DABF6">
              <a:alpha val="1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448424" y="2009774"/>
            <a:ext cx="476250" cy="474980"/>
          </a:xfrm>
          <a:custGeom>
            <a:avLst/>
            <a:gdLst/>
            <a:ahLst/>
            <a:cxnLst/>
            <a:rect l="l" t="t" r="r" b="b"/>
            <a:pathLst>
              <a:path w="476250" h="474980">
                <a:moveTo>
                  <a:pt x="261465" y="474980"/>
                </a:moveTo>
                <a:lnTo>
                  <a:pt x="214784" y="474980"/>
                </a:lnTo>
                <a:lnTo>
                  <a:pt x="203198" y="472440"/>
                </a:lnTo>
                <a:lnTo>
                  <a:pt x="191668" y="471170"/>
                </a:lnTo>
                <a:lnTo>
                  <a:pt x="180250" y="468630"/>
                </a:lnTo>
                <a:lnTo>
                  <a:pt x="168999" y="464820"/>
                </a:lnTo>
                <a:lnTo>
                  <a:pt x="157915" y="462280"/>
                </a:lnTo>
                <a:lnTo>
                  <a:pt x="115714" y="441960"/>
                </a:lnTo>
                <a:lnTo>
                  <a:pt x="78218" y="414020"/>
                </a:lnTo>
                <a:lnTo>
                  <a:pt x="46867" y="379730"/>
                </a:lnTo>
                <a:lnTo>
                  <a:pt x="22866" y="339090"/>
                </a:lnTo>
                <a:lnTo>
                  <a:pt x="7136" y="295910"/>
                </a:lnTo>
                <a:lnTo>
                  <a:pt x="285" y="248920"/>
                </a:lnTo>
                <a:lnTo>
                  <a:pt x="0" y="237490"/>
                </a:lnTo>
                <a:lnTo>
                  <a:pt x="190" y="229870"/>
                </a:lnTo>
                <a:lnTo>
                  <a:pt x="285" y="226060"/>
                </a:lnTo>
                <a:lnTo>
                  <a:pt x="7136" y="179070"/>
                </a:lnTo>
                <a:lnTo>
                  <a:pt x="22866" y="135890"/>
                </a:lnTo>
                <a:lnTo>
                  <a:pt x="46867" y="95250"/>
                </a:lnTo>
                <a:lnTo>
                  <a:pt x="78218" y="60960"/>
                </a:lnTo>
                <a:lnTo>
                  <a:pt x="115714" y="33020"/>
                </a:lnTo>
                <a:lnTo>
                  <a:pt x="157915" y="12700"/>
                </a:lnTo>
                <a:lnTo>
                  <a:pt x="168999" y="10160"/>
                </a:lnTo>
                <a:lnTo>
                  <a:pt x="180250" y="6350"/>
                </a:lnTo>
                <a:lnTo>
                  <a:pt x="191668" y="3810"/>
                </a:lnTo>
                <a:lnTo>
                  <a:pt x="203198" y="2540"/>
                </a:lnTo>
                <a:lnTo>
                  <a:pt x="214784" y="0"/>
                </a:lnTo>
                <a:lnTo>
                  <a:pt x="261465" y="0"/>
                </a:lnTo>
                <a:lnTo>
                  <a:pt x="273050" y="2540"/>
                </a:lnTo>
                <a:lnTo>
                  <a:pt x="284580" y="3810"/>
                </a:lnTo>
                <a:lnTo>
                  <a:pt x="295998" y="6350"/>
                </a:lnTo>
                <a:lnTo>
                  <a:pt x="303498" y="8890"/>
                </a:lnTo>
                <a:lnTo>
                  <a:pt x="223169" y="8890"/>
                </a:lnTo>
                <a:lnTo>
                  <a:pt x="208266" y="10160"/>
                </a:lnTo>
                <a:lnTo>
                  <a:pt x="200869" y="11430"/>
                </a:lnTo>
                <a:lnTo>
                  <a:pt x="186182" y="15240"/>
                </a:lnTo>
                <a:lnTo>
                  <a:pt x="178929" y="16510"/>
                </a:lnTo>
                <a:lnTo>
                  <a:pt x="164600" y="20320"/>
                </a:lnTo>
                <a:lnTo>
                  <a:pt x="157559" y="22860"/>
                </a:lnTo>
                <a:lnTo>
                  <a:pt x="143726" y="29210"/>
                </a:lnTo>
                <a:lnTo>
                  <a:pt x="136966" y="31750"/>
                </a:lnTo>
                <a:lnTo>
                  <a:pt x="123760" y="39370"/>
                </a:lnTo>
                <a:lnTo>
                  <a:pt x="117346" y="43180"/>
                </a:lnTo>
                <a:lnTo>
                  <a:pt x="104896" y="52070"/>
                </a:lnTo>
                <a:lnTo>
                  <a:pt x="98890" y="55880"/>
                </a:lnTo>
                <a:lnTo>
                  <a:pt x="66163" y="86360"/>
                </a:lnTo>
                <a:lnTo>
                  <a:pt x="40046" y="123190"/>
                </a:lnTo>
                <a:lnTo>
                  <a:pt x="21541" y="163830"/>
                </a:lnTo>
                <a:lnTo>
                  <a:pt x="11359" y="207010"/>
                </a:lnTo>
                <a:lnTo>
                  <a:pt x="9525" y="229870"/>
                </a:lnTo>
                <a:lnTo>
                  <a:pt x="9525" y="245110"/>
                </a:lnTo>
                <a:lnTo>
                  <a:pt x="15377" y="289560"/>
                </a:lnTo>
                <a:lnTo>
                  <a:pt x="29790" y="331470"/>
                </a:lnTo>
                <a:lnTo>
                  <a:pt x="52209" y="370840"/>
                </a:lnTo>
                <a:lnTo>
                  <a:pt x="81774" y="403860"/>
                </a:lnTo>
                <a:lnTo>
                  <a:pt x="104896" y="422910"/>
                </a:lnTo>
                <a:lnTo>
                  <a:pt x="117346" y="431800"/>
                </a:lnTo>
                <a:lnTo>
                  <a:pt x="123760" y="435610"/>
                </a:lnTo>
                <a:lnTo>
                  <a:pt x="136966" y="443230"/>
                </a:lnTo>
                <a:lnTo>
                  <a:pt x="143726" y="445770"/>
                </a:lnTo>
                <a:lnTo>
                  <a:pt x="157559" y="452120"/>
                </a:lnTo>
                <a:lnTo>
                  <a:pt x="164600" y="454660"/>
                </a:lnTo>
                <a:lnTo>
                  <a:pt x="178929" y="458470"/>
                </a:lnTo>
                <a:lnTo>
                  <a:pt x="186182" y="459740"/>
                </a:lnTo>
                <a:lnTo>
                  <a:pt x="200869" y="463550"/>
                </a:lnTo>
                <a:lnTo>
                  <a:pt x="208266" y="464820"/>
                </a:lnTo>
                <a:lnTo>
                  <a:pt x="223169" y="466090"/>
                </a:lnTo>
                <a:lnTo>
                  <a:pt x="303498" y="466090"/>
                </a:lnTo>
                <a:lnTo>
                  <a:pt x="295998" y="468630"/>
                </a:lnTo>
                <a:lnTo>
                  <a:pt x="284580" y="471170"/>
                </a:lnTo>
                <a:lnTo>
                  <a:pt x="273050" y="472440"/>
                </a:lnTo>
                <a:lnTo>
                  <a:pt x="261465" y="474980"/>
                </a:lnTo>
                <a:close/>
              </a:path>
              <a:path w="476250" h="474980">
                <a:moveTo>
                  <a:pt x="303498" y="466090"/>
                </a:moveTo>
                <a:lnTo>
                  <a:pt x="253080" y="466090"/>
                </a:lnTo>
                <a:lnTo>
                  <a:pt x="267981" y="464820"/>
                </a:lnTo>
                <a:lnTo>
                  <a:pt x="275378" y="463550"/>
                </a:lnTo>
                <a:lnTo>
                  <a:pt x="290064" y="459740"/>
                </a:lnTo>
                <a:lnTo>
                  <a:pt x="297318" y="458470"/>
                </a:lnTo>
                <a:lnTo>
                  <a:pt x="311647" y="454660"/>
                </a:lnTo>
                <a:lnTo>
                  <a:pt x="318688" y="452120"/>
                </a:lnTo>
                <a:lnTo>
                  <a:pt x="332522" y="445770"/>
                </a:lnTo>
                <a:lnTo>
                  <a:pt x="339282" y="443230"/>
                </a:lnTo>
                <a:lnTo>
                  <a:pt x="352487" y="435610"/>
                </a:lnTo>
                <a:lnTo>
                  <a:pt x="358902" y="431800"/>
                </a:lnTo>
                <a:lnTo>
                  <a:pt x="371352" y="422910"/>
                </a:lnTo>
                <a:lnTo>
                  <a:pt x="377359" y="419100"/>
                </a:lnTo>
                <a:lnTo>
                  <a:pt x="410085" y="388620"/>
                </a:lnTo>
                <a:lnTo>
                  <a:pt x="436202" y="351790"/>
                </a:lnTo>
                <a:lnTo>
                  <a:pt x="454707" y="311150"/>
                </a:lnTo>
                <a:lnTo>
                  <a:pt x="464889" y="267970"/>
                </a:lnTo>
                <a:lnTo>
                  <a:pt x="466724" y="245110"/>
                </a:lnTo>
                <a:lnTo>
                  <a:pt x="466724" y="229870"/>
                </a:lnTo>
                <a:lnTo>
                  <a:pt x="460871" y="185420"/>
                </a:lnTo>
                <a:lnTo>
                  <a:pt x="446457" y="143510"/>
                </a:lnTo>
                <a:lnTo>
                  <a:pt x="424038" y="104140"/>
                </a:lnTo>
                <a:lnTo>
                  <a:pt x="394475" y="71120"/>
                </a:lnTo>
                <a:lnTo>
                  <a:pt x="371352" y="52070"/>
                </a:lnTo>
                <a:lnTo>
                  <a:pt x="358902" y="43180"/>
                </a:lnTo>
                <a:lnTo>
                  <a:pt x="352487" y="39370"/>
                </a:lnTo>
                <a:lnTo>
                  <a:pt x="339282" y="31750"/>
                </a:lnTo>
                <a:lnTo>
                  <a:pt x="332522" y="29210"/>
                </a:lnTo>
                <a:lnTo>
                  <a:pt x="318688" y="22860"/>
                </a:lnTo>
                <a:lnTo>
                  <a:pt x="311647" y="20320"/>
                </a:lnTo>
                <a:lnTo>
                  <a:pt x="297318" y="16510"/>
                </a:lnTo>
                <a:lnTo>
                  <a:pt x="290064" y="15240"/>
                </a:lnTo>
                <a:lnTo>
                  <a:pt x="275378" y="11430"/>
                </a:lnTo>
                <a:lnTo>
                  <a:pt x="267981" y="10160"/>
                </a:lnTo>
                <a:lnTo>
                  <a:pt x="253080" y="8890"/>
                </a:lnTo>
                <a:lnTo>
                  <a:pt x="303498" y="8890"/>
                </a:lnTo>
                <a:lnTo>
                  <a:pt x="307249" y="10160"/>
                </a:lnTo>
                <a:lnTo>
                  <a:pt x="318333" y="12700"/>
                </a:lnTo>
                <a:lnTo>
                  <a:pt x="339949" y="22860"/>
                </a:lnTo>
                <a:lnTo>
                  <a:pt x="379987" y="45720"/>
                </a:lnTo>
                <a:lnTo>
                  <a:pt x="414574" y="77470"/>
                </a:lnTo>
                <a:lnTo>
                  <a:pt x="442379" y="115570"/>
                </a:lnTo>
                <a:lnTo>
                  <a:pt x="462336" y="157480"/>
                </a:lnTo>
                <a:lnTo>
                  <a:pt x="473676" y="201930"/>
                </a:lnTo>
                <a:lnTo>
                  <a:pt x="476249" y="237490"/>
                </a:lnTo>
                <a:lnTo>
                  <a:pt x="476059" y="245110"/>
                </a:lnTo>
                <a:lnTo>
                  <a:pt x="475963" y="248920"/>
                </a:lnTo>
                <a:lnTo>
                  <a:pt x="469111" y="295910"/>
                </a:lnTo>
                <a:lnTo>
                  <a:pt x="453382" y="339090"/>
                </a:lnTo>
                <a:lnTo>
                  <a:pt x="429381" y="379730"/>
                </a:lnTo>
                <a:lnTo>
                  <a:pt x="398030" y="414020"/>
                </a:lnTo>
                <a:lnTo>
                  <a:pt x="360533" y="441960"/>
                </a:lnTo>
                <a:lnTo>
                  <a:pt x="318333" y="462280"/>
                </a:lnTo>
                <a:lnTo>
                  <a:pt x="307249" y="464820"/>
                </a:lnTo>
                <a:lnTo>
                  <a:pt x="303498" y="466090"/>
                </a:lnTo>
                <a:close/>
              </a:path>
            </a:pathLst>
          </a:custGeom>
          <a:solidFill>
            <a:srgbClr val="4DABF6">
              <a:alpha val="3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1774" y="2133600"/>
            <a:ext cx="214561" cy="214603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609599" y="4000499"/>
            <a:ext cx="5372100" cy="2000250"/>
          </a:xfrm>
          <a:custGeom>
            <a:avLst/>
            <a:gdLst/>
            <a:ahLst/>
            <a:cxnLst/>
            <a:rect l="l" t="t" r="r" b="b"/>
            <a:pathLst>
              <a:path w="5372100" h="2000250">
                <a:moveTo>
                  <a:pt x="5257799" y="2000249"/>
                </a:moveTo>
                <a:lnTo>
                  <a:pt x="114299" y="2000249"/>
                </a:lnTo>
                <a:lnTo>
                  <a:pt x="103040" y="1999705"/>
                </a:lnTo>
                <a:lnTo>
                  <a:pt x="60364" y="1986737"/>
                </a:lnTo>
                <a:lnTo>
                  <a:pt x="25900" y="1958425"/>
                </a:lnTo>
                <a:lnTo>
                  <a:pt x="4893" y="1919079"/>
                </a:lnTo>
                <a:lnTo>
                  <a:pt x="0" y="1885949"/>
                </a:lnTo>
                <a:lnTo>
                  <a:pt x="0" y="114299"/>
                </a:lnTo>
                <a:lnTo>
                  <a:pt x="8700" y="70558"/>
                </a:lnTo>
                <a:lnTo>
                  <a:pt x="33477" y="33477"/>
                </a:lnTo>
                <a:lnTo>
                  <a:pt x="70559" y="8700"/>
                </a:lnTo>
                <a:lnTo>
                  <a:pt x="114299" y="0"/>
                </a:lnTo>
                <a:lnTo>
                  <a:pt x="5257799" y="0"/>
                </a:lnTo>
                <a:lnTo>
                  <a:pt x="5301539" y="8700"/>
                </a:lnTo>
                <a:lnTo>
                  <a:pt x="5338621" y="33477"/>
                </a:lnTo>
                <a:lnTo>
                  <a:pt x="5363397" y="70558"/>
                </a:lnTo>
                <a:lnTo>
                  <a:pt x="5372099" y="114299"/>
                </a:lnTo>
                <a:lnTo>
                  <a:pt x="5372099" y="1885949"/>
                </a:lnTo>
                <a:lnTo>
                  <a:pt x="5363397" y="1929689"/>
                </a:lnTo>
                <a:lnTo>
                  <a:pt x="5338621" y="1966771"/>
                </a:lnTo>
                <a:lnTo>
                  <a:pt x="5301539" y="1991548"/>
                </a:lnTo>
                <a:lnTo>
                  <a:pt x="5257799" y="2000249"/>
                </a:lnTo>
                <a:close/>
              </a:path>
            </a:pathLst>
          </a:custGeom>
          <a:solidFill>
            <a:srgbClr val="0D1117">
              <a:alpha val="7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9599" y="4000499"/>
            <a:ext cx="5372100" cy="2000250"/>
          </a:xfrm>
          <a:custGeom>
            <a:avLst/>
            <a:gdLst/>
            <a:ahLst/>
            <a:cxnLst/>
            <a:rect l="l" t="t" r="r" b="b"/>
            <a:pathLst>
              <a:path w="5372100" h="2000250">
                <a:moveTo>
                  <a:pt x="5257799" y="2000249"/>
                </a:moveTo>
                <a:lnTo>
                  <a:pt x="114299" y="2000249"/>
                </a:lnTo>
                <a:lnTo>
                  <a:pt x="103040" y="1999705"/>
                </a:lnTo>
                <a:lnTo>
                  <a:pt x="60364" y="1986737"/>
                </a:lnTo>
                <a:lnTo>
                  <a:pt x="25900" y="1958425"/>
                </a:lnTo>
                <a:lnTo>
                  <a:pt x="4893" y="1919079"/>
                </a:lnTo>
                <a:lnTo>
                  <a:pt x="0" y="1885949"/>
                </a:lnTo>
                <a:lnTo>
                  <a:pt x="0" y="114299"/>
                </a:lnTo>
                <a:lnTo>
                  <a:pt x="8700" y="70558"/>
                </a:lnTo>
                <a:lnTo>
                  <a:pt x="33477" y="33477"/>
                </a:lnTo>
                <a:lnTo>
                  <a:pt x="70559" y="8700"/>
                </a:lnTo>
                <a:lnTo>
                  <a:pt x="114299" y="0"/>
                </a:lnTo>
                <a:lnTo>
                  <a:pt x="5257799" y="0"/>
                </a:lnTo>
                <a:lnTo>
                  <a:pt x="5301539" y="8700"/>
                </a:lnTo>
                <a:lnTo>
                  <a:pt x="5303286" y="9524"/>
                </a:lnTo>
                <a:lnTo>
                  <a:pt x="107420" y="9524"/>
                </a:lnTo>
                <a:lnTo>
                  <a:pt x="100610" y="10195"/>
                </a:lnTo>
                <a:lnTo>
                  <a:pt x="61810" y="23360"/>
                </a:lnTo>
                <a:lnTo>
                  <a:pt x="31004" y="50369"/>
                </a:lnTo>
                <a:lnTo>
                  <a:pt x="12880" y="87111"/>
                </a:lnTo>
                <a:lnTo>
                  <a:pt x="9524" y="107419"/>
                </a:lnTo>
                <a:lnTo>
                  <a:pt x="9524" y="1892828"/>
                </a:lnTo>
                <a:lnTo>
                  <a:pt x="20133" y="1932399"/>
                </a:lnTo>
                <a:lnTo>
                  <a:pt x="45077" y="1964900"/>
                </a:lnTo>
                <a:lnTo>
                  <a:pt x="80560" y="1985380"/>
                </a:lnTo>
                <a:lnTo>
                  <a:pt x="107420" y="1990724"/>
                </a:lnTo>
                <a:lnTo>
                  <a:pt x="5303287" y="1990724"/>
                </a:lnTo>
                <a:lnTo>
                  <a:pt x="5301539" y="1991548"/>
                </a:lnTo>
                <a:lnTo>
                  <a:pt x="5290929" y="1995355"/>
                </a:lnTo>
                <a:lnTo>
                  <a:pt x="5280102" y="1998074"/>
                </a:lnTo>
                <a:lnTo>
                  <a:pt x="5269059" y="1999705"/>
                </a:lnTo>
                <a:lnTo>
                  <a:pt x="5257799" y="2000249"/>
                </a:lnTo>
                <a:close/>
              </a:path>
              <a:path w="5372100" h="2000250">
                <a:moveTo>
                  <a:pt x="5303287" y="1990724"/>
                </a:moveTo>
                <a:lnTo>
                  <a:pt x="5264678" y="1990724"/>
                </a:lnTo>
                <a:lnTo>
                  <a:pt x="5271492" y="1990053"/>
                </a:lnTo>
                <a:lnTo>
                  <a:pt x="5284987" y="1987368"/>
                </a:lnTo>
                <a:lnTo>
                  <a:pt x="5321728" y="1969243"/>
                </a:lnTo>
                <a:lnTo>
                  <a:pt x="5348738" y="1938437"/>
                </a:lnTo>
                <a:lnTo>
                  <a:pt x="5361903" y="1899642"/>
                </a:lnTo>
                <a:lnTo>
                  <a:pt x="5362574" y="1892828"/>
                </a:lnTo>
                <a:lnTo>
                  <a:pt x="5362574" y="107419"/>
                </a:lnTo>
                <a:lnTo>
                  <a:pt x="5351965" y="67847"/>
                </a:lnTo>
                <a:lnTo>
                  <a:pt x="5327020" y="35347"/>
                </a:lnTo>
                <a:lnTo>
                  <a:pt x="5291538" y="14867"/>
                </a:lnTo>
                <a:lnTo>
                  <a:pt x="5264678" y="9524"/>
                </a:lnTo>
                <a:lnTo>
                  <a:pt x="5303286" y="9524"/>
                </a:lnTo>
                <a:lnTo>
                  <a:pt x="5338621" y="33477"/>
                </a:lnTo>
                <a:lnTo>
                  <a:pt x="5363398" y="70558"/>
                </a:lnTo>
                <a:lnTo>
                  <a:pt x="5372099" y="114299"/>
                </a:lnTo>
                <a:lnTo>
                  <a:pt x="5372099" y="1885949"/>
                </a:lnTo>
                <a:lnTo>
                  <a:pt x="5371555" y="1897209"/>
                </a:lnTo>
                <a:lnTo>
                  <a:pt x="5358587" y="1939884"/>
                </a:lnTo>
                <a:lnTo>
                  <a:pt x="5330275" y="1974349"/>
                </a:lnTo>
                <a:lnTo>
                  <a:pt x="5311734" y="1986737"/>
                </a:lnTo>
                <a:lnTo>
                  <a:pt x="5303287" y="1990724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7724" y="4238624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38124" y="476249"/>
                </a:moveTo>
                <a:lnTo>
                  <a:pt x="191671" y="471673"/>
                </a:lnTo>
                <a:lnTo>
                  <a:pt x="146998" y="458123"/>
                </a:lnTo>
                <a:lnTo>
                  <a:pt x="105829" y="436118"/>
                </a:lnTo>
                <a:lnTo>
                  <a:pt x="69745" y="406504"/>
                </a:lnTo>
                <a:lnTo>
                  <a:pt x="40131" y="370419"/>
                </a:lnTo>
                <a:lnTo>
                  <a:pt x="18126" y="329250"/>
                </a:lnTo>
                <a:lnTo>
                  <a:pt x="4575" y="284580"/>
                </a:lnTo>
                <a:lnTo>
                  <a:pt x="0" y="238124"/>
                </a:lnTo>
                <a:lnTo>
                  <a:pt x="285" y="226426"/>
                </a:lnTo>
                <a:lnTo>
                  <a:pt x="7138" y="180250"/>
                </a:lnTo>
                <a:lnTo>
                  <a:pt x="22867" y="136299"/>
                </a:lnTo>
                <a:lnTo>
                  <a:pt x="46868" y="96261"/>
                </a:lnTo>
                <a:lnTo>
                  <a:pt x="78219" y="61675"/>
                </a:lnTo>
                <a:lnTo>
                  <a:pt x="115715" y="33869"/>
                </a:lnTo>
                <a:lnTo>
                  <a:pt x="157915" y="13913"/>
                </a:lnTo>
                <a:lnTo>
                  <a:pt x="203198" y="2573"/>
                </a:lnTo>
                <a:lnTo>
                  <a:pt x="238124" y="0"/>
                </a:lnTo>
                <a:lnTo>
                  <a:pt x="249823" y="285"/>
                </a:lnTo>
                <a:lnTo>
                  <a:pt x="295998" y="7138"/>
                </a:lnTo>
                <a:lnTo>
                  <a:pt x="339949" y="22866"/>
                </a:lnTo>
                <a:lnTo>
                  <a:pt x="379988" y="46868"/>
                </a:lnTo>
                <a:lnTo>
                  <a:pt x="414574" y="78219"/>
                </a:lnTo>
                <a:lnTo>
                  <a:pt x="442380" y="115715"/>
                </a:lnTo>
                <a:lnTo>
                  <a:pt x="462336" y="157915"/>
                </a:lnTo>
                <a:lnTo>
                  <a:pt x="473676" y="203198"/>
                </a:lnTo>
                <a:lnTo>
                  <a:pt x="476249" y="238124"/>
                </a:lnTo>
                <a:lnTo>
                  <a:pt x="475963" y="249823"/>
                </a:lnTo>
                <a:lnTo>
                  <a:pt x="469111" y="295998"/>
                </a:lnTo>
                <a:lnTo>
                  <a:pt x="453382" y="339949"/>
                </a:lnTo>
                <a:lnTo>
                  <a:pt x="429381" y="379987"/>
                </a:lnTo>
                <a:lnTo>
                  <a:pt x="398030" y="414574"/>
                </a:lnTo>
                <a:lnTo>
                  <a:pt x="360534" y="442379"/>
                </a:lnTo>
                <a:lnTo>
                  <a:pt x="318333" y="462335"/>
                </a:lnTo>
                <a:lnTo>
                  <a:pt x="273051" y="473675"/>
                </a:lnTo>
                <a:lnTo>
                  <a:pt x="238124" y="476249"/>
                </a:lnTo>
                <a:close/>
              </a:path>
            </a:pathLst>
          </a:custGeom>
          <a:solidFill>
            <a:srgbClr val="4DABF6">
              <a:alpha val="1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7724" y="4238624"/>
            <a:ext cx="476250" cy="474980"/>
          </a:xfrm>
          <a:custGeom>
            <a:avLst/>
            <a:gdLst/>
            <a:ahLst/>
            <a:cxnLst/>
            <a:rect l="l" t="t" r="r" b="b"/>
            <a:pathLst>
              <a:path w="476250" h="474979">
                <a:moveTo>
                  <a:pt x="261465" y="474980"/>
                </a:moveTo>
                <a:lnTo>
                  <a:pt x="214784" y="474980"/>
                </a:lnTo>
                <a:lnTo>
                  <a:pt x="203199" y="472440"/>
                </a:lnTo>
                <a:lnTo>
                  <a:pt x="191671" y="471170"/>
                </a:lnTo>
                <a:lnTo>
                  <a:pt x="180251" y="468630"/>
                </a:lnTo>
                <a:lnTo>
                  <a:pt x="169000" y="464820"/>
                </a:lnTo>
                <a:lnTo>
                  <a:pt x="157915" y="462280"/>
                </a:lnTo>
                <a:lnTo>
                  <a:pt x="115715" y="441960"/>
                </a:lnTo>
                <a:lnTo>
                  <a:pt x="78219" y="414020"/>
                </a:lnTo>
                <a:lnTo>
                  <a:pt x="46868" y="379730"/>
                </a:lnTo>
                <a:lnTo>
                  <a:pt x="22867" y="339090"/>
                </a:lnTo>
                <a:lnTo>
                  <a:pt x="7138" y="295910"/>
                </a:lnTo>
                <a:lnTo>
                  <a:pt x="285" y="248920"/>
                </a:lnTo>
                <a:lnTo>
                  <a:pt x="0" y="237490"/>
                </a:lnTo>
                <a:lnTo>
                  <a:pt x="190" y="229870"/>
                </a:lnTo>
                <a:lnTo>
                  <a:pt x="4575" y="190500"/>
                </a:lnTo>
                <a:lnTo>
                  <a:pt x="18126" y="146050"/>
                </a:lnTo>
                <a:lnTo>
                  <a:pt x="40131" y="105410"/>
                </a:lnTo>
                <a:lnTo>
                  <a:pt x="69745" y="68580"/>
                </a:lnTo>
                <a:lnTo>
                  <a:pt x="105829" y="39370"/>
                </a:lnTo>
                <a:lnTo>
                  <a:pt x="157915" y="12700"/>
                </a:lnTo>
                <a:lnTo>
                  <a:pt x="169000" y="10160"/>
                </a:lnTo>
                <a:lnTo>
                  <a:pt x="180251" y="6350"/>
                </a:lnTo>
                <a:lnTo>
                  <a:pt x="191669" y="3810"/>
                </a:lnTo>
                <a:lnTo>
                  <a:pt x="203198" y="2540"/>
                </a:lnTo>
                <a:lnTo>
                  <a:pt x="214784" y="0"/>
                </a:lnTo>
                <a:lnTo>
                  <a:pt x="261465" y="0"/>
                </a:lnTo>
                <a:lnTo>
                  <a:pt x="273051" y="2540"/>
                </a:lnTo>
                <a:lnTo>
                  <a:pt x="284580" y="3810"/>
                </a:lnTo>
                <a:lnTo>
                  <a:pt x="295998" y="6350"/>
                </a:lnTo>
                <a:lnTo>
                  <a:pt x="303499" y="8890"/>
                </a:lnTo>
                <a:lnTo>
                  <a:pt x="223169" y="8890"/>
                </a:lnTo>
                <a:lnTo>
                  <a:pt x="208267" y="10160"/>
                </a:lnTo>
                <a:lnTo>
                  <a:pt x="200870" y="11430"/>
                </a:lnTo>
                <a:lnTo>
                  <a:pt x="186184" y="15240"/>
                </a:lnTo>
                <a:lnTo>
                  <a:pt x="178930" y="16510"/>
                </a:lnTo>
                <a:lnTo>
                  <a:pt x="164601" y="20320"/>
                </a:lnTo>
                <a:lnTo>
                  <a:pt x="157560" y="22860"/>
                </a:lnTo>
                <a:lnTo>
                  <a:pt x="143726" y="29210"/>
                </a:lnTo>
                <a:lnTo>
                  <a:pt x="136966" y="31750"/>
                </a:lnTo>
                <a:lnTo>
                  <a:pt x="123760" y="39370"/>
                </a:lnTo>
                <a:lnTo>
                  <a:pt x="117346" y="43180"/>
                </a:lnTo>
                <a:lnTo>
                  <a:pt x="104896" y="52070"/>
                </a:lnTo>
                <a:lnTo>
                  <a:pt x="98890" y="55880"/>
                </a:lnTo>
                <a:lnTo>
                  <a:pt x="66164" y="86360"/>
                </a:lnTo>
                <a:lnTo>
                  <a:pt x="40046" y="123190"/>
                </a:lnTo>
                <a:lnTo>
                  <a:pt x="21541" y="163830"/>
                </a:lnTo>
                <a:lnTo>
                  <a:pt x="11359" y="207010"/>
                </a:lnTo>
                <a:lnTo>
                  <a:pt x="9524" y="229870"/>
                </a:lnTo>
                <a:lnTo>
                  <a:pt x="9524" y="245110"/>
                </a:lnTo>
                <a:lnTo>
                  <a:pt x="15378" y="289560"/>
                </a:lnTo>
                <a:lnTo>
                  <a:pt x="29791" y="331470"/>
                </a:lnTo>
                <a:lnTo>
                  <a:pt x="52210" y="370840"/>
                </a:lnTo>
                <a:lnTo>
                  <a:pt x="81774" y="403860"/>
                </a:lnTo>
                <a:lnTo>
                  <a:pt x="104896" y="422910"/>
                </a:lnTo>
                <a:lnTo>
                  <a:pt x="117346" y="431800"/>
                </a:lnTo>
                <a:lnTo>
                  <a:pt x="123760" y="435610"/>
                </a:lnTo>
                <a:lnTo>
                  <a:pt x="136966" y="443230"/>
                </a:lnTo>
                <a:lnTo>
                  <a:pt x="143726" y="445770"/>
                </a:lnTo>
                <a:lnTo>
                  <a:pt x="157560" y="452120"/>
                </a:lnTo>
                <a:lnTo>
                  <a:pt x="164601" y="454660"/>
                </a:lnTo>
                <a:lnTo>
                  <a:pt x="178930" y="458470"/>
                </a:lnTo>
                <a:lnTo>
                  <a:pt x="186184" y="459740"/>
                </a:lnTo>
                <a:lnTo>
                  <a:pt x="200870" y="463550"/>
                </a:lnTo>
                <a:lnTo>
                  <a:pt x="208267" y="464820"/>
                </a:lnTo>
                <a:lnTo>
                  <a:pt x="223169" y="466090"/>
                </a:lnTo>
                <a:lnTo>
                  <a:pt x="303499" y="466090"/>
                </a:lnTo>
                <a:lnTo>
                  <a:pt x="295998" y="468630"/>
                </a:lnTo>
                <a:lnTo>
                  <a:pt x="284580" y="471170"/>
                </a:lnTo>
                <a:lnTo>
                  <a:pt x="273051" y="472440"/>
                </a:lnTo>
                <a:lnTo>
                  <a:pt x="261465" y="474980"/>
                </a:lnTo>
                <a:close/>
              </a:path>
              <a:path w="476250" h="474979">
                <a:moveTo>
                  <a:pt x="303499" y="466090"/>
                </a:moveTo>
                <a:lnTo>
                  <a:pt x="253080" y="466090"/>
                </a:lnTo>
                <a:lnTo>
                  <a:pt x="267982" y="464820"/>
                </a:lnTo>
                <a:lnTo>
                  <a:pt x="275379" y="463550"/>
                </a:lnTo>
                <a:lnTo>
                  <a:pt x="290065" y="459740"/>
                </a:lnTo>
                <a:lnTo>
                  <a:pt x="297319" y="458470"/>
                </a:lnTo>
                <a:lnTo>
                  <a:pt x="311648" y="454660"/>
                </a:lnTo>
                <a:lnTo>
                  <a:pt x="318689" y="452120"/>
                </a:lnTo>
                <a:lnTo>
                  <a:pt x="332523" y="445770"/>
                </a:lnTo>
                <a:lnTo>
                  <a:pt x="339283" y="443230"/>
                </a:lnTo>
                <a:lnTo>
                  <a:pt x="352489" y="435610"/>
                </a:lnTo>
                <a:lnTo>
                  <a:pt x="358902" y="431800"/>
                </a:lnTo>
                <a:lnTo>
                  <a:pt x="371353" y="422910"/>
                </a:lnTo>
                <a:lnTo>
                  <a:pt x="377359" y="419100"/>
                </a:lnTo>
                <a:lnTo>
                  <a:pt x="410085" y="388620"/>
                </a:lnTo>
                <a:lnTo>
                  <a:pt x="436202" y="351790"/>
                </a:lnTo>
                <a:lnTo>
                  <a:pt x="454708" y="311150"/>
                </a:lnTo>
                <a:lnTo>
                  <a:pt x="464890" y="267970"/>
                </a:lnTo>
                <a:lnTo>
                  <a:pt x="466724" y="245110"/>
                </a:lnTo>
                <a:lnTo>
                  <a:pt x="466724" y="229870"/>
                </a:lnTo>
                <a:lnTo>
                  <a:pt x="460871" y="185420"/>
                </a:lnTo>
                <a:lnTo>
                  <a:pt x="446458" y="143510"/>
                </a:lnTo>
                <a:lnTo>
                  <a:pt x="424039" y="104140"/>
                </a:lnTo>
                <a:lnTo>
                  <a:pt x="394475" y="71120"/>
                </a:lnTo>
                <a:lnTo>
                  <a:pt x="371353" y="52070"/>
                </a:lnTo>
                <a:lnTo>
                  <a:pt x="358902" y="43180"/>
                </a:lnTo>
                <a:lnTo>
                  <a:pt x="352489" y="39370"/>
                </a:lnTo>
                <a:lnTo>
                  <a:pt x="339283" y="31750"/>
                </a:lnTo>
                <a:lnTo>
                  <a:pt x="332523" y="29210"/>
                </a:lnTo>
                <a:lnTo>
                  <a:pt x="318689" y="22860"/>
                </a:lnTo>
                <a:lnTo>
                  <a:pt x="311648" y="20320"/>
                </a:lnTo>
                <a:lnTo>
                  <a:pt x="297319" y="16510"/>
                </a:lnTo>
                <a:lnTo>
                  <a:pt x="290065" y="15240"/>
                </a:lnTo>
                <a:lnTo>
                  <a:pt x="275379" y="11430"/>
                </a:lnTo>
                <a:lnTo>
                  <a:pt x="267982" y="10160"/>
                </a:lnTo>
                <a:lnTo>
                  <a:pt x="253080" y="8890"/>
                </a:lnTo>
                <a:lnTo>
                  <a:pt x="303499" y="8890"/>
                </a:lnTo>
                <a:lnTo>
                  <a:pt x="307249" y="10160"/>
                </a:lnTo>
                <a:lnTo>
                  <a:pt x="318333" y="12700"/>
                </a:lnTo>
                <a:lnTo>
                  <a:pt x="339949" y="22860"/>
                </a:lnTo>
                <a:lnTo>
                  <a:pt x="379988" y="45720"/>
                </a:lnTo>
                <a:lnTo>
                  <a:pt x="414574" y="77470"/>
                </a:lnTo>
                <a:lnTo>
                  <a:pt x="442380" y="115570"/>
                </a:lnTo>
                <a:lnTo>
                  <a:pt x="462336" y="157480"/>
                </a:lnTo>
                <a:lnTo>
                  <a:pt x="473676" y="201930"/>
                </a:lnTo>
                <a:lnTo>
                  <a:pt x="476249" y="237490"/>
                </a:lnTo>
                <a:lnTo>
                  <a:pt x="476059" y="245110"/>
                </a:lnTo>
                <a:lnTo>
                  <a:pt x="471674" y="284480"/>
                </a:lnTo>
                <a:lnTo>
                  <a:pt x="458123" y="328930"/>
                </a:lnTo>
                <a:lnTo>
                  <a:pt x="436118" y="369570"/>
                </a:lnTo>
                <a:lnTo>
                  <a:pt x="406504" y="406400"/>
                </a:lnTo>
                <a:lnTo>
                  <a:pt x="370419" y="435610"/>
                </a:lnTo>
                <a:lnTo>
                  <a:pt x="318333" y="462280"/>
                </a:lnTo>
                <a:lnTo>
                  <a:pt x="307249" y="464820"/>
                </a:lnTo>
                <a:lnTo>
                  <a:pt x="303499" y="466090"/>
                </a:lnTo>
                <a:close/>
              </a:path>
            </a:pathLst>
          </a:custGeom>
          <a:solidFill>
            <a:srgbClr val="4DABF6">
              <a:alpha val="3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52499" y="4371989"/>
            <a:ext cx="266700" cy="213360"/>
          </a:xfrm>
          <a:custGeom>
            <a:avLst/>
            <a:gdLst/>
            <a:ahLst/>
            <a:cxnLst/>
            <a:rect l="l" t="t" r="r" b="b"/>
            <a:pathLst>
              <a:path w="266700" h="213360">
                <a:moveTo>
                  <a:pt x="146603" y="39982"/>
                </a:moveTo>
                <a:lnTo>
                  <a:pt x="119948" y="39982"/>
                </a:lnTo>
                <a:lnTo>
                  <a:pt x="119948" y="5955"/>
                </a:lnTo>
                <a:lnTo>
                  <a:pt x="125903" y="0"/>
                </a:lnTo>
                <a:lnTo>
                  <a:pt x="140647" y="0"/>
                </a:lnTo>
                <a:lnTo>
                  <a:pt x="146603" y="5955"/>
                </a:lnTo>
                <a:lnTo>
                  <a:pt x="146603" y="39982"/>
                </a:lnTo>
                <a:close/>
              </a:path>
              <a:path w="266700" h="213360">
                <a:moveTo>
                  <a:pt x="196581" y="213240"/>
                </a:moveTo>
                <a:lnTo>
                  <a:pt x="69969" y="213240"/>
                </a:lnTo>
                <a:lnTo>
                  <a:pt x="58291" y="210886"/>
                </a:lnTo>
                <a:lnTo>
                  <a:pt x="48760" y="204463"/>
                </a:lnTo>
                <a:lnTo>
                  <a:pt x="42337" y="194932"/>
                </a:lnTo>
                <a:lnTo>
                  <a:pt x="39982" y="183253"/>
                </a:lnTo>
                <a:lnTo>
                  <a:pt x="39982" y="69969"/>
                </a:lnTo>
                <a:lnTo>
                  <a:pt x="42337" y="58291"/>
                </a:lnTo>
                <a:lnTo>
                  <a:pt x="48760" y="48760"/>
                </a:lnTo>
                <a:lnTo>
                  <a:pt x="58291" y="42337"/>
                </a:lnTo>
                <a:lnTo>
                  <a:pt x="69969" y="39982"/>
                </a:lnTo>
                <a:lnTo>
                  <a:pt x="196581" y="39982"/>
                </a:lnTo>
                <a:lnTo>
                  <a:pt x="208260" y="42337"/>
                </a:lnTo>
                <a:lnTo>
                  <a:pt x="217791" y="48760"/>
                </a:lnTo>
                <a:lnTo>
                  <a:pt x="224214" y="58291"/>
                </a:lnTo>
                <a:lnTo>
                  <a:pt x="226568" y="69969"/>
                </a:lnTo>
                <a:lnTo>
                  <a:pt x="226568" y="89961"/>
                </a:lnTo>
                <a:lnTo>
                  <a:pt x="91083" y="89961"/>
                </a:lnTo>
                <a:lnTo>
                  <a:pt x="88958" y="90383"/>
                </a:lnTo>
                <a:lnTo>
                  <a:pt x="76633" y="104411"/>
                </a:lnTo>
                <a:lnTo>
                  <a:pt x="76633" y="108829"/>
                </a:lnTo>
                <a:lnTo>
                  <a:pt x="91083" y="123279"/>
                </a:lnTo>
                <a:lnTo>
                  <a:pt x="226568" y="123279"/>
                </a:lnTo>
                <a:lnTo>
                  <a:pt x="226568" y="159930"/>
                </a:lnTo>
                <a:lnTo>
                  <a:pt x="82964" y="159930"/>
                </a:lnTo>
                <a:lnTo>
                  <a:pt x="79965" y="162929"/>
                </a:lnTo>
                <a:lnTo>
                  <a:pt x="79965" y="170259"/>
                </a:lnTo>
                <a:lnTo>
                  <a:pt x="82964" y="173258"/>
                </a:lnTo>
                <a:lnTo>
                  <a:pt x="226568" y="173258"/>
                </a:lnTo>
                <a:lnTo>
                  <a:pt x="226568" y="183253"/>
                </a:lnTo>
                <a:lnTo>
                  <a:pt x="224214" y="194932"/>
                </a:lnTo>
                <a:lnTo>
                  <a:pt x="217791" y="204463"/>
                </a:lnTo>
                <a:lnTo>
                  <a:pt x="208260" y="210886"/>
                </a:lnTo>
                <a:lnTo>
                  <a:pt x="196581" y="213240"/>
                </a:lnTo>
                <a:close/>
              </a:path>
              <a:path w="266700" h="213360">
                <a:moveTo>
                  <a:pt x="171049" y="123279"/>
                </a:moveTo>
                <a:lnTo>
                  <a:pt x="95502" y="123279"/>
                </a:lnTo>
                <a:lnTo>
                  <a:pt x="97627" y="122857"/>
                </a:lnTo>
                <a:lnTo>
                  <a:pt x="101709" y="121166"/>
                </a:lnTo>
                <a:lnTo>
                  <a:pt x="109952" y="108829"/>
                </a:lnTo>
                <a:lnTo>
                  <a:pt x="109952" y="104411"/>
                </a:lnTo>
                <a:lnTo>
                  <a:pt x="95502" y="89961"/>
                </a:lnTo>
                <a:lnTo>
                  <a:pt x="171049" y="89961"/>
                </a:lnTo>
                <a:lnTo>
                  <a:pt x="156598" y="104411"/>
                </a:lnTo>
                <a:lnTo>
                  <a:pt x="156598" y="108829"/>
                </a:lnTo>
                <a:lnTo>
                  <a:pt x="168923" y="122857"/>
                </a:lnTo>
                <a:lnTo>
                  <a:pt x="171049" y="123279"/>
                </a:lnTo>
                <a:close/>
              </a:path>
              <a:path w="266700" h="213360">
                <a:moveTo>
                  <a:pt x="226568" y="123279"/>
                </a:moveTo>
                <a:lnTo>
                  <a:pt x="175467" y="123279"/>
                </a:lnTo>
                <a:lnTo>
                  <a:pt x="177592" y="122857"/>
                </a:lnTo>
                <a:lnTo>
                  <a:pt x="181674" y="121166"/>
                </a:lnTo>
                <a:lnTo>
                  <a:pt x="189917" y="108829"/>
                </a:lnTo>
                <a:lnTo>
                  <a:pt x="189917" y="104411"/>
                </a:lnTo>
                <a:lnTo>
                  <a:pt x="175467" y="89961"/>
                </a:lnTo>
                <a:lnTo>
                  <a:pt x="226568" y="89961"/>
                </a:lnTo>
                <a:lnTo>
                  <a:pt x="226568" y="123279"/>
                </a:lnTo>
                <a:close/>
              </a:path>
              <a:path w="266700" h="213360">
                <a:moveTo>
                  <a:pt x="122946" y="173258"/>
                </a:moveTo>
                <a:lnTo>
                  <a:pt x="103621" y="173258"/>
                </a:lnTo>
                <a:lnTo>
                  <a:pt x="106620" y="170259"/>
                </a:lnTo>
                <a:lnTo>
                  <a:pt x="106620" y="162929"/>
                </a:lnTo>
                <a:lnTo>
                  <a:pt x="103621" y="159930"/>
                </a:lnTo>
                <a:lnTo>
                  <a:pt x="122946" y="159930"/>
                </a:lnTo>
                <a:lnTo>
                  <a:pt x="119948" y="162929"/>
                </a:lnTo>
                <a:lnTo>
                  <a:pt x="119948" y="170259"/>
                </a:lnTo>
                <a:lnTo>
                  <a:pt x="122946" y="173258"/>
                </a:lnTo>
                <a:close/>
              </a:path>
              <a:path w="266700" h="213360">
                <a:moveTo>
                  <a:pt x="162929" y="173258"/>
                </a:moveTo>
                <a:lnTo>
                  <a:pt x="143604" y="173258"/>
                </a:lnTo>
                <a:lnTo>
                  <a:pt x="146603" y="170259"/>
                </a:lnTo>
                <a:lnTo>
                  <a:pt x="146603" y="162929"/>
                </a:lnTo>
                <a:lnTo>
                  <a:pt x="143604" y="159930"/>
                </a:lnTo>
                <a:lnTo>
                  <a:pt x="162929" y="159930"/>
                </a:lnTo>
                <a:lnTo>
                  <a:pt x="159930" y="162929"/>
                </a:lnTo>
                <a:lnTo>
                  <a:pt x="159930" y="170259"/>
                </a:lnTo>
                <a:lnTo>
                  <a:pt x="162929" y="173258"/>
                </a:lnTo>
                <a:close/>
              </a:path>
              <a:path w="266700" h="213360">
                <a:moveTo>
                  <a:pt x="226568" y="173258"/>
                </a:moveTo>
                <a:lnTo>
                  <a:pt x="183587" y="173258"/>
                </a:lnTo>
                <a:lnTo>
                  <a:pt x="186585" y="170259"/>
                </a:lnTo>
                <a:lnTo>
                  <a:pt x="186585" y="162929"/>
                </a:lnTo>
                <a:lnTo>
                  <a:pt x="183587" y="159930"/>
                </a:lnTo>
                <a:lnTo>
                  <a:pt x="226568" y="159930"/>
                </a:lnTo>
                <a:lnTo>
                  <a:pt x="226568" y="173258"/>
                </a:lnTo>
                <a:close/>
              </a:path>
              <a:path w="266700" h="213360">
                <a:moveTo>
                  <a:pt x="26655" y="173258"/>
                </a:moveTo>
                <a:lnTo>
                  <a:pt x="19991" y="173258"/>
                </a:lnTo>
                <a:lnTo>
                  <a:pt x="12211" y="171686"/>
                </a:lnTo>
                <a:lnTo>
                  <a:pt x="5856" y="167401"/>
                </a:lnTo>
                <a:lnTo>
                  <a:pt x="1571" y="161046"/>
                </a:lnTo>
                <a:lnTo>
                  <a:pt x="0" y="153266"/>
                </a:lnTo>
                <a:lnTo>
                  <a:pt x="0" y="113284"/>
                </a:lnTo>
                <a:lnTo>
                  <a:pt x="1571" y="105504"/>
                </a:lnTo>
                <a:lnTo>
                  <a:pt x="5856" y="99149"/>
                </a:lnTo>
                <a:lnTo>
                  <a:pt x="12211" y="94864"/>
                </a:lnTo>
                <a:lnTo>
                  <a:pt x="19991" y="93292"/>
                </a:lnTo>
                <a:lnTo>
                  <a:pt x="26655" y="93292"/>
                </a:lnTo>
                <a:lnTo>
                  <a:pt x="26655" y="173258"/>
                </a:lnTo>
                <a:close/>
              </a:path>
              <a:path w="266700" h="213360">
                <a:moveTo>
                  <a:pt x="246559" y="173258"/>
                </a:moveTo>
                <a:lnTo>
                  <a:pt x="239896" y="173258"/>
                </a:lnTo>
                <a:lnTo>
                  <a:pt x="239896" y="93292"/>
                </a:lnTo>
                <a:lnTo>
                  <a:pt x="246559" y="93292"/>
                </a:lnTo>
                <a:lnTo>
                  <a:pt x="254339" y="94864"/>
                </a:lnTo>
                <a:lnTo>
                  <a:pt x="260694" y="99149"/>
                </a:lnTo>
                <a:lnTo>
                  <a:pt x="264979" y="105504"/>
                </a:lnTo>
                <a:lnTo>
                  <a:pt x="266551" y="113284"/>
                </a:lnTo>
                <a:lnTo>
                  <a:pt x="266551" y="153266"/>
                </a:lnTo>
                <a:lnTo>
                  <a:pt x="264979" y="161046"/>
                </a:lnTo>
                <a:lnTo>
                  <a:pt x="260694" y="167401"/>
                </a:lnTo>
                <a:lnTo>
                  <a:pt x="254339" y="171686"/>
                </a:lnTo>
                <a:lnTo>
                  <a:pt x="246559" y="173258"/>
                </a:lnTo>
                <a:close/>
              </a:path>
            </a:pathLst>
          </a:custGeom>
          <a:solidFill>
            <a:srgbClr val="4DABF6"/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10299" y="4000499"/>
            <a:ext cx="5372100" cy="2000250"/>
          </a:xfrm>
          <a:custGeom>
            <a:avLst/>
            <a:gdLst/>
            <a:ahLst/>
            <a:cxnLst/>
            <a:rect l="l" t="t" r="r" b="b"/>
            <a:pathLst>
              <a:path w="5372100" h="2000250">
                <a:moveTo>
                  <a:pt x="5257799" y="2000249"/>
                </a:moveTo>
                <a:lnTo>
                  <a:pt x="114299" y="2000249"/>
                </a:lnTo>
                <a:lnTo>
                  <a:pt x="103040" y="1999705"/>
                </a:lnTo>
                <a:lnTo>
                  <a:pt x="60363" y="1986737"/>
                </a:lnTo>
                <a:lnTo>
                  <a:pt x="25899" y="1958425"/>
                </a:lnTo>
                <a:lnTo>
                  <a:pt x="4893" y="1919079"/>
                </a:lnTo>
                <a:lnTo>
                  <a:pt x="0" y="1885949"/>
                </a:lnTo>
                <a:lnTo>
                  <a:pt x="0" y="114299"/>
                </a:lnTo>
                <a:lnTo>
                  <a:pt x="8700" y="70558"/>
                </a:lnTo>
                <a:lnTo>
                  <a:pt x="33477" y="33477"/>
                </a:lnTo>
                <a:lnTo>
                  <a:pt x="70558" y="8700"/>
                </a:lnTo>
                <a:lnTo>
                  <a:pt x="114299" y="0"/>
                </a:lnTo>
                <a:lnTo>
                  <a:pt x="5257799" y="0"/>
                </a:lnTo>
                <a:lnTo>
                  <a:pt x="5301539" y="8700"/>
                </a:lnTo>
                <a:lnTo>
                  <a:pt x="5338621" y="33477"/>
                </a:lnTo>
                <a:lnTo>
                  <a:pt x="5363398" y="70558"/>
                </a:lnTo>
                <a:lnTo>
                  <a:pt x="5372099" y="114299"/>
                </a:lnTo>
                <a:lnTo>
                  <a:pt x="5372099" y="1885949"/>
                </a:lnTo>
                <a:lnTo>
                  <a:pt x="5363398" y="1929689"/>
                </a:lnTo>
                <a:lnTo>
                  <a:pt x="5338621" y="1966771"/>
                </a:lnTo>
                <a:lnTo>
                  <a:pt x="5301539" y="1991548"/>
                </a:lnTo>
                <a:lnTo>
                  <a:pt x="5257799" y="2000249"/>
                </a:lnTo>
                <a:close/>
              </a:path>
            </a:pathLst>
          </a:custGeom>
          <a:solidFill>
            <a:srgbClr val="0D1117">
              <a:alpha val="7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210299" y="4000499"/>
            <a:ext cx="5372100" cy="2000250"/>
          </a:xfrm>
          <a:custGeom>
            <a:avLst/>
            <a:gdLst/>
            <a:ahLst/>
            <a:cxnLst/>
            <a:rect l="l" t="t" r="r" b="b"/>
            <a:pathLst>
              <a:path w="5372100" h="2000250">
                <a:moveTo>
                  <a:pt x="5257799" y="2000249"/>
                </a:moveTo>
                <a:lnTo>
                  <a:pt x="114299" y="2000249"/>
                </a:lnTo>
                <a:lnTo>
                  <a:pt x="103040" y="1999705"/>
                </a:lnTo>
                <a:lnTo>
                  <a:pt x="60363" y="1986737"/>
                </a:lnTo>
                <a:lnTo>
                  <a:pt x="25899" y="1958425"/>
                </a:lnTo>
                <a:lnTo>
                  <a:pt x="4893" y="1919079"/>
                </a:lnTo>
                <a:lnTo>
                  <a:pt x="0" y="1885949"/>
                </a:lnTo>
                <a:lnTo>
                  <a:pt x="0" y="114299"/>
                </a:lnTo>
                <a:lnTo>
                  <a:pt x="8700" y="70558"/>
                </a:lnTo>
                <a:lnTo>
                  <a:pt x="33477" y="33477"/>
                </a:lnTo>
                <a:lnTo>
                  <a:pt x="70558" y="8700"/>
                </a:lnTo>
                <a:lnTo>
                  <a:pt x="114299" y="0"/>
                </a:lnTo>
                <a:lnTo>
                  <a:pt x="5257799" y="0"/>
                </a:lnTo>
                <a:lnTo>
                  <a:pt x="5301539" y="8700"/>
                </a:lnTo>
                <a:lnTo>
                  <a:pt x="5303286" y="9524"/>
                </a:lnTo>
                <a:lnTo>
                  <a:pt x="107419" y="9524"/>
                </a:lnTo>
                <a:lnTo>
                  <a:pt x="100610" y="10195"/>
                </a:lnTo>
                <a:lnTo>
                  <a:pt x="61809" y="23360"/>
                </a:lnTo>
                <a:lnTo>
                  <a:pt x="31004" y="50369"/>
                </a:lnTo>
                <a:lnTo>
                  <a:pt x="12879" y="87111"/>
                </a:lnTo>
                <a:lnTo>
                  <a:pt x="9524" y="107419"/>
                </a:lnTo>
                <a:lnTo>
                  <a:pt x="9524" y="1892828"/>
                </a:lnTo>
                <a:lnTo>
                  <a:pt x="20132" y="1932399"/>
                </a:lnTo>
                <a:lnTo>
                  <a:pt x="45076" y="1964900"/>
                </a:lnTo>
                <a:lnTo>
                  <a:pt x="80559" y="1985380"/>
                </a:lnTo>
                <a:lnTo>
                  <a:pt x="107419" y="1990724"/>
                </a:lnTo>
                <a:lnTo>
                  <a:pt x="5303287" y="1990724"/>
                </a:lnTo>
                <a:lnTo>
                  <a:pt x="5301539" y="1991548"/>
                </a:lnTo>
                <a:lnTo>
                  <a:pt x="5290928" y="1995355"/>
                </a:lnTo>
                <a:lnTo>
                  <a:pt x="5280101" y="1998074"/>
                </a:lnTo>
                <a:lnTo>
                  <a:pt x="5269058" y="1999705"/>
                </a:lnTo>
                <a:lnTo>
                  <a:pt x="5257799" y="2000249"/>
                </a:lnTo>
                <a:close/>
              </a:path>
              <a:path w="5372100" h="2000250">
                <a:moveTo>
                  <a:pt x="5303287" y="1990724"/>
                </a:moveTo>
                <a:lnTo>
                  <a:pt x="5264678" y="1990724"/>
                </a:lnTo>
                <a:lnTo>
                  <a:pt x="5271492" y="1990053"/>
                </a:lnTo>
                <a:lnTo>
                  <a:pt x="5284985" y="1987368"/>
                </a:lnTo>
                <a:lnTo>
                  <a:pt x="5321727" y="1969243"/>
                </a:lnTo>
                <a:lnTo>
                  <a:pt x="5348737" y="1938437"/>
                </a:lnTo>
                <a:lnTo>
                  <a:pt x="5361903" y="1899642"/>
                </a:lnTo>
                <a:lnTo>
                  <a:pt x="5362574" y="1892828"/>
                </a:lnTo>
                <a:lnTo>
                  <a:pt x="5362574" y="107419"/>
                </a:lnTo>
                <a:lnTo>
                  <a:pt x="5351964" y="67847"/>
                </a:lnTo>
                <a:lnTo>
                  <a:pt x="5327020" y="35347"/>
                </a:lnTo>
                <a:lnTo>
                  <a:pt x="5291536" y="14867"/>
                </a:lnTo>
                <a:lnTo>
                  <a:pt x="5264678" y="9524"/>
                </a:lnTo>
                <a:lnTo>
                  <a:pt x="5303286" y="9524"/>
                </a:lnTo>
                <a:lnTo>
                  <a:pt x="5338621" y="33477"/>
                </a:lnTo>
                <a:lnTo>
                  <a:pt x="5363398" y="70558"/>
                </a:lnTo>
                <a:lnTo>
                  <a:pt x="5372099" y="114299"/>
                </a:lnTo>
                <a:lnTo>
                  <a:pt x="5372099" y="1885949"/>
                </a:lnTo>
                <a:lnTo>
                  <a:pt x="5371555" y="1897209"/>
                </a:lnTo>
                <a:lnTo>
                  <a:pt x="5358587" y="1939884"/>
                </a:lnTo>
                <a:lnTo>
                  <a:pt x="5330275" y="1974349"/>
                </a:lnTo>
                <a:lnTo>
                  <a:pt x="5311734" y="1986737"/>
                </a:lnTo>
                <a:lnTo>
                  <a:pt x="5303287" y="1990724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48424" y="4238624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38124" y="476249"/>
                </a:moveTo>
                <a:lnTo>
                  <a:pt x="191670" y="471673"/>
                </a:lnTo>
                <a:lnTo>
                  <a:pt x="146997" y="458123"/>
                </a:lnTo>
                <a:lnTo>
                  <a:pt x="105828" y="436118"/>
                </a:lnTo>
                <a:lnTo>
                  <a:pt x="69744" y="406504"/>
                </a:lnTo>
                <a:lnTo>
                  <a:pt x="40129" y="370419"/>
                </a:lnTo>
                <a:lnTo>
                  <a:pt x="18125" y="329250"/>
                </a:lnTo>
                <a:lnTo>
                  <a:pt x="4574" y="284580"/>
                </a:lnTo>
                <a:lnTo>
                  <a:pt x="0" y="238124"/>
                </a:lnTo>
                <a:lnTo>
                  <a:pt x="285" y="226426"/>
                </a:lnTo>
                <a:lnTo>
                  <a:pt x="7136" y="180250"/>
                </a:lnTo>
                <a:lnTo>
                  <a:pt x="22866" y="136299"/>
                </a:lnTo>
                <a:lnTo>
                  <a:pt x="46867" y="96261"/>
                </a:lnTo>
                <a:lnTo>
                  <a:pt x="78218" y="61675"/>
                </a:lnTo>
                <a:lnTo>
                  <a:pt x="115714" y="33869"/>
                </a:lnTo>
                <a:lnTo>
                  <a:pt x="157915" y="13913"/>
                </a:lnTo>
                <a:lnTo>
                  <a:pt x="203198" y="2573"/>
                </a:lnTo>
                <a:lnTo>
                  <a:pt x="238124" y="0"/>
                </a:lnTo>
                <a:lnTo>
                  <a:pt x="249823" y="285"/>
                </a:lnTo>
                <a:lnTo>
                  <a:pt x="295998" y="7138"/>
                </a:lnTo>
                <a:lnTo>
                  <a:pt x="339949" y="22866"/>
                </a:lnTo>
                <a:lnTo>
                  <a:pt x="379987" y="46868"/>
                </a:lnTo>
                <a:lnTo>
                  <a:pt x="414574" y="78219"/>
                </a:lnTo>
                <a:lnTo>
                  <a:pt x="442379" y="115715"/>
                </a:lnTo>
                <a:lnTo>
                  <a:pt x="462336" y="157915"/>
                </a:lnTo>
                <a:lnTo>
                  <a:pt x="473676" y="203198"/>
                </a:lnTo>
                <a:lnTo>
                  <a:pt x="476249" y="238124"/>
                </a:lnTo>
                <a:lnTo>
                  <a:pt x="475963" y="249823"/>
                </a:lnTo>
                <a:lnTo>
                  <a:pt x="469111" y="295998"/>
                </a:lnTo>
                <a:lnTo>
                  <a:pt x="453382" y="339949"/>
                </a:lnTo>
                <a:lnTo>
                  <a:pt x="429381" y="379987"/>
                </a:lnTo>
                <a:lnTo>
                  <a:pt x="398030" y="414574"/>
                </a:lnTo>
                <a:lnTo>
                  <a:pt x="360533" y="442379"/>
                </a:lnTo>
                <a:lnTo>
                  <a:pt x="318333" y="462335"/>
                </a:lnTo>
                <a:lnTo>
                  <a:pt x="273050" y="473675"/>
                </a:lnTo>
                <a:lnTo>
                  <a:pt x="238124" y="476249"/>
                </a:lnTo>
                <a:close/>
              </a:path>
            </a:pathLst>
          </a:custGeom>
          <a:solidFill>
            <a:srgbClr val="4DABF6">
              <a:alpha val="1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448424" y="4238624"/>
            <a:ext cx="476250" cy="474980"/>
          </a:xfrm>
          <a:custGeom>
            <a:avLst/>
            <a:gdLst/>
            <a:ahLst/>
            <a:cxnLst/>
            <a:rect l="l" t="t" r="r" b="b"/>
            <a:pathLst>
              <a:path w="476250" h="474979">
                <a:moveTo>
                  <a:pt x="261465" y="474980"/>
                </a:moveTo>
                <a:lnTo>
                  <a:pt x="214785" y="474980"/>
                </a:lnTo>
                <a:lnTo>
                  <a:pt x="203199" y="472440"/>
                </a:lnTo>
                <a:lnTo>
                  <a:pt x="191670" y="471170"/>
                </a:lnTo>
                <a:lnTo>
                  <a:pt x="180251" y="468630"/>
                </a:lnTo>
                <a:lnTo>
                  <a:pt x="168999" y="464820"/>
                </a:lnTo>
                <a:lnTo>
                  <a:pt x="157915" y="462280"/>
                </a:lnTo>
                <a:lnTo>
                  <a:pt x="115714" y="441960"/>
                </a:lnTo>
                <a:lnTo>
                  <a:pt x="78218" y="414020"/>
                </a:lnTo>
                <a:lnTo>
                  <a:pt x="46867" y="379730"/>
                </a:lnTo>
                <a:lnTo>
                  <a:pt x="22866" y="339090"/>
                </a:lnTo>
                <a:lnTo>
                  <a:pt x="7136" y="295910"/>
                </a:lnTo>
                <a:lnTo>
                  <a:pt x="285" y="248920"/>
                </a:lnTo>
                <a:lnTo>
                  <a:pt x="0" y="237490"/>
                </a:lnTo>
                <a:lnTo>
                  <a:pt x="190" y="229870"/>
                </a:lnTo>
                <a:lnTo>
                  <a:pt x="285" y="226060"/>
                </a:lnTo>
                <a:lnTo>
                  <a:pt x="7136" y="179070"/>
                </a:lnTo>
                <a:lnTo>
                  <a:pt x="22866" y="135890"/>
                </a:lnTo>
                <a:lnTo>
                  <a:pt x="46867" y="95250"/>
                </a:lnTo>
                <a:lnTo>
                  <a:pt x="78218" y="60960"/>
                </a:lnTo>
                <a:lnTo>
                  <a:pt x="115714" y="33020"/>
                </a:lnTo>
                <a:lnTo>
                  <a:pt x="157915" y="12700"/>
                </a:lnTo>
                <a:lnTo>
                  <a:pt x="168999" y="10160"/>
                </a:lnTo>
                <a:lnTo>
                  <a:pt x="180250" y="6350"/>
                </a:lnTo>
                <a:lnTo>
                  <a:pt x="191668" y="3810"/>
                </a:lnTo>
                <a:lnTo>
                  <a:pt x="203198" y="2540"/>
                </a:lnTo>
                <a:lnTo>
                  <a:pt x="214784" y="0"/>
                </a:lnTo>
                <a:lnTo>
                  <a:pt x="261465" y="0"/>
                </a:lnTo>
                <a:lnTo>
                  <a:pt x="273050" y="2540"/>
                </a:lnTo>
                <a:lnTo>
                  <a:pt x="284580" y="3810"/>
                </a:lnTo>
                <a:lnTo>
                  <a:pt x="295998" y="6350"/>
                </a:lnTo>
                <a:lnTo>
                  <a:pt x="303498" y="8890"/>
                </a:lnTo>
                <a:lnTo>
                  <a:pt x="223169" y="8890"/>
                </a:lnTo>
                <a:lnTo>
                  <a:pt x="208266" y="10160"/>
                </a:lnTo>
                <a:lnTo>
                  <a:pt x="200869" y="11430"/>
                </a:lnTo>
                <a:lnTo>
                  <a:pt x="186182" y="15240"/>
                </a:lnTo>
                <a:lnTo>
                  <a:pt x="178929" y="16510"/>
                </a:lnTo>
                <a:lnTo>
                  <a:pt x="164600" y="20320"/>
                </a:lnTo>
                <a:lnTo>
                  <a:pt x="157559" y="22860"/>
                </a:lnTo>
                <a:lnTo>
                  <a:pt x="143726" y="29210"/>
                </a:lnTo>
                <a:lnTo>
                  <a:pt x="136966" y="31750"/>
                </a:lnTo>
                <a:lnTo>
                  <a:pt x="123760" y="39370"/>
                </a:lnTo>
                <a:lnTo>
                  <a:pt x="117346" y="43180"/>
                </a:lnTo>
                <a:lnTo>
                  <a:pt x="104896" y="52070"/>
                </a:lnTo>
                <a:lnTo>
                  <a:pt x="98890" y="55880"/>
                </a:lnTo>
                <a:lnTo>
                  <a:pt x="66163" y="86360"/>
                </a:lnTo>
                <a:lnTo>
                  <a:pt x="40046" y="123190"/>
                </a:lnTo>
                <a:lnTo>
                  <a:pt x="21541" y="163830"/>
                </a:lnTo>
                <a:lnTo>
                  <a:pt x="11359" y="207010"/>
                </a:lnTo>
                <a:lnTo>
                  <a:pt x="9525" y="229870"/>
                </a:lnTo>
                <a:lnTo>
                  <a:pt x="9525" y="245110"/>
                </a:lnTo>
                <a:lnTo>
                  <a:pt x="15377" y="289560"/>
                </a:lnTo>
                <a:lnTo>
                  <a:pt x="29790" y="331470"/>
                </a:lnTo>
                <a:lnTo>
                  <a:pt x="52209" y="370840"/>
                </a:lnTo>
                <a:lnTo>
                  <a:pt x="81774" y="403860"/>
                </a:lnTo>
                <a:lnTo>
                  <a:pt x="104896" y="422910"/>
                </a:lnTo>
                <a:lnTo>
                  <a:pt x="117346" y="431800"/>
                </a:lnTo>
                <a:lnTo>
                  <a:pt x="123760" y="435610"/>
                </a:lnTo>
                <a:lnTo>
                  <a:pt x="136966" y="443230"/>
                </a:lnTo>
                <a:lnTo>
                  <a:pt x="143726" y="445770"/>
                </a:lnTo>
                <a:lnTo>
                  <a:pt x="157559" y="452120"/>
                </a:lnTo>
                <a:lnTo>
                  <a:pt x="164600" y="454660"/>
                </a:lnTo>
                <a:lnTo>
                  <a:pt x="178929" y="458470"/>
                </a:lnTo>
                <a:lnTo>
                  <a:pt x="186182" y="459740"/>
                </a:lnTo>
                <a:lnTo>
                  <a:pt x="200869" y="463550"/>
                </a:lnTo>
                <a:lnTo>
                  <a:pt x="208266" y="464820"/>
                </a:lnTo>
                <a:lnTo>
                  <a:pt x="223169" y="466090"/>
                </a:lnTo>
                <a:lnTo>
                  <a:pt x="303498" y="466090"/>
                </a:lnTo>
                <a:lnTo>
                  <a:pt x="295998" y="468630"/>
                </a:lnTo>
                <a:lnTo>
                  <a:pt x="284580" y="471170"/>
                </a:lnTo>
                <a:lnTo>
                  <a:pt x="273050" y="472440"/>
                </a:lnTo>
                <a:lnTo>
                  <a:pt x="261465" y="474980"/>
                </a:lnTo>
                <a:close/>
              </a:path>
              <a:path w="476250" h="474979">
                <a:moveTo>
                  <a:pt x="303498" y="466090"/>
                </a:moveTo>
                <a:lnTo>
                  <a:pt x="253080" y="466090"/>
                </a:lnTo>
                <a:lnTo>
                  <a:pt x="267981" y="464820"/>
                </a:lnTo>
                <a:lnTo>
                  <a:pt x="275378" y="463550"/>
                </a:lnTo>
                <a:lnTo>
                  <a:pt x="290064" y="459740"/>
                </a:lnTo>
                <a:lnTo>
                  <a:pt x="297318" y="458470"/>
                </a:lnTo>
                <a:lnTo>
                  <a:pt x="311647" y="454660"/>
                </a:lnTo>
                <a:lnTo>
                  <a:pt x="318688" y="452120"/>
                </a:lnTo>
                <a:lnTo>
                  <a:pt x="332522" y="445770"/>
                </a:lnTo>
                <a:lnTo>
                  <a:pt x="339282" y="443230"/>
                </a:lnTo>
                <a:lnTo>
                  <a:pt x="352487" y="435610"/>
                </a:lnTo>
                <a:lnTo>
                  <a:pt x="358902" y="431800"/>
                </a:lnTo>
                <a:lnTo>
                  <a:pt x="371352" y="422910"/>
                </a:lnTo>
                <a:lnTo>
                  <a:pt x="377359" y="419100"/>
                </a:lnTo>
                <a:lnTo>
                  <a:pt x="410085" y="388620"/>
                </a:lnTo>
                <a:lnTo>
                  <a:pt x="436202" y="351790"/>
                </a:lnTo>
                <a:lnTo>
                  <a:pt x="454707" y="311150"/>
                </a:lnTo>
                <a:lnTo>
                  <a:pt x="464889" y="267970"/>
                </a:lnTo>
                <a:lnTo>
                  <a:pt x="466724" y="245110"/>
                </a:lnTo>
                <a:lnTo>
                  <a:pt x="466724" y="229870"/>
                </a:lnTo>
                <a:lnTo>
                  <a:pt x="460871" y="185420"/>
                </a:lnTo>
                <a:lnTo>
                  <a:pt x="446457" y="143510"/>
                </a:lnTo>
                <a:lnTo>
                  <a:pt x="424038" y="104140"/>
                </a:lnTo>
                <a:lnTo>
                  <a:pt x="394475" y="71120"/>
                </a:lnTo>
                <a:lnTo>
                  <a:pt x="371352" y="52070"/>
                </a:lnTo>
                <a:lnTo>
                  <a:pt x="358902" y="43180"/>
                </a:lnTo>
                <a:lnTo>
                  <a:pt x="352487" y="39370"/>
                </a:lnTo>
                <a:lnTo>
                  <a:pt x="339282" y="31750"/>
                </a:lnTo>
                <a:lnTo>
                  <a:pt x="332522" y="29210"/>
                </a:lnTo>
                <a:lnTo>
                  <a:pt x="318688" y="22860"/>
                </a:lnTo>
                <a:lnTo>
                  <a:pt x="311647" y="20320"/>
                </a:lnTo>
                <a:lnTo>
                  <a:pt x="297318" y="16510"/>
                </a:lnTo>
                <a:lnTo>
                  <a:pt x="290064" y="15240"/>
                </a:lnTo>
                <a:lnTo>
                  <a:pt x="275378" y="11430"/>
                </a:lnTo>
                <a:lnTo>
                  <a:pt x="267981" y="10160"/>
                </a:lnTo>
                <a:lnTo>
                  <a:pt x="253080" y="8890"/>
                </a:lnTo>
                <a:lnTo>
                  <a:pt x="303498" y="8890"/>
                </a:lnTo>
                <a:lnTo>
                  <a:pt x="307249" y="10160"/>
                </a:lnTo>
                <a:lnTo>
                  <a:pt x="318333" y="12700"/>
                </a:lnTo>
                <a:lnTo>
                  <a:pt x="339949" y="22860"/>
                </a:lnTo>
                <a:lnTo>
                  <a:pt x="379987" y="45720"/>
                </a:lnTo>
                <a:lnTo>
                  <a:pt x="414574" y="77470"/>
                </a:lnTo>
                <a:lnTo>
                  <a:pt x="442379" y="115570"/>
                </a:lnTo>
                <a:lnTo>
                  <a:pt x="462336" y="157480"/>
                </a:lnTo>
                <a:lnTo>
                  <a:pt x="473676" y="201930"/>
                </a:lnTo>
                <a:lnTo>
                  <a:pt x="476249" y="237490"/>
                </a:lnTo>
                <a:lnTo>
                  <a:pt x="476059" y="245110"/>
                </a:lnTo>
                <a:lnTo>
                  <a:pt x="475963" y="248920"/>
                </a:lnTo>
                <a:lnTo>
                  <a:pt x="469111" y="295910"/>
                </a:lnTo>
                <a:lnTo>
                  <a:pt x="453382" y="339090"/>
                </a:lnTo>
                <a:lnTo>
                  <a:pt x="429381" y="379730"/>
                </a:lnTo>
                <a:lnTo>
                  <a:pt x="398030" y="414020"/>
                </a:lnTo>
                <a:lnTo>
                  <a:pt x="360533" y="441960"/>
                </a:lnTo>
                <a:lnTo>
                  <a:pt x="318333" y="462280"/>
                </a:lnTo>
                <a:lnTo>
                  <a:pt x="307249" y="464820"/>
                </a:lnTo>
                <a:lnTo>
                  <a:pt x="303498" y="466090"/>
                </a:lnTo>
                <a:close/>
              </a:path>
            </a:pathLst>
          </a:custGeom>
          <a:solidFill>
            <a:srgbClr val="4DABF6">
              <a:alpha val="30198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10349" y="4372049"/>
            <a:ext cx="159841" cy="213121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609599" y="737229"/>
            <a:ext cx="571500" cy="520065"/>
            <a:chOff x="609599" y="737229"/>
            <a:chExt cx="571500" cy="520065"/>
          </a:xfrm>
        </p:grpSpPr>
        <p:sp>
          <p:nvSpPr>
            <p:cNvPr id="37" name="object 37"/>
            <p:cNvSpPr/>
            <p:nvPr/>
          </p:nvSpPr>
          <p:spPr>
            <a:xfrm>
              <a:off x="609599" y="737229"/>
              <a:ext cx="365760" cy="320040"/>
            </a:xfrm>
            <a:custGeom>
              <a:avLst/>
              <a:gdLst/>
              <a:ahLst/>
              <a:cxnLst/>
              <a:rect l="l" t="t" r="r" b="b"/>
              <a:pathLst>
                <a:path w="365759" h="320040">
                  <a:moveTo>
                    <a:pt x="342816" y="319961"/>
                  </a:moveTo>
                  <a:lnTo>
                    <a:pt x="57136" y="319961"/>
                  </a:lnTo>
                  <a:lnTo>
                    <a:pt x="34890" y="315473"/>
                  </a:lnTo>
                  <a:lnTo>
                    <a:pt x="16730" y="303231"/>
                  </a:lnTo>
                  <a:lnTo>
                    <a:pt x="4488" y="285070"/>
                  </a:lnTo>
                  <a:lnTo>
                    <a:pt x="0" y="262825"/>
                  </a:lnTo>
                  <a:lnTo>
                    <a:pt x="0" y="22854"/>
                  </a:lnTo>
                  <a:lnTo>
                    <a:pt x="1793" y="13950"/>
                  </a:lnTo>
                  <a:lnTo>
                    <a:pt x="6686" y="6686"/>
                  </a:lnTo>
                  <a:lnTo>
                    <a:pt x="13950" y="1793"/>
                  </a:lnTo>
                  <a:lnTo>
                    <a:pt x="22854" y="0"/>
                  </a:lnTo>
                  <a:lnTo>
                    <a:pt x="31758" y="1793"/>
                  </a:lnTo>
                  <a:lnTo>
                    <a:pt x="39022" y="6686"/>
                  </a:lnTo>
                  <a:lnTo>
                    <a:pt x="43915" y="13950"/>
                  </a:lnTo>
                  <a:lnTo>
                    <a:pt x="45708" y="22854"/>
                  </a:lnTo>
                  <a:lnTo>
                    <a:pt x="45708" y="269110"/>
                  </a:lnTo>
                  <a:lnTo>
                    <a:pt x="50851" y="274253"/>
                  </a:lnTo>
                  <a:lnTo>
                    <a:pt x="342816" y="274253"/>
                  </a:lnTo>
                  <a:lnTo>
                    <a:pt x="351720" y="276046"/>
                  </a:lnTo>
                  <a:lnTo>
                    <a:pt x="358983" y="280939"/>
                  </a:lnTo>
                  <a:lnTo>
                    <a:pt x="363877" y="288203"/>
                  </a:lnTo>
                  <a:lnTo>
                    <a:pt x="365670" y="297107"/>
                  </a:lnTo>
                  <a:lnTo>
                    <a:pt x="363877" y="306011"/>
                  </a:lnTo>
                  <a:lnTo>
                    <a:pt x="358983" y="313275"/>
                  </a:lnTo>
                  <a:lnTo>
                    <a:pt x="351720" y="318168"/>
                  </a:lnTo>
                  <a:lnTo>
                    <a:pt x="342816" y="319961"/>
                  </a:lnTo>
                  <a:close/>
                </a:path>
                <a:path w="365759" h="320040">
                  <a:moveTo>
                    <a:pt x="293322" y="127627"/>
                  </a:moveTo>
                  <a:lnTo>
                    <a:pt x="228544" y="127627"/>
                  </a:lnTo>
                  <a:lnTo>
                    <a:pt x="303749" y="52350"/>
                  </a:lnTo>
                  <a:lnTo>
                    <a:pt x="311315" y="47329"/>
                  </a:lnTo>
                  <a:lnTo>
                    <a:pt x="319926" y="45655"/>
                  </a:lnTo>
                  <a:lnTo>
                    <a:pt x="328536" y="47329"/>
                  </a:lnTo>
                  <a:lnTo>
                    <a:pt x="336102" y="52350"/>
                  </a:lnTo>
                  <a:lnTo>
                    <a:pt x="341124" y="59916"/>
                  </a:lnTo>
                  <a:lnTo>
                    <a:pt x="342798" y="68527"/>
                  </a:lnTo>
                  <a:lnTo>
                    <a:pt x="341124" y="77138"/>
                  </a:lnTo>
                  <a:lnTo>
                    <a:pt x="335820" y="85128"/>
                  </a:lnTo>
                  <a:lnTo>
                    <a:pt x="293322" y="127627"/>
                  </a:lnTo>
                  <a:close/>
                </a:path>
                <a:path w="365759" h="320040">
                  <a:moveTo>
                    <a:pt x="91381" y="205671"/>
                  </a:moveTo>
                  <a:lnTo>
                    <a:pt x="82771" y="203997"/>
                  </a:lnTo>
                  <a:lnTo>
                    <a:pt x="75205" y="198976"/>
                  </a:lnTo>
                  <a:lnTo>
                    <a:pt x="70183" y="191410"/>
                  </a:lnTo>
                  <a:lnTo>
                    <a:pt x="68509" y="182799"/>
                  </a:lnTo>
                  <a:lnTo>
                    <a:pt x="70183" y="174189"/>
                  </a:lnTo>
                  <a:lnTo>
                    <a:pt x="75205" y="166622"/>
                  </a:lnTo>
                  <a:lnTo>
                    <a:pt x="155195" y="86632"/>
                  </a:lnTo>
                  <a:lnTo>
                    <a:pt x="162761" y="81610"/>
                  </a:lnTo>
                  <a:lnTo>
                    <a:pt x="171372" y="79936"/>
                  </a:lnTo>
                  <a:lnTo>
                    <a:pt x="179983" y="81610"/>
                  </a:lnTo>
                  <a:lnTo>
                    <a:pt x="187549" y="86632"/>
                  </a:lnTo>
                  <a:lnTo>
                    <a:pt x="228544" y="127627"/>
                  </a:lnTo>
                  <a:lnTo>
                    <a:pt x="293322" y="127627"/>
                  </a:lnTo>
                  <a:lnTo>
                    <a:pt x="285751" y="135198"/>
                  </a:lnTo>
                  <a:lnTo>
                    <a:pt x="171408" y="135198"/>
                  </a:lnTo>
                  <a:lnTo>
                    <a:pt x="107558" y="198976"/>
                  </a:lnTo>
                  <a:lnTo>
                    <a:pt x="99992" y="203997"/>
                  </a:lnTo>
                  <a:lnTo>
                    <a:pt x="91381" y="205671"/>
                  </a:lnTo>
                  <a:close/>
                </a:path>
                <a:path w="365759" h="320040">
                  <a:moveTo>
                    <a:pt x="335820" y="85128"/>
                  </a:moveTo>
                  <a:lnTo>
                    <a:pt x="336091" y="84720"/>
                  </a:lnTo>
                  <a:lnTo>
                    <a:pt x="336228" y="84720"/>
                  </a:lnTo>
                  <a:lnTo>
                    <a:pt x="335820" y="85128"/>
                  </a:lnTo>
                  <a:close/>
                </a:path>
                <a:path w="365759" h="320040">
                  <a:moveTo>
                    <a:pt x="229039" y="182799"/>
                  </a:moveTo>
                  <a:lnTo>
                    <a:pt x="228120" y="182799"/>
                  </a:lnTo>
                  <a:lnTo>
                    <a:pt x="219969" y="181214"/>
                  </a:lnTo>
                  <a:lnTo>
                    <a:pt x="212403" y="176193"/>
                  </a:lnTo>
                  <a:lnTo>
                    <a:pt x="171408" y="135198"/>
                  </a:lnTo>
                  <a:lnTo>
                    <a:pt x="285751" y="135198"/>
                  </a:lnTo>
                  <a:lnTo>
                    <a:pt x="244756" y="176193"/>
                  </a:lnTo>
                  <a:lnTo>
                    <a:pt x="237190" y="181214"/>
                  </a:lnTo>
                  <a:lnTo>
                    <a:pt x="229039" y="182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09599" y="12191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AI </a:t>
            </a:r>
            <a:r>
              <a:rPr sz="3250" dirty="0">
                <a:cs typeface="Malgun Gothic"/>
              </a:rPr>
              <a:t>기술의 </a:t>
            </a:r>
            <a:r>
              <a:rPr sz="3150" dirty="0">
                <a:solidFill>
                  <a:srgbClr val="4DABF6"/>
                </a:solidFill>
                <a:cs typeface="Trebuchet MS"/>
              </a:rPr>
              <a:t>4</a:t>
            </a:r>
            <a:r>
              <a:rPr sz="3250" dirty="0">
                <a:solidFill>
                  <a:srgbClr val="4DABF6"/>
                </a:solidFill>
                <a:cs typeface="Malgun Gothic"/>
              </a:rPr>
              <a:t>세대 진화</a:t>
            </a:r>
            <a:endParaRPr sz="3250">
              <a:cs typeface="Malgun Gothic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463673" y="1869078"/>
            <a:ext cx="3784025" cy="1319272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550" dirty="0">
                <a:solidFill>
                  <a:srgbClr val="4DABF6"/>
                </a:solidFill>
                <a:latin typeface="Noto Sans JP"/>
                <a:cs typeface="Cambria"/>
              </a:rPr>
              <a:t> </a:t>
            </a:r>
            <a:r>
              <a:rPr sz="2400" b="1" dirty="0">
                <a:solidFill>
                  <a:srgbClr val="4DABF6"/>
                </a:solidFill>
                <a:latin typeface="Noto Sans JP"/>
                <a:cs typeface="Trebuchet MS"/>
              </a:rPr>
              <a:t>1</a:t>
            </a:r>
            <a:r>
              <a:rPr sz="2450" b="1" dirty="0">
                <a:solidFill>
                  <a:srgbClr val="4DABF6"/>
                </a:solidFill>
                <a:latin typeface="Noto Sans JP"/>
                <a:cs typeface="Malgun Gothic"/>
              </a:rPr>
              <a:t>세대</a:t>
            </a:r>
            <a:endParaRPr sz="2450">
              <a:latin typeface="Noto Sans JP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50" b="1" dirty="0">
                <a:solidFill>
                  <a:srgbClr val="FFFFFF"/>
                </a:solidFill>
                <a:latin typeface="Noto Sans JP"/>
                <a:cs typeface="Noto Sans JP"/>
              </a:rPr>
              <a:t>LLM</a:t>
            </a:r>
            <a:endParaRPr sz="2050">
              <a:latin typeface="Noto Sans JP"/>
              <a:cs typeface="Noto Sans JP"/>
            </a:endParaRPr>
          </a:p>
          <a:p>
            <a:pPr marL="12700" marR="5080">
              <a:lnSpc>
                <a:spcPct val="133300"/>
              </a:lnSpc>
              <a:spcBef>
                <a:spcPts val="715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컨텍스트 윈도우 내에서 똑똑한 대화 상대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64375" y="1869078"/>
            <a:ext cx="2793998" cy="1319272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550" dirty="0">
                <a:solidFill>
                  <a:srgbClr val="4DABF6"/>
                </a:solidFill>
                <a:latin typeface="Noto Sans JP"/>
                <a:cs typeface="Cambria"/>
              </a:rPr>
              <a:t> </a:t>
            </a:r>
            <a:r>
              <a:rPr sz="2400" b="1" dirty="0">
                <a:solidFill>
                  <a:srgbClr val="4DABF6"/>
                </a:solidFill>
                <a:latin typeface="Noto Sans JP"/>
                <a:cs typeface="Trebuchet MS"/>
              </a:rPr>
              <a:t>2</a:t>
            </a:r>
            <a:r>
              <a:rPr sz="2450" b="1" dirty="0">
                <a:solidFill>
                  <a:srgbClr val="4DABF6"/>
                </a:solidFill>
                <a:latin typeface="Noto Sans JP"/>
                <a:cs typeface="Malgun Gothic"/>
              </a:rPr>
              <a:t>세대</a:t>
            </a:r>
            <a:endParaRPr sz="2450">
              <a:latin typeface="Noto Sans JP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50" b="1" dirty="0">
                <a:solidFill>
                  <a:srgbClr val="FFFFFF"/>
                </a:solidFill>
                <a:latin typeface="Noto Sans JP"/>
                <a:cs typeface="Noto Sans JP"/>
              </a:rPr>
              <a:t>RAG</a:t>
            </a:r>
            <a:endParaRPr sz="2050">
              <a:latin typeface="Noto Sans JP"/>
              <a:cs typeface="Noto Sans JP"/>
            </a:endParaRPr>
          </a:p>
          <a:p>
            <a:pPr marL="12700" marR="5080">
              <a:lnSpc>
                <a:spcPct val="133300"/>
              </a:lnSpc>
              <a:spcBef>
                <a:spcPts val="715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검색증강생성 실시간 정보 활용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63674" y="4097928"/>
            <a:ext cx="3349626" cy="131510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550" dirty="0">
                <a:solidFill>
                  <a:srgbClr val="4DABF6"/>
                </a:solidFill>
                <a:latin typeface="Noto Sans JP"/>
                <a:cs typeface="Cambria"/>
              </a:rPr>
              <a:t> </a:t>
            </a:r>
            <a:r>
              <a:rPr sz="2400" b="1" dirty="0">
                <a:solidFill>
                  <a:srgbClr val="4DABF6"/>
                </a:solidFill>
                <a:latin typeface="Noto Sans JP"/>
                <a:cs typeface="Trebuchet MS"/>
              </a:rPr>
              <a:t>3</a:t>
            </a:r>
            <a:r>
              <a:rPr sz="2450" b="1" dirty="0">
                <a:solidFill>
                  <a:srgbClr val="4DABF6"/>
                </a:solidFill>
                <a:latin typeface="Noto Sans JP"/>
                <a:cs typeface="Malgun Gothic"/>
              </a:rPr>
              <a:t>세대</a:t>
            </a:r>
            <a:endParaRPr sz="2450">
              <a:latin typeface="Noto Sans JP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50" b="1" dirty="0">
                <a:solidFill>
                  <a:srgbClr val="FFFFFF"/>
                </a:solidFill>
                <a:latin typeface="Noto Sans JP"/>
                <a:cs typeface="Noto Sans JP"/>
              </a:rPr>
              <a:t>Agent</a:t>
            </a:r>
            <a:endParaRPr sz="2050">
              <a:latin typeface="Noto Sans JP"/>
              <a:cs typeface="Noto Sans JP"/>
            </a:endParaRPr>
          </a:p>
          <a:p>
            <a:pPr marL="12700" marR="5080">
              <a:lnSpc>
                <a:spcPct val="137500"/>
              </a:lnSpc>
              <a:spcBef>
                <a:spcPts val="64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Noto Sans JP"/>
              </a:rPr>
              <a:t>reACT + Function Call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실제 행동 수행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64374" y="4097928"/>
            <a:ext cx="2565399" cy="131510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550" dirty="0">
                <a:solidFill>
                  <a:srgbClr val="4DABF6"/>
                </a:solidFill>
                <a:latin typeface="Noto Sans JP"/>
                <a:cs typeface="Cambria"/>
              </a:rPr>
              <a:t> </a:t>
            </a:r>
            <a:r>
              <a:rPr sz="2400" b="1" dirty="0">
                <a:solidFill>
                  <a:srgbClr val="4DABF6"/>
                </a:solidFill>
                <a:latin typeface="Noto Sans JP"/>
                <a:cs typeface="Trebuchet MS"/>
              </a:rPr>
              <a:t>4</a:t>
            </a:r>
            <a:r>
              <a:rPr sz="2450" b="1" dirty="0">
                <a:solidFill>
                  <a:srgbClr val="4DABF6"/>
                </a:solidFill>
                <a:latin typeface="Noto Sans JP"/>
                <a:cs typeface="Malgun Gothic"/>
              </a:rPr>
              <a:t>세대</a:t>
            </a:r>
            <a:endParaRPr sz="2450">
              <a:latin typeface="Noto Sans JP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50" b="1" dirty="0">
                <a:solidFill>
                  <a:srgbClr val="FFFFFF"/>
                </a:solidFill>
                <a:latin typeface="Noto Sans JP"/>
                <a:cs typeface="Noto Sans JP"/>
              </a:rPr>
              <a:t>MCP</a:t>
            </a:r>
            <a:endParaRPr sz="2050">
              <a:latin typeface="Noto Sans JP"/>
              <a:cs typeface="Noto Sans JP"/>
            </a:endParaRPr>
          </a:p>
          <a:p>
            <a:pPr marL="12700" marR="118110">
              <a:lnSpc>
                <a:spcPct val="137500"/>
              </a:lnSpc>
              <a:spcBef>
                <a:spcPts val="64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표준화된 연결 생태계 구축</a:t>
            </a:r>
            <a:endParaRPr sz="1500">
              <a:latin typeface="Noto Sans JP"/>
              <a:cs typeface="Dot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447618" y="5589868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79" h="1268729">
                <a:moveTo>
                  <a:pt x="0" y="1268131"/>
                </a:moveTo>
                <a:lnTo>
                  <a:pt x="8156" y="1212913"/>
                </a:lnTo>
                <a:lnTo>
                  <a:pt x="32074" y="1162274"/>
                </a:lnTo>
                <a:lnTo>
                  <a:pt x="1133427" y="55796"/>
                </a:lnTo>
                <a:lnTo>
                  <a:pt x="1178237" y="22519"/>
                </a:lnTo>
                <a:lnTo>
                  <a:pt x="1230958" y="3625"/>
                </a:lnTo>
                <a:lnTo>
                  <a:pt x="1268131" y="0"/>
                </a:lnTo>
                <a:lnTo>
                  <a:pt x="1286896" y="906"/>
                </a:lnTo>
                <a:lnTo>
                  <a:pt x="1341030" y="14500"/>
                </a:lnTo>
                <a:lnTo>
                  <a:pt x="1388923" y="43167"/>
                </a:lnTo>
                <a:lnTo>
                  <a:pt x="1744381" y="397343"/>
                </a:lnTo>
                <a:lnTo>
                  <a:pt x="1744381" y="1268131"/>
                </a:lnTo>
                <a:lnTo>
                  <a:pt x="0" y="1268131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47618" y="5589868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79" h="1268729">
                <a:moveTo>
                  <a:pt x="0" y="1268131"/>
                </a:moveTo>
                <a:lnTo>
                  <a:pt x="8156" y="1212913"/>
                </a:lnTo>
                <a:lnTo>
                  <a:pt x="32074" y="1162274"/>
                </a:lnTo>
                <a:lnTo>
                  <a:pt x="1133427" y="55796"/>
                </a:lnTo>
                <a:lnTo>
                  <a:pt x="1146575" y="43858"/>
                </a:lnTo>
                <a:lnTo>
                  <a:pt x="1147337" y="43167"/>
                </a:lnTo>
                <a:lnTo>
                  <a:pt x="1195228" y="14500"/>
                </a:lnTo>
                <a:lnTo>
                  <a:pt x="1249364" y="906"/>
                </a:lnTo>
                <a:lnTo>
                  <a:pt x="1268131" y="0"/>
                </a:lnTo>
                <a:lnTo>
                  <a:pt x="1286896" y="906"/>
                </a:lnTo>
                <a:lnTo>
                  <a:pt x="1341030" y="14500"/>
                </a:lnTo>
                <a:lnTo>
                  <a:pt x="1388923" y="43167"/>
                </a:lnTo>
                <a:lnTo>
                  <a:pt x="1744381" y="397343"/>
                </a:lnTo>
                <a:lnTo>
                  <a:pt x="1744381" y="410813"/>
                </a:lnTo>
                <a:lnTo>
                  <a:pt x="1396099" y="62531"/>
                </a:lnTo>
                <a:lnTo>
                  <a:pt x="1389659" y="56398"/>
                </a:lnTo>
                <a:lnTo>
                  <a:pt x="1353442" y="30892"/>
                </a:lnTo>
                <a:lnTo>
                  <a:pt x="1312114" y="14950"/>
                </a:lnTo>
                <a:lnTo>
                  <a:pt x="1268130" y="9525"/>
                </a:lnTo>
                <a:lnTo>
                  <a:pt x="1259240" y="9742"/>
                </a:lnTo>
                <a:lnTo>
                  <a:pt x="1215596" y="17316"/>
                </a:lnTo>
                <a:lnTo>
                  <a:pt x="1175099" y="35266"/>
                </a:lnTo>
                <a:lnTo>
                  <a:pt x="1140162" y="62531"/>
                </a:lnTo>
                <a:lnTo>
                  <a:pt x="62531" y="1140162"/>
                </a:lnTo>
                <a:lnTo>
                  <a:pt x="35266" y="1175099"/>
                </a:lnTo>
                <a:lnTo>
                  <a:pt x="17316" y="1215595"/>
                </a:lnTo>
                <a:lnTo>
                  <a:pt x="9742" y="1259240"/>
                </a:lnTo>
                <a:lnTo>
                  <a:pt x="9525" y="1268131"/>
                </a:lnTo>
                <a:lnTo>
                  <a:pt x="0" y="1268131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857318"/>
                </a:lnTo>
                <a:lnTo>
                  <a:pt x="348281" y="1205599"/>
                </a:lnTo>
                <a:lnTo>
                  <a:pt x="354721" y="1211732"/>
                </a:lnTo>
                <a:lnTo>
                  <a:pt x="390938" y="1237237"/>
                </a:lnTo>
                <a:lnTo>
                  <a:pt x="432265" y="1253180"/>
                </a:lnTo>
                <a:lnTo>
                  <a:pt x="476250" y="1258605"/>
                </a:lnTo>
                <a:lnTo>
                  <a:pt x="485140" y="1258388"/>
                </a:lnTo>
                <a:lnTo>
                  <a:pt x="528784" y="1250814"/>
                </a:lnTo>
                <a:lnTo>
                  <a:pt x="569281" y="1232864"/>
                </a:lnTo>
                <a:lnTo>
                  <a:pt x="590244" y="1218164"/>
                </a:lnTo>
                <a:lnTo>
                  <a:pt x="591060" y="1217527"/>
                </a:lnTo>
                <a:lnTo>
                  <a:pt x="1681849" y="127968"/>
                </a:lnTo>
                <a:lnTo>
                  <a:pt x="1709114" y="93030"/>
                </a:lnTo>
                <a:lnTo>
                  <a:pt x="1727064" y="52534"/>
                </a:lnTo>
                <a:lnTo>
                  <a:pt x="1734638" y="8890"/>
                </a:lnTo>
                <a:lnTo>
                  <a:pt x="1734855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9599" y="1847849"/>
            <a:ext cx="5334000" cy="2590800"/>
          </a:xfrm>
          <a:custGeom>
            <a:avLst/>
            <a:gdLst/>
            <a:ahLst/>
            <a:cxnLst/>
            <a:rect l="l" t="t" r="r" b="b"/>
            <a:pathLst>
              <a:path w="5334000" h="2590800">
                <a:moveTo>
                  <a:pt x="5219699" y="2590799"/>
                </a:moveTo>
                <a:lnTo>
                  <a:pt x="114299" y="2590799"/>
                </a:lnTo>
                <a:lnTo>
                  <a:pt x="103040" y="2590255"/>
                </a:lnTo>
                <a:lnTo>
                  <a:pt x="60364" y="2577287"/>
                </a:lnTo>
                <a:lnTo>
                  <a:pt x="25900" y="2548975"/>
                </a:lnTo>
                <a:lnTo>
                  <a:pt x="4893" y="2509629"/>
                </a:lnTo>
                <a:lnTo>
                  <a:pt x="0" y="2476499"/>
                </a:lnTo>
                <a:lnTo>
                  <a:pt x="0" y="114299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299" y="0"/>
                </a:lnTo>
                <a:lnTo>
                  <a:pt x="5219699" y="0"/>
                </a:lnTo>
                <a:lnTo>
                  <a:pt x="5263439" y="8700"/>
                </a:lnTo>
                <a:lnTo>
                  <a:pt x="5300521" y="33477"/>
                </a:lnTo>
                <a:lnTo>
                  <a:pt x="5325298" y="70559"/>
                </a:lnTo>
                <a:lnTo>
                  <a:pt x="5333999" y="114299"/>
                </a:lnTo>
                <a:lnTo>
                  <a:pt x="5333999" y="2476499"/>
                </a:lnTo>
                <a:lnTo>
                  <a:pt x="5325298" y="2520240"/>
                </a:lnTo>
                <a:lnTo>
                  <a:pt x="5300521" y="2557321"/>
                </a:lnTo>
                <a:lnTo>
                  <a:pt x="5263439" y="2582098"/>
                </a:lnTo>
                <a:lnTo>
                  <a:pt x="5219699" y="2590799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599" y="1847850"/>
            <a:ext cx="5334000" cy="2590800"/>
          </a:xfrm>
          <a:custGeom>
            <a:avLst/>
            <a:gdLst/>
            <a:ahLst/>
            <a:cxnLst/>
            <a:rect l="l" t="t" r="r" b="b"/>
            <a:pathLst>
              <a:path w="5334000" h="2590800">
                <a:moveTo>
                  <a:pt x="5219699" y="2590799"/>
                </a:moveTo>
                <a:lnTo>
                  <a:pt x="114299" y="2590799"/>
                </a:lnTo>
                <a:lnTo>
                  <a:pt x="103040" y="2590255"/>
                </a:lnTo>
                <a:lnTo>
                  <a:pt x="60364" y="2577287"/>
                </a:lnTo>
                <a:lnTo>
                  <a:pt x="25900" y="2548975"/>
                </a:lnTo>
                <a:lnTo>
                  <a:pt x="4893" y="2509629"/>
                </a:lnTo>
                <a:lnTo>
                  <a:pt x="0" y="2476499"/>
                </a:lnTo>
                <a:lnTo>
                  <a:pt x="0" y="114299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299" y="0"/>
                </a:lnTo>
                <a:lnTo>
                  <a:pt x="5219699" y="0"/>
                </a:lnTo>
                <a:lnTo>
                  <a:pt x="5263439" y="8700"/>
                </a:lnTo>
                <a:lnTo>
                  <a:pt x="5265186" y="9524"/>
                </a:lnTo>
                <a:lnTo>
                  <a:pt x="107420" y="9524"/>
                </a:lnTo>
                <a:lnTo>
                  <a:pt x="100606" y="10195"/>
                </a:lnTo>
                <a:lnTo>
                  <a:pt x="61810" y="23360"/>
                </a:lnTo>
                <a:lnTo>
                  <a:pt x="31004" y="50369"/>
                </a:lnTo>
                <a:lnTo>
                  <a:pt x="12880" y="87111"/>
                </a:lnTo>
                <a:lnTo>
                  <a:pt x="9524" y="107420"/>
                </a:lnTo>
                <a:lnTo>
                  <a:pt x="9524" y="2483379"/>
                </a:lnTo>
                <a:lnTo>
                  <a:pt x="20133" y="2522950"/>
                </a:lnTo>
                <a:lnTo>
                  <a:pt x="45077" y="2555451"/>
                </a:lnTo>
                <a:lnTo>
                  <a:pt x="80560" y="2575931"/>
                </a:lnTo>
                <a:lnTo>
                  <a:pt x="107420" y="2581274"/>
                </a:lnTo>
                <a:lnTo>
                  <a:pt x="5265186" y="2581274"/>
                </a:lnTo>
                <a:lnTo>
                  <a:pt x="5263439" y="2582098"/>
                </a:lnTo>
                <a:lnTo>
                  <a:pt x="5252829" y="2585905"/>
                </a:lnTo>
                <a:lnTo>
                  <a:pt x="5242002" y="2588624"/>
                </a:lnTo>
                <a:lnTo>
                  <a:pt x="5230959" y="2590255"/>
                </a:lnTo>
                <a:lnTo>
                  <a:pt x="5219699" y="2590799"/>
                </a:lnTo>
                <a:close/>
              </a:path>
              <a:path w="5334000" h="2590800">
                <a:moveTo>
                  <a:pt x="5265186" y="2581274"/>
                </a:moveTo>
                <a:lnTo>
                  <a:pt x="5226578" y="2581274"/>
                </a:lnTo>
                <a:lnTo>
                  <a:pt x="5233391" y="2580603"/>
                </a:lnTo>
                <a:lnTo>
                  <a:pt x="5246886" y="2577919"/>
                </a:lnTo>
                <a:lnTo>
                  <a:pt x="5283630" y="2559794"/>
                </a:lnTo>
                <a:lnTo>
                  <a:pt x="5310638" y="2528988"/>
                </a:lnTo>
                <a:lnTo>
                  <a:pt x="5323802" y="2490192"/>
                </a:lnTo>
                <a:lnTo>
                  <a:pt x="5324473" y="2483379"/>
                </a:lnTo>
                <a:lnTo>
                  <a:pt x="5324473" y="107420"/>
                </a:lnTo>
                <a:lnTo>
                  <a:pt x="5313865" y="67847"/>
                </a:lnTo>
                <a:lnTo>
                  <a:pt x="5288922" y="35347"/>
                </a:lnTo>
                <a:lnTo>
                  <a:pt x="5253438" y="14867"/>
                </a:lnTo>
                <a:lnTo>
                  <a:pt x="5226578" y="9524"/>
                </a:lnTo>
                <a:lnTo>
                  <a:pt x="5265186" y="9524"/>
                </a:lnTo>
                <a:lnTo>
                  <a:pt x="5300521" y="33477"/>
                </a:lnTo>
                <a:lnTo>
                  <a:pt x="5325298" y="70559"/>
                </a:lnTo>
                <a:lnTo>
                  <a:pt x="5333999" y="114299"/>
                </a:lnTo>
                <a:lnTo>
                  <a:pt x="5333999" y="2476499"/>
                </a:lnTo>
                <a:lnTo>
                  <a:pt x="5333455" y="2487759"/>
                </a:lnTo>
                <a:lnTo>
                  <a:pt x="5320487" y="2530434"/>
                </a:lnTo>
                <a:lnTo>
                  <a:pt x="5292175" y="2564898"/>
                </a:lnTo>
                <a:lnTo>
                  <a:pt x="5273634" y="2577287"/>
                </a:lnTo>
                <a:lnTo>
                  <a:pt x="5265186" y="2581274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547" y="2143125"/>
            <a:ext cx="237708" cy="229492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206499" y="2081657"/>
            <a:ext cx="1977930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60A5FA"/>
                </a:solidFill>
                <a:latin typeface="Noto Sans JP"/>
                <a:cs typeface="Malgun Gothic"/>
              </a:rPr>
              <a:t>혁신적 특징</a:t>
            </a:r>
            <a:endParaRPr sz="2000">
              <a:latin typeface="Noto Sans JP"/>
              <a:cs typeface="Malgun Gothic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48399" y="1847849"/>
            <a:ext cx="5334000" cy="2590800"/>
            <a:chOff x="6248399" y="1847849"/>
            <a:chExt cx="5334000" cy="2590800"/>
          </a:xfrm>
        </p:grpSpPr>
        <p:sp>
          <p:nvSpPr>
            <p:cNvPr id="20" name="object 20"/>
            <p:cNvSpPr/>
            <p:nvPr/>
          </p:nvSpPr>
          <p:spPr>
            <a:xfrm>
              <a:off x="6248399" y="1847849"/>
              <a:ext cx="5334000" cy="2590800"/>
            </a:xfrm>
            <a:custGeom>
              <a:avLst/>
              <a:gdLst/>
              <a:ahLst/>
              <a:cxnLst/>
              <a:rect l="l" t="t" r="r" b="b"/>
              <a:pathLst>
                <a:path w="5334000" h="2590800">
                  <a:moveTo>
                    <a:pt x="5219699" y="2590799"/>
                  </a:moveTo>
                  <a:lnTo>
                    <a:pt x="114299" y="2590799"/>
                  </a:lnTo>
                  <a:lnTo>
                    <a:pt x="103040" y="2590255"/>
                  </a:lnTo>
                  <a:lnTo>
                    <a:pt x="60363" y="2577287"/>
                  </a:lnTo>
                  <a:lnTo>
                    <a:pt x="25899" y="2548975"/>
                  </a:lnTo>
                  <a:lnTo>
                    <a:pt x="4893" y="2509629"/>
                  </a:lnTo>
                  <a:lnTo>
                    <a:pt x="0" y="2476499"/>
                  </a:lnTo>
                  <a:lnTo>
                    <a:pt x="0" y="114299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5219699" y="0"/>
                  </a:lnTo>
                  <a:lnTo>
                    <a:pt x="5263439" y="8700"/>
                  </a:lnTo>
                  <a:lnTo>
                    <a:pt x="5300521" y="33477"/>
                  </a:lnTo>
                  <a:lnTo>
                    <a:pt x="5325298" y="70559"/>
                  </a:lnTo>
                  <a:lnTo>
                    <a:pt x="5333999" y="114299"/>
                  </a:lnTo>
                  <a:lnTo>
                    <a:pt x="5333999" y="2476499"/>
                  </a:lnTo>
                  <a:lnTo>
                    <a:pt x="5325298" y="2520240"/>
                  </a:lnTo>
                  <a:lnTo>
                    <a:pt x="5300521" y="2557321"/>
                  </a:lnTo>
                  <a:lnTo>
                    <a:pt x="5263439" y="2582098"/>
                  </a:lnTo>
                  <a:lnTo>
                    <a:pt x="5219699" y="2590799"/>
                  </a:lnTo>
                  <a:close/>
                </a:path>
              </a:pathLst>
            </a:custGeom>
            <a:solidFill>
              <a:srgbClr val="FF6A6A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248399" y="1847849"/>
              <a:ext cx="5334000" cy="2590800"/>
            </a:xfrm>
            <a:custGeom>
              <a:avLst/>
              <a:gdLst/>
              <a:ahLst/>
              <a:cxnLst/>
              <a:rect l="l" t="t" r="r" b="b"/>
              <a:pathLst>
                <a:path w="5334000" h="2590800">
                  <a:moveTo>
                    <a:pt x="5219699" y="2590799"/>
                  </a:moveTo>
                  <a:lnTo>
                    <a:pt x="114299" y="2590799"/>
                  </a:lnTo>
                  <a:lnTo>
                    <a:pt x="103040" y="2590255"/>
                  </a:lnTo>
                  <a:lnTo>
                    <a:pt x="60363" y="2577287"/>
                  </a:lnTo>
                  <a:lnTo>
                    <a:pt x="25899" y="2548975"/>
                  </a:lnTo>
                  <a:lnTo>
                    <a:pt x="4893" y="2509629"/>
                  </a:lnTo>
                  <a:lnTo>
                    <a:pt x="0" y="2476499"/>
                  </a:lnTo>
                  <a:lnTo>
                    <a:pt x="0" y="114299"/>
                  </a:lnTo>
                  <a:lnTo>
                    <a:pt x="8699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5219699" y="0"/>
                  </a:lnTo>
                  <a:lnTo>
                    <a:pt x="5263439" y="8700"/>
                  </a:lnTo>
                  <a:lnTo>
                    <a:pt x="5265186" y="9524"/>
                  </a:lnTo>
                  <a:lnTo>
                    <a:pt x="107419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3" y="50369"/>
                  </a:lnTo>
                  <a:lnTo>
                    <a:pt x="12879" y="87111"/>
                  </a:lnTo>
                  <a:lnTo>
                    <a:pt x="9524" y="107420"/>
                  </a:lnTo>
                  <a:lnTo>
                    <a:pt x="9524" y="2483379"/>
                  </a:lnTo>
                  <a:lnTo>
                    <a:pt x="20132" y="2522950"/>
                  </a:lnTo>
                  <a:lnTo>
                    <a:pt x="45075" y="2555451"/>
                  </a:lnTo>
                  <a:lnTo>
                    <a:pt x="80559" y="2575931"/>
                  </a:lnTo>
                  <a:lnTo>
                    <a:pt x="107419" y="2581274"/>
                  </a:lnTo>
                  <a:lnTo>
                    <a:pt x="5265186" y="2581274"/>
                  </a:lnTo>
                  <a:lnTo>
                    <a:pt x="5263439" y="2582098"/>
                  </a:lnTo>
                  <a:lnTo>
                    <a:pt x="5252828" y="2585905"/>
                  </a:lnTo>
                  <a:lnTo>
                    <a:pt x="5242001" y="2588624"/>
                  </a:lnTo>
                  <a:lnTo>
                    <a:pt x="5230958" y="2590255"/>
                  </a:lnTo>
                  <a:lnTo>
                    <a:pt x="5219699" y="2590799"/>
                  </a:lnTo>
                  <a:close/>
                </a:path>
                <a:path w="5334000" h="2590800">
                  <a:moveTo>
                    <a:pt x="5265186" y="2581274"/>
                  </a:moveTo>
                  <a:lnTo>
                    <a:pt x="5226578" y="2581274"/>
                  </a:lnTo>
                  <a:lnTo>
                    <a:pt x="5233392" y="2580603"/>
                  </a:lnTo>
                  <a:lnTo>
                    <a:pt x="5246885" y="2577919"/>
                  </a:lnTo>
                  <a:lnTo>
                    <a:pt x="5283628" y="2559794"/>
                  </a:lnTo>
                  <a:lnTo>
                    <a:pt x="5310637" y="2528988"/>
                  </a:lnTo>
                  <a:lnTo>
                    <a:pt x="5323803" y="2490192"/>
                  </a:lnTo>
                  <a:lnTo>
                    <a:pt x="5324474" y="2483379"/>
                  </a:lnTo>
                  <a:lnTo>
                    <a:pt x="5324474" y="107420"/>
                  </a:lnTo>
                  <a:lnTo>
                    <a:pt x="5313864" y="67847"/>
                  </a:lnTo>
                  <a:lnTo>
                    <a:pt x="5288920" y="35347"/>
                  </a:lnTo>
                  <a:lnTo>
                    <a:pt x="5253436" y="14867"/>
                  </a:lnTo>
                  <a:lnTo>
                    <a:pt x="5226578" y="9524"/>
                  </a:lnTo>
                  <a:lnTo>
                    <a:pt x="5265186" y="9524"/>
                  </a:lnTo>
                  <a:lnTo>
                    <a:pt x="5300521" y="33477"/>
                  </a:lnTo>
                  <a:lnTo>
                    <a:pt x="5325298" y="70559"/>
                  </a:lnTo>
                  <a:lnTo>
                    <a:pt x="5333999" y="114299"/>
                  </a:lnTo>
                  <a:lnTo>
                    <a:pt x="5333999" y="2476499"/>
                  </a:lnTo>
                  <a:lnTo>
                    <a:pt x="5333455" y="2487759"/>
                  </a:lnTo>
                  <a:lnTo>
                    <a:pt x="5320487" y="2530434"/>
                  </a:lnTo>
                  <a:lnTo>
                    <a:pt x="5292175" y="2564898"/>
                  </a:lnTo>
                  <a:lnTo>
                    <a:pt x="5273634" y="2577287"/>
                  </a:lnTo>
                  <a:lnTo>
                    <a:pt x="5265186" y="2581274"/>
                  </a:lnTo>
                  <a:close/>
                </a:path>
              </a:pathLst>
            </a:custGeom>
            <a:solidFill>
              <a:srgbClr val="FF6A6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6524" y="2143124"/>
              <a:ext cx="228599" cy="2285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816725" y="2081657"/>
            <a:ext cx="975122" cy="3244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F77070"/>
                </a:solidFill>
                <a:latin typeface="Noto Sans JP"/>
                <a:cs typeface="Malgun Gothic"/>
              </a:rPr>
              <a:t>한계점</a:t>
            </a:r>
            <a:endParaRPr sz="2000">
              <a:latin typeface="Noto Sans JP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9000" y="4810412"/>
            <a:ext cx="53340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50" i="1" dirty="0">
                <a:solidFill>
                  <a:srgbClr val="9CA2AF"/>
                </a:solidFill>
                <a:latin typeface="Noto Sans JP"/>
                <a:cs typeface="Arial"/>
              </a:rPr>
              <a:t>"</a:t>
            </a:r>
            <a:r>
              <a:rPr sz="1400" dirty="0">
                <a:solidFill>
                  <a:srgbClr val="9CA2AF"/>
                </a:solidFill>
                <a:latin typeface="Noto Sans JP"/>
                <a:cs typeface="Dotum"/>
              </a:rPr>
              <a:t>대화 능력은 뛰어나지만</a:t>
            </a:r>
            <a:r>
              <a:rPr sz="1350" i="1" dirty="0">
                <a:solidFill>
                  <a:srgbClr val="9CA2AF"/>
                </a:solidFill>
                <a:latin typeface="Noto Sans JP"/>
                <a:cs typeface="Arial"/>
              </a:rPr>
              <a:t>, </a:t>
            </a:r>
            <a:r>
              <a:rPr sz="1400" dirty="0">
                <a:solidFill>
                  <a:srgbClr val="9CA2AF"/>
                </a:solidFill>
                <a:latin typeface="Noto Sans JP"/>
                <a:cs typeface="Dotum"/>
              </a:rPr>
              <a:t>실제 행동은 수행할 수 없는 첫 세대 </a:t>
            </a:r>
            <a:r>
              <a:rPr sz="1350" i="1" dirty="0">
                <a:solidFill>
                  <a:srgbClr val="9CA2AF"/>
                </a:solidFill>
                <a:latin typeface="Noto Sans JP"/>
                <a:cs typeface="Arial"/>
              </a:rPr>
              <a:t>AI"</a:t>
            </a:r>
            <a:endParaRPr sz="1350">
              <a:latin typeface="Noto Sans JP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9599" y="714389"/>
            <a:ext cx="5953125" cy="3238500"/>
            <a:chOff x="609599" y="714389"/>
            <a:chExt cx="5953125" cy="3238500"/>
          </a:xfrm>
        </p:grpSpPr>
        <p:sp>
          <p:nvSpPr>
            <p:cNvPr id="26" name="object 26"/>
            <p:cNvSpPr/>
            <p:nvPr/>
          </p:nvSpPr>
          <p:spPr>
            <a:xfrm>
              <a:off x="609599" y="7143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251378" y="68557"/>
                  </a:moveTo>
                  <a:lnTo>
                    <a:pt x="205673" y="68557"/>
                  </a:lnTo>
                  <a:lnTo>
                    <a:pt x="205673" y="22852"/>
                  </a:lnTo>
                  <a:lnTo>
                    <a:pt x="207466" y="13949"/>
                  </a:lnTo>
                  <a:lnTo>
                    <a:pt x="212359" y="6686"/>
                  </a:lnTo>
                  <a:lnTo>
                    <a:pt x="219622" y="1793"/>
                  </a:lnTo>
                  <a:lnTo>
                    <a:pt x="228525" y="0"/>
                  </a:lnTo>
                  <a:lnTo>
                    <a:pt x="237428" y="1793"/>
                  </a:lnTo>
                  <a:lnTo>
                    <a:pt x="244691" y="6686"/>
                  </a:lnTo>
                  <a:lnTo>
                    <a:pt x="249584" y="13949"/>
                  </a:lnTo>
                  <a:lnTo>
                    <a:pt x="251378" y="22852"/>
                  </a:lnTo>
                  <a:lnTo>
                    <a:pt x="251378" y="68557"/>
                  </a:lnTo>
                  <a:close/>
                </a:path>
                <a:path w="457200" h="365759">
                  <a:moveTo>
                    <a:pt x="337075" y="365640"/>
                  </a:moveTo>
                  <a:lnTo>
                    <a:pt x="119975" y="365640"/>
                  </a:lnTo>
                  <a:lnTo>
                    <a:pt x="99950" y="361603"/>
                  </a:lnTo>
                  <a:lnTo>
                    <a:pt x="83608" y="350590"/>
                  </a:lnTo>
                  <a:lnTo>
                    <a:pt x="72594" y="334247"/>
                  </a:lnTo>
                  <a:lnTo>
                    <a:pt x="68557" y="314222"/>
                  </a:lnTo>
                  <a:lnTo>
                    <a:pt x="68557" y="119975"/>
                  </a:lnTo>
                  <a:lnTo>
                    <a:pt x="72594" y="99950"/>
                  </a:lnTo>
                  <a:lnTo>
                    <a:pt x="83608" y="83608"/>
                  </a:lnTo>
                  <a:lnTo>
                    <a:pt x="99950" y="72594"/>
                  </a:lnTo>
                  <a:lnTo>
                    <a:pt x="119975" y="68557"/>
                  </a:lnTo>
                  <a:lnTo>
                    <a:pt x="337075" y="68557"/>
                  </a:lnTo>
                  <a:lnTo>
                    <a:pt x="357100" y="72594"/>
                  </a:lnTo>
                  <a:lnTo>
                    <a:pt x="373442" y="83608"/>
                  </a:lnTo>
                  <a:lnTo>
                    <a:pt x="384456" y="99950"/>
                  </a:lnTo>
                  <a:lnTo>
                    <a:pt x="388493" y="119975"/>
                  </a:lnTo>
                  <a:lnTo>
                    <a:pt x="388493" y="154254"/>
                  </a:lnTo>
                  <a:lnTo>
                    <a:pt x="156179" y="154254"/>
                  </a:lnTo>
                  <a:lnTo>
                    <a:pt x="152535" y="154979"/>
                  </a:lnTo>
                  <a:lnTo>
                    <a:pt x="131402" y="179032"/>
                  </a:lnTo>
                  <a:lnTo>
                    <a:pt x="131402" y="186608"/>
                  </a:lnTo>
                  <a:lnTo>
                    <a:pt x="156179" y="211386"/>
                  </a:lnTo>
                  <a:lnTo>
                    <a:pt x="388493" y="211386"/>
                  </a:lnTo>
                  <a:lnTo>
                    <a:pt x="388493" y="274230"/>
                  </a:lnTo>
                  <a:lnTo>
                    <a:pt x="142257" y="274230"/>
                  </a:lnTo>
                  <a:lnTo>
                    <a:pt x="137115" y="279372"/>
                  </a:lnTo>
                  <a:lnTo>
                    <a:pt x="137115" y="291941"/>
                  </a:lnTo>
                  <a:lnTo>
                    <a:pt x="142257" y="297083"/>
                  </a:lnTo>
                  <a:lnTo>
                    <a:pt x="388493" y="297083"/>
                  </a:lnTo>
                  <a:lnTo>
                    <a:pt x="388493" y="314222"/>
                  </a:lnTo>
                  <a:lnTo>
                    <a:pt x="384456" y="334247"/>
                  </a:lnTo>
                  <a:lnTo>
                    <a:pt x="373442" y="350590"/>
                  </a:lnTo>
                  <a:lnTo>
                    <a:pt x="357100" y="361603"/>
                  </a:lnTo>
                  <a:lnTo>
                    <a:pt x="337075" y="365640"/>
                  </a:lnTo>
                  <a:close/>
                </a:path>
                <a:path w="457200" h="365759">
                  <a:moveTo>
                    <a:pt x="293295" y="211386"/>
                  </a:moveTo>
                  <a:lnTo>
                    <a:pt x="163755" y="211386"/>
                  </a:lnTo>
                  <a:lnTo>
                    <a:pt x="167399" y="210661"/>
                  </a:lnTo>
                  <a:lnTo>
                    <a:pt x="174399" y="207762"/>
                  </a:lnTo>
                  <a:lnTo>
                    <a:pt x="188533" y="186608"/>
                  </a:lnTo>
                  <a:lnTo>
                    <a:pt x="188533" y="179032"/>
                  </a:lnTo>
                  <a:lnTo>
                    <a:pt x="163755" y="154254"/>
                  </a:lnTo>
                  <a:lnTo>
                    <a:pt x="293295" y="154254"/>
                  </a:lnTo>
                  <a:lnTo>
                    <a:pt x="268517" y="179032"/>
                  </a:lnTo>
                  <a:lnTo>
                    <a:pt x="268517" y="186608"/>
                  </a:lnTo>
                  <a:lnTo>
                    <a:pt x="289651" y="210661"/>
                  </a:lnTo>
                  <a:lnTo>
                    <a:pt x="293295" y="211386"/>
                  </a:lnTo>
                  <a:close/>
                </a:path>
                <a:path w="457200" h="365759">
                  <a:moveTo>
                    <a:pt x="388493" y="211386"/>
                  </a:moveTo>
                  <a:lnTo>
                    <a:pt x="300871" y="211386"/>
                  </a:lnTo>
                  <a:lnTo>
                    <a:pt x="304515" y="210661"/>
                  </a:lnTo>
                  <a:lnTo>
                    <a:pt x="311514" y="207762"/>
                  </a:lnTo>
                  <a:lnTo>
                    <a:pt x="325648" y="186608"/>
                  </a:lnTo>
                  <a:lnTo>
                    <a:pt x="325648" y="179032"/>
                  </a:lnTo>
                  <a:lnTo>
                    <a:pt x="300871" y="154254"/>
                  </a:lnTo>
                  <a:lnTo>
                    <a:pt x="388493" y="154254"/>
                  </a:lnTo>
                  <a:lnTo>
                    <a:pt x="388493" y="211386"/>
                  </a:lnTo>
                  <a:close/>
                </a:path>
                <a:path w="457200" h="365759">
                  <a:moveTo>
                    <a:pt x="210814" y="297083"/>
                  </a:moveTo>
                  <a:lnTo>
                    <a:pt x="177678" y="297083"/>
                  </a:lnTo>
                  <a:lnTo>
                    <a:pt x="182820" y="291941"/>
                  </a:lnTo>
                  <a:lnTo>
                    <a:pt x="182820" y="279372"/>
                  </a:lnTo>
                  <a:lnTo>
                    <a:pt x="177678" y="274230"/>
                  </a:lnTo>
                  <a:lnTo>
                    <a:pt x="210814" y="274230"/>
                  </a:lnTo>
                  <a:lnTo>
                    <a:pt x="205673" y="279372"/>
                  </a:lnTo>
                  <a:lnTo>
                    <a:pt x="205673" y="291941"/>
                  </a:lnTo>
                  <a:lnTo>
                    <a:pt x="210814" y="297083"/>
                  </a:lnTo>
                  <a:close/>
                </a:path>
                <a:path w="457200" h="365759">
                  <a:moveTo>
                    <a:pt x="279372" y="297083"/>
                  </a:moveTo>
                  <a:lnTo>
                    <a:pt x="246236" y="297083"/>
                  </a:lnTo>
                  <a:lnTo>
                    <a:pt x="251378" y="291941"/>
                  </a:lnTo>
                  <a:lnTo>
                    <a:pt x="251378" y="279372"/>
                  </a:lnTo>
                  <a:lnTo>
                    <a:pt x="246236" y="274230"/>
                  </a:lnTo>
                  <a:lnTo>
                    <a:pt x="279372" y="274230"/>
                  </a:lnTo>
                  <a:lnTo>
                    <a:pt x="274230" y="279372"/>
                  </a:lnTo>
                  <a:lnTo>
                    <a:pt x="274230" y="291941"/>
                  </a:lnTo>
                  <a:lnTo>
                    <a:pt x="279372" y="297083"/>
                  </a:lnTo>
                  <a:close/>
                </a:path>
                <a:path w="457200" h="365759">
                  <a:moveTo>
                    <a:pt x="388493" y="297083"/>
                  </a:moveTo>
                  <a:lnTo>
                    <a:pt x="314793" y="297083"/>
                  </a:lnTo>
                  <a:lnTo>
                    <a:pt x="319935" y="291941"/>
                  </a:lnTo>
                  <a:lnTo>
                    <a:pt x="319935" y="279372"/>
                  </a:lnTo>
                  <a:lnTo>
                    <a:pt x="314793" y="274230"/>
                  </a:lnTo>
                  <a:lnTo>
                    <a:pt x="388493" y="274230"/>
                  </a:lnTo>
                  <a:lnTo>
                    <a:pt x="388493" y="297083"/>
                  </a:lnTo>
                  <a:close/>
                </a:path>
                <a:path w="457200" h="365759">
                  <a:moveTo>
                    <a:pt x="45705" y="297083"/>
                  </a:moveTo>
                  <a:lnTo>
                    <a:pt x="34278" y="297083"/>
                  </a:lnTo>
                  <a:lnTo>
                    <a:pt x="20938" y="294388"/>
                  </a:lnTo>
                  <a:lnTo>
                    <a:pt x="10042" y="287040"/>
                  </a:lnTo>
                  <a:lnTo>
                    <a:pt x="2694" y="276144"/>
                  </a:lnTo>
                  <a:lnTo>
                    <a:pt x="0" y="262804"/>
                  </a:lnTo>
                  <a:lnTo>
                    <a:pt x="0" y="194246"/>
                  </a:lnTo>
                  <a:lnTo>
                    <a:pt x="2694" y="180906"/>
                  </a:lnTo>
                  <a:lnTo>
                    <a:pt x="10042" y="170010"/>
                  </a:lnTo>
                  <a:lnTo>
                    <a:pt x="20938" y="162662"/>
                  </a:lnTo>
                  <a:lnTo>
                    <a:pt x="34278" y="159967"/>
                  </a:lnTo>
                  <a:lnTo>
                    <a:pt x="45705" y="159967"/>
                  </a:lnTo>
                  <a:lnTo>
                    <a:pt x="45705" y="297083"/>
                  </a:lnTo>
                  <a:close/>
                </a:path>
                <a:path w="457200" h="365759">
                  <a:moveTo>
                    <a:pt x="422772" y="297083"/>
                  </a:moveTo>
                  <a:lnTo>
                    <a:pt x="411346" y="297083"/>
                  </a:lnTo>
                  <a:lnTo>
                    <a:pt x="411346" y="159967"/>
                  </a:lnTo>
                  <a:lnTo>
                    <a:pt x="422772" y="159967"/>
                  </a:lnTo>
                  <a:lnTo>
                    <a:pt x="436112" y="162662"/>
                  </a:lnTo>
                  <a:lnTo>
                    <a:pt x="447008" y="170010"/>
                  </a:lnTo>
                  <a:lnTo>
                    <a:pt x="454356" y="180906"/>
                  </a:lnTo>
                  <a:lnTo>
                    <a:pt x="457051" y="194246"/>
                  </a:lnTo>
                  <a:lnTo>
                    <a:pt x="457051" y="262804"/>
                  </a:lnTo>
                  <a:lnTo>
                    <a:pt x="454356" y="276144"/>
                  </a:lnTo>
                  <a:lnTo>
                    <a:pt x="447008" y="287040"/>
                  </a:lnTo>
                  <a:lnTo>
                    <a:pt x="436112" y="294388"/>
                  </a:lnTo>
                  <a:lnTo>
                    <a:pt x="422772" y="2970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09599" y="12191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724" y="2724149"/>
              <a:ext cx="76200" cy="7619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724" y="3105149"/>
              <a:ext cx="76200" cy="761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724" y="3495674"/>
              <a:ext cx="76200" cy="761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7724" y="3876674"/>
              <a:ext cx="76200" cy="761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6523" y="2724149"/>
              <a:ext cx="76200" cy="7619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6523" y="3105149"/>
              <a:ext cx="76200" cy="76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6523" y="3495674"/>
              <a:ext cx="76200" cy="761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6523" y="3876674"/>
              <a:ext cx="76200" cy="76199"/>
            </a:xfrm>
            <a:prstGeom prst="rect">
              <a:avLst/>
            </a:prstGeom>
          </p:spPr>
        </p:pic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5"/>
              </a:spcBef>
            </a:pPr>
            <a:r>
              <a:rPr sz="3150" dirty="0">
                <a:cs typeface="IBM Plex Sans"/>
              </a:rPr>
              <a:t>1</a:t>
            </a:r>
            <a:r>
              <a:rPr sz="3250" dirty="0">
                <a:cs typeface="Malgun Gothic"/>
              </a:rPr>
              <a:t>세대</a:t>
            </a:r>
            <a:r>
              <a:rPr sz="3150" dirty="0">
                <a:cs typeface="IBM Plex Sans"/>
              </a:rPr>
              <a:t>: </a:t>
            </a:r>
            <a:r>
              <a:rPr sz="3150" dirty="0">
                <a:solidFill>
                  <a:srgbClr val="4DABF6"/>
                </a:solidFill>
                <a:cs typeface="Berlin Sans FB"/>
              </a:rPr>
              <a:t>LLM</a:t>
            </a:r>
            <a:r>
              <a:rPr sz="3250" dirty="0">
                <a:cs typeface="Malgun Gothic"/>
              </a:rPr>
              <a:t>의 등장</a:t>
            </a:r>
            <a:endParaRPr sz="3250"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20774" y="2636316"/>
            <a:ext cx="2613025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자연스러운 대화 능력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20775" y="3017316"/>
            <a:ext cx="2693375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컨텍스트 기억 및 활용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20775" y="3406500"/>
            <a:ext cx="2726396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제로샷</a:t>
            </a:r>
            <a:r>
              <a:rPr sz="1500" dirty="0">
                <a:solidFill>
                  <a:srgbClr val="FFFFFF"/>
                </a:solidFill>
                <a:latin typeface="Noto Sans JP"/>
                <a:cs typeface="IBM Plex Sans"/>
              </a:rPr>
              <a:t>/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퓨샷 학습 능력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20775" y="3788841"/>
            <a:ext cx="2693375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방대한 학습 지식 보유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59574" y="2636316"/>
            <a:ext cx="2536825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학습 시점 정보로 제한됨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59575" y="3015975"/>
            <a:ext cx="256606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할루시네이션</a:t>
            </a:r>
            <a:r>
              <a:rPr sz="1500" dirty="0">
                <a:solidFill>
                  <a:srgbClr val="FFFFFF"/>
                </a:solidFill>
                <a:latin typeface="Noto Sans JP"/>
                <a:cs typeface="IBM Plex Sans"/>
              </a:rPr>
              <a:t>(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환각</a:t>
            </a:r>
            <a:r>
              <a:rPr sz="1500" dirty="0">
                <a:solidFill>
                  <a:srgbClr val="FFFFFF"/>
                </a:solidFill>
                <a:latin typeface="Noto Sans JP"/>
                <a:cs typeface="IBM Plex Sans"/>
              </a:rPr>
              <a:t>)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발생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59575" y="3407841"/>
            <a:ext cx="2307662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외부 시스템 접근 불가</a:t>
            </a:r>
            <a:endParaRPr sz="1500">
              <a:latin typeface="Noto Sans JP"/>
              <a:cs typeface="Dotum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59575" y="3788841"/>
            <a:ext cx="2765988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정보 제공자 역할에만 한정</a:t>
            </a:r>
            <a:endParaRPr sz="1500">
              <a:latin typeface="Noto Sans JP"/>
              <a:cs typeface="Dot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9374" y="5381624"/>
              <a:ext cx="95250" cy="9524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624" y="1857374"/>
              <a:ext cx="95250" cy="95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5624" y="4905374"/>
              <a:ext cx="95250" cy="952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09599" y="1847849"/>
              <a:ext cx="5334000" cy="2571750"/>
            </a:xfrm>
            <a:custGeom>
              <a:avLst/>
              <a:gdLst/>
              <a:ahLst/>
              <a:cxnLst/>
              <a:rect l="l" t="t" r="r" b="b"/>
              <a:pathLst>
                <a:path w="5334000" h="2571750">
                  <a:moveTo>
                    <a:pt x="5219699" y="2571749"/>
                  </a:moveTo>
                  <a:lnTo>
                    <a:pt x="114299" y="2571749"/>
                  </a:lnTo>
                  <a:lnTo>
                    <a:pt x="103040" y="2571205"/>
                  </a:lnTo>
                  <a:lnTo>
                    <a:pt x="60364" y="2558237"/>
                  </a:lnTo>
                  <a:lnTo>
                    <a:pt x="25900" y="2529925"/>
                  </a:lnTo>
                  <a:lnTo>
                    <a:pt x="4893" y="2490579"/>
                  </a:lnTo>
                  <a:lnTo>
                    <a:pt x="0" y="24574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19699" y="0"/>
                  </a:lnTo>
                  <a:lnTo>
                    <a:pt x="5263439" y="8700"/>
                  </a:lnTo>
                  <a:lnTo>
                    <a:pt x="5300521" y="33477"/>
                  </a:lnTo>
                  <a:lnTo>
                    <a:pt x="5325298" y="70559"/>
                  </a:lnTo>
                  <a:lnTo>
                    <a:pt x="5333999" y="114299"/>
                  </a:lnTo>
                  <a:lnTo>
                    <a:pt x="5333999" y="2457449"/>
                  </a:lnTo>
                  <a:lnTo>
                    <a:pt x="5325298" y="2501189"/>
                  </a:lnTo>
                  <a:lnTo>
                    <a:pt x="5300521" y="2538271"/>
                  </a:lnTo>
                  <a:lnTo>
                    <a:pt x="5263439" y="2563048"/>
                  </a:lnTo>
                  <a:lnTo>
                    <a:pt x="5219699" y="2571749"/>
                  </a:lnTo>
                  <a:close/>
                </a:path>
              </a:pathLst>
            </a:custGeom>
            <a:solidFill>
              <a:srgbClr val="4DABF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1847850"/>
              <a:ext cx="5334000" cy="2571750"/>
            </a:xfrm>
            <a:custGeom>
              <a:avLst/>
              <a:gdLst/>
              <a:ahLst/>
              <a:cxnLst/>
              <a:rect l="l" t="t" r="r" b="b"/>
              <a:pathLst>
                <a:path w="5334000" h="2571750">
                  <a:moveTo>
                    <a:pt x="5219699" y="2571749"/>
                  </a:moveTo>
                  <a:lnTo>
                    <a:pt x="114299" y="2571749"/>
                  </a:lnTo>
                  <a:lnTo>
                    <a:pt x="103040" y="2571205"/>
                  </a:lnTo>
                  <a:lnTo>
                    <a:pt x="60364" y="2558237"/>
                  </a:lnTo>
                  <a:lnTo>
                    <a:pt x="25900" y="2529925"/>
                  </a:lnTo>
                  <a:lnTo>
                    <a:pt x="4893" y="2490579"/>
                  </a:lnTo>
                  <a:lnTo>
                    <a:pt x="0" y="24574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19699" y="0"/>
                  </a:lnTo>
                  <a:lnTo>
                    <a:pt x="5263439" y="8700"/>
                  </a:lnTo>
                  <a:lnTo>
                    <a:pt x="5265186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2464329"/>
                  </a:lnTo>
                  <a:lnTo>
                    <a:pt x="20133" y="2503900"/>
                  </a:lnTo>
                  <a:lnTo>
                    <a:pt x="45077" y="2536400"/>
                  </a:lnTo>
                  <a:lnTo>
                    <a:pt x="80560" y="2556881"/>
                  </a:lnTo>
                  <a:lnTo>
                    <a:pt x="107420" y="2562224"/>
                  </a:lnTo>
                  <a:lnTo>
                    <a:pt x="5265185" y="2562224"/>
                  </a:lnTo>
                  <a:lnTo>
                    <a:pt x="5263439" y="2563048"/>
                  </a:lnTo>
                  <a:lnTo>
                    <a:pt x="5252829" y="2566855"/>
                  </a:lnTo>
                  <a:lnTo>
                    <a:pt x="5242002" y="2569574"/>
                  </a:lnTo>
                  <a:lnTo>
                    <a:pt x="5230959" y="2571205"/>
                  </a:lnTo>
                  <a:lnTo>
                    <a:pt x="5219699" y="2571749"/>
                  </a:lnTo>
                  <a:close/>
                </a:path>
                <a:path w="5334000" h="2571750">
                  <a:moveTo>
                    <a:pt x="5265185" y="2562224"/>
                  </a:moveTo>
                  <a:lnTo>
                    <a:pt x="5226578" y="2562224"/>
                  </a:lnTo>
                  <a:lnTo>
                    <a:pt x="5233391" y="2561553"/>
                  </a:lnTo>
                  <a:lnTo>
                    <a:pt x="5246886" y="2558868"/>
                  </a:lnTo>
                  <a:lnTo>
                    <a:pt x="5283629" y="2540743"/>
                  </a:lnTo>
                  <a:lnTo>
                    <a:pt x="5310638" y="2509938"/>
                  </a:lnTo>
                  <a:lnTo>
                    <a:pt x="5323802" y="2471142"/>
                  </a:lnTo>
                  <a:lnTo>
                    <a:pt x="5324473" y="2464329"/>
                  </a:lnTo>
                  <a:lnTo>
                    <a:pt x="5324473" y="107420"/>
                  </a:lnTo>
                  <a:lnTo>
                    <a:pt x="5313865" y="67847"/>
                  </a:lnTo>
                  <a:lnTo>
                    <a:pt x="5288922" y="35347"/>
                  </a:lnTo>
                  <a:lnTo>
                    <a:pt x="5253438" y="14867"/>
                  </a:lnTo>
                  <a:lnTo>
                    <a:pt x="5226578" y="9524"/>
                  </a:lnTo>
                  <a:lnTo>
                    <a:pt x="5265186" y="9524"/>
                  </a:lnTo>
                  <a:lnTo>
                    <a:pt x="5300521" y="33477"/>
                  </a:lnTo>
                  <a:lnTo>
                    <a:pt x="5325298" y="70559"/>
                  </a:lnTo>
                  <a:lnTo>
                    <a:pt x="5333999" y="114299"/>
                  </a:lnTo>
                  <a:lnTo>
                    <a:pt x="5333999" y="2457449"/>
                  </a:lnTo>
                  <a:lnTo>
                    <a:pt x="5333455" y="2468709"/>
                  </a:lnTo>
                  <a:lnTo>
                    <a:pt x="5320487" y="2511384"/>
                  </a:lnTo>
                  <a:lnTo>
                    <a:pt x="5292175" y="2545848"/>
                  </a:lnTo>
                  <a:lnTo>
                    <a:pt x="5273634" y="2558237"/>
                  </a:lnTo>
                  <a:lnTo>
                    <a:pt x="5265185" y="2562224"/>
                  </a:lnTo>
                  <a:close/>
                </a:path>
              </a:pathLst>
            </a:custGeom>
            <a:solidFill>
              <a:srgbClr val="4DABF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00099" y="2419349"/>
              <a:ext cx="4953000" cy="495300"/>
            </a:xfrm>
            <a:custGeom>
              <a:avLst/>
              <a:gdLst/>
              <a:ahLst/>
              <a:cxnLst/>
              <a:rect l="l" t="t" r="r" b="b"/>
              <a:pathLst>
                <a:path w="4953000" h="495300">
                  <a:moveTo>
                    <a:pt x="4881802" y="495299"/>
                  </a:moveTo>
                  <a:lnTo>
                    <a:pt x="71196" y="495299"/>
                  </a:lnTo>
                  <a:lnTo>
                    <a:pt x="66241" y="494811"/>
                  </a:lnTo>
                  <a:lnTo>
                    <a:pt x="29705" y="479677"/>
                  </a:lnTo>
                  <a:lnTo>
                    <a:pt x="3885" y="443637"/>
                  </a:lnTo>
                  <a:lnTo>
                    <a:pt x="0" y="424103"/>
                  </a:lnTo>
                  <a:lnTo>
                    <a:pt x="0" y="419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4881802" y="0"/>
                  </a:lnTo>
                  <a:lnTo>
                    <a:pt x="4923293" y="15621"/>
                  </a:lnTo>
                  <a:lnTo>
                    <a:pt x="4949113" y="51661"/>
                  </a:lnTo>
                  <a:lnTo>
                    <a:pt x="4952999" y="71196"/>
                  </a:lnTo>
                  <a:lnTo>
                    <a:pt x="4952999" y="424103"/>
                  </a:lnTo>
                  <a:lnTo>
                    <a:pt x="4937377" y="465593"/>
                  </a:lnTo>
                  <a:lnTo>
                    <a:pt x="4901337" y="491413"/>
                  </a:lnTo>
                  <a:lnTo>
                    <a:pt x="4886757" y="494811"/>
                  </a:lnTo>
                  <a:lnTo>
                    <a:pt x="4881802" y="495299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099" y="2076450"/>
              <a:ext cx="190499" cy="1908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48387" y="2266949"/>
              <a:ext cx="5334000" cy="2676525"/>
            </a:xfrm>
            <a:custGeom>
              <a:avLst/>
              <a:gdLst/>
              <a:ahLst/>
              <a:cxnLst/>
              <a:rect l="l" t="t" r="r" b="b"/>
              <a:pathLst>
                <a:path w="5334000" h="2676525">
                  <a:moveTo>
                    <a:pt x="5334000" y="1974951"/>
                  </a:moveTo>
                  <a:lnTo>
                    <a:pt x="5321427" y="1933486"/>
                  </a:lnTo>
                  <a:lnTo>
                    <a:pt x="5286476" y="1898535"/>
                  </a:lnTo>
                  <a:lnTo>
                    <a:pt x="5245011" y="1885950"/>
                  </a:lnTo>
                  <a:lnTo>
                    <a:pt x="89001" y="1885950"/>
                  </a:lnTo>
                  <a:lnTo>
                    <a:pt x="47536" y="1898535"/>
                  </a:lnTo>
                  <a:lnTo>
                    <a:pt x="12585" y="1933486"/>
                  </a:lnTo>
                  <a:lnTo>
                    <a:pt x="0" y="1974951"/>
                  </a:lnTo>
                  <a:lnTo>
                    <a:pt x="0" y="2581275"/>
                  </a:lnTo>
                  <a:lnTo>
                    <a:pt x="0" y="2587536"/>
                  </a:lnTo>
                  <a:lnTo>
                    <a:pt x="12585" y="2629001"/>
                  </a:lnTo>
                  <a:lnTo>
                    <a:pt x="47536" y="2663952"/>
                  </a:lnTo>
                  <a:lnTo>
                    <a:pt x="89001" y="2676525"/>
                  </a:lnTo>
                  <a:lnTo>
                    <a:pt x="5245011" y="2676525"/>
                  </a:lnTo>
                  <a:lnTo>
                    <a:pt x="5286476" y="2663952"/>
                  </a:lnTo>
                  <a:lnTo>
                    <a:pt x="5321427" y="2629001"/>
                  </a:lnTo>
                  <a:lnTo>
                    <a:pt x="5334000" y="2587536"/>
                  </a:lnTo>
                  <a:lnTo>
                    <a:pt x="5334000" y="1974951"/>
                  </a:lnTo>
                  <a:close/>
                </a:path>
                <a:path w="5334000" h="2676525">
                  <a:moveTo>
                    <a:pt x="5334000" y="1031976"/>
                  </a:moveTo>
                  <a:lnTo>
                    <a:pt x="5321427" y="990511"/>
                  </a:lnTo>
                  <a:lnTo>
                    <a:pt x="5286476" y="955560"/>
                  </a:lnTo>
                  <a:lnTo>
                    <a:pt x="5245011" y="942975"/>
                  </a:lnTo>
                  <a:lnTo>
                    <a:pt x="89001" y="942975"/>
                  </a:lnTo>
                  <a:lnTo>
                    <a:pt x="47536" y="955560"/>
                  </a:lnTo>
                  <a:lnTo>
                    <a:pt x="12585" y="990511"/>
                  </a:lnTo>
                  <a:lnTo>
                    <a:pt x="0" y="1031976"/>
                  </a:lnTo>
                  <a:lnTo>
                    <a:pt x="0" y="1638300"/>
                  </a:lnTo>
                  <a:lnTo>
                    <a:pt x="0" y="1644561"/>
                  </a:lnTo>
                  <a:lnTo>
                    <a:pt x="12585" y="1686026"/>
                  </a:lnTo>
                  <a:lnTo>
                    <a:pt x="47536" y="1720977"/>
                  </a:lnTo>
                  <a:lnTo>
                    <a:pt x="89001" y="1733550"/>
                  </a:lnTo>
                  <a:lnTo>
                    <a:pt x="5245011" y="1733550"/>
                  </a:lnTo>
                  <a:lnTo>
                    <a:pt x="5286476" y="1720977"/>
                  </a:lnTo>
                  <a:lnTo>
                    <a:pt x="5321427" y="1686026"/>
                  </a:lnTo>
                  <a:lnTo>
                    <a:pt x="5334000" y="1644561"/>
                  </a:lnTo>
                  <a:lnTo>
                    <a:pt x="5334000" y="1031976"/>
                  </a:lnTo>
                  <a:close/>
                </a:path>
                <a:path w="5334000" h="2676525">
                  <a:moveTo>
                    <a:pt x="5334000" y="89001"/>
                  </a:moveTo>
                  <a:lnTo>
                    <a:pt x="5321427" y="47536"/>
                  </a:lnTo>
                  <a:lnTo>
                    <a:pt x="5286476" y="12585"/>
                  </a:lnTo>
                  <a:lnTo>
                    <a:pt x="5245011" y="0"/>
                  </a:lnTo>
                  <a:lnTo>
                    <a:pt x="89001" y="0"/>
                  </a:lnTo>
                  <a:lnTo>
                    <a:pt x="47536" y="12585"/>
                  </a:lnTo>
                  <a:lnTo>
                    <a:pt x="12585" y="47536"/>
                  </a:lnTo>
                  <a:lnTo>
                    <a:pt x="0" y="89001"/>
                  </a:lnTo>
                  <a:lnTo>
                    <a:pt x="0" y="695325"/>
                  </a:lnTo>
                  <a:lnTo>
                    <a:pt x="0" y="701586"/>
                  </a:lnTo>
                  <a:lnTo>
                    <a:pt x="12585" y="743051"/>
                  </a:lnTo>
                  <a:lnTo>
                    <a:pt x="47536" y="778002"/>
                  </a:lnTo>
                  <a:lnTo>
                    <a:pt x="89001" y="790575"/>
                  </a:lnTo>
                  <a:lnTo>
                    <a:pt x="5245011" y="790575"/>
                  </a:lnTo>
                  <a:lnTo>
                    <a:pt x="5286476" y="778002"/>
                  </a:lnTo>
                  <a:lnTo>
                    <a:pt x="5321427" y="743051"/>
                  </a:lnTo>
                  <a:lnTo>
                    <a:pt x="5334000" y="701586"/>
                  </a:lnTo>
                  <a:lnTo>
                    <a:pt x="5334000" y="89001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994" y="1888926"/>
              <a:ext cx="234408" cy="18685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550025" y="1829435"/>
            <a:ext cx="3432175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Noto Sans JP"/>
                <a:cs typeface="Noto Sans JP"/>
              </a:rPr>
              <a:t>LLM </a:t>
            </a:r>
            <a:r>
              <a:rPr sz="1700" b="1" dirty="0">
                <a:solidFill>
                  <a:srgbClr val="FFFFFF"/>
                </a:solidFill>
                <a:latin typeface="Noto Sans JP"/>
                <a:cs typeface="Malgun Gothic"/>
              </a:rPr>
              <a:t>능력의 극대화와 컨텍스트 확장</a:t>
            </a:r>
            <a:endParaRPr sz="1700">
              <a:latin typeface="Noto Sans JP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599" y="714374"/>
            <a:ext cx="6172200" cy="4029075"/>
            <a:chOff x="609599" y="714374"/>
            <a:chExt cx="6172200" cy="4029075"/>
          </a:xfrm>
        </p:grpSpPr>
        <p:sp>
          <p:nvSpPr>
            <p:cNvPr id="14" name="object 14"/>
            <p:cNvSpPr/>
            <p:nvPr/>
          </p:nvSpPr>
          <p:spPr>
            <a:xfrm>
              <a:off x="6400799" y="24669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5099" y="2581274"/>
              <a:ext cx="153322" cy="15335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00799" y="34099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4624" y="3533774"/>
              <a:ext cx="133349" cy="1333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400799" y="43624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2" y="55795"/>
                  </a:lnTo>
                  <a:lnTo>
                    <a:pt x="353902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6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5605" y="4476749"/>
              <a:ext cx="151893" cy="15189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9599" y="714374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59" h="365759">
                  <a:moveTo>
                    <a:pt x="148553" y="297107"/>
                  </a:moveTo>
                  <a:lnTo>
                    <a:pt x="101592" y="289535"/>
                  </a:lnTo>
                  <a:lnTo>
                    <a:pt x="60812" y="268450"/>
                  </a:lnTo>
                  <a:lnTo>
                    <a:pt x="30179" y="237817"/>
                  </a:lnTo>
                  <a:lnTo>
                    <a:pt x="9930" y="200076"/>
                  </a:lnTo>
                  <a:lnTo>
                    <a:pt x="0" y="148553"/>
                  </a:lnTo>
                  <a:lnTo>
                    <a:pt x="7571" y="101592"/>
                  </a:lnTo>
                  <a:lnTo>
                    <a:pt x="28657" y="60812"/>
                  </a:lnTo>
                  <a:lnTo>
                    <a:pt x="60812" y="28657"/>
                  </a:lnTo>
                  <a:lnTo>
                    <a:pt x="101592" y="7571"/>
                  </a:lnTo>
                  <a:lnTo>
                    <a:pt x="148553" y="0"/>
                  </a:lnTo>
                  <a:lnTo>
                    <a:pt x="195514" y="7571"/>
                  </a:lnTo>
                  <a:lnTo>
                    <a:pt x="236295" y="28657"/>
                  </a:lnTo>
                  <a:lnTo>
                    <a:pt x="253346" y="45708"/>
                  </a:lnTo>
                  <a:lnTo>
                    <a:pt x="141800" y="45708"/>
                  </a:lnTo>
                  <a:lnTo>
                    <a:pt x="135112" y="46367"/>
                  </a:lnTo>
                  <a:lnTo>
                    <a:pt x="97030" y="59289"/>
                  </a:lnTo>
                  <a:lnTo>
                    <a:pt x="66793" y="85801"/>
                  </a:lnTo>
                  <a:lnTo>
                    <a:pt x="49002" y="121866"/>
                  </a:lnTo>
                  <a:lnTo>
                    <a:pt x="45708" y="141800"/>
                  </a:lnTo>
                  <a:lnTo>
                    <a:pt x="45708" y="155306"/>
                  </a:lnTo>
                  <a:lnTo>
                    <a:pt x="56121" y="194149"/>
                  </a:lnTo>
                  <a:lnTo>
                    <a:pt x="80606" y="226051"/>
                  </a:lnTo>
                  <a:lnTo>
                    <a:pt x="115435" y="246154"/>
                  </a:lnTo>
                  <a:lnTo>
                    <a:pt x="141800" y="251398"/>
                  </a:lnTo>
                  <a:lnTo>
                    <a:pt x="283739" y="251398"/>
                  </a:lnTo>
                  <a:lnTo>
                    <a:pt x="300778" y="268450"/>
                  </a:lnTo>
                  <a:lnTo>
                    <a:pt x="236329" y="268450"/>
                  </a:lnTo>
                  <a:lnTo>
                    <a:pt x="216738" y="280595"/>
                  </a:lnTo>
                  <a:lnTo>
                    <a:pt x="195537" y="289535"/>
                  </a:lnTo>
                  <a:lnTo>
                    <a:pt x="172621" y="295174"/>
                  </a:lnTo>
                  <a:lnTo>
                    <a:pt x="148553" y="297107"/>
                  </a:lnTo>
                  <a:close/>
                </a:path>
                <a:path w="365759" h="365759">
                  <a:moveTo>
                    <a:pt x="283739" y="251398"/>
                  </a:moveTo>
                  <a:lnTo>
                    <a:pt x="155306" y="251398"/>
                  </a:lnTo>
                  <a:lnTo>
                    <a:pt x="161994" y="250739"/>
                  </a:lnTo>
                  <a:lnTo>
                    <a:pt x="175240" y="248104"/>
                  </a:lnTo>
                  <a:lnTo>
                    <a:pt x="211306" y="230314"/>
                  </a:lnTo>
                  <a:lnTo>
                    <a:pt x="237817" y="200076"/>
                  </a:lnTo>
                  <a:lnTo>
                    <a:pt x="250739" y="161994"/>
                  </a:lnTo>
                  <a:lnTo>
                    <a:pt x="251398" y="155306"/>
                  </a:lnTo>
                  <a:lnTo>
                    <a:pt x="251398" y="141800"/>
                  </a:lnTo>
                  <a:lnTo>
                    <a:pt x="240985" y="102957"/>
                  </a:lnTo>
                  <a:lnTo>
                    <a:pt x="216500" y="71056"/>
                  </a:lnTo>
                  <a:lnTo>
                    <a:pt x="181671" y="50953"/>
                  </a:lnTo>
                  <a:lnTo>
                    <a:pt x="155306" y="45708"/>
                  </a:lnTo>
                  <a:lnTo>
                    <a:pt x="253346" y="45708"/>
                  </a:lnTo>
                  <a:lnTo>
                    <a:pt x="268450" y="60812"/>
                  </a:lnTo>
                  <a:lnTo>
                    <a:pt x="289535" y="101592"/>
                  </a:lnTo>
                  <a:lnTo>
                    <a:pt x="297107" y="148553"/>
                  </a:lnTo>
                  <a:lnTo>
                    <a:pt x="295164" y="172621"/>
                  </a:lnTo>
                  <a:lnTo>
                    <a:pt x="289545" y="195449"/>
                  </a:lnTo>
                  <a:lnTo>
                    <a:pt x="280666" y="216500"/>
                  </a:lnTo>
                  <a:lnTo>
                    <a:pt x="280565" y="216738"/>
                  </a:lnTo>
                  <a:lnTo>
                    <a:pt x="268539" y="236186"/>
                  </a:lnTo>
                  <a:lnTo>
                    <a:pt x="283739" y="251398"/>
                  </a:lnTo>
                  <a:close/>
                </a:path>
                <a:path w="365759" h="365759">
                  <a:moveTo>
                    <a:pt x="342780" y="365724"/>
                  </a:moveTo>
                  <a:lnTo>
                    <a:pt x="334169" y="364050"/>
                  </a:lnTo>
                  <a:lnTo>
                    <a:pt x="326603" y="359028"/>
                  </a:lnTo>
                  <a:lnTo>
                    <a:pt x="236097" y="268450"/>
                  </a:lnTo>
                  <a:lnTo>
                    <a:pt x="300778" y="268450"/>
                  </a:lnTo>
                  <a:lnTo>
                    <a:pt x="358957" y="326675"/>
                  </a:lnTo>
                  <a:lnTo>
                    <a:pt x="363978" y="334241"/>
                  </a:lnTo>
                  <a:lnTo>
                    <a:pt x="365652" y="342851"/>
                  </a:lnTo>
                  <a:lnTo>
                    <a:pt x="363978" y="351462"/>
                  </a:lnTo>
                  <a:lnTo>
                    <a:pt x="358957" y="359028"/>
                  </a:lnTo>
                  <a:lnTo>
                    <a:pt x="351391" y="364050"/>
                  </a:lnTo>
                  <a:lnTo>
                    <a:pt x="342780" y="365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09599" y="12191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0099" y="3400424"/>
              <a:ext cx="76200" cy="761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0099" y="3743324"/>
              <a:ext cx="76200" cy="761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921500" y="2415413"/>
            <a:ext cx="107950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dirty="0">
                <a:solidFill>
                  <a:srgbClr val="4DABF6"/>
                </a:solidFill>
                <a:latin typeface="Noto Sans JP"/>
                <a:cs typeface="Noto Sans JP"/>
              </a:rPr>
              <a:t>1. </a:t>
            </a:r>
            <a:r>
              <a:rPr sz="1350" b="1" dirty="0">
                <a:solidFill>
                  <a:srgbClr val="4DABF6"/>
                </a:solidFill>
                <a:latin typeface="Noto Sans JP"/>
                <a:cs typeface="Malgun Gothic"/>
              </a:rPr>
              <a:t>검색</a:t>
            </a:r>
            <a:endParaRPr sz="1350">
              <a:latin typeface="Noto Sans JP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921500" y="2672588"/>
            <a:ext cx="3594100" cy="20730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JP"/>
                <a:cs typeface="Dotum"/>
              </a:rPr>
              <a:t>외부 데이터베이스에서 관련 정보 실시간 검색</a:t>
            </a:r>
            <a:endParaRPr sz="1350">
              <a:latin typeface="Noto Sans JP"/>
              <a:cs typeface="Dotum"/>
            </a:endParaRPr>
          </a:p>
          <a:p>
            <a:pPr>
              <a:lnSpc>
                <a:spcPct val="100000"/>
              </a:lnSpc>
            </a:pPr>
            <a:endParaRPr sz="1200">
              <a:latin typeface="Noto Sans JP"/>
              <a:cs typeface="Dotum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Noto Sans JP"/>
              <a:cs typeface="Dotum"/>
            </a:endParaRPr>
          </a:p>
          <a:p>
            <a:pPr marL="194945" indent="-182245">
              <a:lnSpc>
                <a:spcPct val="100000"/>
              </a:lnSpc>
              <a:buFont typeface="Noto Sans JP"/>
              <a:buAutoNum type="arabicPeriod" startAt="2"/>
              <a:tabLst>
                <a:tab pos="194945" algn="l"/>
              </a:tabLst>
            </a:pPr>
            <a:r>
              <a:rPr sz="1350" b="1" dirty="0">
                <a:solidFill>
                  <a:srgbClr val="4DABF6"/>
                </a:solidFill>
                <a:latin typeface="Noto Sans JP"/>
                <a:cs typeface="Malgun Gothic"/>
              </a:rPr>
              <a:t>컨텍스트 확장</a:t>
            </a:r>
            <a:endParaRPr sz="1350">
              <a:latin typeface="Noto Sans JP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350" dirty="0">
                <a:solidFill>
                  <a:srgbClr val="FFFFFF"/>
                </a:solidFill>
                <a:latin typeface="Noto Sans JP"/>
                <a:cs typeface="Dotum"/>
              </a:rPr>
              <a:t>검색된 정보를 기존 컨텍스트에 추가</a:t>
            </a:r>
            <a:endParaRPr sz="1350">
              <a:latin typeface="Noto Sans JP"/>
              <a:cs typeface="Dotum"/>
            </a:endParaRPr>
          </a:p>
          <a:p>
            <a:pPr>
              <a:lnSpc>
                <a:spcPct val="100000"/>
              </a:lnSpc>
            </a:pPr>
            <a:endParaRPr sz="1200">
              <a:latin typeface="Noto Sans JP"/>
              <a:cs typeface="Dotum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Noto Sans JP"/>
              <a:cs typeface="Dotum"/>
            </a:endParaRPr>
          </a:p>
          <a:p>
            <a:pPr marL="194945" indent="-182245">
              <a:lnSpc>
                <a:spcPct val="100000"/>
              </a:lnSpc>
              <a:buFont typeface="Noto Sans JP"/>
              <a:buAutoNum type="arabicPeriod" startAt="3"/>
              <a:tabLst>
                <a:tab pos="194945" algn="l"/>
              </a:tabLst>
            </a:pPr>
            <a:r>
              <a:rPr sz="1350" b="1" dirty="0">
                <a:solidFill>
                  <a:srgbClr val="4DABF6"/>
                </a:solidFill>
                <a:latin typeface="Noto Sans JP"/>
                <a:cs typeface="Malgun Gothic"/>
              </a:rPr>
              <a:t>생성</a:t>
            </a:r>
            <a:endParaRPr sz="1350">
              <a:latin typeface="Noto Sans JP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350" dirty="0">
                <a:solidFill>
                  <a:srgbClr val="FFFFFF"/>
                </a:solidFill>
                <a:latin typeface="Noto Sans JP"/>
                <a:cs typeface="Dotum"/>
              </a:rPr>
              <a:t>확장된 컨텍스트로 정확한 답변 생성</a:t>
            </a:r>
            <a:endParaRPr sz="1350">
              <a:latin typeface="Noto Sans JP"/>
              <a:cs typeface="Dotum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1031030" y="611722"/>
            <a:ext cx="6055569" cy="5136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dirty="0"/>
              <a:t>2</a:t>
            </a:r>
            <a:r>
              <a:rPr sz="3250" dirty="0">
                <a:cs typeface="Malgun Gothic"/>
              </a:rPr>
              <a:t>세대</a:t>
            </a:r>
            <a:r>
              <a:rPr dirty="0"/>
              <a:t>: </a:t>
            </a:r>
            <a:r>
              <a:rPr dirty="0">
                <a:solidFill>
                  <a:srgbClr val="4DABF6"/>
                </a:solidFill>
                <a:cs typeface="Latha"/>
              </a:rPr>
              <a:t>RAG </a:t>
            </a:r>
            <a:r>
              <a:rPr dirty="0"/>
              <a:t>(</a:t>
            </a:r>
            <a:r>
              <a:rPr sz="3250" dirty="0">
                <a:cs typeface="Malgun Gothic"/>
              </a:rPr>
              <a:t>검색증강생성</a:t>
            </a:r>
            <a:r>
              <a:rPr dirty="0"/>
              <a:t>)</a:t>
            </a:r>
            <a:endParaRPr sz="3250"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9185" y="2019935"/>
            <a:ext cx="4568298" cy="22409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95"/>
              </a:spcBef>
            </a:pPr>
            <a:r>
              <a:rPr sz="1650" b="1" dirty="0">
                <a:solidFill>
                  <a:srgbClr val="FFFFFF"/>
                </a:solidFill>
                <a:latin typeface="Noto Sans JP"/>
                <a:cs typeface="Noto Sans JP"/>
              </a:rPr>
              <a:t>RAG </a:t>
            </a:r>
            <a:r>
              <a:rPr sz="1700" b="1" dirty="0">
                <a:solidFill>
                  <a:srgbClr val="FFFFFF"/>
                </a:solidFill>
                <a:latin typeface="Noto Sans JP"/>
                <a:cs typeface="Malgun Gothic"/>
              </a:rPr>
              <a:t>예시</a:t>
            </a:r>
            <a:r>
              <a:rPr sz="1650" b="1" dirty="0">
                <a:solidFill>
                  <a:srgbClr val="FFFFFF"/>
                </a:solidFill>
                <a:latin typeface="Noto Sans JP"/>
                <a:cs typeface="Noto Sans JP"/>
              </a:rPr>
              <a:t>: </a:t>
            </a:r>
            <a:r>
              <a:rPr sz="1700" b="1" dirty="0">
                <a:solidFill>
                  <a:srgbClr val="FFFFFF"/>
                </a:solidFill>
                <a:latin typeface="Noto Sans JP"/>
                <a:cs typeface="Malgun Gothic"/>
              </a:rPr>
              <a:t>회사 휴가 정책 문의</a:t>
            </a:r>
            <a:endParaRPr sz="1700">
              <a:latin typeface="Noto Sans JP"/>
              <a:cs typeface="Malgun Gothic"/>
            </a:endParaRPr>
          </a:p>
          <a:p>
            <a:pPr marL="126364">
              <a:lnSpc>
                <a:spcPct val="100000"/>
              </a:lnSpc>
              <a:spcBef>
                <a:spcPts val="2060"/>
              </a:spcBef>
            </a:pPr>
            <a:r>
              <a:rPr sz="1500" dirty="0">
                <a:solidFill>
                  <a:srgbClr val="60A5FA"/>
                </a:solidFill>
                <a:latin typeface="Noto Sans JP"/>
                <a:cs typeface="Dotum"/>
              </a:rPr>
              <a:t>사용자</a:t>
            </a:r>
            <a:r>
              <a:rPr sz="1500" dirty="0">
                <a:solidFill>
                  <a:srgbClr val="60A5FA"/>
                </a:solidFill>
                <a:latin typeface="Noto Sans JP"/>
                <a:cs typeface="Comic Sans MS"/>
              </a:rPr>
              <a:t>: </a:t>
            </a:r>
            <a:r>
              <a:rPr sz="1500" dirty="0">
                <a:solidFill>
                  <a:srgbClr val="D0D5DA"/>
                </a:solidFill>
                <a:latin typeface="Noto Sans JP"/>
                <a:cs typeface="Tw Cen MT Condensed Extra Bold"/>
              </a:rPr>
              <a:t>"</a:t>
            </a:r>
            <a:r>
              <a:rPr sz="1500" dirty="0">
                <a:solidFill>
                  <a:srgbClr val="D0D5DA"/>
                </a:solidFill>
                <a:latin typeface="Noto Sans JP"/>
                <a:cs typeface="Dotum"/>
              </a:rPr>
              <a:t>우리 회사 휴가 정책이 어떻게 돼</a:t>
            </a:r>
            <a:r>
              <a:rPr sz="1500" dirty="0">
                <a:solidFill>
                  <a:srgbClr val="D0D5DA"/>
                </a:solidFill>
                <a:latin typeface="Noto Sans JP"/>
                <a:cs typeface="Tw Cen MT Condensed Extra Bold"/>
              </a:rPr>
              <a:t>?"</a:t>
            </a:r>
            <a:endParaRPr sz="1500">
              <a:latin typeface="Noto Sans JP"/>
              <a:cs typeface="Tw Cen MT Condensed Extra Bold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350">
              <a:latin typeface="Noto Sans JP"/>
              <a:cs typeface="Tw Cen MT Condensed Extra Bold"/>
            </a:endParaRPr>
          </a:p>
          <a:p>
            <a:pPr marL="12700">
              <a:lnSpc>
                <a:spcPct val="100000"/>
              </a:lnSpc>
            </a:pPr>
            <a:r>
              <a:rPr sz="1300" dirty="0">
                <a:solidFill>
                  <a:srgbClr val="60A5FA"/>
                </a:solidFill>
                <a:latin typeface="Noto Sans JP"/>
                <a:cs typeface="Noto Sans JP"/>
              </a:rPr>
              <a:t>AI </a:t>
            </a:r>
            <a:r>
              <a:rPr sz="1350" dirty="0">
                <a:solidFill>
                  <a:srgbClr val="60A5FA"/>
                </a:solidFill>
                <a:latin typeface="Noto Sans JP"/>
                <a:cs typeface="Dotum"/>
              </a:rPr>
              <a:t>내부 과정</a:t>
            </a:r>
            <a:r>
              <a:rPr sz="1300" dirty="0">
                <a:solidFill>
                  <a:srgbClr val="60A5FA"/>
                </a:solidFill>
                <a:latin typeface="Noto Sans JP"/>
                <a:cs typeface="Noto Sans JP"/>
              </a:rPr>
              <a:t>:</a:t>
            </a:r>
            <a:endParaRPr sz="1300">
              <a:latin typeface="Noto Sans JP"/>
              <a:cs typeface="Noto Sans JP"/>
            </a:endParaRPr>
          </a:p>
          <a:p>
            <a:pPr marL="297815">
              <a:lnSpc>
                <a:spcPct val="100000"/>
              </a:lnSpc>
              <a:spcBef>
                <a:spcPts val="63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회사 인사규정 문서에서 </a:t>
            </a:r>
            <a:r>
              <a:rPr sz="1500" dirty="0">
                <a:solidFill>
                  <a:srgbClr val="FFFFFF"/>
                </a:solidFill>
                <a:latin typeface="Noto Sans JP"/>
                <a:cs typeface="Avenir"/>
              </a:rPr>
              <a:t>'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휴가</a:t>
            </a:r>
            <a:r>
              <a:rPr sz="1500" dirty="0">
                <a:solidFill>
                  <a:srgbClr val="FFFFFF"/>
                </a:solidFill>
                <a:latin typeface="Noto Sans JP"/>
                <a:cs typeface="Avenir"/>
              </a:rPr>
              <a:t>'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관련 검색</a:t>
            </a:r>
            <a:endParaRPr sz="1500">
              <a:latin typeface="Noto Sans JP"/>
              <a:cs typeface="Dotum"/>
            </a:endParaRPr>
          </a:p>
          <a:p>
            <a:pPr marL="29781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검색된 정책을 컨텍스트에 추가</a:t>
            </a:r>
            <a:endParaRPr sz="1500">
              <a:latin typeface="Noto Sans JP"/>
              <a:cs typeface="Dotum"/>
            </a:endParaRPr>
          </a:p>
          <a:p>
            <a:pPr marL="297815">
              <a:lnSpc>
                <a:spcPct val="100000"/>
              </a:lnSpc>
              <a:spcBef>
                <a:spcPts val="675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최신 정책 기반으로 정확한 답변 생성</a:t>
            </a:r>
            <a:endParaRPr sz="1500">
              <a:latin typeface="Noto Sans JP"/>
              <a:cs typeface="Dotum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0099" y="4057649"/>
            <a:ext cx="76200" cy="76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2114549"/>
            <a:ext cx="5334000" cy="3695701"/>
            <a:chOff x="609599" y="2114549"/>
            <a:chExt cx="5334000" cy="3695701"/>
          </a:xfrm>
        </p:grpSpPr>
        <p:sp>
          <p:nvSpPr>
            <p:cNvPr id="4" name="object 4"/>
            <p:cNvSpPr/>
            <p:nvPr/>
          </p:nvSpPr>
          <p:spPr>
            <a:xfrm>
              <a:off x="609599" y="2114549"/>
              <a:ext cx="5334000" cy="3695700"/>
            </a:xfrm>
            <a:custGeom>
              <a:avLst/>
              <a:gdLst/>
              <a:ahLst/>
              <a:cxnLst/>
              <a:rect l="l" t="t" r="r" b="b"/>
              <a:pathLst>
                <a:path w="5334000" h="3695700">
                  <a:moveTo>
                    <a:pt x="5238749" y="3695699"/>
                  </a:moveTo>
                  <a:lnTo>
                    <a:pt x="95249" y="3695699"/>
                  </a:lnTo>
                  <a:lnTo>
                    <a:pt x="85866" y="3695246"/>
                  </a:lnTo>
                  <a:lnTo>
                    <a:pt x="42321" y="3679661"/>
                  </a:lnTo>
                  <a:lnTo>
                    <a:pt x="11259" y="3645395"/>
                  </a:lnTo>
                  <a:lnTo>
                    <a:pt x="0" y="36004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38749" y="0"/>
                  </a:lnTo>
                  <a:lnTo>
                    <a:pt x="5283694" y="11259"/>
                  </a:lnTo>
                  <a:lnTo>
                    <a:pt x="5317961" y="42321"/>
                  </a:lnTo>
                  <a:lnTo>
                    <a:pt x="5333546" y="85866"/>
                  </a:lnTo>
                  <a:lnTo>
                    <a:pt x="5333999" y="95249"/>
                  </a:lnTo>
                  <a:lnTo>
                    <a:pt x="5333999" y="3600449"/>
                  </a:lnTo>
                  <a:lnTo>
                    <a:pt x="5322738" y="3645395"/>
                  </a:lnTo>
                  <a:lnTo>
                    <a:pt x="5291676" y="3679661"/>
                  </a:lnTo>
                  <a:lnTo>
                    <a:pt x="5248132" y="3695246"/>
                  </a:lnTo>
                  <a:lnTo>
                    <a:pt x="5238749" y="3695699"/>
                  </a:lnTo>
                  <a:close/>
                </a:path>
              </a:pathLst>
            </a:custGeom>
            <a:solidFill>
              <a:srgbClr val="4DABF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2114550"/>
              <a:ext cx="5334000" cy="3695700"/>
            </a:xfrm>
            <a:custGeom>
              <a:avLst/>
              <a:gdLst/>
              <a:ahLst/>
              <a:cxnLst/>
              <a:rect l="l" t="t" r="r" b="b"/>
              <a:pathLst>
                <a:path w="5334000" h="3695700">
                  <a:moveTo>
                    <a:pt x="5238749" y="3695699"/>
                  </a:moveTo>
                  <a:lnTo>
                    <a:pt x="95249" y="3695699"/>
                  </a:lnTo>
                  <a:lnTo>
                    <a:pt x="85866" y="3695246"/>
                  </a:lnTo>
                  <a:lnTo>
                    <a:pt x="42321" y="3679661"/>
                  </a:lnTo>
                  <a:lnTo>
                    <a:pt x="11259" y="3645395"/>
                  </a:lnTo>
                  <a:lnTo>
                    <a:pt x="0" y="36004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38749" y="0"/>
                  </a:lnTo>
                  <a:lnTo>
                    <a:pt x="52800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3606078"/>
                  </a:lnTo>
                  <a:lnTo>
                    <a:pt x="20844" y="3643394"/>
                  </a:lnTo>
                  <a:lnTo>
                    <a:pt x="52303" y="3674853"/>
                  </a:lnTo>
                  <a:lnTo>
                    <a:pt x="89621" y="3686174"/>
                  </a:lnTo>
                  <a:lnTo>
                    <a:pt x="5280018" y="3686174"/>
                  </a:lnTo>
                  <a:lnTo>
                    <a:pt x="5275199" y="3688448"/>
                  </a:lnTo>
                  <a:lnTo>
                    <a:pt x="5266357" y="3691621"/>
                  </a:lnTo>
                  <a:lnTo>
                    <a:pt x="5257335" y="3693886"/>
                  </a:lnTo>
                  <a:lnTo>
                    <a:pt x="5248132" y="3695246"/>
                  </a:lnTo>
                  <a:lnTo>
                    <a:pt x="5238749" y="3695699"/>
                  </a:lnTo>
                  <a:close/>
                </a:path>
                <a:path w="5334000" h="3695700">
                  <a:moveTo>
                    <a:pt x="5280018" y="3686174"/>
                  </a:moveTo>
                  <a:lnTo>
                    <a:pt x="5244378" y="3686174"/>
                  </a:lnTo>
                  <a:lnTo>
                    <a:pt x="5249952" y="3685625"/>
                  </a:lnTo>
                  <a:lnTo>
                    <a:pt x="5260994" y="3683428"/>
                  </a:lnTo>
                  <a:lnTo>
                    <a:pt x="5295385" y="3665046"/>
                  </a:lnTo>
                  <a:lnTo>
                    <a:pt x="5320102" y="3628054"/>
                  </a:lnTo>
                  <a:lnTo>
                    <a:pt x="5324473" y="3606078"/>
                  </a:lnTo>
                  <a:lnTo>
                    <a:pt x="5324473" y="89620"/>
                  </a:lnTo>
                  <a:lnTo>
                    <a:pt x="5313154" y="52303"/>
                  </a:lnTo>
                  <a:lnTo>
                    <a:pt x="5281695" y="20844"/>
                  </a:lnTo>
                  <a:lnTo>
                    <a:pt x="5244378" y="9524"/>
                  </a:lnTo>
                  <a:lnTo>
                    <a:pt x="5280019" y="9524"/>
                  </a:lnTo>
                  <a:lnTo>
                    <a:pt x="5312415" y="34853"/>
                  </a:lnTo>
                  <a:lnTo>
                    <a:pt x="5332186" y="76663"/>
                  </a:lnTo>
                  <a:lnTo>
                    <a:pt x="5333999" y="3600449"/>
                  </a:lnTo>
                  <a:lnTo>
                    <a:pt x="5333546" y="3609832"/>
                  </a:lnTo>
                  <a:lnTo>
                    <a:pt x="5317961" y="3653377"/>
                  </a:lnTo>
                  <a:lnTo>
                    <a:pt x="5283694" y="3684439"/>
                  </a:lnTo>
                  <a:lnTo>
                    <a:pt x="5280018" y="3686174"/>
                  </a:lnTo>
                  <a:close/>
                </a:path>
              </a:pathLst>
            </a:custGeom>
            <a:solidFill>
              <a:srgbClr val="4DABF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47724" y="2800349"/>
              <a:ext cx="4857750" cy="828675"/>
            </a:xfrm>
            <a:custGeom>
              <a:avLst/>
              <a:gdLst/>
              <a:ahLst/>
              <a:cxnLst/>
              <a:rect l="l" t="t" r="r" b="b"/>
              <a:pathLst>
                <a:path w="4857750" h="828675">
                  <a:moveTo>
                    <a:pt x="4786552" y="828674"/>
                  </a:moveTo>
                  <a:lnTo>
                    <a:pt x="71196" y="828674"/>
                  </a:lnTo>
                  <a:lnTo>
                    <a:pt x="66241" y="828186"/>
                  </a:lnTo>
                  <a:lnTo>
                    <a:pt x="29705" y="813052"/>
                  </a:lnTo>
                  <a:lnTo>
                    <a:pt x="3885" y="777012"/>
                  </a:lnTo>
                  <a:lnTo>
                    <a:pt x="0" y="757477"/>
                  </a:lnTo>
                  <a:lnTo>
                    <a:pt x="0" y="7524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786552" y="0"/>
                  </a:lnTo>
                  <a:lnTo>
                    <a:pt x="4828043" y="15621"/>
                  </a:lnTo>
                  <a:lnTo>
                    <a:pt x="4853863" y="51661"/>
                  </a:lnTo>
                  <a:lnTo>
                    <a:pt x="4857749" y="71196"/>
                  </a:lnTo>
                  <a:lnTo>
                    <a:pt x="4857749" y="757477"/>
                  </a:lnTo>
                  <a:lnTo>
                    <a:pt x="4842126" y="798969"/>
                  </a:lnTo>
                  <a:lnTo>
                    <a:pt x="4806086" y="824789"/>
                  </a:lnTo>
                  <a:lnTo>
                    <a:pt x="4791507" y="828186"/>
                  </a:lnTo>
                  <a:lnTo>
                    <a:pt x="4786552" y="828674"/>
                  </a:lnTo>
                  <a:close/>
                </a:path>
              </a:pathLst>
            </a:custGeom>
            <a:solidFill>
              <a:srgbClr val="FFFFFF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6898" y="1448118"/>
            <a:ext cx="6123813" cy="1171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0" dirty="0">
                <a:solidFill>
                  <a:srgbClr val="ACB4BD"/>
                </a:solidFill>
                <a:latin typeface="Noto Sans JP"/>
                <a:cs typeface="Noto Sans JP Medium"/>
              </a:rPr>
              <a:t>Reasoning(</a:t>
            </a:r>
            <a:r>
              <a:rPr sz="2000" dirty="0">
                <a:solidFill>
                  <a:srgbClr val="ACB4BD"/>
                </a:solidFill>
                <a:latin typeface="Noto Sans JP"/>
                <a:cs typeface="Dotum"/>
              </a:rPr>
              <a:t>추론</a:t>
            </a:r>
            <a:r>
              <a:rPr sz="2150" b="0" dirty="0">
                <a:solidFill>
                  <a:srgbClr val="ACB4BD"/>
                </a:solidFill>
                <a:latin typeface="Noto Sans JP"/>
                <a:cs typeface="Noto Sans JP Medium"/>
              </a:rPr>
              <a:t>) + Acting(</a:t>
            </a:r>
            <a:r>
              <a:rPr sz="2000" dirty="0">
                <a:solidFill>
                  <a:srgbClr val="ACB4BD"/>
                </a:solidFill>
                <a:latin typeface="Noto Sans JP"/>
                <a:cs typeface="Dotum"/>
              </a:rPr>
              <a:t>행동</a:t>
            </a:r>
            <a:r>
              <a:rPr sz="2150" b="0" dirty="0">
                <a:solidFill>
                  <a:srgbClr val="ACB4BD"/>
                </a:solidFill>
                <a:latin typeface="Noto Sans JP"/>
                <a:cs typeface="Noto Sans JP Medium"/>
              </a:rPr>
              <a:t>)</a:t>
            </a:r>
            <a:r>
              <a:rPr sz="2000" dirty="0">
                <a:solidFill>
                  <a:srgbClr val="ACB4BD"/>
                </a:solidFill>
                <a:latin typeface="Noto Sans JP"/>
                <a:cs typeface="Dotum"/>
              </a:rPr>
              <a:t>의 혁신적 결합</a:t>
            </a:r>
            <a:endParaRPr sz="2000">
              <a:latin typeface="Noto Sans JP"/>
              <a:cs typeface="Dotum"/>
            </a:endParaRPr>
          </a:p>
          <a:p>
            <a:pPr>
              <a:lnSpc>
                <a:spcPct val="100000"/>
              </a:lnSpc>
              <a:spcBef>
                <a:spcPts val="2155"/>
              </a:spcBef>
            </a:pPr>
            <a:endParaRPr sz="1800">
              <a:latin typeface="Noto Sans JP"/>
              <a:cs typeface="Dotum"/>
            </a:endParaRPr>
          </a:p>
          <a:p>
            <a:pPr marL="250190">
              <a:lnSpc>
                <a:spcPct val="100000"/>
              </a:lnSpc>
            </a:pPr>
            <a:r>
              <a:rPr sz="1750" b="1" dirty="0">
                <a:solidFill>
                  <a:srgbClr val="FFFFFF"/>
                </a:solidFill>
                <a:latin typeface="Noto Sans JP"/>
                <a:cs typeface="Malgun Gothic"/>
              </a:rPr>
              <a:t>기존 </a:t>
            </a:r>
            <a:r>
              <a:rPr sz="1700" b="1" dirty="0">
                <a:solidFill>
                  <a:srgbClr val="FFFFFF"/>
                </a:solidFill>
                <a:latin typeface="Noto Sans JP"/>
                <a:cs typeface="Berlin Sans FB"/>
              </a:rPr>
              <a:t>LLM</a:t>
            </a:r>
            <a:endParaRPr sz="1700">
              <a:latin typeface="Noto Sans JP"/>
              <a:cs typeface="Berlin Sans FB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7725" y="3000374"/>
            <a:ext cx="304800" cy="1476375"/>
            <a:chOff x="847725" y="3000374"/>
            <a:chExt cx="304800" cy="14763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4" y="3000374"/>
              <a:ext cx="152399" cy="1523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124" y="3305174"/>
              <a:ext cx="144660" cy="1449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725" y="3809999"/>
              <a:ext cx="133349" cy="1333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725" y="4076699"/>
              <a:ext cx="133349" cy="1333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7725" y="4343399"/>
              <a:ext cx="133349" cy="1333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81912" y="2845857"/>
            <a:ext cx="4480688" cy="620042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89230">
              <a:lnSpc>
                <a:spcPct val="100000"/>
              </a:lnSpc>
              <a:spcBef>
                <a:spcPts val="915"/>
              </a:spcBef>
            </a:pPr>
            <a:r>
              <a:rPr sz="1350" dirty="0">
                <a:solidFill>
                  <a:srgbClr val="E8ECEF"/>
                </a:solidFill>
                <a:latin typeface="Noto Sans JP"/>
                <a:cs typeface="Dotum"/>
              </a:rPr>
              <a:t>사용자</a:t>
            </a:r>
            <a:r>
              <a:rPr sz="1350" b="0" dirty="0">
                <a:solidFill>
                  <a:srgbClr val="E8ECEF"/>
                </a:solidFill>
                <a:latin typeface="Noto Sans JP"/>
                <a:cs typeface="Noto Sans JP Medium"/>
              </a:rPr>
              <a:t>: "</a:t>
            </a:r>
            <a:r>
              <a:rPr sz="1350" dirty="0">
                <a:solidFill>
                  <a:srgbClr val="E8ECEF"/>
                </a:solidFill>
                <a:latin typeface="Noto Sans JP"/>
                <a:cs typeface="Dotum"/>
              </a:rPr>
              <a:t>내 은행잔고가 얼마야</a:t>
            </a:r>
            <a:r>
              <a:rPr sz="1350" b="0" dirty="0">
                <a:solidFill>
                  <a:srgbClr val="E8ECEF"/>
                </a:solidFill>
                <a:latin typeface="Noto Sans JP"/>
                <a:cs typeface="Noto Sans JP Medium"/>
              </a:rPr>
              <a:t>?"</a:t>
            </a:r>
            <a:endParaRPr sz="1350">
              <a:latin typeface="Noto Sans JP"/>
              <a:cs typeface="Noto Sans JP Medium"/>
            </a:endParaRPr>
          </a:p>
          <a:p>
            <a:pPr marL="179070">
              <a:lnSpc>
                <a:spcPct val="100000"/>
              </a:lnSpc>
              <a:spcBef>
                <a:spcPts val="805"/>
              </a:spcBef>
            </a:pPr>
            <a:r>
              <a:rPr sz="1250" dirty="0">
                <a:solidFill>
                  <a:srgbClr val="ACB4BD"/>
                </a:solidFill>
                <a:latin typeface="Noto Sans JP"/>
                <a:cs typeface="Noto Sans JP"/>
              </a:rPr>
              <a:t>AI: "</a:t>
            </a:r>
            <a:r>
              <a:rPr sz="1250" dirty="0">
                <a:solidFill>
                  <a:srgbClr val="ACB4BD"/>
                </a:solidFill>
                <a:latin typeface="Noto Sans JP"/>
                <a:cs typeface="Dotum"/>
              </a:rPr>
              <a:t>죄송하지만 저는 개인 금융정보에 접근할 수 </a:t>
            </a:r>
            <a:r>
              <a:rPr sz="1250">
                <a:solidFill>
                  <a:srgbClr val="ACB4BD"/>
                </a:solidFill>
                <a:latin typeface="Noto Sans JP"/>
                <a:cs typeface="Dotum"/>
              </a:rPr>
              <a:t>없습니다</a:t>
            </a:r>
            <a:r>
              <a:rPr sz="1250">
                <a:solidFill>
                  <a:srgbClr val="ACB4BD"/>
                </a:solidFill>
                <a:latin typeface="Noto Sans JP"/>
                <a:cs typeface="Noto Sans JP"/>
              </a:rPr>
              <a:t>."</a:t>
            </a:r>
            <a:endParaRPr sz="1250">
              <a:latin typeface="Noto Sans JP"/>
              <a:cs typeface="Noto Sans JP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8399" y="2114549"/>
            <a:ext cx="5334000" cy="36956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720712" y="5103939"/>
            <a:ext cx="1966088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93C4FD"/>
                </a:solidFill>
                <a:latin typeface="Noto Sans JP"/>
                <a:cs typeface="Dotum"/>
              </a:rPr>
              <a:t>실제 행동 수행 가능</a:t>
            </a:r>
            <a:endParaRPr sz="1150">
              <a:latin typeface="Noto Sans JP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73824" y="2328497"/>
            <a:ext cx="4241800" cy="322158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00" b="1" dirty="0">
                <a:solidFill>
                  <a:srgbClr val="4DABF6"/>
                </a:solidFill>
                <a:latin typeface="Noto Sans JP"/>
                <a:cs typeface="Noto Sans JP"/>
              </a:rPr>
              <a:t>Agent (reACT + Function Call)</a:t>
            </a:r>
            <a:endParaRPr sz="1900">
              <a:latin typeface="Noto Sans JP"/>
              <a:cs typeface="Noto Sans JP"/>
            </a:endParaRPr>
          </a:p>
          <a:p>
            <a:pPr marL="436245">
              <a:lnSpc>
                <a:spcPct val="100000"/>
              </a:lnSpc>
              <a:spcBef>
                <a:spcPts val="2620"/>
              </a:spcBef>
            </a:pPr>
            <a:r>
              <a:rPr sz="1350" dirty="0">
                <a:solidFill>
                  <a:srgbClr val="E8ECEF"/>
                </a:solidFill>
                <a:latin typeface="Noto Sans JP"/>
                <a:cs typeface="Dotum"/>
              </a:rPr>
              <a:t>사용자</a:t>
            </a:r>
            <a:r>
              <a:rPr sz="1350" b="0" dirty="0">
                <a:solidFill>
                  <a:srgbClr val="E8ECEF"/>
                </a:solidFill>
                <a:latin typeface="Noto Sans JP"/>
                <a:cs typeface="Noto Sans JP Medium"/>
              </a:rPr>
              <a:t>: "</a:t>
            </a:r>
            <a:r>
              <a:rPr sz="1350" dirty="0">
                <a:solidFill>
                  <a:srgbClr val="E8ECEF"/>
                </a:solidFill>
                <a:latin typeface="Noto Sans JP"/>
                <a:cs typeface="Dotum"/>
              </a:rPr>
              <a:t>내 은행잔고가 얼마야</a:t>
            </a:r>
            <a:r>
              <a:rPr sz="1350" b="0" dirty="0">
                <a:solidFill>
                  <a:srgbClr val="E8ECEF"/>
                </a:solidFill>
                <a:latin typeface="Noto Sans JP"/>
                <a:cs typeface="Noto Sans JP Medium"/>
              </a:rPr>
              <a:t>?"</a:t>
            </a:r>
            <a:endParaRPr sz="1350">
              <a:latin typeface="Noto Sans JP"/>
              <a:cs typeface="Noto Sans JP Medium"/>
            </a:endParaRPr>
          </a:p>
          <a:p>
            <a:pPr marL="545465" marR="92710">
              <a:lnSpc>
                <a:spcPts val="2700"/>
              </a:lnSpc>
              <a:spcBef>
                <a:spcPts val="45"/>
              </a:spcBef>
            </a:pPr>
            <a:r>
              <a:rPr sz="1250" dirty="0">
                <a:solidFill>
                  <a:srgbClr val="ACB4BD"/>
                </a:solidFill>
                <a:latin typeface="Noto Sans JP"/>
                <a:cs typeface="Dotum"/>
              </a:rPr>
              <a:t>추론</a:t>
            </a:r>
            <a:r>
              <a:rPr sz="1250" dirty="0">
                <a:solidFill>
                  <a:srgbClr val="ACB4BD"/>
                </a:solidFill>
                <a:latin typeface="Noto Sans JP"/>
                <a:cs typeface="Noto Sans JP"/>
              </a:rPr>
              <a:t>: </a:t>
            </a:r>
            <a:r>
              <a:rPr sz="1250" dirty="0">
                <a:solidFill>
                  <a:srgbClr val="ACB4BD"/>
                </a:solidFill>
                <a:latin typeface="Noto Sans JP"/>
                <a:cs typeface="Dotum"/>
              </a:rPr>
              <a:t>은행 </a:t>
            </a:r>
            <a:r>
              <a:rPr sz="1250" dirty="0">
                <a:solidFill>
                  <a:srgbClr val="ACB4BD"/>
                </a:solidFill>
                <a:latin typeface="Noto Sans JP"/>
                <a:cs typeface="Noto Sans JP"/>
              </a:rPr>
              <a:t>API</a:t>
            </a:r>
            <a:r>
              <a:rPr sz="1250" dirty="0">
                <a:solidFill>
                  <a:srgbClr val="ACB4BD"/>
                </a:solidFill>
                <a:latin typeface="Noto Sans JP"/>
                <a:cs typeface="Dotum"/>
              </a:rPr>
              <a:t>를 통해 잔고 확인 </a:t>
            </a:r>
            <a:r>
              <a:rPr sz="1250">
                <a:solidFill>
                  <a:srgbClr val="ACB4BD"/>
                </a:solidFill>
                <a:latin typeface="Noto Sans JP"/>
                <a:cs typeface="Dotum"/>
              </a:rPr>
              <a:t>필요 </a:t>
            </a:r>
            <a:endParaRPr lang="en-US" sz="1250">
              <a:solidFill>
                <a:srgbClr val="ACB4BD"/>
              </a:solidFill>
              <a:latin typeface="Noto Sans JP"/>
              <a:cs typeface="Dotum"/>
            </a:endParaRPr>
          </a:p>
          <a:p>
            <a:pPr marL="545465" marR="92710">
              <a:lnSpc>
                <a:spcPts val="2700"/>
              </a:lnSpc>
              <a:spcBef>
                <a:spcPts val="45"/>
              </a:spcBef>
            </a:pPr>
            <a:r>
              <a:rPr sz="1250">
                <a:solidFill>
                  <a:srgbClr val="ACB4BD"/>
                </a:solidFill>
                <a:latin typeface="Noto Sans JP"/>
                <a:cs typeface="Dotum"/>
              </a:rPr>
              <a:t>행동</a:t>
            </a:r>
            <a:r>
              <a:rPr sz="1250" dirty="0">
                <a:solidFill>
                  <a:srgbClr val="ACB4BD"/>
                </a:solidFill>
                <a:latin typeface="Noto Sans JP"/>
                <a:cs typeface="Noto Sans JP"/>
              </a:rPr>
              <a:t>: API </a:t>
            </a:r>
            <a:r>
              <a:rPr sz="1250" dirty="0">
                <a:solidFill>
                  <a:srgbClr val="ACB4BD"/>
                </a:solidFill>
                <a:latin typeface="Noto Sans JP"/>
                <a:cs typeface="Dotum"/>
              </a:rPr>
              <a:t>호출로 데이터 </a:t>
            </a:r>
            <a:r>
              <a:rPr sz="1250">
                <a:solidFill>
                  <a:srgbClr val="ACB4BD"/>
                </a:solidFill>
                <a:latin typeface="Noto Sans JP"/>
                <a:cs typeface="Dotum"/>
              </a:rPr>
              <a:t>액세스 </a:t>
            </a:r>
            <a:endParaRPr lang="en-US" sz="1250">
              <a:solidFill>
                <a:srgbClr val="ACB4BD"/>
              </a:solidFill>
              <a:latin typeface="Noto Sans JP"/>
              <a:cs typeface="Dotum"/>
            </a:endParaRPr>
          </a:p>
          <a:p>
            <a:pPr marL="545465" marR="92710">
              <a:lnSpc>
                <a:spcPts val="2700"/>
              </a:lnSpc>
              <a:spcBef>
                <a:spcPts val="45"/>
              </a:spcBef>
            </a:pPr>
            <a:r>
              <a:rPr sz="1250">
                <a:solidFill>
                  <a:srgbClr val="ACB4BD"/>
                </a:solidFill>
                <a:latin typeface="Noto Sans JP"/>
                <a:cs typeface="Dotum"/>
              </a:rPr>
              <a:t>관찰</a:t>
            </a:r>
            <a:r>
              <a:rPr sz="1250" dirty="0">
                <a:solidFill>
                  <a:srgbClr val="ACB4BD"/>
                </a:solidFill>
                <a:latin typeface="Noto Sans JP"/>
                <a:cs typeface="Noto Sans JP"/>
              </a:rPr>
              <a:t>: </a:t>
            </a:r>
            <a:r>
              <a:rPr sz="1250" dirty="0">
                <a:solidFill>
                  <a:srgbClr val="ACB4BD"/>
                </a:solidFill>
                <a:latin typeface="Noto Sans JP"/>
                <a:cs typeface="Dotum"/>
              </a:rPr>
              <a:t>잔고 데이터 수신 및 확인</a:t>
            </a:r>
            <a:endParaRPr sz="1250">
              <a:latin typeface="Noto Sans JP"/>
              <a:cs typeface="Dotum"/>
            </a:endParaRPr>
          </a:p>
          <a:p>
            <a:pPr marL="426084">
              <a:lnSpc>
                <a:spcPct val="100000"/>
              </a:lnSpc>
              <a:spcBef>
                <a:spcPts val="1060"/>
              </a:spcBef>
            </a:pPr>
            <a:r>
              <a:rPr sz="1250" dirty="0">
                <a:solidFill>
                  <a:srgbClr val="ACB4BD"/>
                </a:solidFill>
                <a:latin typeface="Noto Sans JP"/>
                <a:cs typeface="Noto Sans JP"/>
              </a:rPr>
              <a:t>"</a:t>
            </a:r>
            <a:r>
              <a:rPr sz="1250" dirty="0">
                <a:solidFill>
                  <a:srgbClr val="ACB4BD"/>
                </a:solidFill>
                <a:latin typeface="Noto Sans JP"/>
                <a:cs typeface="Dotum"/>
              </a:rPr>
              <a:t>현재 잔고는 </a:t>
            </a:r>
            <a:r>
              <a:rPr sz="1250" dirty="0">
                <a:solidFill>
                  <a:srgbClr val="ACB4BD"/>
                </a:solidFill>
                <a:latin typeface="Noto Sans JP"/>
                <a:cs typeface="Noto Sans JP"/>
              </a:rPr>
              <a:t>150</a:t>
            </a:r>
            <a:r>
              <a:rPr sz="1250" dirty="0">
                <a:solidFill>
                  <a:srgbClr val="ACB4BD"/>
                </a:solidFill>
                <a:latin typeface="Noto Sans JP"/>
                <a:cs typeface="Dotum"/>
              </a:rPr>
              <a:t>만원입니다</a:t>
            </a:r>
            <a:r>
              <a:rPr sz="1250" dirty="0">
                <a:solidFill>
                  <a:srgbClr val="ACB4BD"/>
                </a:solidFill>
                <a:latin typeface="Noto Sans JP"/>
                <a:cs typeface="Noto Sans JP"/>
              </a:rPr>
              <a:t>"</a:t>
            </a:r>
            <a:endParaRPr sz="1250">
              <a:latin typeface="Noto Sans JP"/>
              <a:cs typeface="Noto Sans JP"/>
            </a:endParaRPr>
          </a:p>
          <a:p>
            <a:pPr marL="259079" marR="699770">
              <a:lnSpc>
                <a:spcPts val="4200"/>
              </a:lnSpc>
              <a:spcBef>
                <a:spcPts val="165"/>
              </a:spcBef>
            </a:pPr>
            <a:r>
              <a:rPr sz="1150" dirty="0">
                <a:solidFill>
                  <a:srgbClr val="93C4FD"/>
                </a:solidFill>
                <a:latin typeface="Noto Sans JP"/>
                <a:cs typeface="Dotum"/>
              </a:rPr>
              <a:t>외부 시스템과 실시간 </a:t>
            </a:r>
            <a:r>
              <a:rPr sz="1150">
                <a:solidFill>
                  <a:srgbClr val="93C4FD"/>
                </a:solidFill>
                <a:latin typeface="Noto Sans JP"/>
                <a:cs typeface="Dotum"/>
              </a:rPr>
              <a:t>연동 </a:t>
            </a:r>
            <a:endParaRPr lang="en-US" sz="1150">
              <a:solidFill>
                <a:srgbClr val="93C4FD"/>
              </a:solidFill>
              <a:latin typeface="Noto Sans JP"/>
              <a:cs typeface="Dotum"/>
            </a:endParaRPr>
          </a:p>
          <a:p>
            <a:pPr marL="259079" marR="699770">
              <a:lnSpc>
                <a:spcPts val="4200"/>
              </a:lnSpc>
              <a:spcBef>
                <a:spcPts val="165"/>
              </a:spcBef>
            </a:pPr>
            <a:r>
              <a:rPr sz="1200">
                <a:solidFill>
                  <a:srgbClr val="93C4FD"/>
                </a:solidFill>
                <a:latin typeface="Noto Sans JP"/>
                <a:cs typeface="Noto Sans JP"/>
              </a:rPr>
              <a:t>Function </a:t>
            </a:r>
            <a:r>
              <a:rPr sz="1200" dirty="0">
                <a:solidFill>
                  <a:srgbClr val="93C4FD"/>
                </a:solidFill>
                <a:latin typeface="Noto Sans JP"/>
                <a:cs typeface="Noto Sans JP"/>
              </a:rPr>
              <a:t>Call</a:t>
            </a:r>
            <a:r>
              <a:rPr sz="1150" dirty="0">
                <a:solidFill>
                  <a:srgbClr val="93C4FD"/>
                </a:solidFill>
                <a:latin typeface="Noto Sans JP"/>
                <a:cs typeface="Dotum"/>
              </a:rPr>
              <a:t>로 다양한 기능 활용</a:t>
            </a:r>
            <a:endParaRPr sz="1150">
              <a:latin typeface="Noto Sans JP"/>
              <a:cs typeface="Dot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9599" y="714389"/>
            <a:ext cx="571500" cy="542925"/>
            <a:chOff x="609599" y="714389"/>
            <a:chExt cx="571500" cy="542925"/>
          </a:xfrm>
        </p:grpSpPr>
        <p:sp>
          <p:nvSpPr>
            <p:cNvPr id="19" name="object 19"/>
            <p:cNvSpPr/>
            <p:nvPr/>
          </p:nvSpPr>
          <p:spPr>
            <a:xfrm>
              <a:off x="609599" y="714389"/>
              <a:ext cx="457200" cy="365760"/>
            </a:xfrm>
            <a:custGeom>
              <a:avLst/>
              <a:gdLst/>
              <a:ahLst/>
              <a:cxnLst/>
              <a:rect l="l" t="t" r="r" b="b"/>
              <a:pathLst>
                <a:path w="457200" h="365759">
                  <a:moveTo>
                    <a:pt x="251378" y="68557"/>
                  </a:moveTo>
                  <a:lnTo>
                    <a:pt x="205673" y="68557"/>
                  </a:lnTo>
                  <a:lnTo>
                    <a:pt x="205673" y="22852"/>
                  </a:lnTo>
                  <a:lnTo>
                    <a:pt x="207466" y="13949"/>
                  </a:lnTo>
                  <a:lnTo>
                    <a:pt x="212359" y="6686"/>
                  </a:lnTo>
                  <a:lnTo>
                    <a:pt x="219622" y="1793"/>
                  </a:lnTo>
                  <a:lnTo>
                    <a:pt x="228525" y="0"/>
                  </a:lnTo>
                  <a:lnTo>
                    <a:pt x="237428" y="1793"/>
                  </a:lnTo>
                  <a:lnTo>
                    <a:pt x="244691" y="6686"/>
                  </a:lnTo>
                  <a:lnTo>
                    <a:pt x="249584" y="13949"/>
                  </a:lnTo>
                  <a:lnTo>
                    <a:pt x="251378" y="22852"/>
                  </a:lnTo>
                  <a:lnTo>
                    <a:pt x="251378" y="68557"/>
                  </a:lnTo>
                  <a:close/>
                </a:path>
                <a:path w="457200" h="365759">
                  <a:moveTo>
                    <a:pt x="337075" y="365640"/>
                  </a:moveTo>
                  <a:lnTo>
                    <a:pt x="119975" y="365640"/>
                  </a:lnTo>
                  <a:lnTo>
                    <a:pt x="99950" y="361603"/>
                  </a:lnTo>
                  <a:lnTo>
                    <a:pt x="83608" y="350590"/>
                  </a:lnTo>
                  <a:lnTo>
                    <a:pt x="72594" y="334247"/>
                  </a:lnTo>
                  <a:lnTo>
                    <a:pt x="68557" y="314222"/>
                  </a:lnTo>
                  <a:lnTo>
                    <a:pt x="68557" y="119975"/>
                  </a:lnTo>
                  <a:lnTo>
                    <a:pt x="72594" y="99950"/>
                  </a:lnTo>
                  <a:lnTo>
                    <a:pt x="83608" y="83608"/>
                  </a:lnTo>
                  <a:lnTo>
                    <a:pt x="99950" y="72594"/>
                  </a:lnTo>
                  <a:lnTo>
                    <a:pt x="119975" y="68557"/>
                  </a:lnTo>
                  <a:lnTo>
                    <a:pt x="337075" y="68557"/>
                  </a:lnTo>
                  <a:lnTo>
                    <a:pt x="357100" y="72594"/>
                  </a:lnTo>
                  <a:lnTo>
                    <a:pt x="373442" y="83608"/>
                  </a:lnTo>
                  <a:lnTo>
                    <a:pt x="384456" y="99950"/>
                  </a:lnTo>
                  <a:lnTo>
                    <a:pt x="388493" y="119975"/>
                  </a:lnTo>
                  <a:lnTo>
                    <a:pt x="388493" y="154254"/>
                  </a:lnTo>
                  <a:lnTo>
                    <a:pt x="156179" y="154254"/>
                  </a:lnTo>
                  <a:lnTo>
                    <a:pt x="152535" y="154979"/>
                  </a:lnTo>
                  <a:lnTo>
                    <a:pt x="131402" y="179032"/>
                  </a:lnTo>
                  <a:lnTo>
                    <a:pt x="131402" y="186608"/>
                  </a:lnTo>
                  <a:lnTo>
                    <a:pt x="156179" y="211386"/>
                  </a:lnTo>
                  <a:lnTo>
                    <a:pt x="388493" y="211386"/>
                  </a:lnTo>
                  <a:lnTo>
                    <a:pt x="388493" y="274230"/>
                  </a:lnTo>
                  <a:lnTo>
                    <a:pt x="142257" y="274230"/>
                  </a:lnTo>
                  <a:lnTo>
                    <a:pt x="137115" y="279372"/>
                  </a:lnTo>
                  <a:lnTo>
                    <a:pt x="137115" y="291941"/>
                  </a:lnTo>
                  <a:lnTo>
                    <a:pt x="142257" y="297083"/>
                  </a:lnTo>
                  <a:lnTo>
                    <a:pt x="388493" y="297083"/>
                  </a:lnTo>
                  <a:lnTo>
                    <a:pt x="388493" y="314222"/>
                  </a:lnTo>
                  <a:lnTo>
                    <a:pt x="384456" y="334247"/>
                  </a:lnTo>
                  <a:lnTo>
                    <a:pt x="373442" y="350590"/>
                  </a:lnTo>
                  <a:lnTo>
                    <a:pt x="357100" y="361603"/>
                  </a:lnTo>
                  <a:lnTo>
                    <a:pt x="337075" y="365640"/>
                  </a:lnTo>
                  <a:close/>
                </a:path>
                <a:path w="457200" h="365759">
                  <a:moveTo>
                    <a:pt x="293295" y="211386"/>
                  </a:moveTo>
                  <a:lnTo>
                    <a:pt x="163755" y="211386"/>
                  </a:lnTo>
                  <a:lnTo>
                    <a:pt x="167399" y="210661"/>
                  </a:lnTo>
                  <a:lnTo>
                    <a:pt x="174399" y="207762"/>
                  </a:lnTo>
                  <a:lnTo>
                    <a:pt x="188533" y="186608"/>
                  </a:lnTo>
                  <a:lnTo>
                    <a:pt x="188533" y="179032"/>
                  </a:lnTo>
                  <a:lnTo>
                    <a:pt x="163755" y="154254"/>
                  </a:lnTo>
                  <a:lnTo>
                    <a:pt x="293295" y="154254"/>
                  </a:lnTo>
                  <a:lnTo>
                    <a:pt x="268517" y="179032"/>
                  </a:lnTo>
                  <a:lnTo>
                    <a:pt x="268517" y="186608"/>
                  </a:lnTo>
                  <a:lnTo>
                    <a:pt x="289651" y="210661"/>
                  </a:lnTo>
                  <a:lnTo>
                    <a:pt x="293295" y="211386"/>
                  </a:lnTo>
                  <a:close/>
                </a:path>
                <a:path w="457200" h="365759">
                  <a:moveTo>
                    <a:pt x="388493" y="211386"/>
                  </a:moveTo>
                  <a:lnTo>
                    <a:pt x="300871" y="211386"/>
                  </a:lnTo>
                  <a:lnTo>
                    <a:pt x="304515" y="210661"/>
                  </a:lnTo>
                  <a:lnTo>
                    <a:pt x="311514" y="207762"/>
                  </a:lnTo>
                  <a:lnTo>
                    <a:pt x="325648" y="186608"/>
                  </a:lnTo>
                  <a:lnTo>
                    <a:pt x="325648" y="179032"/>
                  </a:lnTo>
                  <a:lnTo>
                    <a:pt x="300871" y="154254"/>
                  </a:lnTo>
                  <a:lnTo>
                    <a:pt x="388493" y="154254"/>
                  </a:lnTo>
                  <a:lnTo>
                    <a:pt x="388493" y="211386"/>
                  </a:lnTo>
                  <a:close/>
                </a:path>
                <a:path w="457200" h="365759">
                  <a:moveTo>
                    <a:pt x="210814" y="297083"/>
                  </a:moveTo>
                  <a:lnTo>
                    <a:pt x="177678" y="297083"/>
                  </a:lnTo>
                  <a:lnTo>
                    <a:pt x="182820" y="291941"/>
                  </a:lnTo>
                  <a:lnTo>
                    <a:pt x="182820" y="279372"/>
                  </a:lnTo>
                  <a:lnTo>
                    <a:pt x="177678" y="274230"/>
                  </a:lnTo>
                  <a:lnTo>
                    <a:pt x="210814" y="274230"/>
                  </a:lnTo>
                  <a:lnTo>
                    <a:pt x="205673" y="279372"/>
                  </a:lnTo>
                  <a:lnTo>
                    <a:pt x="205673" y="291941"/>
                  </a:lnTo>
                  <a:lnTo>
                    <a:pt x="210814" y="297083"/>
                  </a:lnTo>
                  <a:close/>
                </a:path>
                <a:path w="457200" h="365759">
                  <a:moveTo>
                    <a:pt x="279372" y="297083"/>
                  </a:moveTo>
                  <a:lnTo>
                    <a:pt x="246236" y="297083"/>
                  </a:lnTo>
                  <a:lnTo>
                    <a:pt x="251378" y="291941"/>
                  </a:lnTo>
                  <a:lnTo>
                    <a:pt x="251378" y="279372"/>
                  </a:lnTo>
                  <a:lnTo>
                    <a:pt x="246236" y="274230"/>
                  </a:lnTo>
                  <a:lnTo>
                    <a:pt x="279372" y="274230"/>
                  </a:lnTo>
                  <a:lnTo>
                    <a:pt x="274230" y="279372"/>
                  </a:lnTo>
                  <a:lnTo>
                    <a:pt x="274230" y="291941"/>
                  </a:lnTo>
                  <a:lnTo>
                    <a:pt x="279372" y="297083"/>
                  </a:lnTo>
                  <a:close/>
                </a:path>
                <a:path w="457200" h="365759">
                  <a:moveTo>
                    <a:pt x="388493" y="297083"/>
                  </a:moveTo>
                  <a:lnTo>
                    <a:pt x="314793" y="297083"/>
                  </a:lnTo>
                  <a:lnTo>
                    <a:pt x="319935" y="291941"/>
                  </a:lnTo>
                  <a:lnTo>
                    <a:pt x="319935" y="279372"/>
                  </a:lnTo>
                  <a:lnTo>
                    <a:pt x="314793" y="274230"/>
                  </a:lnTo>
                  <a:lnTo>
                    <a:pt x="388493" y="274230"/>
                  </a:lnTo>
                  <a:lnTo>
                    <a:pt x="388493" y="297083"/>
                  </a:lnTo>
                  <a:close/>
                </a:path>
                <a:path w="457200" h="365759">
                  <a:moveTo>
                    <a:pt x="45705" y="297083"/>
                  </a:moveTo>
                  <a:lnTo>
                    <a:pt x="34278" y="297083"/>
                  </a:lnTo>
                  <a:lnTo>
                    <a:pt x="20938" y="294388"/>
                  </a:lnTo>
                  <a:lnTo>
                    <a:pt x="10042" y="287040"/>
                  </a:lnTo>
                  <a:lnTo>
                    <a:pt x="2694" y="276144"/>
                  </a:lnTo>
                  <a:lnTo>
                    <a:pt x="0" y="262804"/>
                  </a:lnTo>
                  <a:lnTo>
                    <a:pt x="0" y="194246"/>
                  </a:lnTo>
                  <a:lnTo>
                    <a:pt x="2694" y="180906"/>
                  </a:lnTo>
                  <a:lnTo>
                    <a:pt x="10042" y="170010"/>
                  </a:lnTo>
                  <a:lnTo>
                    <a:pt x="20938" y="162662"/>
                  </a:lnTo>
                  <a:lnTo>
                    <a:pt x="34278" y="159967"/>
                  </a:lnTo>
                  <a:lnTo>
                    <a:pt x="45705" y="159967"/>
                  </a:lnTo>
                  <a:lnTo>
                    <a:pt x="45705" y="297083"/>
                  </a:lnTo>
                  <a:close/>
                </a:path>
                <a:path w="457200" h="365759">
                  <a:moveTo>
                    <a:pt x="422772" y="297083"/>
                  </a:moveTo>
                  <a:lnTo>
                    <a:pt x="411346" y="297083"/>
                  </a:lnTo>
                  <a:lnTo>
                    <a:pt x="411346" y="159967"/>
                  </a:lnTo>
                  <a:lnTo>
                    <a:pt x="422772" y="159967"/>
                  </a:lnTo>
                  <a:lnTo>
                    <a:pt x="436112" y="162662"/>
                  </a:lnTo>
                  <a:lnTo>
                    <a:pt x="447008" y="170010"/>
                  </a:lnTo>
                  <a:lnTo>
                    <a:pt x="454356" y="180906"/>
                  </a:lnTo>
                  <a:lnTo>
                    <a:pt x="457051" y="194246"/>
                  </a:lnTo>
                  <a:lnTo>
                    <a:pt x="457051" y="262804"/>
                  </a:lnTo>
                  <a:lnTo>
                    <a:pt x="454356" y="276144"/>
                  </a:lnTo>
                  <a:lnTo>
                    <a:pt x="447008" y="287040"/>
                  </a:lnTo>
                  <a:lnTo>
                    <a:pt x="436112" y="294388"/>
                  </a:lnTo>
                  <a:lnTo>
                    <a:pt x="422772" y="2970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09599" y="12191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153379" y="662507"/>
            <a:ext cx="4726364" cy="522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>
              <a:lnSpc>
                <a:spcPct val="100000"/>
              </a:lnSpc>
              <a:spcBef>
                <a:spcPts val="105"/>
              </a:spcBef>
            </a:pPr>
            <a:r>
              <a:rPr dirty="0">
                <a:cs typeface="IBM Plex Sans"/>
              </a:rPr>
              <a:t>3</a:t>
            </a:r>
            <a:r>
              <a:rPr sz="3250" dirty="0">
                <a:cs typeface="Malgun Gothic"/>
              </a:rPr>
              <a:t>세대</a:t>
            </a:r>
            <a:r>
              <a:rPr dirty="0">
                <a:cs typeface="IBM Plex Sans"/>
              </a:rPr>
              <a:t>: </a:t>
            </a:r>
            <a:r>
              <a:rPr sz="3250" dirty="0">
                <a:solidFill>
                  <a:srgbClr val="4DABF6"/>
                </a:solidFill>
              </a:rPr>
              <a:t>Agent</a:t>
            </a:r>
            <a:r>
              <a:rPr sz="3250" dirty="0">
                <a:cs typeface="Malgun Gothic"/>
              </a:rPr>
              <a:t>의 등장</a:t>
            </a:r>
            <a:endParaRPr sz="3250">
              <a:cs typeface="Malgun Gothic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8DE88B-8E65-8C8C-00FA-E2D1E9E01AF7}"/>
              </a:ext>
            </a:extLst>
          </p:cNvPr>
          <p:cNvSpPr txBox="1"/>
          <p:nvPr/>
        </p:nvSpPr>
        <p:spPr>
          <a:xfrm>
            <a:off x="946009" y="3836515"/>
            <a:ext cx="6097712" cy="756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92680" lvl="0" indent="0" defTabSz="914400" eaLnBrk="1" fontAlgn="auto" latinLnBrk="0" hangingPunct="1">
              <a:lnSpc>
                <a:spcPts val="400"/>
              </a:lnSpc>
              <a:spcBef>
                <a:spcPts val="18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50" b="0" i="0" u="none" strike="noStrike" kern="0" cap="none" spc="0" normalizeH="0" baseline="0" noProof="0">
                <a:ln>
                  <a:noFill/>
                </a:ln>
                <a:solidFill>
                  <a:srgbClr val="9CA2AF"/>
                </a:solidFill>
                <a:effectLst/>
                <a:uLnTx/>
                <a:uFillTx/>
                <a:latin typeface="Noto Sans JP"/>
                <a:cs typeface="Dotum"/>
              </a:rPr>
              <a:t>외부 데이터 접근 불가 </a:t>
            </a:r>
          </a:p>
          <a:p>
            <a:pPr marL="12700" marR="2392680" lvl="0" indent="0" defTabSz="914400" eaLnBrk="1" fontAlgn="auto" latinLnBrk="0" hangingPunct="1">
              <a:lnSpc>
                <a:spcPts val="400"/>
              </a:lnSpc>
              <a:spcBef>
                <a:spcPts val="18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50" b="0" i="0" u="none" strike="noStrike" kern="0" cap="none" spc="0" normalizeH="0" baseline="0" noProof="0">
                <a:ln>
                  <a:noFill/>
                </a:ln>
                <a:solidFill>
                  <a:srgbClr val="9CA2AF"/>
                </a:solidFill>
                <a:effectLst/>
                <a:uLnTx/>
                <a:uFillTx/>
                <a:latin typeface="Noto Sans JP"/>
                <a:cs typeface="Dotum"/>
              </a:rPr>
              <a:t>실제 행동 수행 불가 정보 </a:t>
            </a:r>
          </a:p>
          <a:p>
            <a:pPr marL="12700" marR="2392680" lvl="0" indent="0" defTabSz="914400" eaLnBrk="1" fontAlgn="auto" latinLnBrk="0" hangingPunct="1">
              <a:lnSpc>
                <a:spcPts val="400"/>
              </a:lnSpc>
              <a:spcBef>
                <a:spcPts val="18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50" b="0" i="0" u="none" strike="noStrike" kern="0" cap="none" spc="0" normalizeH="0" baseline="0" noProof="0">
                <a:ln>
                  <a:noFill/>
                </a:ln>
                <a:solidFill>
                  <a:srgbClr val="9CA2AF"/>
                </a:solidFill>
                <a:effectLst/>
                <a:uLnTx/>
                <a:uFillTx/>
                <a:latin typeface="Noto Sans JP"/>
                <a:cs typeface="Dotum"/>
              </a:rPr>
              <a:t>제공자 역할만 가능</a:t>
            </a:r>
            <a:endParaRPr kumimoji="0" lang="ko-KR" altLang="en-US" sz="11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Noto Sans JP"/>
              <a:cs typeface="Dot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798194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447618" y="6713818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79" h="1268729">
                <a:moveTo>
                  <a:pt x="0" y="1268131"/>
                </a:moveTo>
                <a:lnTo>
                  <a:pt x="8156" y="1212913"/>
                </a:lnTo>
                <a:lnTo>
                  <a:pt x="32074" y="1162274"/>
                </a:lnTo>
                <a:lnTo>
                  <a:pt x="1133427" y="55796"/>
                </a:lnTo>
                <a:lnTo>
                  <a:pt x="1178237" y="22519"/>
                </a:lnTo>
                <a:lnTo>
                  <a:pt x="1230958" y="3625"/>
                </a:lnTo>
                <a:lnTo>
                  <a:pt x="1268131" y="0"/>
                </a:lnTo>
                <a:lnTo>
                  <a:pt x="1286896" y="906"/>
                </a:lnTo>
                <a:lnTo>
                  <a:pt x="1341030" y="14501"/>
                </a:lnTo>
                <a:lnTo>
                  <a:pt x="1388923" y="43167"/>
                </a:lnTo>
                <a:lnTo>
                  <a:pt x="1744380" y="397342"/>
                </a:lnTo>
                <a:lnTo>
                  <a:pt x="1744381" y="1268131"/>
                </a:lnTo>
                <a:lnTo>
                  <a:pt x="0" y="1268131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47618" y="6713818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79" h="1268729">
                <a:moveTo>
                  <a:pt x="0" y="1268131"/>
                </a:moveTo>
                <a:lnTo>
                  <a:pt x="8156" y="1212913"/>
                </a:lnTo>
                <a:lnTo>
                  <a:pt x="32074" y="1162274"/>
                </a:lnTo>
                <a:lnTo>
                  <a:pt x="1133427" y="55796"/>
                </a:lnTo>
                <a:lnTo>
                  <a:pt x="1146575" y="43858"/>
                </a:lnTo>
                <a:lnTo>
                  <a:pt x="1147337" y="43167"/>
                </a:lnTo>
                <a:lnTo>
                  <a:pt x="1195228" y="14501"/>
                </a:lnTo>
                <a:lnTo>
                  <a:pt x="1249364" y="906"/>
                </a:lnTo>
                <a:lnTo>
                  <a:pt x="1268131" y="0"/>
                </a:lnTo>
                <a:lnTo>
                  <a:pt x="1286896" y="906"/>
                </a:lnTo>
                <a:lnTo>
                  <a:pt x="1341030" y="14501"/>
                </a:lnTo>
                <a:lnTo>
                  <a:pt x="1388923" y="43167"/>
                </a:lnTo>
                <a:lnTo>
                  <a:pt x="1744381" y="397342"/>
                </a:lnTo>
                <a:lnTo>
                  <a:pt x="1744381" y="410813"/>
                </a:lnTo>
                <a:lnTo>
                  <a:pt x="1396099" y="62531"/>
                </a:lnTo>
                <a:lnTo>
                  <a:pt x="1389659" y="56398"/>
                </a:lnTo>
                <a:lnTo>
                  <a:pt x="1353442" y="30892"/>
                </a:lnTo>
                <a:lnTo>
                  <a:pt x="1312114" y="14950"/>
                </a:lnTo>
                <a:lnTo>
                  <a:pt x="1268130" y="9525"/>
                </a:lnTo>
                <a:lnTo>
                  <a:pt x="1259240" y="9742"/>
                </a:lnTo>
                <a:lnTo>
                  <a:pt x="1215595" y="17316"/>
                </a:lnTo>
                <a:lnTo>
                  <a:pt x="1175099" y="35266"/>
                </a:lnTo>
                <a:lnTo>
                  <a:pt x="1140162" y="62531"/>
                </a:lnTo>
                <a:lnTo>
                  <a:pt x="62531" y="1140162"/>
                </a:lnTo>
                <a:lnTo>
                  <a:pt x="35266" y="1175099"/>
                </a:lnTo>
                <a:lnTo>
                  <a:pt x="17316" y="1215595"/>
                </a:lnTo>
                <a:lnTo>
                  <a:pt x="9742" y="1259240"/>
                </a:lnTo>
                <a:lnTo>
                  <a:pt x="9525" y="1268131"/>
                </a:lnTo>
                <a:lnTo>
                  <a:pt x="0" y="1268131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50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744980" cy="1268730"/>
          </a:xfrm>
          <a:custGeom>
            <a:avLst/>
            <a:gdLst/>
            <a:ahLst/>
            <a:cxnLst/>
            <a:rect l="l" t="t" r="r" b="b"/>
            <a:pathLst>
              <a:path w="1744980" h="1268730">
                <a:moveTo>
                  <a:pt x="341546" y="1212334"/>
                </a:moveTo>
                <a:lnTo>
                  <a:pt x="0" y="870788"/>
                </a:lnTo>
                <a:lnTo>
                  <a:pt x="0" y="857318"/>
                </a:lnTo>
                <a:lnTo>
                  <a:pt x="348281" y="1205599"/>
                </a:lnTo>
                <a:lnTo>
                  <a:pt x="354721" y="1211732"/>
                </a:lnTo>
                <a:lnTo>
                  <a:pt x="390938" y="1237237"/>
                </a:lnTo>
                <a:lnTo>
                  <a:pt x="432265" y="1253180"/>
                </a:lnTo>
                <a:lnTo>
                  <a:pt x="476250" y="1258605"/>
                </a:lnTo>
                <a:lnTo>
                  <a:pt x="485140" y="1258388"/>
                </a:lnTo>
                <a:lnTo>
                  <a:pt x="528784" y="1250814"/>
                </a:lnTo>
                <a:lnTo>
                  <a:pt x="569281" y="1232864"/>
                </a:lnTo>
                <a:lnTo>
                  <a:pt x="604218" y="1205599"/>
                </a:lnTo>
                <a:lnTo>
                  <a:pt x="1681849" y="127968"/>
                </a:lnTo>
                <a:lnTo>
                  <a:pt x="1709114" y="93030"/>
                </a:lnTo>
                <a:lnTo>
                  <a:pt x="1727064" y="52534"/>
                </a:lnTo>
                <a:lnTo>
                  <a:pt x="1734638" y="8890"/>
                </a:lnTo>
                <a:lnTo>
                  <a:pt x="1734855" y="0"/>
                </a:lnTo>
                <a:lnTo>
                  <a:pt x="1744380" y="0"/>
                </a:lnTo>
                <a:lnTo>
                  <a:pt x="1736223" y="55216"/>
                </a:lnTo>
                <a:lnTo>
                  <a:pt x="1712305" y="105856"/>
                </a:lnTo>
                <a:lnTo>
                  <a:pt x="610953" y="1212334"/>
                </a:lnTo>
                <a:lnTo>
                  <a:pt x="566141" y="1245610"/>
                </a:lnTo>
                <a:lnTo>
                  <a:pt x="513421" y="1264505"/>
                </a:lnTo>
                <a:lnTo>
                  <a:pt x="476249" y="1268130"/>
                </a:lnTo>
                <a:lnTo>
                  <a:pt x="457483" y="1267224"/>
                </a:lnTo>
                <a:lnTo>
                  <a:pt x="403348" y="1253629"/>
                </a:lnTo>
                <a:lnTo>
                  <a:pt x="355456" y="1224963"/>
                </a:lnTo>
                <a:lnTo>
                  <a:pt x="341546" y="1212334"/>
                </a:lnTo>
                <a:close/>
              </a:path>
            </a:pathLst>
          </a:custGeom>
          <a:solidFill>
            <a:srgbClr val="4DABF6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JP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9254" y="5942806"/>
            <a:ext cx="8729415" cy="70532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450" b="1" dirty="0">
                <a:solidFill>
                  <a:srgbClr val="4DABF6"/>
                </a:solidFill>
                <a:latin typeface="Noto Sans JP"/>
                <a:cs typeface="Noto Sans JP"/>
              </a:rPr>
              <a:t>reACT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는 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AI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가 </a:t>
            </a:r>
            <a:r>
              <a:rPr sz="1500" dirty="0">
                <a:solidFill>
                  <a:srgbClr val="4DABF6"/>
                </a:solidFill>
                <a:latin typeface="Noto Sans JP"/>
                <a:cs typeface="Dotum"/>
              </a:rPr>
              <a:t>사고하고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, </a:t>
            </a:r>
            <a:r>
              <a:rPr sz="1500" dirty="0">
                <a:solidFill>
                  <a:srgbClr val="4DABF6"/>
                </a:solidFill>
                <a:latin typeface="Noto Sans JP"/>
                <a:cs typeface="Dotum"/>
              </a:rPr>
              <a:t>행동하며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, </a:t>
            </a:r>
            <a:r>
              <a:rPr sz="1500" dirty="0">
                <a:solidFill>
                  <a:srgbClr val="4DABF6"/>
                </a:solidFill>
                <a:latin typeface="Noto Sans JP"/>
                <a:cs typeface="Dotum"/>
              </a:rPr>
              <a:t>결과를 관찰하는 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3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단계 순환을 통해 문제를 해결합니다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이 순환 구조를 통해 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AI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는 지속적으로 학습하고 결과를 개선하며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, </a:t>
            </a:r>
            <a:r>
              <a:rPr sz="1500" dirty="0">
                <a:solidFill>
                  <a:srgbClr val="FFFFFF"/>
                </a:solidFill>
                <a:latin typeface="Noto Sans JP"/>
                <a:cs typeface="Dotum"/>
              </a:rPr>
              <a:t>실제 세계의 작업을 수행할 수 있습니다</a:t>
            </a:r>
            <a:r>
              <a:rPr sz="1450" dirty="0">
                <a:solidFill>
                  <a:srgbClr val="FFFFFF"/>
                </a:solidFill>
                <a:latin typeface="Noto Sans JP"/>
                <a:cs typeface="Noto Sans JP"/>
              </a:rPr>
              <a:t>.</a:t>
            </a:r>
            <a:endParaRPr sz="1450">
              <a:latin typeface="Noto Sans JP"/>
              <a:cs typeface="Noto Sans JP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9599" y="738993"/>
            <a:ext cx="7391400" cy="5109845"/>
            <a:chOff x="609599" y="738993"/>
            <a:chExt cx="7391400" cy="5109845"/>
          </a:xfrm>
        </p:grpSpPr>
        <p:sp>
          <p:nvSpPr>
            <p:cNvPr id="17" name="object 17"/>
            <p:cNvSpPr/>
            <p:nvPr/>
          </p:nvSpPr>
          <p:spPr>
            <a:xfrm>
              <a:off x="621027" y="738993"/>
              <a:ext cx="342900" cy="316865"/>
            </a:xfrm>
            <a:custGeom>
              <a:avLst/>
              <a:gdLst/>
              <a:ahLst/>
              <a:cxnLst/>
              <a:rect l="l" t="t" r="r" b="b"/>
              <a:pathLst>
                <a:path w="342900" h="316865">
                  <a:moveTo>
                    <a:pt x="43457" y="135345"/>
                  </a:moveTo>
                  <a:lnTo>
                    <a:pt x="34495" y="134076"/>
                  </a:lnTo>
                  <a:lnTo>
                    <a:pt x="26725" y="129423"/>
                  </a:lnTo>
                  <a:lnTo>
                    <a:pt x="21506" y="122399"/>
                  </a:lnTo>
                  <a:lnTo>
                    <a:pt x="19300" y="113929"/>
                  </a:lnTo>
                  <a:lnTo>
                    <a:pt x="20568" y="104937"/>
                  </a:lnTo>
                  <a:lnTo>
                    <a:pt x="46119" y="58707"/>
                  </a:lnTo>
                  <a:lnTo>
                    <a:pt x="99616" y="15167"/>
                  </a:lnTo>
                  <a:lnTo>
                    <a:pt x="146525" y="139"/>
                  </a:lnTo>
                  <a:lnTo>
                    <a:pt x="195319" y="0"/>
                  </a:lnTo>
                  <a:lnTo>
                    <a:pt x="242313" y="14745"/>
                  </a:lnTo>
                  <a:lnTo>
                    <a:pt x="283235" y="43953"/>
                  </a:lnTo>
                  <a:lnTo>
                    <a:pt x="170979" y="43953"/>
                  </a:lnTo>
                  <a:lnTo>
                    <a:pt x="128228" y="52411"/>
                  </a:lnTo>
                  <a:lnTo>
                    <a:pt x="90632" y="77440"/>
                  </a:lnTo>
                  <a:lnTo>
                    <a:pt x="68405" y="108665"/>
                  </a:lnTo>
                  <a:lnTo>
                    <a:pt x="63635" y="120149"/>
                  </a:lnTo>
                  <a:lnTo>
                    <a:pt x="59091" y="127720"/>
                  </a:lnTo>
                  <a:lnTo>
                    <a:pt x="58971" y="127919"/>
                  </a:lnTo>
                  <a:lnTo>
                    <a:pt x="51931" y="133139"/>
                  </a:lnTo>
                  <a:lnTo>
                    <a:pt x="43457" y="135345"/>
                  </a:lnTo>
                  <a:close/>
                </a:path>
                <a:path w="342900" h="316865">
                  <a:moveTo>
                    <a:pt x="342816" y="44372"/>
                  </a:moveTo>
                  <a:lnTo>
                    <a:pt x="283823" y="44372"/>
                  </a:lnTo>
                  <a:lnTo>
                    <a:pt x="318462" y="9734"/>
                  </a:lnTo>
                  <a:lnTo>
                    <a:pt x="325818" y="8305"/>
                  </a:lnTo>
                  <a:lnTo>
                    <a:pt x="338673" y="13590"/>
                  </a:lnTo>
                  <a:lnTo>
                    <a:pt x="342816" y="19875"/>
                  </a:lnTo>
                  <a:lnTo>
                    <a:pt x="342816" y="44372"/>
                  </a:lnTo>
                  <a:close/>
                </a:path>
                <a:path w="342900" h="316865">
                  <a:moveTo>
                    <a:pt x="335191" y="135345"/>
                  </a:moveTo>
                  <a:lnTo>
                    <a:pt x="227304" y="135345"/>
                  </a:lnTo>
                  <a:lnTo>
                    <a:pt x="221045" y="131219"/>
                  </a:lnTo>
                  <a:lnTo>
                    <a:pt x="215759" y="118364"/>
                  </a:lnTo>
                  <a:lnTo>
                    <a:pt x="217188" y="111007"/>
                  </a:lnTo>
                  <a:lnTo>
                    <a:pt x="251541" y="76726"/>
                  </a:lnTo>
                  <a:lnTo>
                    <a:pt x="213784" y="52060"/>
                  </a:lnTo>
                  <a:lnTo>
                    <a:pt x="170979" y="43953"/>
                  </a:lnTo>
                  <a:lnTo>
                    <a:pt x="283235" y="43953"/>
                  </a:lnTo>
                  <a:lnTo>
                    <a:pt x="283823" y="44372"/>
                  </a:lnTo>
                  <a:lnTo>
                    <a:pt x="342816" y="44372"/>
                  </a:lnTo>
                  <a:lnTo>
                    <a:pt x="342816" y="127720"/>
                  </a:lnTo>
                  <a:lnTo>
                    <a:pt x="335191" y="135345"/>
                  </a:lnTo>
                  <a:close/>
                </a:path>
                <a:path w="342900" h="316865">
                  <a:moveTo>
                    <a:pt x="16997" y="308127"/>
                  </a:moveTo>
                  <a:lnTo>
                    <a:pt x="4142" y="302842"/>
                  </a:lnTo>
                  <a:lnTo>
                    <a:pt x="0" y="296557"/>
                  </a:lnTo>
                  <a:lnTo>
                    <a:pt x="0" y="188712"/>
                  </a:lnTo>
                  <a:lnTo>
                    <a:pt x="7641" y="181070"/>
                  </a:lnTo>
                  <a:lnTo>
                    <a:pt x="115486" y="181070"/>
                  </a:lnTo>
                  <a:lnTo>
                    <a:pt x="121771" y="185213"/>
                  </a:lnTo>
                  <a:lnTo>
                    <a:pt x="127056" y="198068"/>
                  </a:lnTo>
                  <a:lnTo>
                    <a:pt x="125627" y="205425"/>
                  </a:lnTo>
                  <a:lnTo>
                    <a:pt x="91346" y="239778"/>
                  </a:lnTo>
                  <a:lnTo>
                    <a:pt x="129102" y="264443"/>
                  </a:lnTo>
                  <a:lnTo>
                    <a:pt x="169315" y="272060"/>
                  </a:lnTo>
                  <a:lnTo>
                    <a:pt x="58992" y="272060"/>
                  </a:lnTo>
                  <a:lnTo>
                    <a:pt x="24354" y="306698"/>
                  </a:lnTo>
                  <a:lnTo>
                    <a:pt x="16997" y="308127"/>
                  </a:lnTo>
                  <a:close/>
                </a:path>
                <a:path w="342900" h="316865">
                  <a:moveTo>
                    <a:pt x="282872" y="272551"/>
                  </a:moveTo>
                  <a:lnTo>
                    <a:pt x="171908" y="272551"/>
                  </a:lnTo>
                  <a:lnTo>
                    <a:pt x="214659" y="264093"/>
                  </a:lnTo>
                  <a:lnTo>
                    <a:pt x="252255" y="239064"/>
                  </a:lnTo>
                  <a:lnTo>
                    <a:pt x="261003" y="229307"/>
                  </a:lnTo>
                  <a:lnTo>
                    <a:pt x="268405" y="218861"/>
                  </a:lnTo>
                  <a:lnTo>
                    <a:pt x="274481" y="207838"/>
                  </a:lnTo>
                  <a:lnTo>
                    <a:pt x="279252" y="196354"/>
                  </a:lnTo>
                  <a:lnTo>
                    <a:pt x="283838" y="188712"/>
                  </a:lnTo>
                  <a:lnTo>
                    <a:pt x="283915" y="188584"/>
                  </a:lnTo>
                  <a:lnTo>
                    <a:pt x="290956" y="183365"/>
                  </a:lnTo>
                  <a:lnTo>
                    <a:pt x="299768" y="181070"/>
                  </a:lnTo>
                  <a:lnTo>
                    <a:pt x="298806" y="181070"/>
                  </a:lnTo>
                  <a:lnTo>
                    <a:pt x="308391" y="182427"/>
                  </a:lnTo>
                  <a:lnTo>
                    <a:pt x="316162" y="187081"/>
                  </a:lnTo>
                  <a:lnTo>
                    <a:pt x="321381" y="194105"/>
                  </a:lnTo>
                  <a:lnTo>
                    <a:pt x="323587" y="202575"/>
                  </a:lnTo>
                  <a:lnTo>
                    <a:pt x="322318" y="211567"/>
                  </a:lnTo>
                  <a:lnTo>
                    <a:pt x="315611" y="227677"/>
                  </a:lnTo>
                  <a:lnTo>
                    <a:pt x="307070" y="243117"/>
                  </a:lnTo>
                  <a:lnTo>
                    <a:pt x="296707" y="257727"/>
                  </a:lnTo>
                  <a:lnTo>
                    <a:pt x="284537" y="271345"/>
                  </a:lnTo>
                  <a:lnTo>
                    <a:pt x="282872" y="272551"/>
                  </a:lnTo>
                  <a:close/>
                </a:path>
                <a:path w="342900" h="316865">
                  <a:moveTo>
                    <a:pt x="147496" y="316433"/>
                  </a:moveTo>
                  <a:lnTo>
                    <a:pt x="100502" y="301687"/>
                  </a:lnTo>
                  <a:lnTo>
                    <a:pt x="58992" y="272060"/>
                  </a:lnTo>
                  <a:lnTo>
                    <a:pt x="169315" y="272060"/>
                  </a:lnTo>
                  <a:lnTo>
                    <a:pt x="171908" y="272551"/>
                  </a:lnTo>
                  <a:lnTo>
                    <a:pt x="282872" y="272551"/>
                  </a:lnTo>
                  <a:lnTo>
                    <a:pt x="243199" y="301265"/>
                  </a:lnTo>
                  <a:lnTo>
                    <a:pt x="196290" y="316293"/>
                  </a:lnTo>
                  <a:lnTo>
                    <a:pt x="147496" y="3164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09599" y="1219199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571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38099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0999" y="1860549"/>
              <a:ext cx="3809999" cy="398779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105"/>
              </a:spcBef>
            </a:pPr>
            <a:r>
              <a:rPr dirty="0"/>
              <a:t>reACT</a:t>
            </a:r>
            <a:r>
              <a:rPr sz="3250" dirty="0">
                <a:cs typeface="Malgun Gothic"/>
              </a:rPr>
              <a:t>의 </a:t>
            </a:r>
            <a:r>
              <a:rPr dirty="0"/>
              <a:t>3</a:t>
            </a:r>
            <a:r>
              <a:rPr sz="3250" dirty="0">
                <a:cs typeface="Malgun Gothic"/>
              </a:rPr>
              <a:t>단계 순환 과정</a:t>
            </a:r>
            <a:endParaRPr sz="3250"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47977" y="2609105"/>
            <a:ext cx="895985" cy="5873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50" b="1" dirty="0">
                <a:solidFill>
                  <a:srgbClr val="4DABF6"/>
                </a:solidFill>
                <a:latin typeface="Noto Sans JP"/>
                <a:cs typeface="Noto Sans JP"/>
              </a:rPr>
              <a:t>REASON</a:t>
            </a:r>
            <a:endParaRPr sz="1850">
              <a:latin typeface="Noto Sans JP"/>
              <a:cs typeface="Noto Sans JP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solidFill>
                  <a:srgbClr val="FFFFFF"/>
                </a:solidFill>
                <a:latin typeface="Noto Sans JP"/>
                <a:cs typeface="Dotum"/>
              </a:rPr>
              <a:t>추론</a:t>
            </a:r>
            <a:endParaRPr sz="1200">
              <a:latin typeface="Noto Sans JP"/>
              <a:cs typeface="Dot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48201" y="4895105"/>
            <a:ext cx="613786" cy="5873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50" b="1" dirty="0">
                <a:solidFill>
                  <a:srgbClr val="4DABF6"/>
                </a:solidFill>
                <a:latin typeface="Noto Sans JP"/>
                <a:cs typeface="Noto Sans JP"/>
              </a:rPr>
              <a:t>ACT</a:t>
            </a:r>
            <a:endParaRPr sz="1850">
              <a:latin typeface="Noto Sans JP"/>
              <a:cs typeface="Noto Sans JP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solidFill>
                  <a:srgbClr val="FFFFFF"/>
                </a:solidFill>
                <a:latin typeface="Noto Sans JP"/>
                <a:cs typeface="Dotum"/>
              </a:rPr>
              <a:t>행동</a:t>
            </a:r>
            <a:endParaRPr sz="1200">
              <a:latin typeface="Noto Sans JP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925310" y="4895105"/>
            <a:ext cx="999490" cy="5873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1850" b="1" dirty="0">
                <a:solidFill>
                  <a:srgbClr val="4DABF6"/>
                </a:solidFill>
                <a:latin typeface="Noto Sans JP"/>
                <a:cs typeface="Noto Sans JP"/>
              </a:rPr>
              <a:t>OBSERVE</a:t>
            </a:r>
            <a:endParaRPr sz="1850">
              <a:latin typeface="Noto Sans JP"/>
              <a:cs typeface="Noto Sans JP"/>
            </a:endParaRPr>
          </a:p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200" dirty="0">
                <a:solidFill>
                  <a:srgbClr val="FFFFFF"/>
                </a:solidFill>
                <a:latin typeface="Noto Sans JP"/>
                <a:cs typeface="Dotum"/>
              </a:rPr>
              <a:t>관찰</a:t>
            </a:r>
            <a:endParaRPr sz="1200">
              <a:latin typeface="Noto Sans JP"/>
              <a:cs typeface="Dot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33999" y="4986337"/>
            <a:ext cx="1552575" cy="200025"/>
            <a:chOff x="5333999" y="4986337"/>
            <a:chExt cx="1552575" cy="200025"/>
          </a:xfrm>
        </p:grpSpPr>
        <p:sp>
          <p:nvSpPr>
            <p:cNvPr id="25" name="object 25"/>
            <p:cNvSpPr/>
            <p:nvPr/>
          </p:nvSpPr>
          <p:spPr>
            <a:xfrm>
              <a:off x="5333999" y="5086349"/>
              <a:ext cx="1524000" cy="0"/>
            </a:xfrm>
            <a:custGeom>
              <a:avLst/>
              <a:gdLst/>
              <a:ahLst/>
              <a:cxnLst/>
              <a:rect l="l" t="t" r="r" b="b"/>
              <a:pathLst>
                <a:path w="1524000">
                  <a:moveTo>
                    <a:pt x="0" y="0"/>
                  </a:moveTo>
                  <a:lnTo>
                    <a:pt x="1523999" y="0"/>
                  </a:lnTo>
                </a:path>
              </a:pathLst>
            </a:custGeom>
            <a:ln w="28574">
              <a:solidFill>
                <a:srgbClr val="4DABF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600824" y="4986337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0" y="200025"/>
                  </a:moveTo>
                  <a:lnTo>
                    <a:pt x="0" y="0"/>
                  </a:lnTo>
                  <a:lnTo>
                    <a:pt x="285750" y="100012"/>
                  </a:lnTo>
                  <a:lnTo>
                    <a:pt x="0" y="200025"/>
                  </a:lnTo>
                  <a:close/>
                </a:path>
              </a:pathLst>
            </a:custGeom>
            <a:solidFill>
              <a:srgbClr val="4DABF6"/>
            </a:solidFill>
          </p:spPr>
          <p:txBody>
            <a:bodyPr wrap="square" lIns="0" tIns="0" rIns="0" bIns="0" rtlCol="0"/>
            <a:lstStyle/>
            <a:p>
              <a:endParaRPr>
                <a:latin typeface="Noto Sans JP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CB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784</Words>
  <Application>Microsoft Office PowerPoint</Application>
  <PresentationFormat>사용자 지정</PresentationFormat>
  <Paragraphs>159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Noto Sans JP</vt:lpstr>
      <vt:lpstr>Malgun Gothic</vt:lpstr>
      <vt:lpstr>Berlin Sans FB</vt:lpstr>
      <vt:lpstr>IBM Plex Sans</vt:lpstr>
      <vt:lpstr>Latha</vt:lpstr>
      <vt:lpstr>Trebuchet MS</vt:lpstr>
      <vt:lpstr>Office Theme</vt:lpstr>
      <vt:lpstr>PowerPoint 프레젠테이션</vt:lpstr>
      <vt:lpstr>PowerPoint 프레젠테이션</vt:lpstr>
      <vt:lpstr>MCP 생태계의 탄생</vt:lpstr>
      <vt:lpstr>MCP 생태계 탄생</vt:lpstr>
      <vt:lpstr>AI 기술의 4세대 진화</vt:lpstr>
      <vt:lpstr>1세대: LLM의 등장</vt:lpstr>
      <vt:lpstr>2세대: RAG (검색증강생성)</vt:lpstr>
      <vt:lpstr>3세대: Agent의 등장</vt:lpstr>
      <vt:lpstr>reACT의 3단계 순환 과정</vt:lpstr>
      <vt:lpstr>4세대: MCP - AI의 USB-C</vt:lpstr>
      <vt:lpstr>폭발적 생태계 성장</vt:lpstr>
      <vt:lpstr>글로벌 참여와 혁신</vt:lpstr>
      <vt:lpstr>n8n: 노코드 자동화의 혁신</vt:lpstr>
      <vt:lpstr>MCP + n8n = 나만의 AI 비서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jungin kim</cp:lastModifiedBy>
  <cp:revision>3</cp:revision>
  <dcterms:created xsi:type="dcterms:W3CDTF">2025-08-11T00:48:10Z</dcterms:created>
  <dcterms:modified xsi:type="dcterms:W3CDTF">2025-08-11T01:59:04Z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2025-08-11T00:00:00Z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2025-08-11T00:00:00Z</vt:filetime>
  </property>
</Properties>
</file>