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6413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236" y="3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657599" y="4000499"/>
            <a:ext cx="2857500" cy="2857500"/>
          </a:xfrm>
          <a:custGeom>
            <a:avLst/>
            <a:gdLst/>
            <a:ahLst/>
            <a:cxnLst/>
            <a:rect l="l" t="t" r="r" b="b"/>
            <a:pathLst>
              <a:path w="2857500" h="2857500">
                <a:moveTo>
                  <a:pt x="1428749" y="2857499"/>
                </a:moveTo>
                <a:lnTo>
                  <a:pt x="1376162" y="2856532"/>
                </a:lnTo>
                <a:lnTo>
                  <a:pt x="1323644" y="2853628"/>
                </a:lnTo>
                <a:lnTo>
                  <a:pt x="1271268" y="2848794"/>
                </a:lnTo>
                <a:lnTo>
                  <a:pt x="1219108" y="2842034"/>
                </a:lnTo>
                <a:lnTo>
                  <a:pt x="1167232" y="2833361"/>
                </a:lnTo>
                <a:lnTo>
                  <a:pt x="1115708" y="2822783"/>
                </a:lnTo>
                <a:lnTo>
                  <a:pt x="1064608" y="2810316"/>
                </a:lnTo>
                <a:lnTo>
                  <a:pt x="1014005" y="2795977"/>
                </a:lnTo>
                <a:lnTo>
                  <a:pt x="963963" y="2779786"/>
                </a:lnTo>
                <a:lnTo>
                  <a:pt x="914549" y="2761763"/>
                </a:lnTo>
                <a:lnTo>
                  <a:pt x="865831" y="2741932"/>
                </a:lnTo>
                <a:lnTo>
                  <a:pt x="817879" y="2720324"/>
                </a:lnTo>
                <a:lnTo>
                  <a:pt x="770756" y="2696965"/>
                </a:lnTo>
                <a:lnTo>
                  <a:pt x="724521" y="2671886"/>
                </a:lnTo>
                <a:lnTo>
                  <a:pt x="679240" y="2645123"/>
                </a:lnTo>
                <a:lnTo>
                  <a:pt x="634978" y="2616712"/>
                </a:lnTo>
                <a:lnTo>
                  <a:pt x="591791" y="2586691"/>
                </a:lnTo>
                <a:lnTo>
                  <a:pt x="549737" y="2555099"/>
                </a:lnTo>
                <a:lnTo>
                  <a:pt x="508874" y="2521981"/>
                </a:lnTo>
                <a:lnTo>
                  <a:pt x="469259" y="2487384"/>
                </a:lnTo>
                <a:lnTo>
                  <a:pt x="430945" y="2451351"/>
                </a:lnTo>
                <a:lnTo>
                  <a:pt x="393981" y="2413930"/>
                </a:lnTo>
                <a:lnTo>
                  <a:pt x="358420" y="2375175"/>
                </a:lnTo>
                <a:lnTo>
                  <a:pt x="324311" y="2335139"/>
                </a:lnTo>
                <a:lnTo>
                  <a:pt x="291698" y="2293874"/>
                </a:lnTo>
                <a:lnTo>
                  <a:pt x="260625" y="2251435"/>
                </a:lnTo>
                <a:lnTo>
                  <a:pt x="231135" y="2207880"/>
                </a:lnTo>
                <a:lnTo>
                  <a:pt x="203269" y="2163273"/>
                </a:lnTo>
                <a:lnTo>
                  <a:pt x="177064" y="2117671"/>
                </a:lnTo>
                <a:lnTo>
                  <a:pt x="152555" y="2071132"/>
                </a:lnTo>
                <a:lnTo>
                  <a:pt x="129775" y="2023722"/>
                </a:lnTo>
                <a:lnTo>
                  <a:pt x="108756" y="1975508"/>
                </a:lnTo>
                <a:lnTo>
                  <a:pt x="89526" y="1926553"/>
                </a:lnTo>
                <a:lnTo>
                  <a:pt x="72111" y="1876922"/>
                </a:lnTo>
                <a:lnTo>
                  <a:pt x="56534" y="1826683"/>
                </a:lnTo>
                <a:lnTo>
                  <a:pt x="42817" y="1775907"/>
                </a:lnTo>
                <a:lnTo>
                  <a:pt x="30978" y="1724661"/>
                </a:lnTo>
                <a:lnTo>
                  <a:pt x="21034" y="1673011"/>
                </a:lnTo>
                <a:lnTo>
                  <a:pt x="12997" y="1621030"/>
                </a:lnTo>
                <a:lnTo>
                  <a:pt x="6879" y="1568791"/>
                </a:lnTo>
                <a:lnTo>
                  <a:pt x="2688" y="1516362"/>
                </a:lnTo>
                <a:lnTo>
                  <a:pt x="430" y="1463813"/>
                </a:lnTo>
                <a:lnTo>
                  <a:pt x="0" y="1428749"/>
                </a:lnTo>
                <a:lnTo>
                  <a:pt x="107" y="1411215"/>
                </a:lnTo>
                <a:lnTo>
                  <a:pt x="1720" y="1358644"/>
                </a:lnTo>
                <a:lnTo>
                  <a:pt x="5267" y="1306168"/>
                </a:lnTo>
                <a:lnTo>
                  <a:pt x="10744" y="1253855"/>
                </a:lnTo>
                <a:lnTo>
                  <a:pt x="18142" y="1201779"/>
                </a:lnTo>
                <a:lnTo>
                  <a:pt x="27452" y="1150014"/>
                </a:lnTo>
                <a:lnTo>
                  <a:pt x="38661" y="1098627"/>
                </a:lnTo>
                <a:lnTo>
                  <a:pt x="51754" y="1047684"/>
                </a:lnTo>
                <a:lnTo>
                  <a:pt x="66713" y="997258"/>
                </a:lnTo>
                <a:lnTo>
                  <a:pt x="83518" y="947418"/>
                </a:lnTo>
                <a:lnTo>
                  <a:pt x="102145" y="898231"/>
                </a:lnTo>
                <a:lnTo>
                  <a:pt x="122572" y="849761"/>
                </a:lnTo>
                <a:lnTo>
                  <a:pt x="144769" y="802075"/>
                </a:lnTo>
                <a:lnTo>
                  <a:pt x="168704" y="755241"/>
                </a:lnTo>
                <a:lnTo>
                  <a:pt x="194347" y="709320"/>
                </a:lnTo>
                <a:lnTo>
                  <a:pt x="221665" y="664371"/>
                </a:lnTo>
                <a:lnTo>
                  <a:pt x="250618" y="620459"/>
                </a:lnTo>
                <a:lnTo>
                  <a:pt x="281166" y="577644"/>
                </a:lnTo>
                <a:lnTo>
                  <a:pt x="313270" y="535982"/>
                </a:lnTo>
                <a:lnTo>
                  <a:pt x="346887" y="495528"/>
                </a:lnTo>
                <a:lnTo>
                  <a:pt x="381971" y="456340"/>
                </a:lnTo>
                <a:lnTo>
                  <a:pt x="418470" y="418470"/>
                </a:lnTo>
                <a:lnTo>
                  <a:pt x="456339" y="381970"/>
                </a:lnTo>
                <a:lnTo>
                  <a:pt x="495528" y="346887"/>
                </a:lnTo>
                <a:lnTo>
                  <a:pt x="535982" y="313270"/>
                </a:lnTo>
                <a:lnTo>
                  <a:pt x="577644" y="281166"/>
                </a:lnTo>
                <a:lnTo>
                  <a:pt x="620458" y="250618"/>
                </a:lnTo>
                <a:lnTo>
                  <a:pt x="664371" y="221664"/>
                </a:lnTo>
                <a:lnTo>
                  <a:pt x="709320" y="194347"/>
                </a:lnTo>
                <a:lnTo>
                  <a:pt x="755241" y="168704"/>
                </a:lnTo>
                <a:lnTo>
                  <a:pt x="802075" y="144769"/>
                </a:lnTo>
                <a:lnTo>
                  <a:pt x="849760" y="122572"/>
                </a:lnTo>
                <a:lnTo>
                  <a:pt x="898231" y="102146"/>
                </a:lnTo>
                <a:lnTo>
                  <a:pt x="947418" y="83518"/>
                </a:lnTo>
                <a:lnTo>
                  <a:pt x="997257" y="66714"/>
                </a:lnTo>
                <a:lnTo>
                  <a:pt x="1047683" y="51754"/>
                </a:lnTo>
                <a:lnTo>
                  <a:pt x="1098626" y="38661"/>
                </a:lnTo>
                <a:lnTo>
                  <a:pt x="1150014" y="27452"/>
                </a:lnTo>
                <a:lnTo>
                  <a:pt x="1201779" y="18143"/>
                </a:lnTo>
                <a:lnTo>
                  <a:pt x="1253855" y="10744"/>
                </a:lnTo>
                <a:lnTo>
                  <a:pt x="1306168" y="5268"/>
                </a:lnTo>
                <a:lnTo>
                  <a:pt x="1358644" y="1720"/>
                </a:lnTo>
                <a:lnTo>
                  <a:pt x="1411215" y="107"/>
                </a:lnTo>
                <a:lnTo>
                  <a:pt x="1428749" y="0"/>
                </a:lnTo>
                <a:lnTo>
                  <a:pt x="1446284" y="107"/>
                </a:lnTo>
                <a:lnTo>
                  <a:pt x="1498855" y="1720"/>
                </a:lnTo>
                <a:lnTo>
                  <a:pt x="1551331" y="5268"/>
                </a:lnTo>
                <a:lnTo>
                  <a:pt x="1603643" y="10744"/>
                </a:lnTo>
                <a:lnTo>
                  <a:pt x="1655719" y="18143"/>
                </a:lnTo>
                <a:lnTo>
                  <a:pt x="1707484" y="27452"/>
                </a:lnTo>
                <a:lnTo>
                  <a:pt x="1758872" y="38661"/>
                </a:lnTo>
                <a:lnTo>
                  <a:pt x="1809815" y="51755"/>
                </a:lnTo>
                <a:lnTo>
                  <a:pt x="1860241" y="66714"/>
                </a:lnTo>
                <a:lnTo>
                  <a:pt x="1910080" y="83518"/>
                </a:lnTo>
                <a:lnTo>
                  <a:pt x="1959266" y="102146"/>
                </a:lnTo>
                <a:lnTo>
                  <a:pt x="2007737" y="122572"/>
                </a:lnTo>
                <a:lnTo>
                  <a:pt x="2055423" y="144768"/>
                </a:lnTo>
                <a:lnTo>
                  <a:pt x="2102256" y="168704"/>
                </a:lnTo>
                <a:lnTo>
                  <a:pt x="2148178" y="194347"/>
                </a:lnTo>
                <a:lnTo>
                  <a:pt x="2193127" y="221664"/>
                </a:lnTo>
                <a:lnTo>
                  <a:pt x="2237039" y="250618"/>
                </a:lnTo>
                <a:lnTo>
                  <a:pt x="2279854" y="281167"/>
                </a:lnTo>
                <a:lnTo>
                  <a:pt x="2321516" y="313270"/>
                </a:lnTo>
                <a:lnTo>
                  <a:pt x="2361970" y="346887"/>
                </a:lnTo>
                <a:lnTo>
                  <a:pt x="2401159" y="381970"/>
                </a:lnTo>
                <a:lnTo>
                  <a:pt x="2439028" y="418470"/>
                </a:lnTo>
                <a:lnTo>
                  <a:pt x="2475528" y="456340"/>
                </a:lnTo>
                <a:lnTo>
                  <a:pt x="2510611" y="495528"/>
                </a:lnTo>
                <a:lnTo>
                  <a:pt x="2544227" y="535982"/>
                </a:lnTo>
                <a:lnTo>
                  <a:pt x="2576332" y="577644"/>
                </a:lnTo>
                <a:lnTo>
                  <a:pt x="2606880" y="620459"/>
                </a:lnTo>
                <a:lnTo>
                  <a:pt x="2635833" y="664371"/>
                </a:lnTo>
                <a:lnTo>
                  <a:pt x="2663151" y="709320"/>
                </a:lnTo>
                <a:lnTo>
                  <a:pt x="2688794" y="755241"/>
                </a:lnTo>
                <a:lnTo>
                  <a:pt x="2712729" y="802075"/>
                </a:lnTo>
                <a:lnTo>
                  <a:pt x="2734926" y="849760"/>
                </a:lnTo>
                <a:lnTo>
                  <a:pt x="2755352" y="898231"/>
                </a:lnTo>
                <a:lnTo>
                  <a:pt x="2773980" y="947418"/>
                </a:lnTo>
                <a:lnTo>
                  <a:pt x="2790785" y="997257"/>
                </a:lnTo>
                <a:lnTo>
                  <a:pt x="2805744" y="1047684"/>
                </a:lnTo>
                <a:lnTo>
                  <a:pt x="2818837" y="1098627"/>
                </a:lnTo>
                <a:lnTo>
                  <a:pt x="2830046" y="1150014"/>
                </a:lnTo>
                <a:lnTo>
                  <a:pt x="2839356" y="1201779"/>
                </a:lnTo>
                <a:lnTo>
                  <a:pt x="2846754" y="1253855"/>
                </a:lnTo>
                <a:lnTo>
                  <a:pt x="2852231" y="1306168"/>
                </a:lnTo>
                <a:lnTo>
                  <a:pt x="2855778" y="1358644"/>
                </a:lnTo>
                <a:lnTo>
                  <a:pt x="2857391" y="1411215"/>
                </a:lnTo>
                <a:lnTo>
                  <a:pt x="2857499" y="1428749"/>
                </a:lnTo>
                <a:lnTo>
                  <a:pt x="2857391" y="1446284"/>
                </a:lnTo>
                <a:lnTo>
                  <a:pt x="2855778" y="1498854"/>
                </a:lnTo>
                <a:lnTo>
                  <a:pt x="2852231" y="1551331"/>
                </a:lnTo>
                <a:lnTo>
                  <a:pt x="2846754" y="1603644"/>
                </a:lnTo>
                <a:lnTo>
                  <a:pt x="2839356" y="1655719"/>
                </a:lnTo>
                <a:lnTo>
                  <a:pt x="2830046" y="1707485"/>
                </a:lnTo>
                <a:lnTo>
                  <a:pt x="2818837" y="1758872"/>
                </a:lnTo>
                <a:lnTo>
                  <a:pt x="2805744" y="1809815"/>
                </a:lnTo>
                <a:lnTo>
                  <a:pt x="2790785" y="1860242"/>
                </a:lnTo>
                <a:lnTo>
                  <a:pt x="2773980" y="1910080"/>
                </a:lnTo>
                <a:lnTo>
                  <a:pt x="2755352" y="1959267"/>
                </a:lnTo>
                <a:lnTo>
                  <a:pt x="2734926" y="2007738"/>
                </a:lnTo>
                <a:lnTo>
                  <a:pt x="2712729" y="2055423"/>
                </a:lnTo>
                <a:lnTo>
                  <a:pt x="2688794" y="2102258"/>
                </a:lnTo>
                <a:lnTo>
                  <a:pt x="2663151" y="2148178"/>
                </a:lnTo>
                <a:lnTo>
                  <a:pt x="2635833" y="2193126"/>
                </a:lnTo>
                <a:lnTo>
                  <a:pt x="2606880" y="2237039"/>
                </a:lnTo>
                <a:lnTo>
                  <a:pt x="2576332" y="2279854"/>
                </a:lnTo>
                <a:lnTo>
                  <a:pt x="2544228" y="2321516"/>
                </a:lnTo>
                <a:lnTo>
                  <a:pt x="2510611" y="2361970"/>
                </a:lnTo>
                <a:lnTo>
                  <a:pt x="2475528" y="2401158"/>
                </a:lnTo>
                <a:lnTo>
                  <a:pt x="2439028" y="2439028"/>
                </a:lnTo>
                <a:lnTo>
                  <a:pt x="2401159" y="2475529"/>
                </a:lnTo>
                <a:lnTo>
                  <a:pt x="2361970" y="2510612"/>
                </a:lnTo>
                <a:lnTo>
                  <a:pt x="2321516" y="2544229"/>
                </a:lnTo>
                <a:lnTo>
                  <a:pt x="2279854" y="2576332"/>
                </a:lnTo>
                <a:lnTo>
                  <a:pt x="2237039" y="2606881"/>
                </a:lnTo>
                <a:lnTo>
                  <a:pt x="2193127" y="2635834"/>
                </a:lnTo>
                <a:lnTo>
                  <a:pt x="2148178" y="2663151"/>
                </a:lnTo>
                <a:lnTo>
                  <a:pt x="2102256" y="2688794"/>
                </a:lnTo>
                <a:lnTo>
                  <a:pt x="2055423" y="2712730"/>
                </a:lnTo>
                <a:lnTo>
                  <a:pt x="2007737" y="2734926"/>
                </a:lnTo>
                <a:lnTo>
                  <a:pt x="1959267" y="2755353"/>
                </a:lnTo>
                <a:lnTo>
                  <a:pt x="1910080" y="2773980"/>
                </a:lnTo>
                <a:lnTo>
                  <a:pt x="1860241" y="2790784"/>
                </a:lnTo>
                <a:lnTo>
                  <a:pt x="1809815" y="2805744"/>
                </a:lnTo>
                <a:lnTo>
                  <a:pt x="1758872" y="2818837"/>
                </a:lnTo>
                <a:lnTo>
                  <a:pt x="1707484" y="2830046"/>
                </a:lnTo>
                <a:lnTo>
                  <a:pt x="1655719" y="2839356"/>
                </a:lnTo>
                <a:lnTo>
                  <a:pt x="1603643" y="2846755"/>
                </a:lnTo>
                <a:lnTo>
                  <a:pt x="1551331" y="2852232"/>
                </a:lnTo>
                <a:lnTo>
                  <a:pt x="1498855" y="2855778"/>
                </a:lnTo>
                <a:lnTo>
                  <a:pt x="1446284" y="2857392"/>
                </a:lnTo>
                <a:lnTo>
                  <a:pt x="1428749" y="2857499"/>
                </a:lnTo>
                <a:close/>
              </a:path>
            </a:pathLst>
          </a:custGeom>
          <a:solidFill>
            <a:srgbClr val="4E45E4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191000" y="685799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1904999" y="3809999"/>
                </a:moveTo>
                <a:lnTo>
                  <a:pt x="1858248" y="3809425"/>
                </a:lnTo>
                <a:lnTo>
                  <a:pt x="1811525" y="3807704"/>
                </a:lnTo>
                <a:lnTo>
                  <a:pt x="1764859" y="3804837"/>
                </a:lnTo>
                <a:lnTo>
                  <a:pt x="1718277" y="3800826"/>
                </a:lnTo>
                <a:lnTo>
                  <a:pt x="1671807" y="3795673"/>
                </a:lnTo>
                <a:lnTo>
                  <a:pt x="1625478" y="3789380"/>
                </a:lnTo>
                <a:lnTo>
                  <a:pt x="1579317" y="3781953"/>
                </a:lnTo>
                <a:lnTo>
                  <a:pt x="1533352" y="3773395"/>
                </a:lnTo>
                <a:lnTo>
                  <a:pt x="1487612" y="3763712"/>
                </a:lnTo>
                <a:lnTo>
                  <a:pt x="1442122" y="3752909"/>
                </a:lnTo>
                <a:lnTo>
                  <a:pt x="1396912" y="3740993"/>
                </a:lnTo>
                <a:lnTo>
                  <a:pt x="1352007" y="3727970"/>
                </a:lnTo>
                <a:lnTo>
                  <a:pt x="1307435" y="3713850"/>
                </a:lnTo>
                <a:lnTo>
                  <a:pt x="1263224" y="3698640"/>
                </a:lnTo>
                <a:lnTo>
                  <a:pt x="1219399" y="3682350"/>
                </a:lnTo>
                <a:lnTo>
                  <a:pt x="1175987" y="3664989"/>
                </a:lnTo>
                <a:lnTo>
                  <a:pt x="1133015" y="3646568"/>
                </a:lnTo>
                <a:lnTo>
                  <a:pt x="1090507" y="3627098"/>
                </a:lnTo>
                <a:lnTo>
                  <a:pt x="1048490" y="3606591"/>
                </a:lnTo>
                <a:lnTo>
                  <a:pt x="1006989" y="3585059"/>
                </a:lnTo>
                <a:lnTo>
                  <a:pt x="966028" y="3562515"/>
                </a:lnTo>
                <a:lnTo>
                  <a:pt x="925634" y="3538972"/>
                </a:lnTo>
                <a:lnTo>
                  <a:pt x="885829" y="3514445"/>
                </a:lnTo>
                <a:lnTo>
                  <a:pt x="846638" y="3488948"/>
                </a:lnTo>
                <a:lnTo>
                  <a:pt x="808085" y="3462498"/>
                </a:lnTo>
                <a:lnTo>
                  <a:pt x="770192" y="3435109"/>
                </a:lnTo>
                <a:lnTo>
                  <a:pt x="732983" y="3406799"/>
                </a:lnTo>
                <a:lnTo>
                  <a:pt x="696480" y="3377584"/>
                </a:lnTo>
                <a:lnTo>
                  <a:pt x="660705" y="3347482"/>
                </a:lnTo>
                <a:lnTo>
                  <a:pt x="625680" y="3316511"/>
                </a:lnTo>
                <a:lnTo>
                  <a:pt x="591425" y="3284690"/>
                </a:lnTo>
                <a:lnTo>
                  <a:pt x="557961" y="3252037"/>
                </a:lnTo>
                <a:lnTo>
                  <a:pt x="525309" y="3218574"/>
                </a:lnTo>
                <a:lnTo>
                  <a:pt x="493488" y="3184319"/>
                </a:lnTo>
                <a:lnTo>
                  <a:pt x="462517" y="3149293"/>
                </a:lnTo>
                <a:lnTo>
                  <a:pt x="432415" y="3113518"/>
                </a:lnTo>
                <a:lnTo>
                  <a:pt x="403199" y="3077015"/>
                </a:lnTo>
                <a:lnTo>
                  <a:pt x="374889" y="3039806"/>
                </a:lnTo>
                <a:lnTo>
                  <a:pt x="347500" y="3001913"/>
                </a:lnTo>
                <a:lnTo>
                  <a:pt x="321050" y="2963360"/>
                </a:lnTo>
                <a:lnTo>
                  <a:pt x="295553" y="2924169"/>
                </a:lnTo>
                <a:lnTo>
                  <a:pt x="271026" y="2884365"/>
                </a:lnTo>
                <a:lnTo>
                  <a:pt x="247484" y="2843970"/>
                </a:lnTo>
                <a:lnTo>
                  <a:pt x="224939" y="2803010"/>
                </a:lnTo>
                <a:lnTo>
                  <a:pt x="203407" y="2761509"/>
                </a:lnTo>
                <a:lnTo>
                  <a:pt x="182900" y="2719491"/>
                </a:lnTo>
                <a:lnTo>
                  <a:pt x="163430" y="2676984"/>
                </a:lnTo>
                <a:lnTo>
                  <a:pt x="145009" y="2634011"/>
                </a:lnTo>
                <a:lnTo>
                  <a:pt x="127648" y="2590599"/>
                </a:lnTo>
                <a:lnTo>
                  <a:pt x="111358" y="2546774"/>
                </a:lnTo>
                <a:lnTo>
                  <a:pt x="96148" y="2502563"/>
                </a:lnTo>
                <a:lnTo>
                  <a:pt x="82028" y="2457991"/>
                </a:lnTo>
                <a:lnTo>
                  <a:pt x="69006" y="2413087"/>
                </a:lnTo>
                <a:lnTo>
                  <a:pt x="57090" y="2367876"/>
                </a:lnTo>
                <a:lnTo>
                  <a:pt x="46287" y="2322387"/>
                </a:lnTo>
                <a:lnTo>
                  <a:pt x="36604" y="2276646"/>
                </a:lnTo>
                <a:lnTo>
                  <a:pt x="28046" y="2230682"/>
                </a:lnTo>
                <a:lnTo>
                  <a:pt x="20618" y="2184521"/>
                </a:lnTo>
                <a:lnTo>
                  <a:pt x="14326" y="2138191"/>
                </a:lnTo>
                <a:lnTo>
                  <a:pt x="9173" y="2091722"/>
                </a:lnTo>
                <a:lnTo>
                  <a:pt x="5161" y="2045140"/>
                </a:lnTo>
                <a:lnTo>
                  <a:pt x="2294" y="1998473"/>
                </a:lnTo>
                <a:lnTo>
                  <a:pt x="573" y="1951750"/>
                </a:lnTo>
                <a:lnTo>
                  <a:pt x="0" y="1904999"/>
                </a:lnTo>
                <a:lnTo>
                  <a:pt x="143" y="1881620"/>
                </a:lnTo>
                <a:lnTo>
                  <a:pt x="1290" y="1834883"/>
                </a:lnTo>
                <a:lnTo>
                  <a:pt x="3585" y="1788182"/>
                </a:lnTo>
                <a:lnTo>
                  <a:pt x="7024" y="1741557"/>
                </a:lnTo>
                <a:lnTo>
                  <a:pt x="11607" y="1695024"/>
                </a:lnTo>
                <a:lnTo>
                  <a:pt x="17330" y="1648625"/>
                </a:lnTo>
                <a:lnTo>
                  <a:pt x="24191" y="1602373"/>
                </a:lnTo>
                <a:lnTo>
                  <a:pt x="32183" y="1556310"/>
                </a:lnTo>
                <a:lnTo>
                  <a:pt x="41305" y="1510450"/>
                </a:lnTo>
                <a:lnTo>
                  <a:pt x="51548" y="1464835"/>
                </a:lnTo>
                <a:lnTo>
                  <a:pt x="62910" y="1419479"/>
                </a:lnTo>
                <a:lnTo>
                  <a:pt x="75379" y="1374421"/>
                </a:lnTo>
                <a:lnTo>
                  <a:pt x="88952" y="1329676"/>
                </a:lnTo>
                <a:lnTo>
                  <a:pt x="103617" y="1285285"/>
                </a:lnTo>
                <a:lnTo>
                  <a:pt x="119369" y="1241260"/>
                </a:lnTo>
                <a:lnTo>
                  <a:pt x="136195" y="1197642"/>
                </a:lnTo>
                <a:lnTo>
                  <a:pt x="154088" y="1154443"/>
                </a:lnTo>
                <a:lnTo>
                  <a:pt x="173034" y="1111703"/>
                </a:lnTo>
                <a:lnTo>
                  <a:pt x="193025" y="1069434"/>
                </a:lnTo>
                <a:lnTo>
                  <a:pt x="214045" y="1027675"/>
                </a:lnTo>
                <a:lnTo>
                  <a:pt x="236087" y="986438"/>
                </a:lnTo>
                <a:lnTo>
                  <a:pt x="259130" y="945760"/>
                </a:lnTo>
                <a:lnTo>
                  <a:pt x="283169" y="905655"/>
                </a:lnTo>
                <a:lnTo>
                  <a:pt x="308180" y="866157"/>
                </a:lnTo>
                <a:lnTo>
                  <a:pt x="334158" y="827279"/>
                </a:lnTo>
                <a:lnTo>
                  <a:pt x="361077" y="789056"/>
                </a:lnTo>
                <a:lnTo>
                  <a:pt x="388931" y="751499"/>
                </a:lnTo>
                <a:lnTo>
                  <a:pt x="417694" y="714643"/>
                </a:lnTo>
                <a:lnTo>
                  <a:pt x="447357" y="678499"/>
                </a:lnTo>
                <a:lnTo>
                  <a:pt x="477893" y="643099"/>
                </a:lnTo>
                <a:lnTo>
                  <a:pt x="509294" y="608453"/>
                </a:lnTo>
                <a:lnTo>
                  <a:pt x="541531" y="574594"/>
                </a:lnTo>
                <a:lnTo>
                  <a:pt x="574594" y="541531"/>
                </a:lnTo>
                <a:lnTo>
                  <a:pt x="608453" y="509294"/>
                </a:lnTo>
                <a:lnTo>
                  <a:pt x="643099" y="477893"/>
                </a:lnTo>
                <a:lnTo>
                  <a:pt x="678499" y="447357"/>
                </a:lnTo>
                <a:lnTo>
                  <a:pt x="714643" y="417694"/>
                </a:lnTo>
                <a:lnTo>
                  <a:pt x="751499" y="388931"/>
                </a:lnTo>
                <a:lnTo>
                  <a:pt x="789056" y="361077"/>
                </a:lnTo>
                <a:lnTo>
                  <a:pt x="827279" y="334158"/>
                </a:lnTo>
                <a:lnTo>
                  <a:pt x="866157" y="308180"/>
                </a:lnTo>
                <a:lnTo>
                  <a:pt x="905654" y="283169"/>
                </a:lnTo>
                <a:lnTo>
                  <a:pt x="945760" y="259130"/>
                </a:lnTo>
                <a:lnTo>
                  <a:pt x="986438" y="236087"/>
                </a:lnTo>
                <a:lnTo>
                  <a:pt x="1027675" y="214045"/>
                </a:lnTo>
                <a:lnTo>
                  <a:pt x="1069434" y="193025"/>
                </a:lnTo>
                <a:lnTo>
                  <a:pt x="1111703" y="173034"/>
                </a:lnTo>
                <a:lnTo>
                  <a:pt x="1154443" y="154088"/>
                </a:lnTo>
                <a:lnTo>
                  <a:pt x="1197642" y="136195"/>
                </a:lnTo>
                <a:lnTo>
                  <a:pt x="1241260" y="119369"/>
                </a:lnTo>
                <a:lnTo>
                  <a:pt x="1285285" y="103617"/>
                </a:lnTo>
                <a:lnTo>
                  <a:pt x="1329676" y="88952"/>
                </a:lnTo>
                <a:lnTo>
                  <a:pt x="1374421" y="75379"/>
                </a:lnTo>
                <a:lnTo>
                  <a:pt x="1419479" y="62910"/>
                </a:lnTo>
                <a:lnTo>
                  <a:pt x="1464835" y="51548"/>
                </a:lnTo>
                <a:lnTo>
                  <a:pt x="1510450" y="41305"/>
                </a:lnTo>
                <a:lnTo>
                  <a:pt x="1556310" y="32183"/>
                </a:lnTo>
                <a:lnTo>
                  <a:pt x="1602373" y="24191"/>
                </a:lnTo>
                <a:lnTo>
                  <a:pt x="1648625" y="17330"/>
                </a:lnTo>
                <a:lnTo>
                  <a:pt x="1695024" y="11607"/>
                </a:lnTo>
                <a:lnTo>
                  <a:pt x="1741557" y="7024"/>
                </a:lnTo>
                <a:lnTo>
                  <a:pt x="1788182" y="3585"/>
                </a:lnTo>
                <a:lnTo>
                  <a:pt x="1834883" y="1290"/>
                </a:lnTo>
                <a:lnTo>
                  <a:pt x="1881620" y="143"/>
                </a:lnTo>
                <a:lnTo>
                  <a:pt x="1904999" y="0"/>
                </a:lnTo>
                <a:lnTo>
                  <a:pt x="1928378" y="143"/>
                </a:lnTo>
                <a:lnTo>
                  <a:pt x="1975115" y="1290"/>
                </a:lnTo>
                <a:lnTo>
                  <a:pt x="2021817" y="3585"/>
                </a:lnTo>
                <a:lnTo>
                  <a:pt x="2068442" y="7024"/>
                </a:lnTo>
                <a:lnTo>
                  <a:pt x="2114974" y="11607"/>
                </a:lnTo>
                <a:lnTo>
                  <a:pt x="2161374" y="17330"/>
                </a:lnTo>
                <a:lnTo>
                  <a:pt x="2207626" y="24191"/>
                </a:lnTo>
                <a:lnTo>
                  <a:pt x="2253688" y="32183"/>
                </a:lnTo>
                <a:lnTo>
                  <a:pt x="2299548" y="41305"/>
                </a:lnTo>
                <a:lnTo>
                  <a:pt x="2345163" y="51548"/>
                </a:lnTo>
                <a:lnTo>
                  <a:pt x="2390520" y="62910"/>
                </a:lnTo>
                <a:lnTo>
                  <a:pt x="2435577" y="75379"/>
                </a:lnTo>
                <a:lnTo>
                  <a:pt x="2480322" y="88952"/>
                </a:lnTo>
                <a:lnTo>
                  <a:pt x="2524713" y="103617"/>
                </a:lnTo>
                <a:lnTo>
                  <a:pt x="2568738" y="119369"/>
                </a:lnTo>
                <a:lnTo>
                  <a:pt x="2612356" y="136195"/>
                </a:lnTo>
                <a:lnTo>
                  <a:pt x="2655555" y="154088"/>
                </a:lnTo>
                <a:lnTo>
                  <a:pt x="2698296" y="173034"/>
                </a:lnTo>
                <a:lnTo>
                  <a:pt x="2740565" y="193025"/>
                </a:lnTo>
                <a:lnTo>
                  <a:pt x="2782324" y="214045"/>
                </a:lnTo>
                <a:lnTo>
                  <a:pt x="2823560" y="236087"/>
                </a:lnTo>
                <a:lnTo>
                  <a:pt x="2864238" y="259130"/>
                </a:lnTo>
                <a:lnTo>
                  <a:pt x="2904344" y="283169"/>
                </a:lnTo>
                <a:lnTo>
                  <a:pt x="2943841" y="308180"/>
                </a:lnTo>
                <a:lnTo>
                  <a:pt x="2982719" y="334158"/>
                </a:lnTo>
                <a:lnTo>
                  <a:pt x="3020942" y="361077"/>
                </a:lnTo>
                <a:lnTo>
                  <a:pt x="3058499" y="388931"/>
                </a:lnTo>
                <a:lnTo>
                  <a:pt x="3095355" y="417694"/>
                </a:lnTo>
                <a:lnTo>
                  <a:pt x="3131499" y="447357"/>
                </a:lnTo>
                <a:lnTo>
                  <a:pt x="3166900" y="477893"/>
                </a:lnTo>
                <a:lnTo>
                  <a:pt x="3201545" y="509294"/>
                </a:lnTo>
                <a:lnTo>
                  <a:pt x="3235404" y="541531"/>
                </a:lnTo>
                <a:lnTo>
                  <a:pt x="3268467" y="574594"/>
                </a:lnTo>
                <a:lnTo>
                  <a:pt x="3300704" y="608453"/>
                </a:lnTo>
                <a:lnTo>
                  <a:pt x="3332105" y="643099"/>
                </a:lnTo>
                <a:lnTo>
                  <a:pt x="3362642" y="678499"/>
                </a:lnTo>
                <a:lnTo>
                  <a:pt x="3392305" y="714643"/>
                </a:lnTo>
                <a:lnTo>
                  <a:pt x="3421067" y="751499"/>
                </a:lnTo>
                <a:lnTo>
                  <a:pt x="3448921" y="789056"/>
                </a:lnTo>
                <a:lnTo>
                  <a:pt x="3475841" y="827279"/>
                </a:lnTo>
                <a:lnTo>
                  <a:pt x="3501818" y="866157"/>
                </a:lnTo>
                <a:lnTo>
                  <a:pt x="3526830" y="905654"/>
                </a:lnTo>
                <a:lnTo>
                  <a:pt x="3550868" y="945760"/>
                </a:lnTo>
                <a:lnTo>
                  <a:pt x="3573912" y="986438"/>
                </a:lnTo>
                <a:lnTo>
                  <a:pt x="3595953" y="1027675"/>
                </a:lnTo>
                <a:lnTo>
                  <a:pt x="3616973" y="1069434"/>
                </a:lnTo>
                <a:lnTo>
                  <a:pt x="3636965" y="1111703"/>
                </a:lnTo>
                <a:lnTo>
                  <a:pt x="3655910" y="1154443"/>
                </a:lnTo>
                <a:lnTo>
                  <a:pt x="3673804" y="1197642"/>
                </a:lnTo>
                <a:lnTo>
                  <a:pt x="3690629" y="1241260"/>
                </a:lnTo>
                <a:lnTo>
                  <a:pt x="3706381" y="1285285"/>
                </a:lnTo>
                <a:lnTo>
                  <a:pt x="3721046" y="1329676"/>
                </a:lnTo>
                <a:lnTo>
                  <a:pt x="3734619" y="1374421"/>
                </a:lnTo>
                <a:lnTo>
                  <a:pt x="3747088" y="1419479"/>
                </a:lnTo>
                <a:lnTo>
                  <a:pt x="3758450" y="1464835"/>
                </a:lnTo>
                <a:lnTo>
                  <a:pt x="3768693" y="1510450"/>
                </a:lnTo>
                <a:lnTo>
                  <a:pt x="3777815" y="1556310"/>
                </a:lnTo>
                <a:lnTo>
                  <a:pt x="3785808" y="1602373"/>
                </a:lnTo>
                <a:lnTo>
                  <a:pt x="3792668" y="1648625"/>
                </a:lnTo>
                <a:lnTo>
                  <a:pt x="3798392" y="1695024"/>
                </a:lnTo>
                <a:lnTo>
                  <a:pt x="3802975" y="1741557"/>
                </a:lnTo>
                <a:lnTo>
                  <a:pt x="3806414" y="1788182"/>
                </a:lnTo>
                <a:lnTo>
                  <a:pt x="3808708" y="1834883"/>
                </a:lnTo>
                <a:lnTo>
                  <a:pt x="3809856" y="1881620"/>
                </a:lnTo>
                <a:lnTo>
                  <a:pt x="3809999" y="1904999"/>
                </a:lnTo>
                <a:lnTo>
                  <a:pt x="3809856" y="1928378"/>
                </a:lnTo>
                <a:lnTo>
                  <a:pt x="3808708" y="1975115"/>
                </a:lnTo>
                <a:lnTo>
                  <a:pt x="3806414" y="2021817"/>
                </a:lnTo>
                <a:lnTo>
                  <a:pt x="3802975" y="2068442"/>
                </a:lnTo>
                <a:lnTo>
                  <a:pt x="3798392" y="2114974"/>
                </a:lnTo>
                <a:lnTo>
                  <a:pt x="3792669" y="2161374"/>
                </a:lnTo>
                <a:lnTo>
                  <a:pt x="3785808" y="2207626"/>
                </a:lnTo>
                <a:lnTo>
                  <a:pt x="3777815" y="2253688"/>
                </a:lnTo>
                <a:lnTo>
                  <a:pt x="3768693" y="2299548"/>
                </a:lnTo>
                <a:lnTo>
                  <a:pt x="3758450" y="2345163"/>
                </a:lnTo>
                <a:lnTo>
                  <a:pt x="3747089" y="2390520"/>
                </a:lnTo>
                <a:lnTo>
                  <a:pt x="3734620" y="2435577"/>
                </a:lnTo>
                <a:lnTo>
                  <a:pt x="3721047" y="2480322"/>
                </a:lnTo>
                <a:lnTo>
                  <a:pt x="3706381" y="2524713"/>
                </a:lnTo>
                <a:lnTo>
                  <a:pt x="3690629" y="2568738"/>
                </a:lnTo>
                <a:lnTo>
                  <a:pt x="3673804" y="2612356"/>
                </a:lnTo>
                <a:lnTo>
                  <a:pt x="3655910" y="2655555"/>
                </a:lnTo>
                <a:lnTo>
                  <a:pt x="3636965" y="2698296"/>
                </a:lnTo>
                <a:lnTo>
                  <a:pt x="3616973" y="2740565"/>
                </a:lnTo>
                <a:lnTo>
                  <a:pt x="3595953" y="2782324"/>
                </a:lnTo>
                <a:lnTo>
                  <a:pt x="3573912" y="2823560"/>
                </a:lnTo>
                <a:lnTo>
                  <a:pt x="3550868" y="2864238"/>
                </a:lnTo>
                <a:lnTo>
                  <a:pt x="3526830" y="2904344"/>
                </a:lnTo>
                <a:lnTo>
                  <a:pt x="3501818" y="2943841"/>
                </a:lnTo>
                <a:lnTo>
                  <a:pt x="3475841" y="2982719"/>
                </a:lnTo>
                <a:lnTo>
                  <a:pt x="3448921" y="3020942"/>
                </a:lnTo>
                <a:lnTo>
                  <a:pt x="3421067" y="3058499"/>
                </a:lnTo>
                <a:lnTo>
                  <a:pt x="3392305" y="3095355"/>
                </a:lnTo>
                <a:lnTo>
                  <a:pt x="3362642" y="3131499"/>
                </a:lnTo>
                <a:lnTo>
                  <a:pt x="3332105" y="3166900"/>
                </a:lnTo>
                <a:lnTo>
                  <a:pt x="3300704" y="3201545"/>
                </a:lnTo>
                <a:lnTo>
                  <a:pt x="3268467" y="3235404"/>
                </a:lnTo>
                <a:lnTo>
                  <a:pt x="3235404" y="3268467"/>
                </a:lnTo>
                <a:lnTo>
                  <a:pt x="3201545" y="3300704"/>
                </a:lnTo>
                <a:lnTo>
                  <a:pt x="3166900" y="3332105"/>
                </a:lnTo>
                <a:lnTo>
                  <a:pt x="3131499" y="3362642"/>
                </a:lnTo>
                <a:lnTo>
                  <a:pt x="3095355" y="3392305"/>
                </a:lnTo>
                <a:lnTo>
                  <a:pt x="3058499" y="3421067"/>
                </a:lnTo>
                <a:lnTo>
                  <a:pt x="3020942" y="3448921"/>
                </a:lnTo>
                <a:lnTo>
                  <a:pt x="2982719" y="3475841"/>
                </a:lnTo>
                <a:lnTo>
                  <a:pt x="2943841" y="3501818"/>
                </a:lnTo>
                <a:lnTo>
                  <a:pt x="2904344" y="3526830"/>
                </a:lnTo>
                <a:lnTo>
                  <a:pt x="2864238" y="3550868"/>
                </a:lnTo>
                <a:lnTo>
                  <a:pt x="2823560" y="3573912"/>
                </a:lnTo>
                <a:lnTo>
                  <a:pt x="2782324" y="3595953"/>
                </a:lnTo>
                <a:lnTo>
                  <a:pt x="2740565" y="3616973"/>
                </a:lnTo>
                <a:lnTo>
                  <a:pt x="2698296" y="3636965"/>
                </a:lnTo>
                <a:lnTo>
                  <a:pt x="2655555" y="3655910"/>
                </a:lnTo>
                <a:lnTo>
                  <a:pt x="2612356" y="3673804"/>
                </a:lnTo>
                <a:lnTo>
                  <a:pt x="2568738" y="3690629"/>
                </a:lnTo>
                <a:lnTo>
                  <a:pt x="2524713" y="3706381"/>
                </a:lnTo>
                <a:lnTo>
                  <a:pt x="2480322" y="3721046"/>
                </a:lnTo>
                <a:lnTo>
                  <a:pt x="2435577" y="3734619"/>
                </a:lnTo>
                <a:lnTo>
                  <a:pt x="2390520" y="3747088"/>
                </a:lnTo>
                <a:lnTo>
                  <a:pt x="2345163" y="3758450"/>
                </a:lnTo>
                <a:lnTo>
                  <a:pt x="2299548" y="3768693"/>
                </a:lnTo>
                <a:lnTo>
                  <a:pt x="2253688" y="3777815"/>
                </a:lnTo>
                <a:lnTo>
                  <a:pt x="2207626" y="3785808"/>
                </a:lnTo>
                <a:lnTo>
                  <a:pt x="2161374" y="3792668"/>
                </a:lnTo>
                <a:lnTo>
                  <a:pt x="2114974" y="3798392"/>
                </a:lnTo>
                <a:lnTo>
                  <a:pt x="2068441" y="3802975"/>
                </a:lnTo>
                <a:lnTo>
                  <a:pt x="2021817" y="3806414"/>
                </a:lnTo>
                <a:lnTo>
                  <a:pt x="1975115" y="3808708"/>
                </a:lnTo>
                <a:lnTo>
                  <a:pt x="1928378" y="3809856"/>
                </a:lnTo>
                <a:lnTo>
                  <a:pt x="1904999" y="3809999"/>
                </a:lnTo>
                <a:close/>
              </a:path>
            </a:pathLst>
          </a:custGeom>
          <a:solidFill>
            <a:srgbClr val="7D21CD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524499" y="112395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921886" y="1142999"/>
                </a:moveTo>
                <a:lnTo>
                  <a:pt x="221113" y="1142999"/>
                </a:lnTo>
                <a:lnTo>
                  <a:pt x="213645" y="1142632"/>
                </a:lnTo>
                <a:lnTo>
                  <a:pt x="169405" y="1135329"/>
                </a:lnTo>
                <a:lnTo>
                  <a:pt x="127441" y="1119536"/>
                </a:lnTo>
                <a:lnTo>
                  <a:pt x="89364" y="1095859"/>
                </a:lnTo>
                <a:lnTo>
                  <a:pt x="56639" y="1065209"/>
                </a:lnTo>
                <a:lnTo>
                  <a:pt x="30522" y="1028763"/>
                </a:lnTo>
                <a:lnTo>
                  <a:pt x="12016" y="987923"/>
                </a:lnTo>
                <a:lnTo>
                  <a:pt x="1834" y="944257"/>
                </a:lnTo>
                <a:lnTo>
                  <a:pt x="0" y="914399"/>
                </a:lnTo>
                <a:lnTo>
                  <a:pt x="0" y="221113"/>
                </a:lnTo>
                <a:lnTo>
                  <a:pt x="5852" y="176659"/>
                </a:lnTo>
                <a:lnTo>
                  <a:pt x="20266" y="134201"/>
                </a:lnTo>
                <a:lnTo>
                  <a:pt x="42685" y="95371"/>
                </a:lnTo>
                <a:lnTo>
                  <a:pt x="72249" y="61661"/>
                </a:lnTo>
                <a:lnTo>
                  <a:pt x="107821" y="34366"/>
                </a:lnTo>
                <a:lnTo>
                  <a:pt x="148035" y="14535"/>
                </a:lnTo>
                <a:lnTo>
                  <a:pt x="191345" y="2931"/>
                </a:lnTo>
                <a:lnTo>
                  <a:pt x="221113" y="0"/>
                </a:lnTo>
                <a:lnTo>
                  <a:pt x="921886" y="0"/>
                </a:lnTo>
                <a:lnTo>
                  <a:pt x="966340" y="5852"/>
                </a:lnTo>
                <a:lnTo>
                  <a:pt x="1008798" y="20266"/>
                </a:lnTo>
                <a:lnTo>
                  <a:pt x="1047627" y="42685"/>
                </a:lnTo>
                <a:lnTo>
                  <a:pt x="1081338" y="72249"/>
                </a:lnTo>
                <a:lnTo>
                  <a:pt x="1108633" y="107821"/>
                </a:lnTo>
                <a:lnTo>
                  <a:pt x="1128463" y="148035"/>
                </a:lnTo>
                <a:lnTo>
                  <a:pt x="1140067" y="191345"/>
                </a:lnTo>
                <a:lnTo>
                  <a:pt x="1142999" y="221113"/>
                </a:lnTo>
                <a:lnTo>
                  <a:pt x="1142999" y="921886"/>
                </a:lnTo>
                <a:lnTo>
                  <a:pt x="1137145" y="966340"/>
                </a:lnTo>
                <a:lnTo>
                  <a:pt x="1122733" y="1008798"/>
                </a:lnTo>
                <a:lnTo>
                  <a:pt x="1100313" y="1047628"/>
                </a:lnTo>
                <a:lnTo>
                  <a:pt x="1070749" y="1081338"/>
                </a:lnTo>
                <a:lnTo>
                  <a:pt x="1035177" y="1108633"/>
                </a:lnTo>
                <a:lnTo>
                  <a:pt x="994964" y="1128463"/>
                </a:lnTo>
                <a:lnTo>
                  <a:pt x="951654" y="1140067"/>
                </a:lnTo>
                <a:lnTo>
                  <a:pt x="921886" y="11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991599" y="2057399"/>
            <a:ext cx="3200400" cy="3810000"/>
          </a:xfrm>
          <a:custGeom>
            <a:avLst/>
            <a:gdLst/>
            <a:ahLst/>
            <a:cxnLst/>
            <a:rect l="l" t="t" r="r" b="b"/>
            <a:pathLst>
              <a:path w="3200400" h="3810000">
                <a:moveTo>
                  <a:pt x="1904999" y="3809999"/>
                </a:moveTo>
                <a:lnTo>
                  <a:pt x="1858247" y="3809425"/>
                </a:lnTo>
                <a:lnTo>
                  <a:pt x="1811524" y="3807704"/>
                </a:lnTo>
                <a:lnTo>
                  <a:pt x="1764858" y="3804837"/>
                </a:lnTo>
                <a:lnTo>
                  <a:pt x="1718277" y="3800826"/>
                </a:lnTo>
                <a:lnTo>
                  <a:pt x="1671806" y="3795673"/>
                </a:lnTo>
                <a:lnTo>
                  <a:pt x="1625476" y="3789380"/>
                </a:lnTo>
                <a:lnTo>
                  <a:pt x="1579316" y="3781953"/>
                </a:lnTo>
                <a:lnTo>
                  <a:pt x="1533352" y="3773395"/>
                </a:lnTo>
                <a:lnTo>
                  <a:pt x="1487611" y="3763712"/>
                </a:lnTo>
                <a:lnTo>
                  <a:pt x="1442120" y="3752909"/>
                </a:lnTo>
                <a:lnTo>
                  <a:pt x="1396910" y="3740992"/>
                </a:lnTo>
                <a:lnTo>
                  <a:pt x="1352006" y="3727970"/>
                </a:lnTo>
                <a:lnTo>
                  <a:pt x="1307435" y="3713850"/>
                </a:lnTo>
                <a:lnTo>
                  <a:pt x="1263224" y="3698640"/>
                </a:lnTo>
                <a:lnTo>
                  <a:pt x="1219398" y="3682350"/>
                </a:lnTo>
                <a:lnTo>
                  <a:pt x="1175985" y="3664989"/>
                </a:lnTo>
                <a:lnTo>
                  <a:pt x="1133012" y="3646568"/>
                </a:lnTo>
                <a:lnTo>
                  <a:pt x="1090505" y="3627098"/>
                </a:lnTo>
                <a:lnTo>
                  <a:pt x="1048488" y="3606591"/>
                </a:lnTo>
                <a:lnTo>
                  <a:pt x="1006988" y="3585058"/>
                </a:lnTo>
                <a:lnTo>
                  <a:pt x="966027" y="3562514"/>
                </a:lnTo>
                <a:lnTo>
                  <a:pt x="925632" y="3538971"/>
                </a:lnTo>
                <a:lnTo>
                  <a:pt x="885828" y="3514444"/>
                </a:lnTo>
                <a:lnTo>
                  <a:pt x="846637" y="3488948"/>
                </a:lnTo>
                <a:lnTo>
                  <a:pt x="808083" y="3462497"/>
                </a:lnTo>
                <a:lnTo>
                  <a:pt x="770190" y="3435109"/>
                </a:lnTo>
                <a:lnTo>
                  <a:pt x="732981" y="3406799"/>
                </a:lnTo>
                <a:lnTo>
                  <a:pt x="696479" y="3377584"/>
                </a:lnTo>
                <a:lnTo>
                  <a:pt x="660704" y="3347481"/>
                </a:lnTo>
                <a:lnTo>
                  <a:pt x="625679" y="3316511"/>
                </a:lnTo>
                <a:lnTo>
                  <a:pt x="591423" y="3284689"/>
                </a:lnTo>
                <a:lnTo>
                  <a:pt x="557960" y="3252037"/>
                </a:lnTo>
                <a:lnTo>
                  <a:pt x="525307" y="3218573"/>
                </a:lnTo>
                <a:lnTo>
                  <a:pt x="493487" y="3184319"/>
                </a:lnTo>
                <a:lnTo>
                  <a:pt x="462516" y="3149293"/>
                </a:lnTo>
                <a:lnTo>
                  <a:pt x="432415" y="3113518"/>
                </a:lnTo>
                <a:lnTo>
                  <a:pt x="403199" y="3077014"/>
                </a:lnTo>
                <a:lnTo>
                  <a:pt x="374888" y="3039805"/>
                </a:lnTo>
                <a:lnTo>
                  <a:pt x="347499" y="3001913"/>
                </a:lnTo>
                <a:lnTo>
                  <a:pt x="321048" y="2963359"/>
                </a:lnTo>
                <a:lnTo>
                  <a:pt x="295551" y="2924169"/>
                </a:lnTo>
                <a:lnTo>
                  <a:pt x="271025" y="2884364"/>
                </a:lnTo>
                <a:lnTo>
                  <a:pt x="247482" y="2843969"/>
                </a:lnTo>
                <a:lnTo>
                  <a:pt x="224938" y="2803009"/>
                </a:lnTo>
                <a:lnTo>
                  <a:pt x="203406" y="2761508"/>
                </a:lnTo>
                <a:lnTo>
                  <a:pt x="182898" y="2719491"/>
                </a:lnTo>
                <a:lnTo>
                  <a:pt x="163428" y="2676983"/>
                </a:lnTo>
                <a:lnTo>
                  <a:pt x="145007" y="2634010"/>
                </a:lnTo>
                <a:lnTo>
                  <a:pt x="127647" y="2590598"/>
                </a:lnTo>
                <a:lnTo>
                  <a:pt x="111357" y="2546774"/>
                </a:lnTo>
                <a:lnTo>
                  <a:pt x="96147" y="2502562"/>
                </a:lnTo>
                <a:lnTo>
                  <a:pt x="82027" y="2457991"/>
                </a:lnTo>
                <a:lnTo>
                  <a:pt x="69005" y="2413086"/>
                </a:lnTo>
                <a:lnTo>
                  <a:pt x="57089" y="2367876"/>
                </a:lnTo>
                <a:lnTo>
                  <a:pt x="46286" y="2322386"/>
                </a:lnTo>
                <a:lnTo>
                  <a:pt x="36603" y="2276646"/>
                </a:lnTo>
                <a:lnTo>
                  <a:pt x="28045" y="2230681"/>
                </a:lnTo>
                <a:lnTo>
                  <a:pt x="20618" y="2184520"/>
                </a:lnTo>
                <a:lnTo>
                  <a:pt x="14326" y="2138191"/>
                </a:lnTo>
                <a:lnTo>
                  <a:pt x="9172" y="2091722"/>
                </a:lnTo>
                <a:lnTo>
                  <a:pt x="5161" y="2045140"/>
                </a:lnTo>
                <a:lnTo>
                  <a:pt x="2294" y="1998473"/>
                </a:lnTo>
                <a:lnTo>
                  <a:pt x="573" y="1951750"/>
                </a:lnTo>
                <a:lnTo>
                  <a:pt x="0" y="1904999"/>
                </a:lnTo>
                <a:lnTo>
                  <a:pt x="143" y="1881620"/>
                </a:lnTo>
                <a:lnTo>
                  <a:pt x="1291" y="1834883"/>
                </a:lnTo>
                <a:lnTo>
                  <a:pt x="3585" y="1788182"/>
                </a:lnTo>
                <a:lnTo>
                  <a:pt x="7024" y="1741557"/>
                </a:lnTo>
                <a:lnTo>
                  <a:pt x="11607" y="1695024"/>
                </a:lnTo>
                <a:lnTo>
                  <a:pt x="17330" y="1648625"/>
                </a:lnTo>
                <a:lnTo>
                  <a:pt x="24191" y="1602372"/>
                </a:lnTo>
                <a:lnTo>
                  <a:pt x="32183" y="1556310"/>
                </a:lnTo>
                <a:lnTo>
                  <a:pt x="41305" y="1510450"/>
                </a:lnTo>
                <a:lnTo>
                  <a:pt x="51548" y="1464835"/>
                </a:lnTo>
                <a:lnTo>
                  <a:pt x="62909" y="1419478"/>
                </a:lnTo>
                <a:lnTo>
                  <a:pt x="75379" y="1374421"/>
                </a:lnTo>
                <a:lnTo>
                  <a:pt x="88952" y="1329676"/>
                </a:lnTo>
                <a:lnTo>
                  <a:pt x="103616" y="1285284"/>
                </a:lnTo>
                <a:lnTo>
                  <a:pt x="119369" y="1241260"/>
                </a:lnTo>
                <a:lnTo>
                  <a:pt x="136194" y="1197641"/>
                </a:lnTo>
                <a:lnTo>
                  <a:pt x="154087" y="1154442"/>
                </a:lnTo>
                <a:lnTo>
                  <a:pt x="173033" y="1111702"/>
                </a:lnTo>
                <a:lnTo>
                  <a:pt x="193025" y="1069433"/>
                </a:lnTo>
                <a:lnTo>
                  <a:pt x="214045" y="1027674"/>
                </a:lnTo>
                <a:lnTo>
                  <a:pt x="236086" y="986437"/>
                </a:lnTo>
                <a:lnTo>
                  <a:pt x="259129" y="945759"/>
                </a:lnTo>
                <a:lnTo>
                  <a:pt x="283168" y="905654"/>
                </a:lnTo>
                <a:lnTo>
                  <a:pt x="308179" y="866156"/>
                </a:lnTo>
                <a:lnTo>
                  <a:pt x="334157" y="827278"/>
                </a:lnTo>
                <a:lnTo>
                  <a:pt x="361077" y="789055"/>
                </a:lnTo>
                <a:lnTo>
                  <a:pt x="388931" y="751499"/>
                </a:lnTo>
                <a:lnTo>
                  <a:pt x="417694" y="714643"/>
                </a:lnTo>
                <a:lnTo>
                  <a:pt x="447357" y="678499"/>
                </a:lnTo>
                <a:lnTo>
                  <a:pt x="477893" y="643098"/>
                </a:lnTo>
                <a:lnTo>
                  <a:pt x="509293" y="608453"/>
                </a:lnTo>
                <a:lnTo>
                  <a:pt x="541530" y="574594"/>
                </a:lnTo>
                <a:lnTo>
                  <a:pt x="574593" y="541530"/>
                </a:lnTo>
                <a:lnTo>
                  <a:pt x="608452" y="509294"/>
                </a:lnTo>
                <a:lnTo>
                  <a:pt x="643098" y="477893"/>
                </a:lnTo>
                <a:lnTo>
                  <a:pt x="678498" y="447357"/>
                </a:lnTo>
                <a:lnTo>
                  <a:pt x="714642" y="417694"/>
                </a:lnTo>
                <a:lnTo>
                  <a:pt x="751498" y="388931"/>
                </a:lnTo>
                <a:lnTo>
                  <a:pt x="789054" y="361077"/>
                </a:lnTo>
                <a:lnTo>
                  <a:pt x="827277" y="334157"/>
                </a:lnTo>
                <a:lnTo>
                  <a:pt x="866156" y="308180"/>
                </a:lnTo>
                <a:lnTo>
                  <a:pt x="905654" y="283168"/>
                </a:lnTo>
                <a:lnTo>
                  <a:pt x="945759" y="259130"/>
                </a:lnTo>
                <a:lnTo>
                  <a:pt x="986437" y="236086"/>
                </a:lnTo>
                <a:lnTo>
                  <a:pt x="1027674" y="214045"/>
                </a:lnTo>
                <a:lnTo>
                  <a:pt x="1069433" y="193025"/>
                </a:lnTo>
                <a:lnTo>
                  <a:pt x="1111701" y="173033"/>
                </a:lnTo>
                <a:lnTo>
                  <a:pt x="1154442" y="154088"/>
                </a:lnTo>
                <a:lnTo>
                  <a:pt x="1197641" y="136195"/>
                </a:lnTo>
                <a:lnTo>
                  <a:pt x="1241259" y="119369"/>
                </a:lnTo>
                <a:lnTo>
                  <a:pt x="1285284" y="103617"/>
                </a:lnTo>
                <a:lnTo>
                  <a:pt x="1329675" y="88952"/>
                </a:lnTo>
                <a:lnTo>
                  <a:pt x="1374420" y="75379"/>
                </a:lnTo>
                <a:lnTo>
                  <a:pt x="1419477" y="62910"/>
                </a:lnTo>
                <a:lnTo>
                  <a:pt x="1464834" y="51548"/>
                </a:lnTo>
                <a:lnTo>
                  <a:pt x="1510450" y="41305"/>
                </a:lnTo>
                <a:lnTo>
                  <a:pt x="1556309" y="32183"/>
                </a:lnTo>
                <a:lnTo>
                  <a:pt x="1602372" y="24191"/>
                </a:lnTo>
                <a:lnTo>
                  <a:pt x="1648623" y="17330"/>
                </a:lnTo>
                <a:lnTo>
                  <a:pt x="1695024" y="11607"/>
                </a:lnTo>
                <a:lnTo>
                  <a:pt x="1741557" y="7024"/>
                </a:lnTo>
                <a:lnTo>
                  <a:pt x="1788181" y="3585"/>
                </a:lnTo>
                <a:lnTo>
                  <a:pt x="1834882" y="1290"/>
                </a:lnTo>
                <a:lnTo>
                  <a:pt x="1881620" y="143"/>
                </a:lnTo>
                <a:lnTo>
                  <a:pt x="1904999" y="0"/>
                </a:lnTo>
                <a:lnTo>
                  <a:pt x="1928378" y="143"/>
                </a:lnTo>
                <a:lnTo>
                  <a:pt x="1975115" y="1290"/>
                </a:lnTo>
                <a:lnTo>
                  <a:pt x="2021817" y="3585"/>
                </a:lnTo>
                <a:lnTo>
                  <a:pt x="2068442" y="7024"/>
                </a:lnTo>
                <a:lnTo>
                  <a:pt x="2114975" y="11607"/>
                </a:lnTo>
                <a:lnTo>
                  <a:pt x="2161374" y="17330"/>
                </a:lnTo>
                <a:lnTo>
                  <a:pt x="2207625" y="24190"/>
                </a:lnTo>
                <a:lnTo>
                  <a:pt x="2253687" y="32183"/>
                </a:lnTo>
                <a:lnTo>
                  <a:pt x="2299546" y="41305"/>
                </a:lnTo>
                <a:lnTo>
                  <a:pt x="2345161" y="51548"/>
                </a:lnTo>
                <a:lnTo>
                  <a:pt x="2390519" y="62910"/>
                </a:lnTo>
                <a:lnTo>
                  <a:pt x="2435577" y="75379"/>
                </a:lnTo>
                <a:lnTo>
                  <a:pt x="2480322" y="88952"/>
                </a:lnTo>
                <a:lnTo>
                  <a:pt x="2524714" y="103617"/>
                </a:lnTo>
                <a:lnTo>
                  <a:pt x="2568737" y="119369"/>
                </a:lnTo>
                <a:lnTo>
                  <a:pt x="2612356" y="136195"/>
                </a:lnTo>
                <a:lnTo>
                  <a:pt x="2655555" y="154088"/>
                </a:lnTo>
                <a:lnTo>
                  <a:pt x="2698295" y="173033"/>
                </a:lnTo>
                <a:lnTo>
                  <a:pt x="2740565" y="193025"/>
                </a:lnTo>
                <a:lnTo>
                  <a:pt x="2782324" y="214045"/>
                </a:lnTo>
                <a:lnTo>
                  <a:pt x="2823561" y="236087"/>
                </a:lnTo>
                <a:lnTo>
                  <a:pt x="2864237" y="259130"/>
                </a:lnTo>
                <a:lnTo>
                  <a:pt x="2904343" y="283168"/>
                </a:lnTo>
                <a:lnTo>
                  <a:pt x="2943840" y="308180"/>
                </a:lnTo>
                <a:lnTo>
                  <a:pt x="2982718" y="334157"/>
                </a:lnTo>
                <a:lnTo>
                  <a:pt x="3020942" y="361077"/>
                </a:lnTo>
                <a:lnTo>
                  <a:pt x="3058499" y="388931"/>
                </a:lnTo>
                <a:lnTo>
                  <a:pt x="3095355" y="417694"/>
                </a:lnTo>
                <a:lnTo>
                  <a:pt x="3131499" y="447357"/>
                </a:lnTo>
                <a:lnTo>
                  <a:pt x="3166899" y="477893"/>
                </a:lnTo>
                <a:lnTo>
                  <a:pt x="3200399" y="508243"/>
                </a:lnTo>
                <a:lnTo>
                  <a:pt x="3200399" y="3301754"/>
                </a:lnTo>
                <a:lnTo>
                  <a:pt x="3166899" y="3332104"/>
                </a:lnTo>
                <a:lnTo>
                  <a:pt x="3131499" y="3362641"/>
                </a:lnTo>
                <a:lnTo>
                  <a:pt x="3095355" y="3392304"/>
                </a:lnTo>
                <a:lnTo>
                  <a:pt x="3058498" y="3421066"/>
                </a:lnTo>
                <a:lnTo>
                  <a:pt x="3020941" y="3448920"/>
                </a:lnTo>
                <a:lnTo>
                  <a:pt x="2982718" y="3475840"/>
                </a:lnTo>
                <a:lnTo>
                  <a:pt x="2943840" y="3501817"/>
                </a:lnTo>
                <a:lnTo>
                  <a:pt x="2904343" y="3526828"/>
                </a:lnTo>
                <a:lnTo>
                  <a:pt x="2864237" y="3550867"/>
                </a:lnTo>
                <a:lnTo>
                  <a:pt x="2823561" y="3573911"/>
                </a:lnTo>
                <a:lnTo>
                  <a:pt x="2782324" y="3595952"/>
                </a:lnTo>
                <a:lnTo>
                  <a:pt x="2740565" y="3616972"/>
                </a:lnTo>
                <a:lnTo>
                  <a:pt x="2698295" y="3636964"/>
                </a:lnTo>
                <a:lnTo>
                  <a:pt x="2655555" y="3655909"/>
                </a:lnTo>
                <a:lnTo>
                  <a:pt x="2612356" y="3673803"/>
                </a:lnTo>
                <a:lnTo>
                  <a:pt x="2568737" y="3690628"/>
                </a:lnTo>
                <a:lnTo>
                  <a:pt x="2524714" y="3706381"/>
                </a:lnTo>
                <a:lnTo>
                  <a:pt x="2480322" y="3721046"/>
                </a:lnTo>
                <a:lnTo>
                  <a:pt x="2435577" y="3734619"/>
                </a:lnTo>
                <a:lnTo>
                  <a:pt x="2390519" y="3747088"/>
                </a:lnTo>
                <a:lnTo>
                  <a:pt x="2345161" y="3758450"/>
                </a:lnTo>
                <a:lnTo>
                  <a:pt x="2299546" y="3768693"/>
                </a:lnTo>
                <a:lnTo>
                  <a:pt x="2253687" y="3777815"/>
                </a:lnTo>
                <a:lnTo>
                  <a:pt x="2207625" y="3785809"/>
                </a:lnTo>
                <a:lnTo>
                  <a:pt x="2161374" y="3792670"/>
                </a:lnTo>
                <a:lnTo>
                  <a:pt x="2114975" y="3798392"/>
                </a:lnTo>
                <a:lnTo>
                  <a:pt x="2068442" y="3802975"/>
                </a:lnTo>
                <a:lnTo>
                  <a:pt x="2021817" y="3806414"/>
                </a:lnTo>
                <a:lnTo>
                  <a:pt x="1975115" y="3808708"/>
                </a:lnTo>
                <a:lnTo>
                  <a:pt x="1928378" y="3809855"/>
                </a:lnTo>
                <a:lnTo>
                  <a:pt x="1904999" y="3809999"/>
                </a:lnTo>
                <a:close/>
              </a:path>
            </a:pathLst>
          </a:custGeom>
          <a:solidFill>
            <a:srgbClr val="7D21CD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19199" y="4686299"/>
            <a:ext cx="2857500" cy="2171700"/>
          </a:xfrm>
          <a:custGeom>
            <a:avLst/>
            <a:gdLst/>
            <a:ahLst/>
            <a:cxnLst/>
            <a:rect l="l" t="t" r="r" b="b"/>
            <a:pathLst>
              <a:path w="2857500" h="2171700">
                <a:moveTo>
                  <a:pt x="2649108" y="2171700"/>
                </a:moveTo>
                <a:lnTo>
                  <a:pt x="208390" y="2171700"/>
                </a:lnTo>
                <a:lnTo>
                  <a:pt x="194347" y="2148178"/>
                </a:lnTo>
                <a:lnTo>
                  <a:pt x="168704" y="2102258"/>
                </a:lnTo>
                <a:lnTo>
                  <a:pt x="144769" y="2055423"/>
                </a:lnTo>
                <a:lnTo>
                  <a:pt x="122572" y="2007737"/>
                </a:lnTo>
                <a:lnTo>
                  <a:pt x="102146" y="1959267"/>
                </a:lnTo>
                <a:lnTo>
                  <a:pt x="83518" y="1910080"/>
                </a:lnTo>
                <a:lnTo>
                  <a:pt x="66714" y="1860241"/>
                </a:lnTo>
                <a:lnTo>
                  <a:pt x="51754" y="1809814"/>
                </a:lnTo>
                <a:lnTo>
                  <a:pt x="38661" y="1758871"/>
                </a:lnTo>
                <a:lnTo>
                  <a:pt x="27452" y="1707484"/>
                </a:lnTo>
                <a:lnTo>
                  <a:pt x="18143" y="1655719"/>
                </a:lnTo>
                <a:lnTo>
                  <a:pt x="10744" y="1603644"/>
                </a:lnTo>
                <a:lnTo>
                  <a:pt x="5268" y="1551331"/>
                </a:lnTo>
                <a:lnTo>
                  <a:pt x="1720" y="1498854"/>
                </a:lnTo>
                <a:lnTo>
                  <a:pt x="0" y="1446284"/>
                </a:lnTo>
                <a:lnTo>
                  <a:pt x="0" y="1411215"/>
                </a:lnTo>
                <a:lnTo>
                  <a:pt x="1720" y="1358644"/>
                </a:lnTo>
                <a:lnTo>
                  <a:pt x="5268" y="1306168"/>
                </a:lnTo>
                <a:lnTo>
                  <a:pt x="10744" y="1253855"/>
                </a:lnTo>
                <a:lnTo>
                  <a:pt x="18143" y="1201779"/>
                </a:lnTo>
                <a:lnTo>
                  <a:pt x="27452" y="1150013"/>
                </a:lnTo>
                <a:lnTo>
                  <a:pt x="38661" y="1098626"/>
                </a:lnTo>
                <a:lnTo>
                  <a:pt x="51754" y="1047683"/>
                </a:lnTo>
                <a:lnTo>
                  <a:pt x="66714" y="997257"/>
                </a:lnTo>
                <a:lnTo>
                  <a:pt x="83518" y="947417"/>
                </a:lnTo>
                <a:lnTo>
                  <a:pt x="102146" y="898230"/>
                </a:lnTo>
                <a:lnTo>
                  <a:pt x="122572" y="849760"/>
                </a:lnTo>
                <a:lnTo>
                  <a:pt x="144769" y="802074"/>
                </a:lnTo>
                <a:lnTo>
                  <a:pt x="168704" y="755241"/>
                </a:lnTo>
                <a:lnTo>
                  <a:pt x="194347" y="709320"/>
                </a:lnTo>
                <a:lnTo>
                  <a:pt x="221665" y="664371"/>
                </a:lnTo>
                <a:lnTo>
                  <a:pt x="250618" y="620458"/>
                </a:lnTo>
                <a:lnTo>
                  <a:pt x="281167" y="577643"/>
                </a:lnTo>
                <a:lnTo>
                  <a:pt x="313270" y="535982"/>
                </a:lnTo>
                <a:lnTo>
                  <a:pt x="346887" y="495528"/>
                </a:lnTo>
                <a:lnTo>
                  <a:pt x="381970" y="456339"/>
                </a:lnTo>
                <a:lnTo>
                  <a:pt x="418471" y="418470"/>
                </a:lnTo>
                <a:lnTo>
                  <a:pt x="456340" y="381970"/>
                </a:lnTo>
                <a:lnTo>
                  <a:pt x="495529" y="346887"/>
                </a:lnTo>
                <a:lnTo>
                  <a:pt x="535982" y="313270"/>
                </a:lnTo>
                <a:lnTo>
                  <a:pt x="577644" y="281166"/>
                </a:lnTo>
                <a:lnTo>
                  <a:pt x="620459" y="250617"/>
                </a:lnTo>
                <a:lnTo>
                  <a:pt x="664371" y="221664"/>
                </a:lnTo>
                <a:lnTo>
                  <a:pt x="709320" y="194347"/>
                </a:lnTo>
                <a:lnTo>
                  <a:pt x="755241" y="168704"/>
                </a:lnTo>
                <a:lnTo>
                  <a:pt x="802075" y="144768"/>
                </a:lnTo>
                <a:lnTo>
                  <a:pt x="849761" y="122572"/>
                </a:lnTo>
                <a:lnTo>
                  <a:pt x="898231" y="102146"/>
                </a:lnTo>
                <a:lnTo>
                  <a:pt x="947418" y="83518"/>
                </a:lnTo>
                <a:lnTo>
                  <a:pt x="997257" y="66714"/>
                </a:lnTo>
                <a:lnTo>
                  <a:pt x="1047683" y="51754"/>
                </a:lnTo>
                <a:lnTo>
                  <a:pt x="1098626" y="38661"/>
                </a:lnTo>
                <a:lnTo>
                  <a:pt x="1150014" y="27452"/>
                </a:lnTo>
                <a:lnTo>
                  <a:pt x="1201779" y="18143"/>
                </a:lnTo>
                <a:lnTo>
                  <a:pt x="1253855" y="10745"/>
                </a:lnTo>
                <a:lnTo>
                  <a:pt x="1306168" y="5268"/>
                </a:lnTo>
                <a:lnTo>
                  <a:pt x="1358644" y="1721"/>
                </a:lnTo>
                <a:lnTo>
                  <a:pt x="1411215" y="107"/>
                </a:lnTo>
                <a:lnTo>
                  <a:pt x="1428749" y="0"/>
                </a:lnTo>
                <a:lnTo>
                  <a:pt x="1446284" y="107"/>
                </a:lnTo>
                <a:lnTo>
                  <a:pt x="1498855" y="1720"/>
                </a:lnTo>
                <a:lnTo>
                  <a:pt x="1551331" y="5268"/>
                </a:lnTo>
                <a:lnTo>
                  <a:pt x="1603644" y="10744"/>
                </a:lnTo>
                <a:lnTo>
                  <a:pt x="1655719" y="18143"/>
                </a:lnTo>
                <a:lnTo>
                  <a:pt x="1707485" y="27452"/>
                </a:lnTo>
                <a:lnTo>
                  <a:pt x="1758872" y="38661"/>
                </a:lnTo>
                <a:lnTo>
                  <a:pt x="1809815" y="51754"/>
                </a:lnTo>
                <a:lnTo>
                  <a:pt x="1860241" y="66714"/>
                </a:lnTo>
                <a:lnTo>
                  <a:pt x="1910080" y="83518"/>
                </a:lnTo>
                <a:lnTo>
                  <a:pt x="1959267" y="102145"/>
                </a:lnTo>
                <a:lnTo>
                  <a:pt x="2007738" y="122571"/>
                </a:lnTo>
                <a:lnTo>
                  <a:pt x="2055423" y="144768"/>
                </a:lnTo>
                <a:lnTo>
                  <a:pt x="2102257" y="168704"/>
                </a:lnTo>
                <a:lnTo>
                  <a:pt x="2148178" y="194347"/>
                </a:lnTo>
                <a:lnTo>
                  <a:pt x="2193127" y="221664"/>
                </a:lnTo>
                <a:lnTo>
                  <a:pt x="2237039" y="250617"/>
                </a:lnTo>
                <a:lnTo>
                  <a:pt x="2279854" y="281166"/>
                </a:lnTo>
                <a:lnTo>
                  <a:pt x="2321516" y="313270"/>
                </a:lnTo>
                <a:lnTo>
                  <a:pt x="2361970" y="346887"/>
                </a:lnTo>
                <a:lnTo>
                  <a:pt x="2401159" y="381970"/>
                </a:lnTo>
                <a:lnTo>
                  <a:pt x="2439028" y="418470"/>
                </a:lnTo>
                <a:lnTo>
                  <a:pt x="2475528" y="456339"/>
                </a:lnTo>
                <a:lnTo>
                  <a:pt x="2510611" y="495528"/>
                </a:lnTo>
                <a:lnTo>
                  <a:pt x="2544228" y="535982"/>
                </a:lnTo>
                <a:lnTo>
                  <a:pt x="2576332" y="577643"/>
                </a:lnTo>
                <a:lnTo>
                  <a:pt x="2606880" y="620458"/>
                </a:lnTo>
                <a:lnTo>
                  <a:pt x="2635834" y="664371"/>
                </a:lnTo>
                <a:lnTo>
                  <a:pt x="2663151" y="709320"/>
                </a:lnTo>
                <a:lnTo>
                  <a:pt x="2688794" y="755241"/>
                </a:lnTo>
                <a:lnTo>
                  <a:pt x="2712729" y="802074"/>
                </a:lnTo>
                <a:lnTo>
                  <a:pt x="2734926" y="849760"/>
                </a:lnTo>
                <a:lnTo>
                  <a:pt x="2755352" y="898230"/>
                </a:lnTo>
                <a:lnTo>
                  <a:pt x="2773980" y="947417"/>
                </a:lnTo>
                <a:lnTo>
                  <a:pt x="2790785" y="997257"/>
                </a:lnTo>
                <a:lnTo>
                  <a:pt x="2805744" y="1047683"/>
                </a:lnTo>
                <a:lnTo>
                  <a:pt x="2818837" y="1098626"/>
                </a:lnTo>
                <a:lnTo>
                  <a:pt x="2830046" y="1150013"/>
                </a:lnTo>
                <a:lnTo>
                  <a:pt x="2839355" y="1201779"/>
                </a:lnTo>
                <a:lnTo>
                  <a:pt x="2846754" y="1253855"/>
                </a:lnTo>
                <a:lnTo>
                  <a:pt x="2852231" y="1306168"/>
                </a:lnTo>
                <a:lnTo>
                  <a:pt x="2855778" y="1358644"/>
                </a:lnTo>
                <a:lnTo>
                  <a:pt x="2857392" y="1411215"/>
                </a:lnTo>
                <a:lnTo>
                  <a:pt x="2857499" y="1428749"/>
                </a:lnTo>
                <a:lnTo>
                  <a:pt x="2857392" y="1446284"/>
                </a:lnTo>
                <a:lnTo>
                  <a:pt x="2855778" y="1498854"/>
                </a:lnTo>
                <a:lnTo>
                  <a:pt x="2852231" y="1551331"/>
                </a:lnTo>
                <a:lnTo>
                  <a:pt x="2846754" y="1603644"/>
                </a:lnTo>
                <a:lnTo>
                  <a:pt x="2839355" y="1655719"/>
                </a:lnTo>
                <a:lnTo>
                  <a:pt x="2830046" y="1707484"/>
                </a:lnTo>
                <a:lnTo>
                  <a:pt x="2818837" y="1758872"/>
                </a:lnTo>
                <a:lnTo>
                  <a:pt x="2805744" y="1809815"/>
                </a:lnTo>
                <a:lnTo>
                  <a:pt x="2790785" y="1860241"/>
                </a:lnTo>
                <a:lnTo>
                  <a:pt x="2773980" y="1910080"/>
                </a:lnTo>
                <a:lnTo>
                  <a:pt x="2755352" y="1959267"/>
                </a:lnTo>
                <a:lnTo>
                  <a:pt x="2734926" y="2007737"/>
                </a:lnTo>
                <a:lnTo>
                  <a:pt x="2712729" y="2055423"/>
                </a:lnTo>
                <a:lnTo>
                  <a:pt x="2688794" y="2102258"/>
                </a:lnTo>
                <a:lnTo>
                  <a:pt x="2663151" y="2148178"/>
                </a:lnTo>
                <a:lnTo>
                  <a:pt x="2649108" y="2171700"/>
                </a:lnTo>
                <a:close/>
              </a:path>
            </a:pathLst>
          </a:custGeom>
          <a:solidFill>
            <a:srgbClr val="4E45E4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5534" y="439402"/>
            <a:ext cx="6375584" cy="6352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19199" y="3314699"/>
              <a:ext cx="2857500" cy="2857500"/>
            </a:xfrm>
            <a:custGeom>
              <a:avLst/>
              <a:gdLst/>
              <a:ahLst/>
              <a:cxnLst/>
              <a:rect l="l" t="t" r="r" b="b"/>
              <a:pathLst>
                <a:path w="2857500" h="2857500">
                  <a:moveTo>
                    <a:pt x="1428749" y="2857499"/>
                  </a:moveTo>
                  <a:lnTo>
                    <a:pt x="1376162" y="2856531"/>
                  </a:lnTo>
                  <a:lnTo>
                    <a:pt x="1323644" y="2853628"/>
                  </a:lnTo>
                  <a:lnTo>
                    <a:pt x="1271268" y="2848794"/>
                  </a:lnTo>
                  <a:lnTo>
                    <a:pt x="1219108" y="2842035"/>
                  </a:lnTo>
                  <a:lnTo>
                    <a:pt x="1167232" y="2833361"/>
                  </a:lnTo>
                  <a:lnTo>
                    <a:pt x="1115708" y="2822783"/>
                  </a:lnTo>
                  <a:lnTo>
                    <a:pt x="1064609" y="2810317"/>
                  </a:lnTo>
                  <a:lnTo>
                    <a:pt x="1014005" y="2795977"/>
                  </a:lnTo>
                  <a:lnTo>
                    <a:pt x="963963" y="2779785"/>
                  </a:lnTo>
                  <a:lnTo>
                    <a:pt x="914549" y="2761762"/>
                  </a:lnTo>
                  <a:lnTo>
                    <a:pt x="865832" y="2741932"/>
                  </a:lnTo>
                  <a:lnTo>
                    <a:pt x="817880" y="2720323"/>
                  </a:lnTo>
                  <a:lnTo>
                    <a:pt x="770756" y="2696964"/>
                  </a:lnTo>
                  <a:lnTo>
                    <a:pt x="724521" y="2671885"/>
                  </a:lnTo>
                  <a:lnTo>
                    <a:pt x="679240" y="2645121"/>
                  </a:lnTo>
                  <a:lnTo>
                    <a:pt x="634978" y="2616711"/>
                  </a:lnTo>
                  <a:lnTo>
                    <a:pt x="591792" y="2586690"/>
                  </a:lnTo>
                  <a:lnTo>
                    <a:pt x="549737" y="2555099"/>
                  </a:lnTo>
                  <a:lnTo>
                    <a:pt x="508874" y="2521981"/>
                  </a:lnTo>
                  <a:lnTo>
                    <a:pt x="469259" y="2487382"/>
                  </a:lnTo>
                  <a:lnTo>
                    <a:pt x="430945" y="2451350"/>
                  </a:lnTo>
                  <a:lnTo>
                    <a:pt x="393981" y="2413930"/>
                  </a:lnTo>
                  <a:lnTo>
                    <a:pt x="358420" y="2375175"/>
                  </a:lnTo>
                  <a:lnTo>
                    <a:pt x="324311" y="2335139"/>
                  </a:lnTo>
                  <a:lnTo>
                    <a:pt x="291698" y="2293874"/>
                  </a:lnTo>
                  <a:lnTo>
                    <a:pt x="260625" y="2251435"/>
                  </a:lnTo>
                  <a:lnTo>
                    <a:pt x="231135" y="2207881"/>
                  </a:lnTo>
                  <a:lnTo>
                    <a:pt x="203270" y="2163273"/>
                  </a:lnTo>
                  <a:lnTo>
                    <a:pt x="177065" y="2117670"/>
                  </a:lnTo>
                  <a:lnTo>
                    <a:pt x="152555" y="2071131"/>
                  </a:lnTo>
                  <a:lnTo>
                    <a:pt x="129775" y="2023721"/>
                  </a:lnTo>
                  <a:lnTo>
                    <a:pt x="108757" y="1975507"/>
                  </a:lnTo>
                  <a:lnTo>
                    <a:pt x="89527" y="1926553"/>
                  </a:lnTo>
                  <a:lnTo>
                    <a:pt x="72111" y="1876921"/>
                  </a:lnTo>
                  <a:lnTo>
                    <a:pt x="56534" y="1826683"/>
                  </a:lnTo>
                  <a:lnTo>
                    <a:pt x="42817" y="1775906"/>
                  </a:lnTo>
                  <a:lnTo>
                    <a:pt x="30979" y="1724660"/>
                  </a:lnTo>
                  <a:lnTo>
                    <a:pt x="21034" y="1673011"/>
                  </a:lnTo>
                  <a:lnTo>
                    <a:pt x="12997" y="1621030"/>
                  </a:lnTo>
                  <a:lnTo>
                    <a:pt x="6879" y="1568791"/>
                  </a:lnTo>
                  <a:lnTo>
                    <a:pt x="2688" y="1516363"/>
                  </a:lnTo>
                  <a:lnTo>
                    <a:pt x="430" y="1463813"/>
                  </a:lnTo>
                  <a:lnTo>
                    <a:pt x="0" y="1428749"/>
                  </a:lnTo>
                  <a:lnTo>
                    <a:pt x="107" y="1411215"/>
                  </a:lnTo>
                  <a:lnTo>
                    <a:pt x="1720" y="1358644"/>
                  </a:lnTo>
                  <a:lnTo>
                    <a:pt x="5268" y="1306168"/>
                  </a:lnTo>
                  <a:lnTo>
                    <a:pt x="10744" y="1253855"/>
                  </a:lnTo>
                  <a:lnTo>
                    <a:pt x="18143" y="1201779"/>
                  </a:lnTo>
                  <a:lnTo>
                    <a:pt x="27452" y="1150014"/>
                  </a:lnTo>
                  <a:lnTo>
                    <a:pt x="38661" y="1098626"/>
                  </a:lnTo>
                  <a:lnTo>
                    <a:pt x="51754" y="1047683"/>
                  </a:lnTo>
                  <a:lnTo>
                    <a:pt x="66714" y="997257"/>
                  </a:lnTo>
                  <a:lnTo>
                    <a:pt x="83518" y="947417"/>
                  </a:lnTo>
                  <a:lnTo>
                    <a:pt x="102146" y="898230"/>
                  </a:lnTo>
                  <a:lnTo>
                    <a:pt x="122572" y="849760"/>
                  </a:lnTo>
                  <a:lnTo>
                    <a:pt x="144769" y="802075"/>
                  </a:lnTo>
                  <a:lnTo>
                    <a:pt x="168704" y="755241"/>
                  </a:lnTo>
                  <a:lnTo>
                    <a:pt x="194347" y="709319"/>
                  </a:lnTo>
                  <a:lnTo>
                    <a:pt x="221665" y="664371"/>
                  </a:lnTo>
                  <a:lnTo>
                    <a:pt x="250618" y="620458"/>
                  </a:lnTo>
                  <a:lnTo>
                    <a:pt x="281167" y="577644"/>
                  </a:lnTo>
                  <a:lnTo>
                    <a:pt x="313270" y="535982"/>
                  </a:lnTo>
                  <a:lnTo>
                    <a:pt x="346887" y="495528"/>
                  </a:lnTo>
                  <a:lnTo>
                    <a:pt x="381971" y="456339"/>
                  </a:lnTo>
                  <a:lnTo>
                    <a:pt x="418471" y="418470"/>
                  </a:lnTo>
                  <a:lnTo>
                    <a:pt x="456340" y="381970"/>
                  </a:lnTo>
                  <a:lnTo>
                    <a:pt x="495529" y="346887"/>
                  </a:lnTo>
                  <a:lnTo>
                    <a:pt x="535982" y="313270"/>
                  </a:lnTo>
                  <a:lnTo>
                    <a:pt x="577644" y="281166"/>
                  </a:lnTo>
                  <a:lnTo>
                    <a:pt x="620459" y="250618"/>
                  </a:lnTo>
                  <a:lnTo>
                    <a:pt x="664371" y="221664"/>
                  </a:lnTo>
                  <a:lnTo>
                    <a:pt x="709320" y="194347"/>
                  </a:lnTo>
                  <a:lnTo>
                    <a:pt x="755241" y="168704"/>
                  </a:lnTo>
                  <a:lnTo>
                    <a:pt x="802075" y="144768"/>
                  </a:lnTo>
                  <a:lnTo>
                    <a:pt x="849761" y="122572"/>
                  </a:lnTo>
                  <a:lnTo>
                    <a:pt x="898231" y="102146"/>
                  </a:lnTo>
                  <a:lnTo>
                    <a:pt x="947418" y="83519"/>
                  </a:lnTo>
                  <a:lnTo>
                    <a:pt x="997257" y="66714"/>
                  </a:lnTo>
                  <a:lnTo>
                    <a:pt x="1047683" y="51754"/>
                  </a:lnTo>
                  <a:lnTo>
                    <a:pt x="1098626" y="38661"/>
                  </a:lnTo>
                  <a:lnTo>
                    <a:pt x="1150014" y="27452"/>
                  </a:lnTo>
                  <a:lnTo>
                    <a:pt x="1201779" y="18143"/>
                  </a:lnTo>
                  <a:lnTo>
                    <a:pt x="1253855" y="10744"/>
                  </a:lnTo>
                  <a:lnTo>
                    <a:pt x="1306168" y="5268"/>
                  </a:lnTo>
                  <a:lnTo>
                    <a:pt x="1358644" y="1721"/>
                  </a:lnTo>
                  <a:lnTo>
                    <a:pt x="1411215" y="107"/>
                  </a:lnTo>
                  <a:lnTo>
                    <a:pt x="1428749" y="0"/>
                  </a:lnTo>
                  <a:lnTo>
                    <a:pt x="1446284" y="107"/>
                  </a:lnTo>
                  <a:lnTo>
                    <a:pt x="1498855" y="1720"/>
                  </a:lnTo>
                  <a:lnTo>
                    <a:pt x="1551331" y="5268"/>
                  </a:lnTo>
                  <a:lnTo>
                    <a:pt x="1603644" y="10744"/>
                  </a:lnTo>
                  <a:lnTo>
                    <a:pt x="1655719" y="18143"/>
                  </a:lnTo>
                  <a:lnTo>
                    <a:pt x="1707485" y="27452"/>
                  </a:lnTo>
                  <a:lnTo>
                    <a:pt x="1758872" y="38661"/>
                  </a:lnTo>
                  <a:lnTo>
                    <a:pt x="1809815" y="51754"/>
                  </a:lnTo>
                  <a:lnTo>
                    <a:pt x="1860242" y="66714"/>
                  </a:lnTo>
                  <a:lnTo>
                    <a:pt x="1910080" y="83519"/>
                  </a:lnTo>
                  <a:lnTo>
                    <a:pt x="1959267" y="102146"/>
                  </a:lnTo>
                  <a:lnTo>
                    <a:pt x="2007738" y="122572"/>
                  </a:lnTo>
                  <a:lnTo>
                    <a:pt x="2055423" y="144769"/>
                  </a:lnTo>
                  <a:lnTo>
                    <a:pt x="2102258" y="168704"/>
                  </a:lnTo>
                  <a:lnTo>
                    <a:pt x="2148178" y="194347"/>
                  </a:lnTo>
                  <a:lnTo>
                    <a:pt x="2193127" y="221664"/>
                  </a:lnTo>
                  <a:lnTo>
                    <a:pt x="2237039" y="250618"/>
                  </a:lnTo>
                  <a:lnTo>
                    <a:pt x="2279854" y="281166"/>
                  </a:lnTo>
                  <a:lnTo>
                    <a:pt x="2321516" y="313270"/>
                  </a:lnTo>
                  <a:lnTo>
                    <a:pt x="2361970" y="346887"/>
                  </a:lnTo>
                  <a:lnTo>
                    <a:pt x="2401159" y="381970"/>
                  </a:lnTo>
                  <a:lnTo>
                    <a:pt x="2439028" y="418470"/>
                  </a:lnTo>
                  <a:lnTo>
                    <a:pt x="2475528" y="456339"/>
                  </a:lnTo>
                  <a:lnTo>
                    <a:pt x="2510611" y="495528"/>
                  </a:lnTo>
                  <a:lnTo>
                    <a:pt x="2544228" y="535982"/>
                  </a:lnTo>
                  <a:lnTo>
                    <a:pt x="2576332" y="577644"/>
                  </a:lnTo>
                  <a:lnTo>
                    <a:pt x="2606880" y="620458"/>
                  </a:lnTo>
                  <a:lnTo>
                    <a:pt x="2635834" y="664371"/>
                  </a:lnTo>
                  <a:lnTo>
                    <a:pt x="2663151" y="709319"/>
                  </a:lnTo>
                  <a:lnTo>
                    <a:pt x="2688794" y="755241"/>
                  </a:lnTo>
                  <a:lnTo>
                    <a:pt x="2712730" y="802075"/>
                  </a:lnTo>
                  <a:lnTo>
                    <a:pt x="2734926" y="849760"/>
                  </a:lnTo>
                  <a:lnTo>
                    <a:pt x="2755352" y="898230"/>
                  </a:lnTo>
                  <a:lnTo>
                    <a:pt x="2773980" y="947417"/>
                  </a:lnTo>
                  <a:lnTo>
                    <a:pt x="2790785" y="997257"/>
                  </a:lnTo>
                  <a:lnTo>
                    <a:pt x="2805744" y="1047683"/>
                  </a:lnTo>
                  <a:lnTo>
                    <a:pt x="2818837" y="1098626"/>
                  </a:lnTo>
                  <a:lnTo>
                    <a:pt x="2830046" y="1150014"/>
                  </a:lnTo>
                  <a:lnTo>
                    <a:pt x="2839356" y="1201779"/>
                  </a:lnTo>
                  <a:lnTo>
                    <a:pt x="2846754" y="1253855"/>
                  </a:lnTo>
                  <a:lnTo>
                    <a:pt x="2852231" y="1306168"/>
                  </a:lnTo>
                  <a:lnTo>
                    <a:pt x="2855778" y="1358644"/>
                  </a:lnTo>
                  <a:lnTo>
                    <a:pt x="2857392" y="1411215"/>
                  </a:lnTo>
                  <a:lnTo>
                    <a:pt x="2857499" y="1428749"/>
                  </a:lnTo>
                  <a:lnTo>
                    <a:pt x="2857392" y="1446284"/>
                  </a:lnTo>
                  <a:lnTo>
                    <a:pt x="2855778" y="1498855"/>
                  </a:lnTo>
                  <a:lnTo>
                    <a:pt x="2852231" y="1551331"/>
                  </a:lnTo>
                  <a:lnTo>
                    <a:pt x="2846754" y="1603644"/>
                  </a:lnTo>
                  <a:lnTo>
                    <a:pt x="2839356" y="1655719"/>
                  </a:lnTo>
                  <a:lnTo>
                    <a:pt x="2830046" y="1707484"/>
                  </a:lnTo>
                  <a:lnTo>
                    <a:pt x="2818837" y="1758872"/>
                  </a:lnTo>
                  <a:lnTo>
                    <a:pt x="2805744" y="1809815"/>
                  </a:lnTo>
                  <a:lnTo>
                    <a:pt x="2790785" y="1860241"/>
                  </a:lnTo>
                  <a:lnTo>
                    <a:pt x="2773980" y="1910079"/>
                  </a:lnTo>
                  <a:lnTo>
                    <a:pt x="2755352" y="1959266"/>
                  </a:lnTo>
                  <a:lnTo>
                    <a:pt x="2734926" y="2007737"/>
                  </a:lnTo>
                  <a:lnTo>
                    <a:pt x="2712730" y="2055423"/>
                  </a:lnTo>
                  <a:lnTo>
                    <a:pt x="2688794" y="2102256"/>
                  </a:lnTo>
                  <a:lnTo>
                    <a:pt x="2663151" y="2148178"/>
                  </a:lnTo>
                  <a:lnTo>
                    <a:pt x="2635834" y="2193127"/>
                  </a:lnTo>
                  <a:lnTo>
                    <a:pt x="2606880" y="2237039"/>
                  </a:lnTo>
                  <a:lnTo>
                    <a:pt x="2576332" y="2279854"/>
                  </a:lnTo>
                  <a:lnTo>
                    <a:pt x="2544228" y="2321516"/>
                  </a:lnTo>
                  <a:lnTo>
                    <a:pt x="2510611" y="2361970"/>
                  </a:lnTo>
                  <a:lnTo>
                    <a:pt x="2475528" y="2401159"/>
                  </a:lnTo>
                  <a:lnTo>
                    <a:pt x="2439028" y="2439028"/>
                  </a:lnTo>
                  <a:lnTo>
                    <a:pt x="2401159" y="2475528"/>
                  </a:lnTo>
                  <a:lnTo>
                    <a:pt x="2361970" y="2510611"/>
                  </a:lnTo>
                  <a:lnTo>
                    <a:pt x="2321516" y="2544227"/>
                  </a:lnTo>
                  <a:lnTo>
                    <a:pt x="2279854" y="2576331"/>
                  </a:lnTo>
                  <a:lnTo>
                    <a:pt x="2237039" y="2606880"/>
                  </a:lnTo>
                  <a:lnTo>
                    <a:pt x="2193127" y="2635833"/>
                  </a:lnTo>
                  <a:lnTo>
                    <a:pt x="2148178" y="2663150"/>
                  </a:lnTo>
                  <a:lnTo>
                    <a:pt x="2102257" y="2688793"/>
                  </a:lnTo>
                  <a:lnTo>
                    <a:pt x="2055423" y="2712729"/>
                  </a:lnTo>
                  <a:lnTo>
                    <a:pt x="2007738" y="2734926"/>
                  </a:lnTo>
                  <a:lnTo>
                    <a:pt x="1959267" y="2755352"/>
                  </a:lnTo>
                  <a:lnTo>
                    <a:pt x="1910080" y="2773979"/>
                  </a:lnTo>
                  <a:lnTo>
                    <a:pt x="1860242" y="2790784"/>
                  </a:lnTo>
                  <a:lnTo>
                    <a:pt x="1809815" y="2805744"/>
                  </a:lnTo>
                  <a:lnTo>
                    <a:pt x="1758872" y="2818837"/>
                  </a:lnTo>
                  <a:lnTo>
                    <a:pt x="1707485" y="2830046"/>
                  </a:lnTo>
                  <a:lnTo>
                    <a:pt x="1655719" y="2839356"/>
                  </a:lnTo>
                  <a:lnTo>
                    <a:pt x="1603644" y="2846755"/>
                  </a:lnTo>
                  <a:lnTo>
                    <a:pt x="1551331" y="2852231"/>
                  </a:lnTo>
                  <a:lnTo>
                    <a:pt x="1498855" y="2855778"/>
                  </a:lnTo>
                  <a:lnTo>
                    <a:pt x="1446284" y="2857392"/>
                  </a:lnTo>
                  <a:lnTo>
                    <a:pt x="1428749" y="2857499"/>
                  </a:lnTo>
                  <a:close/>
                </a:path>
              </a:pathLst>
            </a:custGeom>
            <a:solidFill>
              <a:srgbClr val="4E45E4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62799" y="685799"/>
              <a:ext cx="3810000" cy="3810000"/>
            </a:xfrm>
            <a:custGeom>
              <a:avLst/>
              <a:gdLst/>
              <a:ahLst/>
              <a:cxnLst/>
              <a:rect l="l" t="t" r="r" b="b"/>
              <a:pathLst>
                <a:path w="3810000" h="3810000">
                  <a:moveTo>
                    <a:pt x="1904999" y="3809999"/>
                  </a:moveTo>
                  <a:lnTo>
                    <a:pt x="1858248" y="3809426"/>
                  </a:lnTo>
                  <a:lnTo>
                    <a:pt x="1811525" y="3807705"/>
                  </a:lnTo>
                  <a:lnTo>
                    <a:pt x="1764859" y="3804838"/>
                  </a:lnTo>
                  <a:lnTo>
                    <a:pt x="1718277" y="3800826"/>
                  </a:lnTo>
                  <a:lnTo>
                    <a:pt x="1671806" y="3795673"/>
                  </a:lnTo>
                  <a:lnTo>
                    <a:pt x="1625477" y="3789381"/>
                  </a:lnTo>
                  <a:lnTo>
                    <a:pt x="1579316" y="3781953"/>
                  </a:lnTo>
                  <a:lnTo>
                    <a:pt x="1533351" y="3773395"/>
                  </a:lnTo>
                  <a:lnTo>
                    <a:pt x="1487610" y="3763712"/>
                  </a:lnTo>
                  <a:lnTo>
                    <a:pt x="1442121" y="3752909"/>
                  </a:lnTo>
                  <a:lnTo>
                    <a:pt x="1396910" y="3740993"/>
                  </a:lnTo>
                  <a:lnTo>
                    <a:pt x="1352006" y="3727970"/>
                  </a:lnTo>
                  <a:lnTo>
                    <a:pt x="1307435" y="3713850"/>
                  </a:lnTo>
                  <a:lnTo>
                    <a:pt x="1263223" y="3698640"/>
                  </a:lnTo>
                  <a:lnTo>
                    <a:pt x="1219398" y="3682350"/>
                  </a:lnTo>
                  <a:lnTo>
                    <a:pt x="1175986" y="3664989"/>
                  </a:lnTo>
                  <a:lnTo>
                    <a:pt x="1133014" y="3646569"/>
                  </a:lnTo>
                  <a:lnTo>
                    <a:pt x="1090506" y="3627099"/>
                  </a:lnTo>
                  <a:lnTo>
                    <a:pt x="1048489" y="3606592"/>
                  </a:lnTo>
                  <a:lnTo>
                    <a:pt x="1006987" y="3585059"/>
                  </a:lnTo>
                  <a:lnTo>
                    <a:pt x="966027" y="3562515"/>
                  </a:lnTo>
                  <a:lnTo>
                    <a:pt x="925633" y="3538972"/>
                  </a:lnTo>
                  <a:lnTo>
                    <a:pt x="885828" y="3514445"/>
                  </a:lnTo>
                  <a:lnTo>
                    <a:pt x="846637" y="3488948"/>
                  </a:lnTo>
                  <a:lnTo>
                    <a:pt x="808084" y="3462498"/>
                  </a:lnTo>
                  <a:lnTo>
                    <a:pt x="770191" y="3435109"/>
                  </a:lnTo>
                  <a:lnTo>
                    <a:pt x="732983" y="3406799"/>
                  </a:lnTo>
                  <a:lnTo>
                    <a:pt x="696480" y="3377584"/>
                  </a:lnTo>
                  <a:lnTo>
                    <a:pt x="660705" y="3347482"/>
                  </a:lnTo>
                  <a:lnTo>
                    <a:pt x="625679" y="3316511"/>
                  </a:lnTo>
                  <a:lnTo>
                    <a:pt x="591424" y="3284690"/>
                  </a:lnTo>
                  <a:lnTo>
                    <a:pt x="557960" y="3252037"/>
                  </a:lnTo>
                  <a:lnTo>
                    <a:pt x="525308" y="3218574"/>
                  </a:lnTo>
                  <a:lnTo>
                    <a:pt x="493487" y="3184319"/>
                  </a:lnTo>
                  <a:lnTo>
                    <a:pt x="462516" y="3149293"/>
                  </a:lnTo>
                  <a:lnTo>
                    <a:pt x="432414" y="3113518"/>
                  </a:lnTo>
                  <a:lnTo>
                    <a:pt x="403199" y="3077016"/>
                  </a:lnTo>
                  <a:lnTo>
                    <a:pt x="374888" y="3039806"/>
                  </a:lnTo>
                  <a:lnTo>
                    <a:pt x="347500" y="3001913"/>
                  </a:lnTo>
                  <a:lnTo>
                    <a:pt x="321049" y="2963360"/>
                  </a:lnTo>
                  <a:lnTo>
                    <a:pt x="295553" y="2924169"/>
                  </a:lnTo>
                  <a:lnTo>
                    <a:pt x="271026" y="2884365"/>
                  </a:lnTo>
                  <a:lnTo>
                    <a:pt x="247484" y="2843970"/>
                  </a:lnTo>
                  <a:lnTo>
                    <a:pt x="224939" y="2803010"/>
                  </a:lnTo>
                  <a:lnTo>
                    <a:pt x="203407" y="2761509"/>
                  </a:lnTo>
                  <a:lnTo>
                    <a:pt x="182900" y="2719491"/>
                  </a:lnTo>
                  <a:lnTo>
                    <a:pt x="163429" y="2676984"/>
                  </a:lnTo>
                  <a:lnTo>
                    <a:pt x="145008" y="2634011"/>
                  </a:lnTo>
                  <a:lnTo>
                    <a:pt x="127647" y="2590599"/>
                  </a:lnTo>
                  <a:lnTo>
                    <a:pt x="111357" y="2546774"/>
                  </a:lnTo>
                  <a:lnTo>
                    <a:pt x="96147" y="2502563"/>
                  </a:lnTo>
                  <a:lnTo>
                    <a:pt x="82027" y="2457991"/>
                  </a:lnTo>
                  <a:lnTo>
                    <a:pt x="69005" y="2413087"/>
                  </a:lnTo>
                  <a:lnTo>
                    <a:pt x="57088" y="2367876"/>
                  </a:lnTo>
                  <a:lnTo>
                    <a:pt x="46286" y="2322387"/>
                  </a:lnTo>
                  <a:lnTo>
                    <a:pt x="36602" y="2276646"/>
                  </a:lnTo>
                  <a:lnTo>
                    <a:pt x="28045" y="2230682"/>
                  </a:lnTo>
                  <a:lnTo>
                    <a:pt x="20617" y="2184521"/>
                  </a:lnTo>
                  <a:lnTo>
                    <a:pt x="14325" y="2138191"/>
                  </a:lnTo>
                  <a:lnTo>
                    <a:pt x="9173" y="2091722"/>
                  </a:lnTo>
                  <a:lnTo>
                    <a:pt x="5161" y="2045140"/>
                  </a:lnTo>
                  <a:lnTo>
                    <a:pt x="2294" y="1998473"/>
                  </a:lnTo>
                  <a:lnTo>
                    <a:pt x="573" y="1951750"/>
                  </a:lnTo>
                  <a:lnTo>
                    <a:pt x="0" y="1904999"/>
                  </a:lnTo>
                  <a:lnTo>
                    <a:pt x="143" y="1881620"/>
                  </a:lnTo>
                  <a:lnTo>
                    <a:pt x="1290" y="1834883"/>
                  </a:lnTo>
                  <a:lnTo>
                    <a:pt x="3585" y="1788181"/>
                  </a:lnTo>
                  <a:lnTo>
                    <a:pt x="7024" y="1741557"/>
                  </a:lnTo>
                  <a:lnTo>
                    <a:pt x="11607" y="1695024"/>
                  </a:lnTo>
                  <a:lnTo>
                    <a:pt x="17329" y="1648625"/>
                  </a:lnTo>
                  <a:lnTo>
                    <a:pt x="24190" y="1602373"/>
                  </a:lnTo>
                  <a:lnTo>
                    <a:pt x="32182" y="1556310"/>
                  </a:lnTo>
                  <a:lnTo>
                    <a:pt x="41304" y="1510450"/>
                  </a:lnTo>
                  <a:lnTo>
                    <a:pt x="51547" y="1464835"/>
                  </a:lnTo>
                  <a:lnTo>
                    <a:pt x="62909" y="1419478"/>
                  </a:lnTo>
                  <a:lnTo>
                    <a:pt x="75378" y="1374421"/>
                  </a:lnTo>
                  <a:lnTo>
                    <a:pt x="88951" y="1329676"/>
                  </a:lnTo>
                  <a:lnTo>
                    <a:pt x="103616" y="1285285"/>
                  </a:lnTo>
                  <a:lnTo>
                    <a:pt x="119369" y="1241260"/>
                  </a:lnTo>
                  <a:lnTo>
                    <a:pt x="136194" y="1197642"/>
                  </a:lnTo>
                  <a:lnTo>
                    <a:pt x="154087" y="1154443"/>
                  </a:lnTo>
                  <a:lnTo>
                    <a:pt x="173033" y="1111702"/>
                  </a:lnTo>
                  <a:lnTo>
                    <a:pt x="193025" y="1069434"/>
                  </a:lnTo>
                  <a:lnTo>
                    <a:pt x="214045" y="1027674"/>
                  </a:lnTo>
                  <a:lnTo>
                    <a:pt x="236087" y="986438"/>
                  </a:lnTo>
                  <a:lnTo>
                    <a:pt x="259130" y="945760"/>
                  </a:lnTo>
                  <a:lnTo>
                    <a:pt x="283168" y="905654"/>
                  </a:lnTo>
                  <a:lnTo>
                    <a:pt x="308180" y="866157"/>
                  </a:lnTo>
                  <a:lnTo>
                    <a:pt x="334157" y="827279"/>
                  </a:lnTo>
                  <a:lnTo>
                    <a:pt x="361077" y="789056"/>
                  </a:lnTo>
                  <a:lnTo>
                    <a:pt x="388930" y="751499"/>
                  </a:lnTo>
                  <a:lnTo>
                    <a:pt x="417694" y="714643"/>
                  </a:lnTo>
                  <a:lnTo>
                    <a:pt x="447356" y="678499"/>
                  </a:lnTo>
                  <a:lnTo>
                    <a:pt x="477893" y="643098"/>
                  </a:lnTo>
                  <a:lnTo>
                    <a:pt x="509293" y="608453"/>
                  </a:lnTo>
                  <a:lnTo>
                    <a:pt x="541530" y="574594"/>
                  </a:lnTo>
                  <a:lnTo>
                    <a:pt x="574593" y="541531"/>
                  </a:lnTo>
                  <a:lnTo>
                    <a:pt x="608453" y="509294"/>
                  </a:lnTo>
                  <a:lnTo>
                    <a:pt x="643098" y="477893"/>
                  </a:lnTo>
                  <a:lnTo>
                    <a:pt x="678499" y="447357"/>
                  </a:lnTo>
                  <a:lnTo>
                    <a:pt x="714643" y="417694"/>
                  </a:lnTo>
                  <a:lnTo>
                    <a:pt x="751498" y="388931"/>
                  </a:lnTo>
                  <a:lnTo>
                    <a:pt x="789055" y="361077"/>
                  </a:lnTo>
                  <a:lnTo>
                    <a:pt x="827278" y="334158"/>
                  </a:lnTo>
                  <a:lnTo>
                    <a:pt x="866155" y="308180"/>
                  </a:lnTo>
                  <a:lnTo>
                    <a:pt x="905653" y="283169"/>
                  </a:lnTo>
                  <a:lnTo>
                    <a:pt x="945759" y="259130"/>
                  </a:lnTo>
                  <a:lnTo>
                    <a:pt x="986436" y="236087"/>
                  </a:lnTo>
                  <a:lnTo>
                    <a:pt x="1027673" y="214045"/>
                  </a:lnTo>
                  <a:lnTo>
                    <a:pt x="1069433" y="193025"/>
                  </a:lnTo>
                  <a:lnTo>
                    <a:pt x="1111702" y="173034"/>
                  </a:lnTo>
                  <a:lnTo>
                    <a:pt x="1154442" y="154088"/>
                  </a:lnTo>
                  <a:lnTo>
                    <a:pt x="1197641" y="136195"/>
                  </a:lnTo>
                  <a:lnTo>
                    <a:pt x="1241259" y="119369"/>
                  </a:lnTo>
                  <a:lnTo>
                    <a:pt x="1285284" y="103617"/>
                  </a:lnTo>
                  <a:lnTo>
                    <a:pt x="1329675" y="88952"/>
                  </a:lnTo>
                  <a:lnTo>
                    <a:pt x="1374420" y="75379"/>
                  </a:lnTo>
                  <a:lnTo>
                    <a:pt x="1419478" y="62910"/>
                  </a:lnTo>
                  <a:lnTo>
                    <a:pt x="1464834" y="51548"/>
                  </a:lnTo>
                  <a:lnTo>
                    <a:pt x="1510449" y="41305"/>
                  </a:lnTo>
                  <a:lnTo>
                    <a:pt x="1556309" y="32183"/>
                  </a:lnTo>
                  <a:lnTo>
                    <a:pt x="1602372" y="24190"/>
                  </a:lnTo>
                  <a:lnTo>
                    <a:pt x="1648624" y="17330"/>
                  </a:lnTo>
                  <a:lnTo>
                    <a:pt x="1695024" y="11607"/>
                  </a:lnTo>
                  <a:lnTo>
                    <a:pt x="1741557" y="7024"/>
                  </a:lnTo>
                  <a:lnTo>
                    <a:pt x="1788181" y="3585"/>
                  </a:lnTo>
                  <a:lnTo>
                    <a:pt x="1834883" y="1290"/>
                  </a:lnTo>
                  <a:lnTo>
                    <a:pt x="1881620" y="143"/>
                  </a:lnTo>
                  <a:lnTo>
                    <a:pt x="1904999" y="0"/>
                  </a:lnTo>
                  <a:lnTo>
                    <a:pt x="1928378" y="143"/>
                  </a:lnTo>
                  <a:lnTo>
                    <a:pt x="1975115" y="1290"/>
                  </a:lnTo>
                  <a:lnTo>
                    <a:pt x="2021817" y="3585"/>
                  </a:lnTo>
                  <a:lnTo>
                    <a:pt x="2068442" y="7024"/>
                  </a:lnTo>
                  <a:lnTo>
                    <a:pt x="2114975" y="11607"/>
                  </a:lnTo>
                  <a:lnTo>
                    <a:pt x="2161374" y="17330"/>
                  </a:lnTo>
                  <a:lnTo>
                    <a:pt x="2207625" y="24190"/>
                  </a:lnTo>
                  <a:lnTo>
                    <a:pt x="2253688" y="32183"/>
                  </a:lnTo>
                  <a:lnTo>
                    <a:pt x="2299548" y="41305"/>
                  </a:lnTo>
                  <a:lnTo>
                    <a:pt x="2345163" y="51548"/>
                  </a:lnTo>
                  <a:lnTo>
                    <a:pt x="2390520" y="62910"/>
                  </a:lnTo>
                  <a:lnTo>
                    <a:pt x="2435577" y="75379"/>
                  </a:lnTo>
                  <a:lnTo>
                    <a:pt x="2480322" y="88952"/>
                  </a:lnTo>
                  <a:lnTo>
                    <a:pt x="2524713" y="103617"/>
                  </a:lnTo>
                  <a:lnTo>
                    <a:pt x="2568738" y="119369"/>
                  </a:lnTo>
                  <a:lnTo>
                    <a:pt x="2612356" y="136195"/>
                  </a:lnTo>
                  <a:lnTo>
                    <a:pt x="2655555" y="154088"/>
                  </a:lnTo>
                  <a:lnTo>
                    <a:pt x="2698296" y="173034"/>
                  </a:lnTo>
                  <a:lnTo>
                    <a:pt x="2740566" y="193025"/>
                  </a:lnTo>
                  <a:lnTo>
                    <a:pt x="2782325" y="214045"/>
                  </a:lnTo>
                  <a:lnTo>
                    <a:pt x="2823561" y="236087"/>
                  </a:lnTo>
                  <a:lnTo>
                    <a:pt x="2864238" y="259130"/>
                  </a:lnTo>
                  <a:lnTo>
                    <a:pt x="2904344" y="283169"/>
                  </a:lnTo>
                  <a:lnTo>
                    <a:pt x="2943842" y="308180"/>
                  </a:lnTo>
                  <a:lnTo>
                    <a:pt x="2982720" y="334158"/>
                  </a:lnTo>
                  <a:lnTo>
                    <a:pt x="3020943" y="361077"/>
                  </a:lnTo>
                  <a:lnTo>
                    <a:pt x="3058500" y="388931"/>
                  </a:lnTo>
                  <a:lnTo>
                    <a:pt x="3095355" y="417694"/>
                  </a:lnTo>
                  <a:lnTo>
                    <a:pt x="3131500" y="447357"/>
                  </a:lnTo>
                  <a:lnTo>
                    <a:pt x="3166899" y="477893"/>
                  </a:lnTo>
                  <a:lnTo>
                    <a:pt x="3201544" y="509294"/>
                  </a:lnTo>
                  <a:lnTo>
                    <a:pt x="3235404" y="541531"/>
                  </a:lnTo>
                  <a:lnTo>
                    <a:pt x="3268467" y="574594"/>
                  </a:lnTo>
                  <a:lnTo>
                    <a:pt x="3300704" y="608453"/>
                  </a:lnTo>
                  <a:lnTo>
                    <a:pt x="3332105" y="643098"/>
                  </a:lnTo>
                  <a:lnTo>
                    <a:pt x="3362641" y="678499"/>
                  </a:lnTo>
                  <a:lnTo>
                    <a:pt x="3392304" y="714643"/>
                  </a:lnTo>
                  <a:lnTo>
                    <a:pt x="3421066" y="751499"/>
                  </a:lnTo>
                  <a:lnTo>
                    <a:pt x="3448919" y="789056"/>
                  </a:lnTo>
                  <a:lnTo>
                    <a:pt x="3475839" y="827279"/>
                  </a:lnTo>
                  <a:lnTo>
                    <a:pt x="3501816" y="866157"/>
                  </a:lnTo>
                  <a:lnTo>
                    <a:pt x="3526828" y="905654"/>
                  </a:lnTo>
                  <a:lnTo>
                    <a:pt x="3550867" y="945760"/>
                  </a:lnTo>
                  <a:lnTo>
                    <a:pt x="3573911" y="986437"/>
                  </a:lnTo>
                  <a:lnTo>
                    <a:pt x="3595952" y="1027674"/>
                  </a:lnTo>
                  <a:lnTo>
                    <a:pt x="3616972" y="1069434"/>
                  </a:lnTo>
                  <a:lnTo>
                    <a:pt x="3636964" y="1111702"/>
                  </a:lnTo>
                  <a:lnTo>
                    <a:pt x="3655909" y="1154443"/>
                  </a:lnTo>
                  <a:lnTo>
                    <a:pt x="3673803" y="1197642"/>
                  </a:lnTo>
                  <a:lnTo>
                    <a:pt x="3690630" y="1241260"/>
                  </a:lnTo>
                  <a:lnTo>
                    <a:pt x="3706382" y="1285285"/>
                  </a:lnTo>
                  <a:lnTo>
                    <a:pt x="3721046" y="1329676"/>
                  </a:lnTo>
                  <a:lnTo>
                    <a:pt x="3734618" y="1374421"/>
                  </a:lnTo>
                  <a:lnTo>
                    <a:pt x="3747088" y="1419478"/>
                  </a:lnTo>
                  <a:lnTo>
                    <a:pt x="3758449" y="1464835"/>
                  </a:lnTo>
                  <a:lnTo>
                    <a:pt x="3768693" y="1510450"/>
                  </a:lnTo>
                  <a:lnTo>
                    <a:pt x="3777815" y="1556310"/>
                  </a:lnTo>
                  <a:lnTo>
                    <a:pt x="3785807" y="1602373"/>
                  </a:lnTo>
                  <a:lnTo>
                    <a:pt x="3792668" y="1648625"/>
                  </a:lnTo>
                  <a:lnTo>
                    <a:pt x="3798392" y="1695024"/>
                  </a:lnTo>
                  <a:lnTo>
                    <a:pt x="3802975" y="1741557"/>
                  </a:lnTo>
                  <a:lnTo>
                    <a:pt x="3806414" y="1788181"/>
                  </a:lnTo>
                  <a:lnTo>
                    <a:pt x="3808707" y="1834883"/>
                  </a:lnTo>
                  <a:lnTo>
                    <a:pt x="3809855" y="1881620"/>
                  </a:lnTo>
                  <a:lnTo>
                    <a:pt x="3809999" y="1904999"/>
                  </a:lnTo>
                  <a:lnTo>
                    <a:pt x="3809855" y="1928378"/>
                  </a:lnTo>
                  <a:lnTo>
                    <a:pt x="3808707" y="1975115"/>
                  </a:lnTo>
                  <a:lnTo>
                    <a:pt x="3806414" y="2021817"/>
                  </a:lnTo>
                  <a:lnTo>
                    <a:pt x="3802975" y="2068441"/>
                  </a:lnTo>
                  <a:lnTo>
                    <a:pt x="3798392" y="2114974"/>
                  </a:lnTo>
                  <a:lnTo>
                    <a:pt x="3792669" y="2161374"/>
                  </a:lnTo>
                  <a:lnTo>
                    <a:pt x="3785808" y="2207626"/>
                  </a:lnTo>
                  <a:lnTo>
                    <a:pt x="3777815" y="2253688"/>
                  </a:lnTo>
                  <a:lnTo>
                    <a:pt x="3768693" y="2299548"/>
                  </a:lnTo>
                  <a:lnTo>
                    <a:pt x="3758449" y="2345163"/>
                  </a:lnTo>
                  <a:lnTo>
                    <a:pt x="3747088" y="2390520"/>
                  </a:lnTo>
                  <a:lnTo>
                    <a:pt x="3734618" y="2435577"/>
                  </a:lnTo>
                  <a:lnTo>
                    <a:pt x="3721046" y="2480322"/>
                  </a:lnTo>
                  <a:lnTo>
                    <a:pt x="3706381" y="2524713"/>
                  </a:lnTo>
                  <a:lnTo>
                    <a:pt x="3690629" y="2568738"/>
                  </a:lnTo>
                  <a:lnTo>
                    <a:pt x="3673803" y="2612357"/>
                  </a:lnTo>
                  <a:lnTo>
                    <a:pt x="3655909" y="2655556"/>
                  </a:lnTo>
                  <a:lnTo>
                    <a:pt x="3636964" y="2698296"/>
                  </a:lnTo>
                  <a:lnTo>
                    <a:pt x="3616972" y="2740565"/>
                  </a:lnTo>
                  <a:lnTo>
                    <a:pt x="3595952" y="2782324"/>
                  </a:lnTo>
                  <a:lnTo>
                    <a:pt x="3573910" y="2823561"/>
                  </a:lnTo>
                  <a:lnTo>
                    <a:pt x="3550867" y="2864238"/>
                  </a:lnTo>
                  <a:lnTo>
                    <a:pt x="3526828" y="2904344"/>
                  </a:lnTo>
                  <a:lnTo>
                    <a:pt x="3501816" y="2943841"/>
                  </a:lnTo>
                  <a:lnTo>
                    <a:pt x="3475839" y="2982719"/>
                  </a:lnTo>
                  <a:lnTo>
                    <a:pt x="3448919" y="3020942"/>
                  </a:lnTo>
                  <a:lnTo>
                    <a:pt x="3421066" y="3058499"/>
                  </a:lnTo>
                  <a:lnTo>
                    <a:pt x="3392304" y="3095355"/>
                  </a:lnTo>
                  <a:lnTo>
                    <a:pt x="3362641" y="3131500"/>
                  </a:lnTo>
                  <a:lnTo>
                    <a:pt x="3332105" y="3166900"/>
                  </a:lnTo>
                  <a:lnTo>
                    <a:pt x="3300704" y="3201545"/>
                  </a:lnTo>
                  <a:lnTo>
                    <a:pt x="3268467" y="3235405"/>
                  </a:lnTo>
                  <a:lnTo>
                    <a:pt x="3235404" y="3268468"/>
                  </a:lnTo>
                  <a:lnTo>
                    <a:pt x="3201544" y="3300704"/>
                  </a:lnTo>
                  <a:lnTo>
                    <a:pt x="3166899" y="3332105"/>
                  </a:lnTo>
                  <a:lnTo>
                    <a:pt x="3131500" y="3362641"/>
                  </a:lnTo>
                  <a:lnTo>
                    <a:pt x="3095355" y="3392304"/>
                  </a:lnTo>
                  <a:lnTo>
                    <a:pt x="3058500" y="3421067"/>
                  </a:lnTo>
                  <a:lnTo>
                    <a:pt x="3020943" y="3448921"/>
                  </a:lnTo>
                  <a:lnTo>
                    <a:pt x="2982720" y="3475840"/>
                  </a:lnTo>
                  <a:lnTo>
                    <a:pt x="2943842" y="3501818"/>
                  </a:lnTo>
                  <a:lnTo>
                    <a:pt x="2904344" y="3526829"/>
                  </a:lnTo>
                  <a:lnTo>
                    <a:pt x="2864238" y="3550868"/>
                  </a:lnTo>
                  <a:lnTo>
                    <a:pt x="2823561" y="3573912"/>
                  </a:lnTo>
                  <a:lnTo>
                    <a:pt x="2782325" y="3595953"/>
                  </a:lnTo>
                  <a:lnTo>
                    <a:pt x="2740566" y="3616973"/>
                  </a:lnTo>
                  <a:lnTo>
                    <a:pt x="2698296" y="3636964"/>
                  </a:lnTo>
                  <a:lnTo>
                    <a:pt x="2655555" y="3655910"/>
                  </a:lnTo>
                  <a:lnTo>
                    <a:pt x="2612356" y="3673803"/>
                  </a:lnTo>
                  <a:lnTo>
                    <a:pt x="2568738" y="3690629"/>
                  </a:lnTo>
                  <a:lnTo>
                    <a:pt x="2524713" y="3706381"/>
                  </a:lnTo>
                  <a:lnTo>
                    <a:pt x="2480322" y="3721046"/>
                  </a:lnTo>
                  <a:lnTo>
                    <a:pt x="2435577" y="3734619"/>
                  </a:lnTo>
                  <a:lnTo>
                    <a:pt x="2390520" y="3747088"/>
                  </a:lnTo>
                  <a:lnTo>
                    <a:pt x="2345163" y="3758449"/>
                  </a:lnTo>
                  <a:lnTo>
                    <a:pt x="2299548" y="3768693"/>
                  </a:lnTo>
                  <a:lnTo>
                    <a:pt x="2253688" y="3777815"/>
                  </a:lnTo>
                  <a:lnTo>
                    <a:pt x="2207625" y="3785808"/>
                  </a:lnTo>
                  <a:lnTo>
                    <a:pt x="2161374" y="3792669"/>
                  </a:lnTo>
                  <a:lnTo>
                    <a:pt x="2114974" y="3798392"/>
                  </a:lnTo>
                  <a:lnTo>
                    <a:pt x="2068442" y="3802975"/>
                  </a:lnTo>
                  <a:lnTo>
                    <a:pt x="2021817" y="3806414"/>
                  </a:lnTo>
                  <a:lnTo>
                    <a:pt x="1975115" y="3808709"/>
                  </a:lnTo>
                  <a:lnTo>
                    <a:pt x="1928378" y="3809856"/>
                  </a:lnTo>
                  <a:lnTo>
                    <a:pt x="1904999" y="3809999"/>
                  </a:lnTo>
                  <a:close/>
                </a:path>
              </a:pathLst>
            </a:custGeom>
            <a:solidFill>
              <a:srgbClr val="7D21CD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7374" y="1104899"/>
              <a:ext cx="857250" cy="8572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17194" y="2266726"/>
            <a:ext cx="548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solidFill>
                  <a:srgbClr val="6266F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 Medium"/>
              </a:rPr>
              <a:t>CLIP</a:t>
            </a:r>
            <a:endParaRPr sz="2000">
              <a:latin typeface="Noto Sans KR" panose="020B0200000000000000" pitchFamily="50" charset="-127"/>
              <a:ea typeface="Noto Sans KR" panose="020B0200000000000000" pitchFamily="50" charset="-127"/>
              <a:cs typeface="Noto Sans JP Medium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28665" y="2761685"/>
            <a:ext cx="6072535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Claude </a:t>
            </a:r>
            <a:r>
              <a:rPr sz="5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완벽 가이드</a:t>
            </a:r>
            <a:endParaRPr sz="54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24374" y="4133849"/>
            <a:ext cx="3143250" cy="1619250"/>
            <a:chOff x="4524374" y="4133849"/>
            <a:chExt cx="3143250" cy="1619250"/>
          </a:xfrm>
        </p:grpSpPr>
        <p:sp>
          <p:nvSpPr>
            <p:cNvPr id="11" name="object 11"/>
            <p:cNvSpPr/>
            <p:nvPr/>
          </p:nvSpPr>
          <p:spPr>
            <a:xfrm>
              <a:off x="5619748" y="4133849"/>
              <a:ext cx="952500" cy="38100"/>
            </a:xfrm>
            <a:custGeom>
              <a:avLst/>
              <a:gdLst/>
              <a:ahLst/>
              <a:cxnLst/>
              <a:rect l="l" t="t" r="r" b="b"/>
              <a:pathLst>
                <a:path w="952500" h="38100">
                  <a:moveTo>
                    <a:pt x="9359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935976" y="0"/>
                  </a:lnTo>
                  <a:lnTo>
                    <a:pt x="952499" y="16523"/>
                  </a:lnTo>
                  <a:lnTo>
                    <a:pt x="952499" y="21576"/>
                  </a:lnTo>
                  <a:lnTo>
                    <a:pt x="938405" y="37616"/>
                  </a:lnTo>
                  <a:lnTo>
                    <a:pt x="935976" y="380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524374" y="5238749"/>
              <a:ext cx="3143250" cy="514350"/>
            </a:xfrm>
            <a:custGeom>
              <a:avLst/>
              <a:gdLst/>
              <a:ahLst/>
              <a:cxnLst/>
              <a:rect l="l" t="t" r="r" b="b"/>
              <a:pathLst>
                <a:path w="3143250" h="514350">
                  <a:moveTo>
                    <a:pt x="3067049" y="514349"/>
                  </a:moveTo>
                  <a:lnTo>
                    <a:pt x="76199" y="514349"/>
                  </a:lnTo>
                  <a:lnTo>
                    <a:pt x="68693" y="513987"/>
                  </a:lnTo>
                  <a:lnTo>
                    <a:pt x="27882" y="497082"/>
                  </a:lnTo>
                  <a:lnTo>
                    <a:pt x="3262" y="460236"/>
                  </a:lnTo>
                  <a:lnTo>
                    <a:pt x="0" y="4381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799"/>
                  </a:lnTo>
                  <a:lnTo>
                    <a:pt x="76199" y="0"/>
                  </a:lnTo>
                  <a:lnTo>
                    <a:pt x="3067049" y="0"/>
                  </a:lnTo>
                  <a:lnTo>
                    <a:pt x="3109391" y="12829"/>
                  </a:lnTo>
                  <a:lnTo>
                    <a:pt x="3137448" y="47038"/>
                  </a:lnTo>
                  <a:lnTo>
                    <a:pt x="3143249" y="76199"/>
                  </a:lnTo>
                  <a:lnTo>
                    <a:pt x="3143249" y="438149"/>
                  </a:lnTo>
                  <a:lnTo>
                    <a:pt x="3130418" y="480491"/>
                  </a:lnTo>
                  <a:lnTo>
                    <a:pt x="3096209" y="508549"/>
                  </a:lnTo>
                  <a:lnTo>
                    <a:pt x="3067049" y="514349"/>
                  </a:lnTo>
                  <a:close/>
                </a:path>
              </a:pathLst>
            </a:custGeom>
            <a:solidFill>
              <a:srgbClr val="6266F1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524374" y="5238749"/>
              <a:ext cx="3143250" cy="514350"/>
            </a:xfrm>
            <a:custGeom>
              <a:avLst/>
              <a:gdLst/>
              <a:ahLst/>
              <a:cxnLst/>
              <a:rect l="l" t="t" r="r" b="b"/>
              <a:pathLst>
                <a:path w="3143250" h="514350">
                  <a:moveTo>
                    <a:pt x="3067049" y="514349"/>
                  </a:moveTo>
                  <a:lnTo>
                    <a:pt x="76199" y="514349"/>
                  </a:lnTo>
                  <a:lnTo>
                    <a:pt x="68693" y="513987"/>
                  </a:lnTo>
                  <a:lnTo>
                    <a:pt x="27882" y="497082"/>
                  </a:lnTo>
                  <a:lnTo>
                    <a:pt x="3262" y="460236"/>
                  </a:lnTo>
                  <a:lnTo>
                    <a:pt x="0" y="4381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799"/>
                  </a:lnTo>
                  <a:lnTo>
                    <a:pt x="76199" y="0"/>
                  </a:lnTo>
                  <a:lnTo>
                    <a:pt x="3067049" y="0"/>
                  </a:lnTo>
                  <a:lnTo>
                    <a:pt x="3109391" y="12829"/>
                  </a:lnTo>
                  <a:lnTo>
                    <a:pt x="3117330" y="19049"/>
                  </a:lnTo>
                  <a:lnTo>
                    <a:pt x="72447" y="19049"/>
                  </a:lnTo>
                  <a:lnTo>
                    <a:pt x="68730" y="19415"/>
                  </a:lnTo>
                  <a:lnTo>
                    <a:pt x="33134" y="38442"/>
                  </a:lnTo>
                  <a:lnTo>
                    <a:pt x="19049" y="72447"/>
                  </a:lnTo>
                  <a:lnTo>
                    <a:pt x="19049" y="441901"/>
                  </a:lnTo>
                  <a:lnTo>
                    <a:pt x="38441" y="481213"/>
                  </a:lnTo>
                  <a:lnTo>
                    <a:pt x="72447" y="495299"/>
                  </a:lnTo>
                  <a:lnTo>
                    <a:pt x="3117331" y="495299"/>
                  </a:lnTo>
                  <a:lnTo>
                    <a:pt x="3115366" y="497082"/>
                  </a:lnTo>
                  <a:lnTo>
                    <a:pt x="3074556" y="513987"/>
                  </a:lnTo>
                  <a:lnTo>
                    <a:pt x="3067049" y="514349"/>
                  </a:lnTo>
                  <a:close/>
                </a:path>
                <a:path w="3143250" h="514350">
                  <a:moveTo>
                    <a:pt x="3117331" y="495299"/>
                  </a:moveTo>
                  <a:lnTo>
                    <a:pt x="3070801" y="495299"/>
                  </a:lnTo>
                  <a:lnTo>
                    <a:pt x="3074517" y="494932"/>
                  </a:lnTo>
                  <a:lnTo>
                    <a:pt x="3081878" y="493468"/>
                  </a:lnTo>
                  <a:lnTo>
                    <a:pt x="3116651" y="466779"/>
                  </a:lnTo>
                  <a:lnTo>
                    <a:pt x="3124199" y="441901"/>
                  </a:lnTo>
                  <a:lnTo>
                    <a:pt x="3124199" y="72447"/>
                  </a:lnTo>
                  <a:lnTo>
                    <a:pt x="3104806" y="33134"/>
                  </a:lnTo>
                  <a:lnTo>
                    <a:pt x="3070801" y="19049"/>
                  </a:lnTo>
                  <a:lnTo>
                    <a:pt x="3117330" y="19049"/>
                  </a:lnTo>
                  <a:lnTo>
                    <a:pt x="3139986" y="54112"/>
                  </a:lnTo>
                  <a:lnTo>
                    <a:pt x="3143249" y="438149"/>
                  </a:lnTo>
                  <a:lnTo>
                    <a:pt x="3142888" y="445617"/>
                  </a:lnTo>
                  <a:lnTo>
                    <a:pt x="3125982" y="486466"/>
                  </a:lnTo>
                  <a:lnTo>
                    <a:pt x="3120930" y="492031"/>
                  </a:lnTo>
                  <a:lnTo>
                    <a:pt x="3117331" y="495299"/>
                  </a:lnTo>
                  <a:close/>
                </a:path>
              </a:pathLst>
            </a:custGeom>
            <a:solidFill>
              <a:srgbClr val="6266F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90506" y="4549020"/>
            <a:ext cx="4001380" cy="108170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2500" b="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 Light"/>
              </a:rPr>
              <a:t>Claude</a:t>
            </a:r>
            <a:r>
              <a:rPr sz="2450" b="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 Semilight"/>
              </a:rPr>
              <a:t>의 세계로 안내합니다</a:t>
            </a:r>
            <a:r>
              <a:rPr sz="2500" b="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 Light"/>
              </a:rPr>
              <a:t>.</a:t>
            </a:r>
            <a:endParaRPr sz="2500">
              <a:latin typeface="Noto Sans KR" panose="020B0200000000000000" pitchFamily="50" charset="-127"/>
              <a:ea typeface="Noto Sans KR" panose="020B0200000000000000" pitchFamily="50" charset="-127"/>
              <a:cs typeface="Noto Sans JP Ligh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2150">
              <a:latin typeface="Noto Sans KR" panose="020B0200000000000000" pitchFamily="50" charset="-127"/>
              <a:ea typeface="Noto Sans KR" panose="020B0200000000000000" pitchFamily="50" charset="-127"/>
              <a:cs typeface="Noto Sans JP Light"/>
            </a:endParaRPr>
          </a:p>
          <a:p>
            <a:pPr algn="ctr">
              <a:lnSpc>
                <a:spcPct val="100000"/>
              </a:lnSpc>
            </a:pPr>
            <a:r>
              <a:rPr sz="1950" b="0" dirty="0">
                <a:solidFill>
                  <a:srgbClr val="6266F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 Medium"/>
              </a:rPr>
              <a:t>Anthropic</a:t>
            </a:r>
            <a:r>
              <a:rPr sz="1900" dirty="0">
                <a:solidFill>
                  <a:srgbClr val="6266F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의 </a:t>
            </a:r>
            <a:r>
              <a:rPr sz="1950" b="0" dirty="0">
                <a:solidFill>
                  <a:srgbClr val="6266F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 Medium"/>
              </a:rPr>
              <a:t>AI </a:t>
            </a:r>
            <a:r>
              <a:rPr sz="1900" dirty="0">
                <a:solidFill>
                  <a:srgbClr val="6266F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어시스턴트</a:t>
            </a:r>
            <a:endParaRPr sz="19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552449"/>
              <a:ext cx="571500" cy="571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9699" y="1171574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549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554976" y="0"/>
                  </a:lnTo>
                  <a:lnTo>
                    <a:pt x="571499" y="16523"/>
                  </a:lnTo>
                  <a:lnTo>
                    <a:pt x="571499" y="21576"/>
                  </a:lnTo>
                  <a:lnTo>
                    <a:pt x="557406" y="37616"/>
                  </a:lnTo>
                  <a:lnTo>
                    <a:pt x="554976" y="380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20"/>
              </a:spcBef>
            </a:pPr>
            <a:r>
              <a:rPr sz="3900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Claude 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완벽 가이드</a:t>
            </a:r>
            <a:endParaRPr sz="39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8" y="2785927"/>
            <a:ext cx="6070601" cy="4065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b="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 Light"/>
              </a:rPr>
              <a:t>Anthropic</a:t>
            </a:r>
            <a:r>
              <a:rPr sz="2450" b="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 Semilight"/>
              </a:rPr>
              <a:t>의 </a:t>
            </a:r>
            <a:r>
              <a:rPr sz="2550" b="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 Light"/>
              </a:rPr>
              <a:t>AI </a:t>
            </a:r>
            <a:r>
              <a:rPr sz="2450" b="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 Semilight"/>
              </a:rPr>
              <a:t>어시스턴트 마스터하기</a:t>
            </a:r>
            <a:endParaRPr sz="2450">
              <a:latin typeface="Noto Sans KR" panose="020B0200000000000000" pitchFamily="50" charset="-127"/>
              <a:ea typeface="Noto Sans KR" panose="020B0200000000000000" pitchFamily="50" charset="-127"/>
              <a:cs typeface="Malgun Gothic Semi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67299" y="3514724"/>
            <a:ext cx="1809750" cy="400050"/>
            <a:chOff x="5067299" y="3514724"/>
            <a:chExt cx="1809750" cy="400050"/>
          </a:xfrm>
        </p:grpSpPr>
        <p:sp>
          <p:nvSpPr>
            <p:cNvPr id="8" name="object 8"/>
            <p:cNvSpPr/>
            <p:nvPr/>
          </p:nvSpPr>
          <p:spPr>
            <a:xfrm>
              <a:off x="5067299" y="3514724"/>
              <a:ext cx="1809750" cy="400050"/>
            </a:xfrm>
            <a:custGeom>
              <a:avLst/>
              <a:gdLst/>
              <a:ahLst/>
              <a:cxnLst/>
              <a:rect l="l" t="t" r="r" b="b"/>
              <a:pathLst>
                <a:path w="1809750" h="400050">
                  <a:moveTo>
                    <a:pt x="1619249" y="400049"/>
                  </a:moveTo>
                  <a:lnTo>
                    <a:pt x="190499" y="400049"/>
                  </a:lnTo>
                  <a:lnTo>
                    <a:pt x="171733" y="399143"/>
                  </a:lnTo>
                  <a:lnTo>
                    <a:pt x="117597" y="385548"/>
                  </a:lnTo>
                  <a:lnTo>
                    <a:pt x="69706" y="356882"/>
                  </a:lnTo>
                  <a:lnTo>
                    <a:pt x="32074" y="315405"/>
                  </a:lnTo>
                  <a:lnTo>
                    <a:pt x="8156" y="264766"/>
                  </a:lnTo>
                  <a:lnTo>
                    <a:pt x="0" y="209549"/>
                  </a:lnTo>
                  <a:lnTo>
                    <a:pt x="0" y="190499"/>
                  </a:lnTo>
                  <a:lnTo>
                    <a:pt x="8156" y="135282"/>
                  </a:lnTo>
                  <a:lnTo>
                    <a:pt x="32074" y="84643"/>
                  </a:lnTo>
                  <a:lnTo>
                    <a:pt x="69706" y="43167"/>
                  </a:lnTo>
                  <a:lnTo>
                    <a:pt x="117597" y="14500"/>
                  </a:lnTo>
                  <a:lnTo>
                    <a:pt x="171733" y="906"/>
                  </a:lnTo>
                  <a:lnTo>
                    <a:pt x="190499" y="0"/>
                  </a:lnTo>
                  <a:lnTo>
                    <a:pt x="1619249" y="0"/>
                  </a:lnTo>
                  <a:lnTo>
                    <a:pt x="1674466" y="8156"/>
                  </a:lnTo>
                  <a:lnTo>
                    <a:pt x="1725105" y="32074"/>
                  </a:lnTo>
                  <a:lnTo>
                    <a:pt x="1766581" y="69706"/>
                  </a:lnTo>
                  <a:lnTo>
                    <a:pt x="1795248" y="117598"/>
                  </a:lnTo>
                  <a:lnTo>
                    <a:pt x="1808843" y="171733"/>
                  </a:lnTo>
                  <a:lnTo>
                    <a:pt x="1809749" y="190499"/>
                  </a:lnTo>
                  <a:lnTo>
                    <a:pt x="1809749" y="209549"/>
                  </a:lnTo>
                  <a:lnTo>
                    <a:pt x="1801592" y="264766"/>
                  </a:lnTo>
                  <a:lnTo>
                    <a:pt x="1777673" y="315405"/>
                  </a:lnTo>
                  <a:lnTo>
                    <a:pt x="1740042" y="356882"/>
                  </a:lnTo>
                  <a:lnTo>
                    <a:pt x="1692150" y="385548"/>
                  </a:lnTo>
                  <a:lnTo>
                    <a:pt x="1638015" y="399143"/>
                  </a:lnTo>
                  <a:lnTo>
                    <a:pt x="1619249" y="4000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067299" y="3514724"/>
              <a:ext cx="1809750" cy="400050"/>
            </a:xfrm>
            <a:custGeom>
              <a:avLst/>
              <a:gdLst/>
              <a:ahLst/>
              <a:cxnLst/>
              <a:rect l="l" t="t" r="r" b="b"/>
              <a:pathLst>
                <a:path w="1809750" h="400050">
                  <a:moveTo>
                    <a:pt x="1619249" y="400049"/>
                  </a:moveTo>
                  <a:lnTo>
                    <a:pt x="190499" y="400049"/>
                  </a:lnTo>
                  <a:lnTo>
                    <a:pt x="171733" y="399143"/>
                  </a:lnTo>
                  <a:lnTo>
                    <a:pt x="117597" y="385548"/>
                  </a:lnTo>
                  <a:lnTo>
                    <a:pt x="69706" y="356882"/>
                  </a:lnTo>
                  <a:lnTo>
                    <a:pt x="32074" y="315405"/>
                  </a:lnTo>
                  <a:lnTo>
                    <a:pt x="8156" y="264766"/>
                  </a:lnTo>
                  <a:lnTo>
                    <a:pt x="0" y="209549"/>
                  </a:lnTo>
                  <a:lnTo>
                    <a:pt x="0" y="190499"/>
                  </a:lnTo>
                  <a:lnTo>
                    <a:pt x="8156" y="135282"/>
                  </a:lnTo>
                  <a:lnTo>
                    <a:pt x="32074" y="84643"/>
                  </a:lnTo>
                  <a:lnTo>
                    <a:pt x="69706" y="43167"/>
                  </a:lnTo>
                  <a:lnTo>
                    <a:pt x="117597" y="14500"/>
                  </a:lnTo>
                  <a:lnTo>
                    <a:pt x="171733" y="906"/>
                  </a:lnTo>
                  <a:lnTo>
                    <a:pt x="190499" y="0"/>
                  </a:lnTo>
                  <a:lnTo>
                    <a:pt x="1619249" y="0"/>
                  </a:lnTo>
                  <a:lnTo>
                    <a:pt x="1638015" y="906"/>
                  </a:lnTo>
                  <a:lnTo>
                    <a:pt x="1656421" y="3625"/>
                  </a:lnTo>
                  <a:lnTo>
                    <a:pt x="1674466" y="8156"/>
                  </a:lnTo>
                  <a:lnTo>
                    <a:pt x="1678279" y="9524"/>
                  </a:lnTo>
                  <a:lnTo>
                    <a:pt x="190499" y="9524"/>
                  </a:lnTo>
                  <a:lnTo>
                    <a:pt x="181608" y="9742"/>
                  </a:lnTo>
                  <a:lnTo>
                    <a:pt x="137964" y="17315"/>
                  </a:lnTo>
                  <a:lnTo>
                    <a:pt x="97468" y="35265"/>
                  </a:lnTo>
                  <a:lnTo>
                    <a:pt x="62530" y="62530"/>
                  </a:lnTo>
                  <a:lnTo>
                    <a:pt x="35265" y="97468"/>
                  </a:lnTo>
                  <a:lnTo>
                    <a:pt x="17314" y="137964"/>
                  </a:lnTo>
                  <a:lnTo>
                    <a:pt x="9741" y="181608"/>
                  </a:lnTo>
                  <a:lnTo>
                    <a:pt x="9524" y="190499"/>
                  </a:lnTo>
                  <a:lnTo>
                    <a:pt x="9524" y="209549"/>
                  </a:lnTo>
                  <a:lnTo>
                    <a:pt x="14949" y="253533"/>
                  </a:lnTo>
                  <a:lnTo>
                    <a:pt x="30891" y="294861"/>
                  </a:lnTo>
                  <a:lnTo>
                    <a:pt x="56397" y="331077"/>
                  </a:lnTo>
                  <a:lnTo>
                    <a:pt x="89955" y="360024"/>
                  </a:lnTo>
                  <a:lnTo>
                    <a:pt x="129540" y="379950"/>
                  </a:lnTo>
                  <a:lnTo>
                    <a:pt x="172760" y="389655"/>
                  </a:lnTo>
                  <a:lnTo>
                    <a:pt x="190499" y="390524"/>
                  </a:lnTo>
                  <a:lnTo>
                    <a:pt x="1678278" y="390524"/>
                  </a:lnTo>
                  <a:lnTo>
                    <a:pt x="1674466" y="391892"/>
                  </a:lnTo>
                  <a:lnTo>
                    <a:pt x="1656421" y="396424"/>
                  </a:lnTo>
                  <a:lnTo>
                    <a:pt x="1638015" y="399143"/>
                  </a:lnTo>
                  <a:lnTo>
                    <a:pt x="1619249" y="400049"/>
                  </a:lnTo>
                  <a:close/>
                </a:path>
                <a:path w="1809750" h="400050">
                  <a:moveTo>
                    <a:pt x="1678278" y="390524"/>
                  </a:moveTo>
                  <a:lnTo>
                    <a:pt x="1619249" y="390524"/>
                  </a:lnTo>
                  <a:lnTo>
                    <a:pt x="1628140" y="390307"/>
                  </a:lnTo>
                  <a:lnTo>
                    <a:pt x="1636988" y="389655"/>
                  </a:lnTo>
                  <a:lnTo>
                    <a:pt x="1680207" y="379950"/>
                  </a:lnTo>
                  <a:lnTo>
                    <a:pt x="1719793" y="360024"/>
                  </a:lnTo>
                  <a:lnTo>
                    <a:pt x="1753350" y="331077"/>
                  </a:lnTo>
                  <a:lnTo>
                    <a:pt x="1778856" y="294861"/>
                  </a:lnTo>
                  <a:lnTo>
                    <a:pt x="1794798" y="253533"/>
                  </a:lnTo>
                  <a:lnTo>
                    <a:pt x="1800224" y="209549"/>
                  </a:lnTo>
                  <a:lnTo>
                    <a:pt x="1800224" y="190499"/>
                  </a:lnTo>
                  <a:lnTo>
                    <a:pt x="1794799" y="146515"/>
                  </a:lnTo>
                  <a:lnTo>
                    <a:pt x="1778856" y="105187"/>
                  </a:lnTo>
                  <a:lnTo>
                    <a:pt x="1753350" y="68971"/>
                  </a:lnTo>
                  <a:lnTo>
                    <a:pt x="1719792" y="40024"/>
                  </a:lnTo>
                  <a:lnTo>
                    <a:pt x="1680207" y="20098"/>
                  </a:lnTo>
                  <a:lnTo>
                    <a:pt x="1636988" y="10394"/>
                  </a:lnTo>
                  <a:lnTo>
                    <a:pt x="1619249" y="9524"/>
                  </a:lnTo>
                  <a:lnTo>
                    <a:pt x="1678279" y="9524"/>
                  </a:lnTo>
                  <a:lnTo>
                    <a:pt x="1725105" y="32074"/>
                  </a:lnTo>
                  <a:lnTo>
                    <a:pt x="1766582" y="69706"/>
                  </a:lnTo>
                  <a:lnTo>
                    <a:pt x="1795248" y="117598"/>
                  </a:lnTo>
                  <a:lnTo>
                    <a:pt x="1808843" y="171733"/>
                  </a:lnTo>
                  <a:lnTo>
                    <a:pt x="1809749" y="209549"/>
                  </a:lnTo>
                  <a:lnTo>
                    <a:pt x="1808892" y="227288"/>
                  </a:lnTo>
                  <a:lnTo>
                    <a:pt x="1801592" y="264766"/>
                  </a:lnTo>
                  <a:lnTo>
                    <a:pt x="1777674" y="315405"/>
                  </a:lnTo>
                  <a:lnTo>
                    <a:pt x="1740042" y="356882"/>
                  </a:lnTo>
                  <a:lnTo>
                    <a:pt x="1692150" y="385548"/>
                  </a:lnTo>
                  <a:lnTo>
                    <a:pt x="1678278" y="39052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2532" y="3638549"/>
              <a:ext cx="142934" cy="15216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75485" y="3591126"/>
            <a:ext cx="160623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Constitutional AI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67549" y="3514724"/>
            <a:ext cx="1543050" cy="400050"/>
            <a:chOff x="7067549" y="3514724"/>
            <a:chExt cx="1543050" cy="400050"/>
          </a:xfrm>
        </p:grpSpPr>
        <p:sp>
          <p:nvSpPr>
            <p:cNvPr id="13" name="object 13"/>
            <p:cNvSpPr/>
            <p:nvPr/>
          </p:nvSpPr>
          <p:spPr>
            <a:xfrm>
              <a:off x="7067549" y="3514724"/>
              <a:ext cx="1543050" cy="400050"/>
            </a:xfrm>
            <a:custGeom>
              <a:avLst/>
              <a:gdLst/>
              <a:ahLst/>
              <a:cxnLst/>
              <a:rect l="l" t="t" r="r" b="b"/>
              <a:pathLst>
                <a:path w="1543050" h="400050">
                  <a:moveTo>
                    <a:pt x="1352549" y="400049"/>
                  </a:moveTo>
                  <a:lnTo>
                    <a:pt x="190499" y="400049"/>
                  </a:lnTo>
                  <a:lnTo>
                    <a:pt x="171733" y="399143"/>
                  </a:lnTo>
                  <a:lnTo>
                    <a:pt x="117597" y="385548"/>
                  </a:lnTo>
                  <a:lnTo>
                    <a:pt x="69705" y="356882"/>
                  </a:lnTo>
                  <a:lnTo>
                    <a:pt x="32074" y="315405"/>
                  </a:lnTo>
                  <a:lnTo>
                    <a:pt x="8156" y="264766"/>
                  </a:lnTo>
                  <a:lnTo>
                    <a:pt x="0" y="209549"/>
                  </a:lnTo>
                  <a:lnTo>
                    <a:pt x="0" y="190499"/>
                  </a:lnTo>
                  <a:lnTo>
                    <a:pt x="8156" y="135282"/>
                  </a:lnTo>
                  <a:lnTo>
                    <a:pt x="32074" y="84643"/>
                  </a:lnTo>
                  <a:lnTo>
                    <a:pt x="69705" y="43167"/>
                  </a:lnTo>
                  <a:lnTo>
                    <a:pt x="117597" y="14500"/>
                  </a:lnTo>
                  <a:lnTo>
                    <a:pt x="171733" y="906"/>
                  </a:lnTo>
                  <a:lnTo>
                    <a:pt x="190499" y="0"/>
                  </a:lnTo>
                  <a:lnTo>
                    <a:pt x="1352549" y="0"/>
                  </a:lnTo>
                  <a:lnTo>
                    <a:pt x="1407765" y="8156"/>
                  </a:lnTo>
                  <a:lnTo>
                    <a:pt x="1458405" y="32074"/>
                  </a:lnTo>
                  <a:lnTo>
                    <a:pt x="1499881" y="69706"/>
                  </a:lnTo>
                  <a:lnTo>
                    <a:pt x="1528548" y="117598"/>
                  </a:lnTo>
                  <a:lnTo>
                    <a:pt x="1542143" y="171733"/>
                  </a:lnTo>
                  <a:lnTo>
                    <a:pt x="1543049" y="190499"/>
                  </a:lnTo>
                  <a:lnTo>
                    <a:pt x="1543049" y="209549"/>
                  </a:lnTo>
                  <a:lnTo>
                    <a:pt x="1534892" y="264766"/>
                  </a:lnTo>
                  <a:lnTo>
                    <a:pt x="1510973" y="315405"/>
                  </a:lnTo>
                  <a:lnTo>
                    <a:pt x="1473342" y="356882"/>
                  </a:lnTo>
                  <a:lnTo>
                    <a:pt x="1425450" y="385548"/>
                  </a:lnTo>
                  <a:lnTo>
                    <a:pt x="1371315" y="399143"/>
                  </a:lnTo>
                  <a:lnTo>
                    <a:pt x="1352549" y="4000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067549" y="3514724"/>
              <a:ext cx="1543050" cy="400050"/>
            </a:xfrm>
            <a:custGeom>
              <a:avLst/>
              <a:gdLst/>
              <a:ahLst/>
              <a:cxnLst/>
              <a:rect l="l" t="t" r="r" b="b"/>
              <a:pathLst>
                <a:path w="1543050" h="400050">
                  <a:moveTo>
                    <a:pt x="1352549" y="400049"/>
                  </a:moveTo>
                  <a:lnTo>
                    <a:pt x="190499" y="400049"/>
                  </a:lnTo>
                  <a:lnTo>
                    <a:pt x="171733" y="399143"/>
                  </a:lnTo>
                  <a:lnTo>
                    <a:pt x="117597" y="385548"/>
                  </a:lnTo>
                  <a:lnTo>
                    <a:pt x="69705" y="356882"/>
                  </a:lnTo>
                  <a:lnTo>
                    <a:pt x="32074" y="315405"/>
                  </a:lnTo>
                  <a:lnTo>
                    <a:pt x="8156" y="264766"/>
                  </a:lnTo>
                  <a:lnTo>
                    <a:pt x="0" y="209549"/>
                  </a:lnTo>
                  <a:lnTo>
                    <a:pt x="0" y="190499"/>
                  </a:lnTo>
                  <a:lnTo>
                    <a:pt x="856" y="172760"/>
                  </a:lnTo>
                  <a:lnTo>
                    <a:pt x="906" y="171733"/>
                  </a:lnTo>
                  <a:lnTo>
                    <a:pt x="14500" y="117598"/>
                  </a:lnTo>
                  <a:lnTo>
                    <a:pt x="43166" y="69706"/>
                  </a:lnTo>
                  <a:lnTo>
                    <a:pt x="84642" y="32074"/>
                  </a:lnTo>
                  <a:lnTo>
                    <a:pt x="135282" y="8156"/>
                  </a:lnTo>
                  <a:lnTo>
                    <a:pt x="190499" y="0"/>
                  </a:lnTo>
                  <a:lnTo>
                    <a:pt x="1352549" y="0"/>
                  </a:lnTo>
                  <a:lnTo>
                    <a:pt x="1371315" y="906"/>
                  </a:lnTo>
                  <a:lnTo>
                    <a:pt x="1389721" y="3625"/>
                  </a:lnTo>
                  <a:lnTo>
                    <a:pt x="1407765" y="8156"/>
                  </a:lnTo>
                  <a:lnTo>
                    <a:pt x="1411579" y="9524"/>
                  </a:lnTo>
                  <a:lnTo>
                    <a:pt x="190499" y="9524"/>
                  </a:lnTo>
                  <a:lnTo>
                    <a:pt x="181608" y="9742"/>
                  </a:lnTo>
                  <a:lnTo>
                    <a:pt x="137964" y="17315"/>
                  </a:lnTo>
                  <a:lnTo>
                    <a:pt x="97467" y="35265"/>
                  </a:lnTo>
                  <a:lnTo>
                    <a:pt x="62530" y="62530"/>
                  </a:lnTo>
                  <a:lnTo>
                    <a:pt x="35265" y="97468"/>
                  </a:lnTo>
                  <a:lnTo>
                    <a:pt x="17314" y="137964"/>
                  </a:lnTo>
                  <a:lnTo>
                    <a:pt x="10520" y="171733"/>
                  </a:lnTo>
                  <a:lnTo>
                    <a:pt x="10393" y="172760"/>
                  </a:lnTo>
                  <a:lnTo>
                    <a:pt x="9741" y="181608"/>
                  </a:lnTo>
                  <a:lnTo>
                    <a:pt x="9524" y="190499"/>
                  </a:lnTo>
                  <a:lnTo>
                    <a:pt x="9524" y="209549"/>
                  </a:lnTo>
                  <a:lnTo>
                    <a:pt x="14949" y="253533"/>
                  </a:lnTo>
                  <a:lnTo>
                    <a:pt x="30891" y="294861"/>
                  </a:lnTo>
                  <a:lnTo>
                    <a:pt x="56397" y="331077"/>
                  </a:lnTo>
                  <a:lnTo>
                    <a:pt x="89954" y="360024"/>
                  </a:lnTo>
                  <a:lnTo>
                    <a:pt x="129540" y="379950"/>
                  </a:lnTo>
                  <a:lnTo>
                    <a:pt x="172760" y="389655"/>
                  </a:lnTo>
                  <a:lnTo>
                    <a:pt x="190499" y="390524"/>
                  </a:lnTo>
                  <a:lnTo>
                    <a:pt x="1411578" y="390524"/>
                  </a:lnTo>
                  <a:lnTo>
                    <a:pt x="1407765" y="391892"/>
                  </a:lnTo>
                  <a:lnTo>
                    <a:pt x="1389721" y="396424"/>
                  </a:lnTo>
                  <a:lnTo>
                    <a:pt x="1371315" y="399143"/>
                  </a:lnTo>
                  <a:lnTo>
                    <a:pt x="1352549" y="400049"/>
                  </a:lnTo>
                  <a:close/>
                </a:path>
                <a:path w="1543050" h="400050">
                  <a:moveTo>
                    <a:pt x="1411578" y="390524"/>
                  </a:moveTo>
                  <a:lnTo>
                    <a:pt x="1352549" y="390524"/>
                  </a:lnTo>
                  <a:lnTo>
                    <a:pt x="1361439" y="390307"/>
                  </a:lnTo>
                  <a:lnTo>
                    <a:pt x="1370287" y="389655"/>
                  </a:lnTo>
                  <a:lnTo>
                    <a:pt x="1413507" y="379950"/>
                  </a:lnTo>
                  <a:lnTo>
                    <a:pt x="1453092" y="360024"/>
                  </a:lnTo>
                  <a:lnTo>
                    <a:pt x="1486650" y="331077"/>
                  </a:lnTo>
                  <a:lnTo>
                    <a:pt x="1512155" y="294861"/>
                  </a:lnTo>
                  <a:lnTo>
                    <a:pt x="1528098" y="253533"/>
                  </a:lnTo>
                  <a:lnTo>
                    <a:pt x="1533524" y="209549"/>
                  </a:lnTo>
                  <a:lnTo>
                    <a:pt x="1533524" y="190499"/>
                  </a:lnTo>
                  <a:lnTo>
                    <a:pt x="1528098" y="146515"/>
                  </a:lnTo>
                  <a:lnTo>
                    <a:pt x="1512155" y="105187"/>
                  </a:lnTo>
                  <a:lnTo>
                    <a:pt x="1486650" y="68971"/>
                  </a:lnTo>
                  <a:lnTo>
                    <a:pt x="1453092" y="40024"/>
                  </a:lnTo>
                  <a:lnTo>
                    <a:pt x="1413507" y="20098"/>
                  </a:lnTo>
                  <a:lnTo>
                    <a:pt x="1370287" y="10394"/>
                  </a:lnTo>
                  <a:lnTo>
                    <a:pt x="1352549" y="9524"/>
                  </a:lnTo>
                  <a:lnTo>
                    <a:pt x="1411579" y="9524"/>
                  </a:lnTo>
                  <a:lnTo>
                    <a:pt x="1458405" y="32074"/>
                  </a:lnTo>
                  <a:lnTo>
                    <a:pt x="1499881" y="69706"/>
                  </a:lnTo>
                  <a:lnTo>
                    <a:pt x="1528548" y="117598"/>
                  </a:lnTo>
                  <a:lnTo>
                    <a:pt x="1542143" y="171733"/>
                  </a:lnTo>
                  <a:lnTo>
                    <a:pt x="1543049" y="209549"/>
                  </a:lnTo>
                  <a:lnTo>
                    <a:pt x="1542192" y="227288"/>
                  </a:lnTo>
                  <a:lnTo>
                    <a:pt x="1534892" y="264766"/>
                  </a:lnTo>
                  <a:lnTo>
                    <a:pt x="1510973" y="315405"/>
                  </a:lnTo>
                  <a:lnTo>
                    <a:pt x="1473342" y="356882"/>
                  </a:lnTo>
                  <a:lnTo>
                    <a:pt x="1425450" y="385548"/>
                  </a:lnTo>
                  <a:lnTo>
                    <a:pt x="1411578" y="39052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8049" y="3638549"/>
              <a:ext cx="152399" cy="1523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476925" y="3596512"/>
            <a:ext cx="125552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고급 추론 능력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801099" y="3514724"/>
            <a:ext cx="1676400" cy="400050"/>
            <a:chOff x="8801099" y="3514724"/>
            <a:chExt cx="1676400" cy="400050"/>
          </a:xfrm>
        </p:grpSpPr>
        <p:sp>
          <p:nvSpPr>
            <p:cNvPr id="18" name="object 18"/>
            <p:cNvSpPr/>
            <p:nvPr/>
          </p:nvSpPr>
          <p:spPr>
            <a:xfrm>
              <a:off x="8801099" y="3514724"/>
              <a:ext cx="1676400" cy="400050"/>
            </a:xfrm>
            <a:custGeom>
              <a:avLst/>
              <a:gdLst/>
              <a:ahLst/>
              <a:cxnLst/>
              <a:rect l="l" t="t" r="r" b="b"/>
              <a:pathLst>
                <a:path w="1676400" h="400050">
                  <a:moveTo>
                    <a:pt x="1485899" y="400049"/>
                  </a:moveTo>
                  <a:lnTo>
                    <a:pt x="190499" y="400049"/>
                  </a:lnTo>
                  <a:lnTo>
                    <a:pt x="171733" y="399143"/>
                  </a:lnTo>
                  <a:lnTo>
                    <a:pt x="117597" y="385548"/>
                  </a:lnTo>
                  <a:lnTo>
                    <a:pt x="69705" y="356882"/>
                  </a:lnTo>
                  <a:lnTo>
                    <a:pt x="32073" y="315405"/>
                  </a:lnTo>
                  <a:lnTo>
                    <a:pt x="8155" y="264766"/>
                  </a:lnTo>
                  <a:lnTo>
                    <a:pt x="0" y="209549"/>
                  </a:lnTo>
                  <a:lnTo>
                    <a:pt x="0" y="190499"/>
                  </a:lnTo>
                  <a:lnTo>
                    <a:pt x="8156" y="135282"/>
                  </a:lnTo>
                  <a:lnTo>
                    <a:pt x="32073" y="84643"/>
                  </a:lnTo>
                  <a:lnTo>
                    <a:pt x="69705" y="43167"/>
                  </a:lnTo>
                  <a:lnTo>
                    <a:pt x="117597" y="14500"/>
                  </a:lnTo>
                  <a:lnTo>
                    <a:pt x="171733" y="906"/>
                  </a:lnTo>
                  <a:lnTo>
                    <a:pt x="190499" y="0"/>
                  </a:lnTo>
                  <a:lnTo>
                    <a:pt x="1485899" y="0"/>
                  </a:lnTo>
                  <a:lnTo>
                    <a:pt x="1541115" y="8156"/>
                  </a:lnTo>
                  <a:lnTo>
                    <a:pt x="1591755" y="32074"/>
                  </a:lnTo>
                  <a:lnTo>
                    <a:pt x="1633231" y="69706"/>
                  </a:lnTo>
                  <a:lnTo>
                    <a:pt x="1661897" y="117598"/>
                  </a:lnTo>
                  <a:lnTo>
                    <a:pt x="1675493" y="171733"/>
                  </a:lnTo>
                  <a:lnTo>
                    <a:pt x="1676399" y="190499"/>
                  </a:lnTo>
                  <a:lnTo>
                    <a:pt x="1676399" y="209549"/>
                  </a:lnTo>
                  <a:lnTo>
                    <a:pt x="1668242" y="264766"/>
                  </a:lnTo>
                  <a:lnTo>
                    <a:pt x="1644323" y="315405"/>
                  </a:lnTo>
                  <a:lnTo>
                    <a:pt x="1606692" y="356882"/>
                  </a:lnTo>
                  <a:lnTo>
                    <a:pt x="1558799" y="385548"/>
                  </a:lnTo>
                  <a:lnTo>
                    <a:pt x="1504665" y="399143"/>
                  </a:lnTo>
                  <a:lnTo>
                    <a:pt x="1485899" y="4000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801099" y="3514724"/>
              <a:ext cx="1676400" cy="400050"/>
            </a:xfrm>
            <a:custGeom>
              <a:avLst/>
              <a:gdLst/>
              <a:ahLst/>
              <a:cxnLst/>
              <a:rect l="l" t="t" r="r" b="b"/>
              <a:pathLst>
                <a:path w="1676400" h="400050">
                  <a:moveTo>
                    <a:pt x="1485899" y="400049"/>
                  </a:moveTo>
                  <a:lnTo>
                    <a:pt x="190499" y="400049"/>
                  </a:lnTo>
                  <a:lnTo>
                    <a:pt x="171733" y="399143"/>
                  </a:lnTo>
                  <a:lnTo>
                    <a:pt x="117597" y="385548"/>
                  </a:lnTo>
                  <a:lnTo>
                    <a:pt x="69705" y="356882"/>
                  </a:lnTo>
                  <a:lnTo>
                    <a:pt x="32073" y="315405"/>
                  </a:lnTo>
                  <a:lnTo>
                    <a:pt x="8155" y="264766"/>
                  </a:lnTo>
                  <a:lnTo>
                    <a:pt x="0" y="209549"/>
                  </a:lnTo>
                  <a:lnTo>
                    <a:pt x="0" y="190499"/>
                  </a:lnTo>
                  <a:lnTo>
                    <a:pt x="8156" y="135282"/>
                  </a:lnTo>
                  <a:lnTo>
                    <a:pt x="32073" y="84643"/>
                  </a:lnTo>
                  <a:lnTo>
                    <a:pt x="69705" y="43167"/>
                  </a:lnTo>
                  <a:lnTo>
                    <a:pt x="117597" y="14500"/>
                  </a:lnTo>
                  <a:lnTo>
                    <a:pt x="171733" y="906"/>
                  </a:lnTo>
                  <a:lnTo>
                    <a:pt x="190499" y="0"/>
                  </a:lnTo>
                  <a:lnTo>
                    <a:pt x="1485899" y="0"/>
                  </a:lnTo>
                  <a:lnTo>
                    <a:pt x="1504665" y="906"/>
                  </a:lnTo>
                  <a:lnTo>
                    <a:pt x="1523070" y="3625"/>
                  </a:lnTo>
                  <a:lnTo>
                    <a:pt x="1541115" y="8156"/>
                  </a:lnTo>
                  <a:lnTo>
                    <a:pt x="1544929" y="9524"/>
                  </a:lnTo>
                  <a:lnTo>
                    <a:pt x="190499" y="9524"/>
                  </a:lnTo>
                  <a:lnTo>
                    <a:pt x="181608" y="9742"/>
                  </a:lnTo>
                  <a:lnTo>
                    <a:pt x="137964" y="17315"/>
                  </a:lnTo>
                  <a:lnTo>
                    <a:pt x="97467" y="35265"/>
                  </a:lnTo>
                  <a:lnTo>
                    <a:pt x="62529" y="62530"/>
                  </a:lnTo>
                  <a:lnTo>
                    <a:pt x="35264" y="97468"/>
                  </a:lnTo>
                  <a:lnTo>
                    <a:pt x="17314" y="137964"/>
                  </a:lnTo>
                  <a:lnTo>
                    <a:pt x="9741" y="181608"/>
                  </a:lnTo>
                  <a:lnTo>
                    <a:pt x="9524" y="190499"/>
                  </a:lnTo>
                  <a:lnTo>
                    <a:pt x="9524" y="209549"/>
                  </a:lnTo>
                  <a:lnTo>
                    <a:pt x="14949" y="253533"/>
                  </a:lnTo>
                  <a:lnTo>
                    <a:pt x="30891" y="294861"/>
                  </a:lnTo>
                  <a:lnTo>
                    <a:pt x="56396" y="331077"/>
                  </a:lnTo>
                  <a:lnTo>
                    <a:pt x="89953" y="360024"/>
                  </a:lnTo>
                  <a:lnTo>
                    <a:pt x="129539" y="379950"/>
                  </a:lnTo>
                  <a:lnTo>
                    <a:pt x="172759" y="389655"/>
                  </a:lnTo>
                  <a:lnTo>
                    <a:pt x="190499" y="390524"/>
                  </a:lnTo>
                  <a:lnTo>
                    <a:pt x="1544927" y="390524"/>
                  </a:lnTo>
                  <a:lnTo>
                    <a:pt x="1541115" y="391892"/>
                  </a:lnTo>
                  <a:lnTo>
                    <a:pt x="1523070" y="396424"/>
                  </a:lnTo>
                  <a:lnTo>
                    <a:pt x="1504665" y="399143"/>
                  </a:lnTo>
                  <a:lnTo>
                    <a:pt x="1485899" y="400049"/>
                  </a:lnTo>
                  <a:close/>
                </a:path>
                <a:path w="1676400" h="400050">
                  <a:moveTo>
                    <a:pt x="1544927" y="390524"/>
                  </a:moveTo>
                  <a:lnTo>
                    <a:pt x="1485899" y="390524"/>
                  </a:lnTo>
                  <a:lnTo>
                    <a:pt x="1494789" y="390307"/>
                  </a:lnTo>
                  <a:lnTo>
                    <a:pt x="1503637" y="389655"/>
                  </a:lnTo>
                  <a:lnTo>
                    <a:pt x="1546857" y="379950"/>
                  </a:lnTo>
                  <a:lnTo>
                    <a:pt x="1586442" y="360024"/>
                  </a:lnTo>
                  <a:lnTo>
                    <a:pt x="1619999" y="331077"/>
                  </a:lnTo>
                  <a:lnTo>
                    <a:pt x="1645505" y="294861"/>
                  </a:lnTo>
                  <a:lnTo>
                    <a:pt x="1661447" y="253533"/>
                  </a:lnTo>
                  <a:lnTo>
                    <a:pt x="1665877" y="228315"/>
                  </a:lnTo>
                  <a:lnTo>
                    <a:pt x="1666003" y="227288"/>
                  </a:lnTo>
                  <a:lnTo>
                    <a:pt x="1666656" y="218440"/>
                  </a:lnTo>
                  <a:lnTo>
                    <a:pt x="1666874" y="209549"/>
                  </a:lnTo>
                  <a:lnTo>
                    <a:pt x="1666874" y="190499"/>
                  </a:lnTo>
                  <a:lnTo>
                    <a:pt x="1661447" y="146515"/>
                  </a:lnTo>
                  <a:lnTo>
                    <a:pt x="1645505" y="105187"/>
                  </a:lnTo>
                  <a:lnTo>
                    <a:pt x="1619999" y="68971"/>
                  </a:lnTo>
                  <a:lnTo>
                    <a:pt x="1586442" y="40024"/>
                  </a:lnTo>
                  <a:lnTo>
                    <a:pt x="1546857" y="20098"/>
                  </a:lnTo>
                  <a:lnTo>
                    <a:pt x="1503637" y="10394"/>
                  </a:lnTo>
                  <a:lnTo>
                    <a:pt x="1485899" y="9524"/>
                  </a:lnTo>
                  <a:lnTo>
                    <a:pt x="1544929" y="9524"/>
                  </a:lnTo>
                  <a:lnTo>
                    <a:pt x="1591755" y="32074"/>
                  </a:lnTo>
                  <a:lnTo>
                    <a:pt x="1633231" y="69706"/>
                  </a:lnTo>
                  <a:lnTo>
                    <a:pt x="1661897" y="117598"/>
                  </a:lnTo>
                  <a:lnTo>
                    <a:pt x="1675493" y="171733"/>
                  </a:lnTo>
                  <a:lnTo>
                    <a:pt x="1676399" y="209549"/>
                  </a:lnTo>
                  <a:lnTo>
                    <a:pt x="1675542" y="227288"/>
                  </a:lnTo>
                  <a:lnTo>
                    <a:pt x="1668242" y="264766"/>
                  </a:lnTo>
                  <a:lnTo>
                    <a:pt x="1644324" y="315405"/>
                  </a:lnTo>
                  <a:lnTo>
                    <a:pt x="1606692" y="356882"/>
                  </a:lnTo>
                  <a:lnTo>
                    <a:pt x="1558799" y="385548"/>
                  </a:lnTo>
                  <a:lnTo>
                    <a:pt x="1544927" y="39052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91182" y="3638549"/>
              <a:ext cx="191303" cy="1523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249916" y="3596512"/>
            <a:ext cx="1383584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자연스러운 대화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067299" y="4067174"/>
            <a:ext cx="1638300" cy="400050"/>
            <a:chOff x="5067299" y="4067174"/>
            <a:chExt cx="1638300" cy="400050"/>
          </a:xfrm>
        </p:grpSpPr>
        <p:sp>
          <p:nvSpPr>
            <p:cNvPr id="23" name="object 23"/>
            <p:cNvSpPr/>
            <p:nvPr/>
          </p:nvSpPr>
          <p:spPr>
            <a:xfrm>
              <a:off x="5067299" y="4067174"/>
              <a:ext cx="1638300" cy="400050"/>
            </a:xfrm>
            <a:custGeom>
              <a:avLst/>
              <a:gdLst/>
              <a:ahLst/>
              <a:cxnLst/>
              <a:rect l="l" t="t" r="r" b="b"/>
              <a:pathLst>
                <a:path w="1638300" h="400050">
                  <a:moveTo>
                    <a:pt x="1447799" y="400049"/>
                  </a:moveTo>
                  <a:lnTo>
                    <a:pt x="190499" y="400049"/>
                  </a:lnTo>
                  <a:lnTo>
                    <a:pt x="171733" y="399143"/>
                  </a:lnTo>
                  <a:lnTo>
                    <a:pt x="117597" y="385548"/>
                  </a:lnTo>
                  <a:lnTo>
                    <a:pt x="69706" y="356882"/>
                  </a:lnTo>
                  <a:lnTo>
                    <a:pt x="32074" y="315405"/>
                  </a:lnTo>
                  <a:lnTo>
                    <a:pt x="8156" y="264766"/>
                  </a:lnTo>
                  <a:lnTo>
                    <a:pt x="0" y="209549"/>
                  </a:lnTo>
                  <a:lnTo>
                    <a:pt x="0" y="190499"/>
                  </a:lnTo>
                  <a:lnTo>
                    <a:pt x="8156" y="135282"/>
                  </a:lnTo>
                  <a:lnTo>
                    <a:pt x="32074" y="84643"/>
                  </a:lnTo>
                  <a:lnTo>
                    <a:pt x="69706" y="43167"/>
                  </a:lnTo>
                  <a:lnTo>
                    <a:pt x="117597" y="14500"/>
                  </a:lnTo>
                  <a:lnTo>
                    <a:pt x="171733" y="906"/>
                  </a:lnTo>
                  <a:lnTo>
                    <a:pt x="190499" y="0"/>
                  </a:lnTo>
                  <a:lnTo>
                    <a:pt x="1447799" y="0"/>
                  </a:lnTo>
                  <a:lnTo>
                    <a:pt x="1503015" y="8156"/>
                  </a:lnTo>
                  <a:lnTo>
                    <a:pt x="1553654" y="32074"/>
                  </a:lnTo>
                  <a:lnTo>
                    <a:pt x="1595131" y="69706"/>
                  </a:lnTo>
                  <a:lnTo>
                    <a:pt x="1623798" y="117598"/>
                  </a:lnTo>
                  <a:lnTo>
                    <a:pt x="1637393" y="171733"/>
                  </a:lnTo>
                  <a:lnTo>
                    <a:pt x="1638299" y="190499"/>
                  </a:lnTo>
                  <a:lnTo>
                    <a:pt x="1638299" y="209549"/>
                  </a:lnTo>
                  <a:lnTo>
                    <a:pt x="1630142" y="264766"/>
                  </a:lnTo>
                  <a:lnTo>
                    <a:pt x="1606223" y="315405"/>
                  </a:lnTo>
                  <a:lnTo>
                    <a:pt x="1568592" y="356882"/>
                  </a:lnTo>
                  <a:lnTo>
                    <a:pt x="1520700" y="385548"/>
                  </a:lnTo>
                  <a:lnTo>
                    <a:pt x="1466565" y="399143"/>
                  </a:lnTo>
                  <a:lnTo>
                    <a:pt x="1447799" y="4000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067299" y="4067174"/>
              <a:ext cx="1638300" cy="400050"/>
            </a:xfrm>
            <a:custGeom>
              <a:avLst/>
              <a:gdLst/>
              <a:ahLst/>
              <a:cxnLst/>
              <a:rect l="l" t="t" r="r" b="b"/>
              <a:pathLst>
                <a:path w="1638300" h="400050">
                  <a:moveTo>
                    <a:pt x="1447799" y="400049"/>
                  </a:moveTo>
                  <a:lnTo>
                    <a:pt x="190499" y="400049"/>
                  </a:lnTo>
                  <a:lnTo>
                    <a:pt x="171733" y="399143"/>
                  </a:lnTo>
                  <a:lnTo>
                    <a:pt x="117597" y="385548"/>
                  </a:lnTo>
                  <a:lnTo>
                    <a:pt x="69706" y="356882"/>
                  </a:lnTo>
                  <a:lnTo>
                    <a:pt x="32074" y="315405"/>
                  </a:lnTo>
                  <a:lnTo>
                    <a:pt x="8156" y="264766"/>
                  </a:lnTo>
                  <a:lnTo>
                    <a:pt x="0" y="209549"/>
                  </a:lnTo>
                  <a:lnTo>
                    <a:pt x="0" y="190499"/>
                  </a:lnTo>
                  <a:lnTo>
                    <a:pt x="8156" y="135282"/>
                  </a:lnTo>
                  <a:lnTo>
                    <a:pt x="32074" y="84643"/>
                  </a:lnTo>
                  <a:lnTo>
                    <a:pt x="69706" y="43167"/>
                  </a:lnTo>
                  <a:lnTo>
                    <a:pt x="117597" y="14500"/>
                  </a:lnTo>
                  <a:lnTo>
                    <a:pt x="171733" y="906"/>
                  </a:lnTo>
                  <a:lnTo>
                    <a:pt x="190499" y="0"/>
                  </a:lnTo>
                  <a:lnTo>
                    <a:pt x="1447799" y="0"/>
                  </a:lnTo>
                  <a:lnTo>
                    <a:pt x="1466565" y="906"/>
                  </a:lnTo>
                  <a:lnTo>
                    <a:pt x="1484970" y="3625"/>
                  </a:lnTo>
                  <a:lnTo>
                    <a:pt x="1503015" y="8156"/>
                  </a:lnTo>
                  <a:lnTo>
                    <a:pt x="1506829" y="9524"/>
                  </a:lnTo>
                  <a:lnTo>
                    <a:pt x="190499" y="9524"/>
                  </a:lnTo>
                  <a:lnTo>
                    <a:pt x="181608" y="9742"/>
                  </a:lnTo>
                  <a:lnTo>
                    <a:pt x="137964" y="17315"/>
                  </a:lnTo>
                  <a:lnTo>
                    <a:pt x="97468" y="35265"/>
                  </a:lnTo>
                  <a:lnTo>
                    <a:pt x="62530" y="62531"/>
                  </a:lnTo>
                  <a:lnTo>
                    <a:pt x="35265" y="97467"/>
                  </a:lnTo>
                  <a:lnTo>
                    <a:pt x="17314" y="137964"/>
                  </a:lnTo>
                  <a:lnTo>
                    <a:pt x="10520" y="171733"/>
                  </a:lnTo>
                  <a:lnTo>
                    <a:pt x="10393" y="172760"/>
                  </a:lnTo>
                  <a:lnTo>
                    <a:pt x="9741" y="181608"/>
                  </a:lnTo>
                  <a:lnTo>
                    <a:pt x="9524" y="190499"/>
                  </a:lnTo>
                  <a:lnTo>
                    <a:pt x="9524" y="209549"/>
                  </a:lnTo>
                  <a:lnTo>
                    <a:pt x="14949" y="253533"/>
                  </a:lnTo>
                  <a:lnTo>
                    <a:pt x="30891" y="294861"/>
                  </a:lnTo>
                  <a:lnTo>
                    <a:pt x="56397" y="331077"/>
                  </a:lnTo>
                  <a:lnTo>
                    <a:pt x="89955" y="360024"/>
                  </a:lnTo>
                  <a:lnTo>
                    <a:pt x="129540" y="379950"/>
                  </a:lnTo>
                  <a:lnTo>
                    <a:pt x="172760" y="389655"/>
                  </a:lnTo>
                  <a:lnTo>
                    <a:pt x="190499" y="390524"/>
                  </a:lnTo>
                  <a:lnTo>
                    <a:pt x="1506830" y="390524"/>
                  </a:lnTo>
                  <a:lnTo>
                    <a:pt x="1503015" y="391892"/>
                  </a:lnTo>
                  <a:lnTo>
                    <a:pt x="1484970" y="396424"/>
                  </a:lnTo>
                  <a:lnTo>
                    <a:pt x="1466565" y="399143"/>
                  </a:lnTo>
                  <a:lnTo>
                    <a:pt x="1447799" y="400049"/>
                  </a:lnTo>
                  <a:close/>
                </a:path>
                <a:path w="1638300" h="400050">
                  <a:moveTo>
                    <a:pt x="1506830" y="390524"/>
                  </a:moveTo>
                  <a:lnTo>
                    <a:pt x="1447799" y="390524"/>
                  </a:lnTo>
                  <a:lnTo>
                    <a:pt x="1456690" y="390307"/>
                  </a:lnTo>
                  <a:lnTo>
                    <a:pt x="1465538" y="389655"/>
                  </a:lnTo>
                  <a:lnTo>
                    <a:pt x="1508757" y="379950"/>
                  </a:lnTo>
                  <a:lnTo>
                    <a:pt x="1548343" y="360024"/>
                  </a:lnTo>
                  <a:lnTo>
                    <a:pt x="1581900" y="331077"/>
                  </a:lnTo>
                  <a:lnTo>
                    <a:pt x="1607407" y="294861"/>
                  </a:lnTo>
                  <a:lnTo>
                    <a:pt x="1623348" y="253533"/>
                  </a:lnTo>
                  <a:lnTo>
                    <a:pt x="1628774" y="209549"/>
                  </a:lnTo>
                  <a:lnTo>
                    <a:pt x="1628774" y="190499"/>
                  </a:lnTo>
                  <a:lnTo>
                    <a:pt x="1623348" y="146515"/>
                  </a:lnTo>
                  <a:lnTo>
                    <a:pt x="1607407" y="105187"/>
                  </a:lnTo>
                  <a:lnTo>
                    <a:pt x="1581900" y="68971"/>
                  </a:lnTo>
                  <a:lnTo>
                    <a:pt x="1548343" y="40024"/>
                  </a:lnTo>
                  <a:lnTo>
                    <a:pt x="1508757" y="20098"/>
                  </a:lnTo>
                  <a:lnTo>
                    <a:pt x="1465538" y="10394"/>
                  </a:lnTo>
                  <a:lnTo>
                    <a:pt x="1447799" y="9524"/>
                  </a:lnTo>
                  <a:lnTo>
                    <a:pt x="1506829" y="9524"/>
                  </a:lnTo>
                  <a:lnTo>
                    <a:pt x="1553654" y="32074"/>
                  </a:lnTo>
                  <a:lnTo>
                    <a:pt x="1595131" y="69706"/>
                  </a:lnTo>
                  <a:lnTo>
                    <a:pt x="1623798" y="117598"/>
                  </a:lnTo>
                  <a:lnTo>
                    <a:pt x="1637393" y="171733"/>
                  </a:lnTo>
                  <a:lnTo>
                    <a:pt x="1638299" y="209549"/>
                  </a:lnTo>
                  <a:lnTo>
                    <a:pt x="1637442" y="227288"/>
                  </a:lnTo>
                  <a:lnTo>
                    <a:pt x="1630142" y="264766"/>
                  </a:lnTo>
                  <a:lnTo>
                    <a:pt x="1606223" y="315405"/>
                  </a:lnTo>
                  <a:lnTo>
                    <a:pt x="1568592" y="356882"/>
                  </a:lnTo>
                  <a:lnTo>
                    <a:pt x="1520700" y="385548"/>
                  </a:lnTo>
                  <a:lnTo>
                    <a:pt x="1506830" y="39052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7799" y="4190999"/>
              <a:ext cx="114299" cy="15239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437385" y="4148962"/>
            <a:ext cx="1439664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코드 생성 전문가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905624" y="4067174"/>
            <a:ext cx="1390650" cy="400050"/>
            <a:chOff x="6905624" y="4067174"/>
            <a:chExt cx="1390650" cy="400050"/>
          </a:xfrm>
        </p:grpSpPr>
        <p:sp>
          <p:nvSpPr>
            <p:cNvPr id="28" name="object 28"/>
            <p:cNvSpPr/>
            <p:nvPr/>
          </p:nvSpPr>
          <p:spPr>
            <a:xfrm>
              <a:off x="6905624" y="4067174"/>
              <a:ext cx="1390650" cy="400050"/>
            </a:xfrm>
            <a:custGeom>
              <a:avLst/>
              <a:gdLst/>
              <a:ahLst/>
              <a:cxnLst/>
              <a:rect l="l" t="t" r="r" b="b"/>
              <a:pathLst>
                <a:path w="1390650" h="400050">
                  <a:moveTo>
                    <a:pt x="1200149" y="400049"/>
                  </a:moveTo>
                  <a:lnTo>
                    <a:pt x="190499" y="400049"/>
                  </a:lnTo>
                  <a:lnTo>
                    <a:pt x="171733" y="399143"/>
                  </a:lnTo>
                  <a:lnTo>
                    <a:pt x="117597" y="385548"/>
                  </a:lnTo>
                  <a:lnTo>
                    <a:pt x="69705" y="356882"/>
                  </a:lnTo>
                  <a:lnTo>
                    <a:pt x="32073" y="315405"/>
                  </a:lnTo>
                  <a:lnTo>
                    <a:pt x="8155" y="264766"/>
                  </a:lnTo>
                  <a:lnTo>
                    <a:pt x="0" y="209549"/>
                  </a:lnTo>
                  <a:lnTo>
                    <a:pt x="0" y="190499"/>
                  </a:lnTo>
                  <a:lnTo>
                    <a:pt x="8155" y="135282"/>
                  </a:lnTo>
                  <a:lnTo>
                    <a:pt x="32073" y="84643"/>
                  </a:lnTo>
                  <a:lnTo>
                    <a:pt x="69705" y="43167"/>
                  </a:lnTo>
                  <a:lnTo>
                    <a:pt x="117597" y="14500"/>
                  </a:lnTo>
                  <a:lnTo>
                    <a:pt x="171733" y="906"/>
                  </a:lnTo>
                  <a:lnTo>
                    <a:pt x="190499" y="0"/>
                  </a:lnTo>
                  <a:lnTo>
                    <a:pt x="1200149" y="0"/>
                  </a:lnTo>
                  <a:lnTo>
                    <a:pt x="1255366" y="8156"/>
                  </a:lnTo>
                  <a:lnTo>
                    <a:pt x="1306005" y="32074"/>
                  </a:lnTo>
                  <a:lnTo>
                    <a:pt x="1347482" y="69706"/>
                  </a:lnTo>
                  <a:lnTo>
                    <a:pt x="1376148" y="117598"/>
                  </a:lnTo>
                  <a:lnTo>
                    <a:pt x="1389743" y="171733"/>
                  </a:lnTo>
                  <a:lnTo>
                    <a:pt x="1390649" y="190499"/>
                  </a:lnTo>
                  <a:lnTo>
                    <a:pt x="1390649" y="209549"/>
                  </a:lnTo>
                  <a:lnTo>
                    <a:pt x="1382492" y="264766"/>
                  </a:lnTo>
                  <a:lnTo>
                    <a:pt x="1358574" y="315405"/>
                  </a:lnTo>
                  <a:lnTo>
                    <a:pt x="1320942" y="356882"/>
                  </a:lnTo>
                  <a:lnTo>
                    <a:pt x="1273050" y="385548"/>
                  </a:lnTo>
                  <a:lnTo>
                    <a:pt x="1218915" y="399143"/>
                  </a:lnTo>
                  <a:lnTo>
                    <a:pt x="1200149" y="4000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905624" y="4067174"/>
              <a:ext cx="1390650" cy="400050"/>
            </a:xfrm>
            <a:custGeom>
              <a:avLst/>
              <a:gdLst/>
              <a:ahLst/>
              <a:cxnLst/>
              <a:rect l="l" t="t" r="r" b="b"/>
              <a:pathLst>
                <a:path w="1390650" h="400050">
                  <a:moveTo>
                    <a:pt x="1200149" y="400049"/>
                  </a:moveTo>
                  <a:lnTo>
                    <a:pt x="190499" y="400049"/>
                  </a:lnTo>
                  <a:lnTo>
                    <a:pt x="171733" y="399143"/>
                  </a:lnTo>
                  <a:lnTo>
                    <a:pt x="117597" y="385548"/>
                  </a:lnTo>
                  <a:lnTo>
                    <a:pt x="69705" y="356882"/>
                  </a:lnTo>
                  <a:lnTo>
                    <a:pt x="32073" y="315405"/>
                  </a:lnTo>
                  <a:lnTo>
                    <a:pt x="8155" y="264766"/>
                  </a:lnTo>
                  <a:lnTo>
                    <a:pt x="0" y="209549"/>
                  </a:lnTo>
                  <a:lnTo>
                    <a:pt x="0" y="190499"/>
                  </a:lnTo>
                  <a:lnTo>
                    <a:pt x="8155" y="135282"/>
                  </a:lnTo>
                  <a:lnTo>
                    <a:pt x="32073" y="84643"/>
                  </a:lnTo>
                  <a:lnTo>
                    <a:pt x="69705" y="43167"/>
                  </a:lnTo>
                  <a:lnTo>
                    <a:pt x="117597" y="14500"/>
                  </a:lnTo>
                  <a:lnTo>
                    <a:pt x="171733" y="906"/>
                  </a:lnTo>
                  <a:lnTo>
                    <a:pt x="190499" y="0"/>
                  </a:lnTo>
                  <a:lnTo>
                    <a:pt x="1200149" y="0"/>
                  </a:lnTo>
                  <a:lnTo>
                    <a:pt x="1218915" y="906"/>
                  </a:lnTo>
                  <a:lnTo>
                    <a:pt x="1237321" y="3625"/>
                  </a:lnTo>
                  <a:lnTo>
                    <a:pt x="1255366" y="8156"/>
                  </a:lnTo>
                  <a:lnTo>
                    <a:pt x="1259180" y="9524"/>
                  </a:lnTo>
                  <a:lnTo>
                    <a:pt x="190499" y="9524"/>
                  </a:lnTo>
                  <a:lnTo>
                    <a:pt x="181608" y="9742"/>
                  </a:lnTo>
                  <a:lnTo>
                    <a:pt x="137964" y="17315"/>
                  </a:lnTo>
                  <a:lnTo>
                    <a:pt x="97467" y="35265"/>
                  </a:lnTo>
                  <a:lnTo>
                    <a:pt x="62530" y="62531"/>
                  </a:lnTo>
                  <a:lnTo>
                    <a:pt x="35265" y="97467"/>
                  </a:lnTo>
                  <a:lnTo>
                    <a:pt x="17314" y="137964"/>
                  </a:lnTo>
                  <a:lnTo>
                    <a:pt x="10520" y="171733"/>
                  </a:lnTo>
                  <a:lnTo>
                    <a:pt x="10393" y="172760"/>
                  </a:lnTo>
                  <a:lnTo>
                    <a:pt x="9741" y="181608"/>
                  </a:lnTo>
                  <a:lnTo>
                    <a:pt x="9524" y="190499"/>
                  </a:lnTo>
                  <a:lnTo>
                    <a:pt x="9524" y="209549"/>
                  </a:lnTo>
                  <a:lnTo>
                    <a:pt x="14949" y="253533"/>
                  </a:lnTo>
                  <a:lnTo>
                    <a:pt x="30891" y="294861"/>
                  </a:lnTo>
                  <a:lnTo>
                    <a:pt x="56397" y="331077"/>
                  </a:lnTo>
                  <a:lnTo>
                    <a:pt x="89954" y="360024"/>
                  </a:lnTo>
                  <a:lnTo>
                    <a:pt x="129540" y="379950"/>
                  </a:lnTo>
                  <a:lnTo>
                    <a:pt x="172760" y="389655"/>
                  </a:lnTo>
                  <a:lnTo>
                    <a:pt x="190499" y="390524"/>
                  </a:lnTo>
                  <a:lnTo>
                    <a:pt x="1259180" y="390524"/>
                  </a:lnTo>
                  <a:lnTo>
                    <a:pt x="1255366" y="391892"/>
                  </a:lnTo>
                  <a:lnTo>
                    <a:pt x="1237321" y="396424"/>
                  </a:lnTo>
                  <a:lnTo>
                    <a:pt x="1218915" y="399143"/>
                  </a:lnTo>
                  <a:lnTo>
                    <a:pt x="1200149" y="400049"/>
                  </a:lnTo>
                  <a:close/>
                </a:path>
                <a:path w="1390650" h="400050">
                  <a:moveTo>
                    <a:pt x="1259180" y="390524"/>
                  </a:moveTo>
                  <a:lnTo>
                    <a:pt x="1200149" y="390524"/>
                  </a:lnTo>
                  <a:lnTo>
                    <a:pt x="1209040" y="390307"/>
                  </a:lnTo>
                  <a:lnTo>
                    <a:pt x="1217888" y="389655"/>
                  </a:lnTo>
                  <a:lnTo>
                    <a:pt x="1261107" y="379950"/>
                  </a:lnTo>
                  <a:lnTo>
                    <a:pt x="1300692" y="360024"/>
                  </a:lnTo>
                  <a:lnTo>
                    <a:pt x="1334250" y="331077"/>
                  </a:lnTo>
                  <a:lnTo>
                    <a:pt x="1359756" y="294861"/>
                  </a:lnTo>
                  <a:lnTo>
                    <a:pt x="1375698" y="253533"/>
                  </a:lnTo>
                  <a:lnTo>
                    <a:pt x="1381124" y="209549"/>
                  </a:lnTo>
                  <a:lnTo>
                    <a:pt x="1381124" y="190499"/>
                  </a:lnTo>
                  <a:lnTo>
                    <a:pt x="1375698" y="146515"/>
                  </a:lnTo>
                  <a:lnTo>
                    <a:pt x="1359756" y="105187"/>
                  </a:lnTo>
                  <a:lnTo>
                    <a:pt x="1334250" y="68971"/>
                  </a:lnTo>
                  <a:lnTo>
                    <a:pt x="1300692" y="40024"/>
                  </a:lnTo>
                  <a:lnTo>
                    <a:pt x="1261106" y="20098"/>
                  </a:lnTo>
                  <a:lnTo>
                    <a:pt x="1217888" y="10394"/>
                  </a:lnTo>
                  <a:lnTo>
                    <a:pt x="1200149" y="9524"/>
                  </a:lnTo>
                  <a:lnTo>
                    <a:pt x="1259180" y="9524"/>
                  </a:lnTo>
                  <a:lnTo>
                    <a:pt x="1306005" y="32074"/>
                  </a:lnTo>
                  <a:lnTo>
                    <a:pt x="1347482" y="69706"/>
                  </a:lnTo>
                  <a:lnTo>
                    <a:pt x="1376148" y="117598"/>
                  </a:lnTo>
                  <a:lnTo>
                    <a:pt x="1389743" y="171733"/>
                  </a:lnTo>
                  <a:lnTo>
                    <a:pt x="1390649" y="209549"/>
                  </a:lnTo>
                  <a:lnTo>
                    <a:pt x="1389792" y="227288"/>
                  </a:lnTo>
                  <a:lnTo>
                    <a:pt x="1382492" y="264766"/>
                  </a:lnTo>
                  <a:lnTo>
                    <a:pt x="1358574" y="315405"/>
                  </a:lnTo>
                  <a:lnTo>
                    <a:pt x="1320942" y="356882"/>
                  </a:lnTo>
                  <a:lnTo>
                    <a:pt x="1273050" y="385548"/>
                  </a:lnTo>
                  <a:lnTo>
                    <a:pt x="1259180" y="39052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96124" y="4210049"/>
              <a:ext cx="190499" cy="11429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7350719" y="4148962"/>
            <a:ext cx="101446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다국어 지원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496299" y="4067174"/>
            <a:ext cx="1514475" cy="400050"/>
            <a:chOff x="8496299" y="4067174"/>
            <a:chExt cx="1514475" cy="400050"/>
          </a:xfrm>
        </p:grpSpPr>
        <p:sp>
          <p:nvSpPr>
            <p:cNvPr id="33" name="object 33"/>
            <p:cNvSpPr/>
            <p:nvPr/>
          </p:nvSpPr>
          <p:spPr>
            <a:xfrm>
              <a:off x="8496299" y="4067174"/>
              <a:ext cx="1514475" cy="400050"/>
            </a:xfrm>
            <a:custGeom>
              <a:avLst/>
              <a:gdLst/>
              <a:ahLst/>
              <a:cxnLst/>
              <a:rect l="l" t="t" r="r" b="b"/>
              <a:pathLst>
                <a:path w="1514475" h="400050">
                  <a:moveTo>
                    <a:pt x="1323974" y="400049"/>
                  </a:moveTo>
                  <a:lnTo>
                    <a:pt x="190499" y="400049"/>
                  </a:lnTo>
                  <a:lnTo>
                    <a:pt x="171733" y="399143"/>
                  </a:lnTo>
                  <a:lnTo>
                    <a:pt x="117597" y="385548"/>
                  </a:lnTo>
                  <a:lnTo>
                    <a:pt x="69705" y="356882"/>
                  </a:lnTo>
                  <a:lnTo>
                    <a:pt x="32074" y="315405"/>
                  </a:lnTo>
                  <a:lnTo>
                    <a:pt x="8155" y="264766"/>
                  </a:lnTo>
                  <a:lnTo>
                    <a:pt x="0" y="209549"/>
                  </a:lnTo>
                  <a:lnTo>
                    <a:pt x="0" y="190499"/>
                  </a:lnTo>
                  <a:lnTo>
                    <a:pt x="8155" y="135282"/>
                  </a:lnTo>
                  <a:lnTo>
                    <a:pt x="32074" y="84643"/>
                  </a:lnTo>
                  <a:lnTo>
                    <a:pt x="69705" y="43167"/>
                  </a:lnTo>
                  <a:lnTo>
                    <a:pt x="117597" y="14500"/>
                  </a:lnTo>
                  <a:lnTo>
                    <a:pt x="171733" y="906"/>
                  </a:lnTo>
                  <a:lnTo>
                    <a:pt x="190499" y="0"/>
                  </a:lnTo>
                  <a:lnTo>
                    <a:pt x="1323974" y="0"/>
                  </a:lnTo>
                  <a:lnTo>
                    <a:pt x="1379190" y="8156"/>
                  </a:lnTo>
                  <a:lnTo>
                    <a:pt x="1429829" y="32074"/>
                  </a:lnTo>
                  <a:lnTo>
                    <a:pt x="1471306" y="69706"/>
                  </a:lnTo>
                  <a:lnTo>
                    <a:pt x="1499973" y="117598"/>
                  </a:lnTo>
                  <a:lnTo>
                    <a:pt x="1513568" y="171733"/>
                  </a:lnTo>
                  <a:lnTo>
                    <a:pt x="1514474" y="190499"/>
                  </a:lnTo>
                  <a:lnTo>
                    <a:pt x="1514474" y="209549"/>
                  </a:lnTo>
                  <a:lnTo>
                    <a:pt x="1506317" y="264766"/>
                  </a:lnTo>
                  <a:lnTo>
                    <a:pt x="1482398" y="315405"/>
                  </a:lnTo>
                  <a:lnTo>
                    <a:pt x="1444766" y="356882"/>
                  </a:lnTo>
                  <a:lnTo>
                    <a:pt x="1396874" y="385548"/>
                  </a:lnTo>
                  <a:lnTo>
                    <a:pt x="1342740" y="399143"/>
                  </a:lnTo>
                  <a:lnTo>
                    <a:pt x="1323974" y="4000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496299" y="4067174"/>
              <a:ext cx="1514475" cy="400050"/>
            </a:xfrm>
            <a:custGeom>
              <a:avLst/>
              <a:gdLst/>
              <a:ahLst/>
              <a:cxnLst/>
              <a:rect l="l" t="t" r="r" b="b"/>
              <a:pathLst>
                <a:path w="1514475" h="400050">
                  <a:moveTo>
                    <a:pt x="1323974" y="400049"/>
                  </a:moveTo>
                  <a:lnTo>
                    <a:pt x="190499" y="400049"/>
                  </a:lnTo>
                  <a:lnTo>
                    <a:pt x="171733" y="399143"/>
                  </a:lnTo>
                  <a:lnTo>
                    <a:pt x="117597" y="385548"/>
                  </a:lnTo>
                  <a:lnTo>
                    <a:pt x="69705" y="356882"/>
                  </a:lnTo>
                  <a:lnTo>
                    <a:pt x="32074" y="315405"/>
                  </a:lnTo>
                  <a:lnTo>
                    <a:pt x="8155" y="264766"/>
                  </a:lnTo>
                  <a:lnTo>
                    <a:pt x="0" y="209549"/>
                  </a:lnTo>
                  <a:lnTo>
                    <a:pt x="0" y="190499"/>
                  </a:lnTo>
                  <a:lnTo>
                    <a:pt x="856" y="172760"/>
                  </a:lnTo>
                  <a:lnTo>
                    <a:pt x="905" y="171733"/>
                  </a:lnTo>
                  <a:lnTo>
                    <a:pt x="14499" y="117598"/>
                  </a:lnTo>
                  <a:lnTo>
                    <a:pt x="43166" y="69706"/>
                  </a:lnTo>
                  <a:lnTo>
                    <a:pt x="84642" y="32074"/>
                  </a:lnTo>
                  <a:lnTo>
                    <a:pt x="135281" y="8156"/>
                  </a:lnTo>
                  <a:lnTo>
                    <a:pt x="190499" y="0"/>
                  </a:lnTo>
                  <a:lnTo>
                    <a:pt x="1323974" y="0"/>
                  </a:lnTo>
                  <a:lnTo>
                    <a:pt x="1342740" y="906"/>
                  </a:lnTo>
                  <a:lnTo>
                    <a:pt x="1361145" y="3625"/>
                  </a:lnTo>
                  <a:lnTo>
                    <a:pt x="1379190" y="8156"/>
                  </a:lnTo>
                  <a:lnTo>
                    <a:pt x="1383004" y="9524"/>
                  </a:lnTo>
                  <a:lnTo>
                    <a:pt x="190499" y="9524"/>
                  </a:lnTo>
                  <a:lnTo>
                    <a:pt x="181608" y="9742"/>
                  </a:lnTo>
                  <a:lnTo>
                    <a:pt x="137963" y="17315"/>
                  </a:lnTo>
                  <a:lnTo>
                    <a:pt x="97467" y="35265"/>
                  </a:lnTo>
                  <a:lnTo>
                    <a:pt x="62529" y="62531"/>
                  </a:lnTo>
                  <a:lnTo>
                    <a:pt x="35264" y="97467"/>
                  </a:lnTo>
                  <a:lnTo>
                    <a:pt x="17314" y="137964"/>
                  </a:lnTo>
                  <a:lnTo>
                    <a:pt x="10520" y="171733"/>
                  </a:lnTo>
                  <a:lnTo>
                    <a:pt x="10393" y="172760"/>
                  </a:lnTo>
                  <a:lnTo>
                    <a:pt x="9741" y="181608"/>
                  </a:lnTo>
                  <a:lnTo>
                    <a:pt x="9524" y="190499"/>
                  </a:lnTo>
                  <a:lnTo>
                    <a:pt x="9524" y="209549"/>
                  </a:lnTo>
                  <a:lnTo>
                    <a:pt x="14949" y="253533"/>
                  </a:lnTo>
                  <a:lnTo>
                    <a:pt x="30890" y="294861"/>
                  </a:lnTo>
                  <a:lnTo>
                    <a:pt x="56396" y="331077"/>
                  </a:lnTo>
                  <a:lnTo>
                    <a:pt x="89953" y="360024"/>
                  </a:lnTo>
                  <a:lnTo>
                    <a:pt x="129539" y="379950"/>
                  </a:lnTo>
                  <a:lnTo>
                    <a:pt x="172759" y="389655"/>
                  </a:lnTo>
                  <a:lnTo>
                    <a:pt x="190499" y="390524"/>
                  </a:lnTo>
                  <a:lnTo>
                    <a:pt x="1383004" y="390524"/>
                  </a:lnTo>
                  <a:lnTo>
                    <a:pt x="1379190" y="391892"/>
                  </a:lnTo>
                  <a:lnTo>
                    <a:pt x="1361145" y="396424"/>
                  </a:lnTo>
                  <a:lnTo>
                    <a:pt x="1342740" y="399143"/>
                  </a:lnTo>
                  <a:lnTo>
                    <a:pt x="1323974" y="400049"/>
                  </a:lnTo>
                  <a:close/>
                </a:path>
                <a:path w="1514475" h="400050">
                  <a:moveTo>
                    <a:pt x="1383004" y="390524"/>
                  </a:moveTo>
                  <a:lnTo>
                    <a:pt x="1323974" y="390524"/>
                  </a:lnTo>
                  <a:lnTo>
                    <a:pt x="1332865" y="390307"/>
                  </a:lnTo>
                  <a:lnTo>
                    <a:pt x="1341713" y="389655"/>
                  </a:lnTo>
                  <a:lnTo>
                    <a:pt x="1384932" y="379950"/>
                  </a:lnTo>
                  <a:lnTo>
                    <a:pt x="1424517" y="360024"/>
                  </a:lnTo>
                  <a:lnTo>
                    <a:pt x="1458075" y="331077"/>
                  </a:lnTo>
                  <a:lnTo>
                    <a:pt x="1483580" y="294861"/>
                  </a:lnTo>
                  <a:lnTo>
                    <a:pt x="1499523" y="253533"/>
                  </a:lnTo>
                  <a:lnTo>
                    <a:pt x="1504949" y="209549"/>
                  </a:lnTo>
                  <a:lnTo>
                    <a:pt x="1504949" y="190499"/>
                  </a:lnTo>
                  <a:lnTo>
                    <a:pt x="1499523" y="146515"/>
                  </a:lnTo>
                  <a:lnTo>
                    <a:pt x="1483580" y="105187"/>
                  </a:lnTo>
                  <a:lnTo>
                    <a:pt x="1458075" y="68971"/>
                  </a:lnTo>
                  <a:lnTo>
                    <a:pt x="1424516" y="40024"/>
                  </a:lnTo>
                  <a:lnTo>
                    <a:pt x="1384931" y="20098"/>
                  </a:lnTo>
                  <a:lnTo>
                    <a:pt x="1341713" y="10394"/>
                  </a:lnTo>
                  <a:lnTo>
                    <a:pt x="1323974" y="9524"/>
                  </a:lnTo>
                  <a:lnTo>
                    <a:pt x="1383004" y="9524"/>
                  </a:lnTo>
                  <a:lnTo>
                    <a:pt x="1429829" y="32074"/>
                  </a:lnTo>
                  <a:lnTo>
                    <a:pt x="1471306" y="69706"/>
                  </a:lnTo>
                  <a:lnTo>
                    <a:pt x="1499973" y="117598"/>
                  </a:lnTo>
                  <a:lnTo>
                    <a:pt x="1513568" y="171733"/>
                  </a:lnTo>
                  <a:lnTo>
                    <a:pt x="1514474" y="209549"/>
                  </a:lnTo>
                  <a:lnTo>
                    <a:pt x="1513617" y="227288"/>
                  </a:lnTo>
                  <a:lnTo>
                    <a:pt x="1506317" y="264766"/>
                  </a:lnTo>
                  <a:lnTo>
                    <a:pt x="1482398" y="315405"/>
                  </a:lnTo>
                  <a:lnTo>
                    <a:pt x="1444767" y="356882"/>
                  </a:lnTo>
                  <a:lnTo>
                    <a:pt x="1396874" y="385548"/>
                  </a:lnTo>
                  <a:lnTo>
                    <a:pt x="1383004" y="39052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86799" y="4190999"/>
              <a:ext cx="133349" cy="15239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8883797" y="4148962"/>
            <a:ext cx="125552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보안 및 신뢰성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210799" y="4067174"/>
            <a:ext cx="1219200" cy="400050"/>
            <a:chOff x="10210799" y="4067174"/>
            <a:chExt cx="1219200" cy="400050"/>
          </a:xfrm>
        </p:grpSpPr>
        <p:sp>
          <p:nvSpPr>
            <p:cNvPr id="38" name="object 38"/>
            <p:cNvSpPr/>
            <p:nvPr/>
          </p:nvSpPr>
          <p:spPr>
            <a:xfrm>
              <a:off x="10210799" y="4067174"/>
              <a:ext cx="1219200" cy="400050"/>
            </a:xfrm>
            <a:custGeom>
              <a:avLst/>
              <a:gdLst/>
              <a:ahLst/>
              <a:cxnLst/>
              <a:rect l="l" t="t" r="r" b="b"/>
              <a:pathLst>
                <a:path w="1219200" h="400050">
                  <a:moveTo>
                    <a:pt x="1028699" y="400049"/>
                  </a:moveTo>
                  <a:lnTo>
                    <a:pt x="190499" y="400049"/>
                  </a:lnTo>
                  <a:lnTo>
                    <a:pt x="171733" y="399143"/>
                  </a:lnTo>
                  <a:lnTo>
                    <a:pt x="117597" y="385548"/>
                  </a:lnTo>
                  <a:lnTo>
                    <a:pt x="69705" y="356882"/>
                  </a:lnTo>
                  <a:lnTo>
                    <a:pt x="32073" y="315405"/>
                  </a:lnTo>
                  <a:lnTo>
                    <a:pt x="8155" y="264766"/>
                  </a:lnTo>
                  <a:lnTo>
                    <a:pt x="0" y="209549"/>
                  </a:lnTo>
                  <a:lnTo>
                    <a:pt x="0" y="190499"/>
                  </a:lnTo>
                  <a:lnTo>
                    <a:pt x="8155" y="135282"/>
                  </a:lnTo>
                  <a:lnTo>
                    <a:pt x="32073" y="84643"/>
                  </a:lnTo>
                  <a:lnTo>
                    <a:pt x="69705" y="43167"/>
                  </a:lnTo>
                  <a:lnTo>
                    <a:pt x="117597" y="14500"/>
                  </a:lnTo>
                  <a:lnTo>
                    <a:pt x="171733" y="906"/>
                  </a:lnTo>
                  <a:lnTo>
                    <a:pt x="190499" y="0"/>
                  </a:lnTo>
                  <a:lnTo>
                    <a:pt x="1028699" y="0"/>
                  </a:lnTo>
                  <a:lnTo>
                    <a:pt x="1083915" y="8156"/>
                  </a:lnTo>
                  <a:lnTo>
                    <a:pt x="1134554" y="32074"/>
                  </a:lnTo>
                  <a:lnTo>
                    <a:pt x="1176031" y="69706"/>
                  </a:lnTo>
                  <a:lnTo>
                    <a:pt x="1204697" y="117598"/>
                  </a:lnTo>
                  <a:lnTo>
                    <a:pt x="1218293" y="171733"/>
                  </a:lnTo>
                  <a:lnTo>
                    <a:pt x="1219199" y="190499"/>
                  </a:lnTo>
                  <a:lnTo>
                    <a:pt x="1219199" y="209549"/>
                  </a:lnTo>
                  <a:lnTo>
                    <a:pt x="1211041" y="264766"/>
                  </a:lnTo>
                  <a:lnTo>
                    <a:pt x="1187122" y="315405"/>
                  </a:lnTo>
                  <a:lnTo>
                    <a:pt x="1149492" y="356882"/>
                  </a:lnTo>
                  <a:lnTo>
                    <a:pt x="1101599" y="385548"/>
                  </a:lnTo>
                  <a:lnTo>
                    <a:pt x="1047465" y="399143"/>
                  </a:lnTo>
                  <a:lnTo>
                    <a:pt x="1028699" y="4000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0210799" y="4067174"/>
              <a:ext cx="1219200" cy="400050"/>
            </a:xfrm>
            <a:custGeom>
              <a:avLst/>
              <a:gdLst/>
              <a:ahLst/>
              <a:cxnLst/>
              <a:rect l="l" t="t" r="r" b="b"/>
              <a:pathLst>
                <a:path w="1219200" h="400050">
                  <a:moveTo>
                    <a:pt x="1028699" y="400049"/>
                  </a:moveTo>
                  <a:lnTo>
                    <a:pt x="190499" y="400049"/>
                  </a:lnTo>
                  <a:lnTo>
                    <a:pt x="171733" y="399143"/>
                  </a:lnTo>
                  <a:lnTo>
                    <a:pt x="117597" y="385548"/>
                  </a:lnTo>
                  <a:lnTo>
                    <a:pt x="69705" y="356882"/>
                  </a:lnTo>
                  <a:lnTo>
                    <a:pt x="32073" y="315405"/>
                  </a:lnTo>
                  <a:lnTo>
                    <a:pt x="8155" y="264766"/>
                  </a:lnTo>
                  <a:lnTo>
                    <a:pt x="0" y="209549"/>
                  </a:lnTo>
                  <a:lnTo>
                    <a:pt x="0" y="190499"/>
                  </a:lnTo>
                  <a:lnTo>
                    <a:pt x="8155" y="135282"/>
                  </a:lnTo>
                  <a:lnTo>
                    <a:pt x="32073" y="84643"/>
                  </a:lnTo>
                  <a:lnTo>
                    <a:pt x="69705" y="43167"/>
                  </a:lnTo>
                  <a:lnTo>
                    <a:pt x="117597" y="14500"/>
                  </a:lnTo>
                  <a:lnTo>
                    <a:pt x="171733" y="906"/>
                  </a:lnTo>
                  <a:lnTo>
                    <a:pt x="190499" y="0"/>
                  </a:lnTo>
                  <a:lnTo>
                    <a:pt x="1028699" y="0"/>
                  </a:lnTo>
                  <a:lnTo>
                    <a:pt x="1047465" y="906"/>
                  </a:lnTo>
                  <a:lnTo>
                    <a:pt x="1065870" y="3625"/>
                  </a:lnTo>
                  <a:lnTo>
                    <a:pt x="1083915" y="8156"/>
                  </a:lnTo>
                  <a:lnTo>
                    <a:pt x="1087729" y="9524"/>
                  </a:lnTo>
                  <a:lnTo>
                    <a:pt x="190499" y="9524"/>
                  </a:lnTo>
                  <a:lnTo>
                    <a:pt x="181608" y="9742"/>
                  </a:lnTo>
                  <a:lnTo>
                    <a:pt x="137963" y="17315"/>
                  </a:lnTo>
                  <a:lnTo>
                    <a:pt x="97467" y="35265"/>
                  </a:lnTo>
                  <a:lnTo>
                    <a:pt x="62530" y="62531"/>
                  </a:lnTo>
                  <a:lnTo>
                    <a:pt x="35264" y="97467"/>
                  </a:lnTo>
                  <a:lnTo>
                    <a:pt x="17313" y="137964"/>
                  </a:lnTo>
                  <a:lnTo>
                    <a:pt x="10520" y="171733"/>
                  </a:lnTo>
                  <a:lnTo>
                    <a:pt x="10393" y="172760"/>
                  </a:lnTo>
                  <a:lnTo>
                    <a:pt x="9741" y="181608"/>
                  </a:lnTo>
                  <a:lnTo>
                    <a:pt x="9524" y="190499"/>
                  </a:lnTo>
                  <a:lnTo>
                    <a:pt x="9524" y="209549"/>
                  </a:lnTo>
                  <a:lnTo>
                    <a:pt x="14948" y="253533"/>
                  </a:lnTo>
                  <a:lnTo>
                    <a:pt x="30890" y="294861"/>
                  </a:lnTo>
                  <a:lnTo>
                    <a:pt x="56397" y="331077"/>
                  </a:lnTo>
                  <a:lnTo>
                    <a:pt x="89954" y="360024"/>
                  </a:lnTo>
                  <a:lnTo>
                    <a:pt x="129539" y="379950"/>
                  </a:lnTo>
                  <a:lnTo>
                    <a:pt x="172760" y="389655"/>
                  </a:lnTo>
                  <a:lnTo>
                    <a:pt x="190499" y="390524"/>
                  </a:lnTo>
                  <a:lnTo>
                    <a:pt x="1087729" y="390524"/>
                  </a:lnTo>
                  <a:lnTo>
                    <a:pt x="1083915" y="391892"/>
                  </a:lnTo>
                  <a:lnTo>
                    <a:pt x="1065870" y="396424"/>
                  </a:lnTo>
                  <a:lnTo>
                    <a:pt x="1047465" y="399143"/>
                  </a:lnTo>
                  <a:lnTo>
                    <a:pt x="1028699" y="400049"/>
                  </a:lnTo>
                  <a:close/>
                </a:path>
                <a:path w="1219200" h="400050">
                  <a:moveTo>
                    <a:pt x="1087729" y="390524"/>
                  </a:moveTo>
                  <a:lnTo>
                    <a:pt x="1028699" y="390524"/>
                  </a:lnTo>
                  <a:lnTo>
                    <a:pt x="1037589" y="390307"/>
                  </a:lnTo>
                  <a:lnTo>
                    <a:pt x="1046437" y="389655"/>
                  </a:lnTo>
                  <a:lnTo>
                    <a:pt x="1089657" y="379950"/>
                  </a:lnTo>
                  <a:lnTo>
                    <a:pt x="1129243" y="360024"/>
                  </a:lnTo>
                  <a:lnTo>
                    <a:pt x="1162800" y="331077"/>
                  </a:lnTo>
                  <a:lnTo>
                    <a:pt x="1188305" y="294861"/>
                  </a:lnTo>
                  <a:lnTo>
                    <a:pt x="1204248" y="253533"/>
                  </a:lnTo>
                  <a:lnTo>
                    <a:pt x="1208677" y="228316"/>
                  </a:lnTo>
                  <a:lnTo>
                    <a:pt x="1208804" y="227288"/>
                  </a:lnTo>
                  <a:lnTo>
                    <a:pt x="1209456" y="218440"/>
                  </a:lnTo>
                  <a:lnTo>
                    <a:pt x="1209674" y="209549"/>
                  </a:lnTo>
                  <a:lnTo>
                    <a:pt x="1209674" y="190499"/>
                  </a:lnTo>
                  <a:lnTo>
                    <a:pt x="1204248" y="146515"/>
                  </a:lnTo>
                  <a:lnTo>
                    <a:pt x="1188305" y="105187"/>
                  </a:lnTo>
                  <a:lnTo>
                    <a:pt x="1162800" y="68971"/>
                  </a:lnTo>
                  <a:lnTo>
                    <a:pt x="1129242" y="40024"/>
                  </a:lnTo>
                  <a:lnTo>
                    <a:pt x="1089656" y="20098"/>
                  </a:lnTo>
                  <a:lnTo>
                    <a:pt x="1046437" y="10394"/>
                  </a:lnTo>
                  <a:lnTo>
                    <a:pt x="1028699" y="9524"/>
                  </a:lnTo>
                  <a:lnTo>
                    <a:pt x="1087729" y="9524"/>
                  </a:lnTo>
                  <a:lnTo>
                    <a:pt x="1134554" y="32074"/>
                  </a:lnTo>
                  <a:lnTo>
                    <a:pt x="1176031" y="69706"/>
                  </a:lnTo>
                  <a:lnTo>
                    <a:pt x="1204697" y="117598"/>
                  </a:lnTo>
                  <a:lnTo>
                    <a:pt x="1218293" y="171733"/>
                  </a:lnTo>
                  <a:lnTo>
                    <a:pt x="1219199" y="209549"/>
                  </a:lnTo>
                  <a:lnTo>
                    <a:pt x="1218342" y="227288"/>
                  </a:lnTo>
                  <a:lnTo>
                    <a:pt x="1211041" y="264766"/>
                  </a:lnTo>
                  <a:lnTo>
                    <a:pt x="1187122" y="315405"/>
                  </a:lnTo>
                  <a:lnTo>
                    <a:pt x="1149492" y="356882"/>
                  </a:lnTo>
                  <a:lnTo>
                    <a:pt x="1101599" y="385548"/>
                  </a:lnTo>
                  <a:lnTo>
                    <a:pt x="1087729" y="39052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01299" y="4190999"/>
              <a:ext cx="114299" cy="15239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0580587" y="4143576"/>
            <a:ext cx="878028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지원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067299" y="4619624"/>
            <a:ext cx="1504950" cy="400050"/>
            <a:chOff x="5067299" y="4619624"/>
            <a:chExt cx="1504950" cy="400050"/>
          </a:xfrm>
        </p:grpSpPr>
        <p:sp>
          <p:nvSpPr>
            <p:cNvPr id="43" name="object 43"/>
            <p:cNvSpPr/>
            <p:nvPr/>
          </p:nvSpPr>
          <p:spPr>
            <a:xfrm>
              <a:off x="5067299" y="4619624"/>
              <a:ext cx="1504950" cy="400050"/>
            </a:xfrm>
            <a:custGeom>
              <a:avLst/>
              <a:gdLst/>
              <a:ahLst/>
              <a:cxnLst/>
              <a:rect l="l" t="t" r="r" b="b"/>
              <a:pathLst>
                <a:path w="1504950" h="400050">
                  <a:moveTo>
                    <a:pt x="1314449" y="400049"/>
                  </a:moveTo>
                  <a:lnTo>
                    <a:pt x="190499" y="400049"/>
                  </a:lnTo>
                  <a:lnTo>
                    <a:pt x="171733" y="399143"/>
                  </a:lnTo>
                  <a:lnTo>
                    <a:pt x="117597" y="385548"/>
                  </a:lnTo>
                  <a:lnTo>
                    <a:pt x="69706" y="356882"/>
                  </a:lnTo>
                  <a:lnTo>
                    <a:pt x="32074" y="315405"/>
                  </a:lnTo>
                  <a:lnTo>
                    <a:pt x="8156" y="264766"/>
                  </a:lnTo>
                  <a:lnTo>
                    <a:pt x="0" y="209549"/>
                  </a:lnTo>
                  <a:lnTo>
                    <a:pt x="0" y="190499"/>
                  </a:lnTo>
                  <a:lnTo>
                    <a:pt x="8156" y="135282"/>
                  </a:lnTo>
                  <a:lnTo>
                    <a:pt x="32074" y="84643"/>
                  </a:lnTo>
                  <a:lnTo>
                    <a:pt x="69706" y="43167"/>
                  </a:lnTo>
                  <a:lnTo>
                    <a:pt x="117597" y="14500"/>
                  </a:lnTo>
                  <a:lnTo>
                    <a:pt x="171733" y="906"/>
                  </a:lnTo>
                  <a:lnTo>
                    <a:pt x="190499" y="0"/>
                  </a:lnTo>
                  <a:lnTo>
                    <a:pt x="1314449" y="0"/>
                  </a:lnTo>
                  <a:lnTo>
                    <a:pt x="1369666" y="8156"/>
                  </a:lnTo>
                  <a:lnTo>
                    <a:pt x="1420305" y="32074"/>
                  </a:lnTo>
                  <a:lnTo>
                    <a:pt x="1461781" y="69706"/>
                  </a:lnTo>
                  <a:lnTo>
                    <a:pt x="1490448" y="117598"/>
                  </a:lnTo>
                  <a:lnTo>
                    <a:pt x="1504043" y="171733"/>
                  </a:lnTo>
                  <a:lnTo>
                    <a:pt x="1504949" y="190499"/>
                  </a:lnTo>
                  <a:lnTo>
                    <a:pt x="1504949" y="209549"/>
                  </a:lnTo>
                  <a:lnTo>
                    <a:pt x="1496792" y="264766"/>
                  </a:lnTo>
                  <a:lnTo>
                    <a:pt x="1472874" y="315405"/>
                  </a:lnTo>
                  <a:lnTo>
                    <a:pt x="1435242" y="356882"/>
                  </a:lnTo>
                  <a:lnTo>
                    <a:pt x="1387350" y="385548"/>
                  </a:lnTo>
                  <a:lnTo>
                    <a:pt x="1333215" y="399143"/>
                  </a:lnTo>
                  <a:lnTo>
                    <a:pt x="1314449" y="4000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5067299" y="4619624"/>
              <a:ext cx="1504950" cy="400050"/>
            </a:xfrm>
            <a:custGeom>
              <a:avLst/>
              <a:gdLst/>
              <a:ahLst/>
              <a:cxnLst/>
              <a:rect l="l" t="t" r="r" b="b"/>
              <a:pathLst>
                <a:path w="1504950" h="400050">
                  <a:moveTo>
                    <a:pt x="1314449" y="400049"/>
                  </a:moveTo>
                  <a:lnTo>
                    <a:pt x="190499" y="400049"/>
                  </a:lnTo>
                  <a:lnTo>
                    <a:pt x="171733" y="399143"/>
                  </a:lnTo>
                  <a:lnTo>
                    <a:pt x="117597" y="385548"/>
                  </a:lnTo>
                  <a:lnTo>
                    <a:pt x="69706" y="356882"/>
                  </a:lnTo>
                  <a:lnTo>
                    <a:pt x="32074" y="315405"/>
                  </a:lnTo>
                  <a:lnTo>
                    <a:pt x="8156" y="264766"/>
                  </a:lnTo>
                  <a:lnTo>
                    <a:pt x="0" y="209549"/>
                  </a:lnTo>
                  <a:lnTo>
                    <a:pt x="0" y="190499"/>
                  </a:lnTo>
                  <a:lnTo>
                    <a:pt x="8156" y="135282"/>
                  </a:lnTo>
                  <a:lnTo>
                    <a:pt x="32074" y="84643"/>
                  </a:lnTo>
                  <a:lnTo>
                    <a:pt x="69706" y="43167"/>
                  </a:lnTo>
                  <a:lnTo>
                    <a:pt x="117597" y="14500"/>
                  </a:lnTo>
                  <a:lnTo>
                    <a:pt x="171733" y="906"/>
                  </a:lnTo>
                  <a:lnTo>
                    <a:pt x="190499" y="0"/>
                  </a:lnTo>
                  <a:lnTo>
                    <a:pt x="1314449" y="0"/>
                  </a:lnTo>
                  <a:lnTo>
                    <a:pt x="1333215" y="906"/>
                  </a:lnTo>
                  <a:lnTo>
                    <a:pt x="1351621" y="3625"/>
                  </a:lnTo>
                  <a:lnTo>
                    <a:pt x="1369666" y="8156"/>
                  </a:lnTo>
                  <a:lnTo>
                    <a:pt x="1373480" y="9524"/>
                  </a:lnTo>
                  <a:lnTo>
                    <a:pt x="190499" y="9524"/>
                  </a:lnTo>
                  <a:lnTo>
                    <a:pt x="181608" y="9742"/>
                  </a:lnTo>
                  <a:lnTo>
                    <a:pt x="137964" y="17315"/>
                  </a:lnTo>
                  <a:lnTo>
                    <a:pt x="97468" y="35265"/>
                  </a:lnTo>
                  <a:lnTo>
                    <a:pt x="62530" y="62531"/>
                  </a:lnTo>
                  <a:lnTo>
                    <a:pt x="35265" y="97468"/>
                  </a:lnTo>
                  <a:lnTo>
                    <a:pt x="17314" y="137964"/>
                  </a:lnTo>
                  <a:lnTo>
                    <a:pt x="10520" y="171733"/>
                  </a:lnTo>
                  <a:lnTo>
                    <a:pt x="10393" y="172760"/>
                  </a:lnTo>
                  <a:lnTo>
                    <a:pt x="9741" y="181608"/>
                  </a:lnTo>
                  <a:lnTo>
                    <a:pt x="9524" y="190499"/>
                  </a:lnTo>
                  <a:lnTo>
                    <a:pt x="9524" y="209549"/>
                  </a:lnTo>
                  <a:lnTo>
                    <a:pt x="14949" y="253533"/>
                  </a:lnTo>
                  <a:lnTo>
                    <a:pt x="30891" y="294861"/>
                  </a:lnTo>
                  <a:lnTo>
                    <a:pt x="56397" y="331077"/>
                  </a:lnTo>
                  <a:lnTo>
                    <a:pt x="89955" y="360024"/>
                  </a:lnTo>
                  <a:lnTo>
                    <a:pt x="129540" y="379950"/>
                  </a:lnTo>
                  <a:lnTo>
                    <a:pt x="172760" y="389655"/>
                  </a:lnTo>
                  <a:lnTo>
                    <a:pt x="190499" y="390524"/>
                  </a:lnTo>
                  <a:lnTo>
                    <a:pt x="1373480" y="390524"/>
                  </a:lnTo>
                  <a:lnTo>
                    <a:pt x="1369666" y="391892"/>
                  </a:lnTo>
                  <a:lnTo>
                    <a:pt x="1351621" y="396424"/>
                  </a:lnTo>
                  <a:lnTo>
                    <a:pt x="1333215" y="399143"/>
                  </a:lnTo>
                  <a:lnTo>
                    <a:pt x="1314449" y="400049"/>
                  </a:lnTo>
                  <a:close/>
                </a:path>
                <a:path w="1504950" h="400050">
                  <a:moveTo>
                    <a:pt x="1373480" y="390524"/>
                  </a:moveTo>
                  <a:lnTo>
                    <a:pt x="1314449" y="390524"/>
                  </a:lnTo>
                  <a:lnTo>
                    <a:pt x="1323340" y="390307"/>
                  </a:lnTo>
                  <a:lnTo>
                    <a:pt x="1332188" y="389655"/>
                  </a:lnTo>
                  <a:lnTo>
                    <a:pt x="1375408" y="379950"/>
                  </a:lnTo>
                  <a:lnTo>
                    <a:pt x="1414993" y="360024"/>
                  </a:lnTo>
                  <a:lnTo>
                    <a:pt x="1448550" y="331077"/>
                  </a:lnTo>
                  <a:lnTo>
                    <a:pt x="1474056" y="294861"/>
                  </a:lnTo>
                  <a:lnTo>
                    <a:pt x="1489999" y="253533"/>
                  </a:lnTo>
                  <a:lnTo>
                    <a:pt x="1494427" y="228316"/>
                  </a:lnTo>
                  <a:lnTo>
                    <a:pt x="1494554" y="227288"/>
                  </a:lnTo>
                  <a:lnTo>
                    <a:pt x="1495206" y="218440"/>
                  </a:lnTo>
                  <a:lnTo>
                    <a:pt x="1495424" y="209549"/>
                  </a:lnTo>
                  <a:lnTo>
                    <a:pt x="1495424" y="190499"/>
                  </a:lnTo>
                  <a:lnTo>
                    <a:pt x="1489999" y="146515"/>
                  </a:lnTo>
                  <a:lnTo>
                    <a:pt x="1474056" y="105187"/>
                  </a:lnTo>
                  <a:lnTo>
                    <a:pt x="1448550" y="68971"/>
                  </a:lnTo>
                  <a:lnTo>
                    <a:pt x="1414992" y="40024"/>
                  </a:lnTo>
                  <a:lnTo>
                    <a:pt x="1375408" y="20098"/>
                  </a:lnTo>
                  <a:lnTo>
                    <a:pt x="1332188" y="10393"/>
                  </a:lnTo>
                  <a:lnTo>
                    <a:pt x="1314449" y="9524"/>
                  </a:lnTo>
                  <a:lnTo>
                    <a:pt x="1373480" y="9524"/>
                  </a:lnTo>
                  <a:lnTo>
                    <a:pt x="1420305" y="32074"/>
                  </a:lnTo>
                  <a:lnTo>
                    <a:pt x="1461782" y="69706"/>
                  </a:lnTo>
                  <a:lnTo>
                    <a:pt x="1490448" y="117598"/>
                  </a:lnTo>
                  <a:lnTo>
                    <a:pt x="1504043" y="171733"/>
                  </a:lnTo>
                  <a:lnTo>
                    <a:pt x="1504949" y="209549"/>
                  </a:lnTo>
                  <a:lnTo>
                    <a:pt x="1504093" y="227288"/>
                  </a:lnTo>
                  <a:lnTo>
                    <a:pt x="1496792" y="264766"/>
                  </a:lnTo>
                  <a:lnTo>
                    <a:pt x="1472874" y="315405"/>
                  </a:lnTo>
                  <a:lnTo>
                    <a:pt x="1435242" y="356882"/>
                  </a:lnTo>
                  <a:lnTo>
                    <a:pt x="1387350" y="385548"/>
                  </a:lnTo>
                  <a:lnTo>
                    <a:pt x="1373480" y="39052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7799" y="4743449"/>
              <a:ext cx="114299" cy="152399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5437384" y="4701412"/>
            <a:ext cx="125552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장문 처리 능력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09599" y="2000249"/>
            <a:ext cx="4000500" cy="4000500"/>
            <a:chOff x="609599" y="2000249"/>
            <a:chExt cx="4000500" cy="4000500"/>
          </a:xfrm>
        </p:grpSpPr>
        <p:sp>
          <p:nvSpPr>
            <p:cNvPr id="48" name="object 48"/>
            <p:cNvSpPr/>
            <p:nvPr/>
          </p:nvSpPr>
          <p:spPr>
            <a:xfrm>
              <a:off x="609599" y="2000249"/>
              <a:ext cx="4000500" cy="4000500"/>
            </a:xfrm>
            <a:custGeom>
              <a:avLst/>
              <a:gdLst/>
              <a:ahLst/>
              <a:cxnLst/>
              <a:rect l="l" t="t" r="r" b="b"/>
              <a:pathLst>
                <a:path w="4000500" h="4000500">
                  <a:moveTo>
                    <a:pt x="3714749" y="4000499"/>
                  </a:moveTo>
                  <a:lnTo>
                    <a:pt x="285749" y="4000499"/>
                  </a:lnTo>
                  <a:lnTo>
                    <a:pt x="271711" y="4000156"/>
                  </a:lnTo>
                  <a:lnTo>
                    <a:pt x="230002" y="3995008"/>
                  </a:lnTo>
                  <a:lnTo>
                    <a:pt x="189500" y="3983802"/>
                  </a:lnTo>
                  <a:lnTo>
                    <a:pt x="151047" y="3966761"/>
                  </a:lnTo>
                  <a:lnTo>
                    <a:pt x="115514" y="3944257"/>
                  </a:lnTo>
                  <a:lnTo>
                    <a:pt x="83694" y="3916804"/>
                  </a:lnTo>
                  <a:lnTo>
                    <a:pt x="56241" y="3884984"/>
                  </a:lnTo>
                  <a:lnTo>
                    <a:pt x="33737" y="3849452"/>
                  </a:lnTo>
                  <a:lnTo>
                    <a:pt x="16696" y="3810999"/>
                  </a:lnTo>
                  <a:lnTo>
                    <a:pt x="5490" y="3770496"/>
                  </a:lnTo>
                  <a:lnTo>
                    <a:pt x="343" y="3728787"/>
                  </a:lnTo>
                  <a:lnTo>
                    <a:pt x="0" y="3714749"/>
                  </a:lnTo>
                  <a:lnTo>
                    <a:pt x="0" y="285749"/>
                  </a:lnTo>
                  <a:lnTo>
                    <a:pt x="3088" y="243838"/>
                  </a:lnTo>
                  <a:lnTo>
                    <a:pt x="12301" y="202799"/>
                  </a:lnTo>
                  <a:lnTo>
                    <a:pt x="27440" y="163559"/>
                  </a:lnTo>
                  <a:lnTo>
                    <a:pt x="48157" y="126995"/>
                  </a:lnTo>
                  <a:lnTo>
                    <a:pt x="74010" y="93863"/>
                  </a:lnTo>
                  <a:lnTo>
                    <a:pt x="104469" y="64859"/>
                  </a:lnTo>
                  <a:lnTo>
                    <a:pt x="138858" y="40643"/>
                  </a:lnTo>
                  <a:lnTo>
                    <a:pt x="176398" y="21751"/>
                  </a:lnTo>
                  <a:lnTo>
                    <a:pt x="216301" y="8565"/>
                  </a:lnTo>
                  <a:lnTo>
                    <a:pt x="257741" y="1372"/>
                  </a:lnTo>
                  <a:lnTo>
                    <a:pt x="285749" y="0"/>
                  </a:lnTo>
                  <a:lnTo>
                    <a:pt x="3714749" y="0"/>
                  </a:lnTo>
                  <a:lnTo>
                    <a:pt x="3756661" y="3088"/>
                  </a:lnTo>
                  <a:lnTo>
                    <a:pt x="3797699" y="12301"/>
                  </a:lnTo>
                  <a:lnTo>
                    <a:pt x="3836939" y="27440"/>
                  </a:lnTo>
                  <a:lnTo>
                    <a:pt x="3873503" y="48157"/>
                  </a:lnTo>
                  <a:lnTo>
                    <a:pt x="3906635" y="74010"/>
                  </a:lnTo>
                  <a:lnTo>
                    <a:pt x="3935639" y="104469"/>
                  </a:lnTo>
                  <a:lnTo>
                    <a:pt x="3959855" y="138858"/>
                  </a:lnTo>
                  <a:lnTo>
                    <a:pt x="3978747" y="176397"/>
                  </a:lnTo>
                  <a:lnTo>
                    <a:pt x="3991932" y="216301"/>
                  </a:lnTo>
                  <a:lnTo>
                    <a:pt x="3999126" y="257741"/>
                  </a:lnTo>
                  <a:lnTo>
                    <a:pt x="4000499" y="285749"/>
                  </a:lnTo>
                  <a:lnTo>
                    <a:pt x="4000499" y="3714749"/>
                  </a:lnTo>
                  <a:lnTo>
                    <a:pt x="3997410" y="3756660"/>
                  </a:lnTo>
                  <a:lnTo>
                    <a:pt x="3988197" y="3797698"/>
                  </a:lnTo>
                  <a:lnTo>
                    <a:pt x="3973058" y="3836939"/>
                  </a:lnTo>
                  <a:lnTo>
                    <a:pt x="3952341" y="3873503"/>
                  </a:lnTo>
                  <a:lnTo>
                    <a:pt x="3926488" y="3906635"/>
                  </a:lnTo>
                  <a:lnTo>
                    <a:pt x="3896029" y="3935639"/>
                  </a:lnTo>
                  <a:lnTo>
                    <a:pt x="3861640" y="3959855"/>
                  </a:lnTo>
                  <a:lnTo>
                    <a:pt x="3824100" y="3978747"/>
                  </a:lnTo>
                  <a:lnTo>
                    <a:pt x="3784197" y="3991933"/>
                  </a:lnTo>
                  <a:lnTo>
                    <a:pt x="3742758" y="3999126"/>
                  </a:lnTo>
                  <a:lnTo>
                    <a:pt x="3714749" y="400049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609599" y="2000249"/>
              <a:ext cx="4000500" cy="3987800"/>
            </a:xfrm>
            <a:custGeom>
              <a:avLst/>
              <a:gdLst/>
              <a:ahLst/>
              <a:cxnLst/>
              <a:rect l="l" t="t" r="r" b="b"/>
              <a:pathLst>
                <a:path w="4000500" h="3987800">
                  <a:moveTo>
                    <a:pt x="3811000" y="12700"/>
                  </a:moveTo>
                  <a:lnTo>
                    <a:pt x="189499" y="12700"/>
                  </a:lnTo>
                  <a:lnTo>
                    <a:pt x="202800" y="0"/>
                  </a:lnTo>
                  <a:lnTo>
                    <a:pt x="3797699" y="0"/>
                  </a:lnTo>
                  <a:lnTo>
                    <a:pt x="3811000" y="12700"/>
                  </a:lnTo>
                  <a:close/>
                </a:path>
                <a:path w="4000500" h="3987800">
                  <a:moveTo>
                    <a:pt x="227313" y="25400"/>
                  </a:moveTo>
                  <a:lnTo>
                    <a:pt x="163559" y="25400"/>
                  </a:lnTo>
                  <a:lnTo>
                    <a:pt x="176398" y="12700"/>
                  </a:lnTo>
                  <a:lnTo>
                    <a:pt x="233719" y="12700"/>
                  </a:lnTo>
                  <a:lnTo>
                    <a:pt x="227313" y="25400"/>
                  </a:lnTo>
                  <a:close/>
                </a:path>
                <a:path w="4000500" h="3987800">
                  <a:moveTo>
                    <a:pt x="3836939" y="25400"/>
                  </a:moveTo>
                  <a:lnTo>
                    <a:pt x="3773185" y="25400"/>
                  </a:lnTo>
                  <a:lnTo>
                    <a:pt x="3766779" y="12700"/>
                  </a:lnTo>
                  <a:lnTo>
                    <a:pt x="3824100" y="12700"/>
                  </a:lnTo>
                  <a:lnTo>
                    <a:pt x="3836939" y="25400"/>
                  </a:lnTo>
                  <a:close/>
                </a:path>
                <a:path w="4000500" h="3987800">
                  <a:moveTo>
                    <a:pt x="183688" y="38100"/>
                  </a:moveTo>
                  <a:lnTo>
                    <a:pt x="138858" y="38100"/>
                  </a:lnTo>
                  <a:lnTo>
                    <a:pt x="151046" y="25400"/>
                  </a:lnTo>
                  <a:lnTo>
                    <a:pt x="189767" y="25400"/>
                  </a:lnTo>
                  <a:lnTo>
                    <a:pt x="183688" y="38100"/>
                  </a:lnTo>
                  <a:close/>
                </a:path>
                <a:path w="4000500" h="3987800">
                  <a:moveTo>
                    <a:pt x="3861640" y="38100"/>
                  </a:moveTo>
                  <a:lnTo>
                    <a:pt x="3816810" y="38100"/>
                  </a:lnTo>
                  <a:lnTo>
                    <a:pt x="3810731" y="25400"/>
                  </a:lnTo>
                  <a:lnTo>
                    <a:pt x="3849452" y="25400"/>
                  </a:lnTo>
                  <a:lnTo>
                    <a:pt x="3861640" y="38100"/>
                  </a:lnTo>
                  <a:close/>
                </a:path>
                <a:path w="4000500" h="3987800">
                  <a:moveTo>
                    <a:pt x="137579" y="63500"/>
                  </a:moveTo>
                  <a:lnTo>
                    <a:pt x="104469" y="63500"/>
                  </a:lnTo>
                  <a:lnTo>
                    <a:pt x="115514" y="50800"/>
                  </a:lnTo>
                  <a:lnTo>
                    <a:pt x="126995" y="38100"/>
                  </a:lnTo>
                  <a:lnTo>
                    <a:pt x="160028" y="38100"/>
                  </a:lnTo>
                  <a:lnTo>
                    <a:pt x="154292" y="50800"/>
                  </a:lnTo>
                  <a:lnTo>
                    <a:pt x="143067" y="50800"/>
                  </a:lnTo>
                  <a:lnTo>
                    <a:pt x="137579" y="63500"/>
                  </a:lnTo>
                  <a:close/>
                </a:path>
                <a:path w="4000500" h="3987800">
                  <a:moveTo>
                    <a:pt x="3896029" y="63500"/>
                  </a:moveTo>
                  <a:lnTo>
                    <a:pt x="3862919" y="63500"/>
                  </a:lnTo>
                  <a:lnTo>
                    <a:pt x="3857431" y="50800"/>
                  </a:lnTo>
                  <a:lnTo>
                    <a:pt x="3846206" y="50800"/>
                  </a:lnTo>
                  <a:lnTo>
                    <a:pt x="3840470" y="38100"/>
                  </a:lnTo>
                  <a:lnTo>
                    <a:pt x="3873503" y="38100"/>
                  </a:lnTo>
                  <a:lnTo>
                    <a:pt x="3884985" y="50800"/>
                  </a:lnTo>
                  <a:lnTo>
                    <a:pt x="3896029" y="63500"/>
                  </a:lnTo>
                  <a:close/>
                </a:path>
                <a:path w="4000500" h="3987800">
                  <a:moveTo>
                    <a:pt x="79588" y="114300"/>
                  </a:moveTo>
                  <a:lnTo>
                    <a:pt x="56241" y="114300"/>
                  </a:lnTo>
                  <a:lnTo>
                    <a:pt x="64859" y="101600"/>
                  </a:lnTo>
                  <a:lnTo>
                    <a:pt x="74010" y="88900"/>
                  </a:lnTo>
                  <a:lnTo>
                    <a:pt x="83694" y="76200"/>
                  </a:lnTo>
                  <a:lnTo>
                    <a:pt x="93863" y="63500"/>
                  </a:lnTo>
                  <a:lnTo>
                    <a:pt x="121669" y="63500"/>
                  </a:lnTo>
                  <a:lnTo>
                    <a:pt x="116557" y="76200"/>
                  </a:lnTo>
                  <a:lnTo>
                    <a:pt x="106645" y="76200"/>
                  </a:lnTo>
                  <a:lnTo>
                    <a:pt x="101850" y="88900"/>
                  </a:lnTo>
                  <a:lnTo>
                    <a:pt x="97164" y="88900"/>
                  </a:lnTo>
                  <a:lnTo>
                    <a:pt x="92591" y="101600"/>
                  </a:lnTo>
                  <a:lnTo>
                    <a:pt x="83803" y="101600"/>
                  </a:lnTo>
                  <a:lnTo>
                    <a:pt x="79588" y="114300"/>
                  </a:lnTo>
                  <a:close/>
                </a:path>
                <a:path w="4000500" h="3987800">
                  <a:moveTo>
                    <a:pt x="3944257" y="114300"/>
                  </a:moveTo>
                  <a:lnTo>
                    <a:pt x="3920911" y="114300"/>
                  </a:lnTo>
                  <a:lnTo>
                    <a:pt x="3916695" y="101600"/>
                  </a:lnTo>
                  <a:lnTo>
                    <a:pt x="3907907" y="101600"/>
                  </a:lnTo>
                  <a:lnTo>
                    <a:pt x="3903334" y="88900"/>
                  </a:lnTo>
                  <a:lnTo>
                    <a:pt x="3898648" y="88900"/>
                  </a:lnTo>
                  <a:lnTo>
                    <a:pt x="3893854" y="76200"/>
                  </a:lnTo>
                  <a:lnTo>
                    <a:pt x="3883941" y="76200"/>
                  </a:lnTo>
                  <a:lnTo>
                    <a:pt x="3878829" y="63500"/>
                  </a:lnTo>
                  <a:lnTo>
                    <a:pt x="3906636" y="63500"/>
                  </a:lnTo>
                  <a:lnTo>
                    <a:pt x="3916805" y="76200"/>
                  </a:lnTo>
                  <a:lnTo>
                    <a:pt x="3926488" y="88900"/>
                  </a:lnTo>
                  <a:lnTo>
                    <a:pt x="3935639" y="101600"/>
                  </a:lnTo>
                  <a:lnTo>
                    <a:pt x="3944257" y="114300"/>
                  </a:lnTo>
                  <a:close/>
                </a:path>
                <a:path w="4000500" h="3987800">
                  <a:moveTo>
                    <a:pt x="71534" y="3873500"/>
                  </a:moveTo>
                  <a:lnTo>
                    <a:pt x="48157" y="3873500"/>
                  </a:lnTo>
                  <a:lnTo>
                    <a:pt x="40643" y="3860800"/>
                  </a:lnTo>
                  <a:lnTo>
                    <a:pt x="21751" y="3822700"/>
                  </a:lnTo>
                  <a:lnTo>
                    <a:pt x="8565" y="3771900"/>
                  </a:lnTo>
                  <a:lnTo>
                    <a:pt x="5490" y="3759200"/>
                  </a:lnTo>
                  <a:lnTo>
                    <a:pt x="3088" y="3746500"/>
                  </a:lnTo>
                  <a:lnTo>
                    <a:pt x="1372" y="3733800"/>
                  </a:lnTo>
                  <a:lnTo>
                    <a:pt x="343" y="3721100"/>
                  </a:lnTo>
                  <a:lnTo>
                    <a:pt x="0" y="3708400"/>
                  </a:lnTo>
                  <a:lnTo>
                    <a:pt x="0" y="279400"/>
                  </a:lnTo>
                  <a:lnTo>
                    <a:pt x="3088" y="241300"/>
                  </a:lnTo>
                  <a:lnTo>
                    <a:pt x="8565" y="215900"/>
                  </a:lnTo>
                  <a:lnTo>
                    <a:pt x="12301" y="190500"/>
                  </a:lnTo>
                  <a:lnTo>
                    <a:pt x="27440" y="152400"/>
                  </a:lnTo>
                  <a:lnTo>
                    <a:pt x="48157" y="114300"/>
                  </a:lnTo>
                  <a:lnTo>
                    <a:pt x="71534" y="114300"/>
                  </a:lnTo>
                  <a:lnTo>
                    <a:pt x="67701" y="127000"/>
                  </a:lnTo>
                  <a:lnTo>
                    <a:pt x="63996" y="127000"/>
                  </a:lnTo>
                  <a:lnTo>
                    <a:pt x="60426" y="139700"/>
                  </a:lnTo>
                  <a:lnTo>
                    <a:pt x="56993" y="139700"/>
                  </a:lnTo>
                  <a:lnTo>
                    <a:pt x="53698" y="152400"/>
                  </a:lnTo>
                  <a:lnTo>
                    <a:pt x="50541" y="152400"/>
                  </a:lnTo>
                  <a:lnTo>
                    <a:pt x="47526" y="165100"/>
                  </a:lnTo>
                  <a:lnTo>
                    <a:pt x="41930" y="165100"/>
                  </a:lnTo>
                  <a:lnTo>
                    <a:pt x="39351" y="177800"/>
                  </a:lnTo>
                  <a:lnTo>
                    <a:pt x="36919" y="177800"/>
                  </a:lnTo>
                  <a:lnTo>
                    <a:pt x="34639" y="190500"/>
                  </a:lnTo>
                  <a:lnTo>
                    <a:pt x="32511" y="190500"/>
                  </a:lnTo>
                  <a:lnTo>
                    <a:pt x="30533" y="203200"/>
                  </a:lnTo>
                  <a:lnTo>
                    <a:pt x="28710" y="203200"/>
                  </a:lnTo>
                  <a:lnTo>
                    <a:pt x="27042" y="215900"/>
                  </a:lnTo>
                  <a:lnTo>
                    <a:pt x="25530" y="215900"/>
                  </a:lnTo>
                  <a:lnTo>
                    <a:pt x="24174" y="228600"/>
                  </a:lnTo>
                  <a:lnTo>
                    <a:pt x="22975" y="228600"/>
                  </a:lnTo>
                  <a:lnTo>
                    <a:pt x="21936" y="241300"/>
                  </a:lnTo>
                  <a:lnTo>
                    <a:pt x="21055" y="241300"/>
                  </a:lnTo>
                  <a:lnTo>
                    <a:pt x="20334" y="254000"/>
                  </a:lnTo>
                  <a:lnTo>
                    <a:pt x="19772" y="254000"/>
                  </a:lnTo>
                  <a:lnTo>
                    <a:pt x="19371" y="266700"/>
                  </a:lnTo>
                  <a:lnTo>
                    <a:pt x="19130" y="266700"/>
                  </a:lnTo>
                  <a:lnTo>
                    <a:pt x="19130" y="3721100"/>
                  </a:lnTo>
                  <a:lnTo>
                    <a:pt x="19371" y="3721100"/>
                  </a:lnTo>
                  <a:lnTo>
                    <a:pt x="19772" y="3733800"/>
                  </a:lnTo>
                  <a:lnTo>
                    <a:pt x="20334" y="3733800"/>
                  </a:lnTo>
                  <a:lnTo>
                    <a:pt x="21055" y="3746500"/>
                  </a:lnTo>
                  <a:lnTo>
                    <a:pt x="21936" y="3746500"/>
                  </a:lnTo>
                  <a:lnTo>
                    <a:pt x="22975" y="3759200"/>
                  </a:lnTo>
                  <a:lnTo>
                    <a:pt x="24174" y="3759200"/>
                  </a:lnTo>
                  <a:lnTo>
                    <a:pt x="25530" y="3771900"/>
                  </a:lnTo>
                  <a:lnTo>
                    <a:pt x="27042" y="3771900"/>
                  </a:lnTo>
                  <a:lnTo>
                    <a:pt x="28710" y="3784600"/>
                  </a:lnTo>
                  <a:lnTo>
                    <a:pt x="30533" y="3784600"/>
                  </a:lnTo>
                  <a:lnTo>
                    <a:pt x="32511" y="3797300"/>
                  </a:lnTo>
                  <a:lnTo>
                    <a:pt x="34639" y="3797300"/>
                  </a:lnTo>
                  <a:lnTo>
                    <a:pt x="36919" y="3810000"/>
                  </a:lnTo>
                  <a:lnTo>
                    <a:pt x="39351" y="3810000"/>
                  </a:lnTo>
                  <a:lnTo>
                    <a:pt x="41930" y="3822700"/>
                  </a:lnTo>
                  <a:lnTo>
                    <a:pt x="47526" y="3822700"/>
                  </a:lnTo>
                  <a:lnTo>
                    <a:pt x="50541" y="3835400"/>
                  </a:lnTo>
                  <a:lnTo>
                    <a:pt x="53698" y="3835400"/>
                  </a:lnTo>
                  <a:lnTo>
                    <a:pt x="56993" y="3848100"/>
                  </a:lnTo>
                  <a:lnTo>
                    <a:pt x="60426" y="3848100"/>
                  </a:lnTo>
                  <a:lnTo>
                    <a:pt x="63996" y="3860800"/>
                  </a:lnTo>
                  <a:lnTo>
                    <a:pt x="67701" y="3860800"/>
                  </a:lnTo>
                  <a:lnTo>
                    <a:pt x="71534" y="3873500"/>
                  </a:lnTo>
                  <a:close/>
                </a:path>
                <a:path w="4000500" h="3987800">
                  <a:moveTo>
                    <a:pt x="3952341" y="3873500"/>
                  </a:moveTo>
                  <a:lnTo>
                    <a:pt x="3928964" y="3873500"/>
                  </a:lnTo>
                  <a:lnTo>
                    <a:pt x="3932797" y="3860800"/>
                  </a:lnTo>
                  <a:lnTo>
                    <a:pt x="3936501" y="3860800"/>
                  </a:lnTo>
                  <a:lnTo>
                    <a:pt x="3940072" y="3848100"/>
                  </a:lnTo>
                  <a:lnTo>
                    <a:pt x="3943505" y="3848100"/>
                  </a:lnTo>
                  <a:lnTo>
                    <a:pt x="3946800" y="3835400"/>
                  </a:lnTo>
                  <a:lnTo>
                    <a:pt x="3949957" y="3835400"/>
                  </a:lnTo>
                  <a:lnTo>
                    <a:pt x="3952972" y="3822700"/>
                  </a:lnTo>
                  <a:lnTo>
                    <a:pt x="3958567" y="3822700"/>
                  </a:lnTo>
                  <a:lnTo>
                    <a:pt x="3961147" y="3810000"/>
                  </a:lnTo>
                  <a:lnTo>
                    <a:pt x="3963578" y="3810000"/>
                  </a:lnTo>
                  <a:lnTo>
                    <a:pt x="3965859" y="3797300"/>
                  </a:lnTo>
                  <a:lnTo>
                    <a:pt x="3967987" y="3797300"/>
                  </a:lnTo>
                  <a:lnTo>
                    <a:pt x="3969965" y="3784600"/>
                  </a:lnTo>
                  <a:lnTo>
                    <a:pt x="3971788" y="3784600"/>
                  </a:lnTo>
                  <a:lnTo>
                    <a:pt x="3973456" y="3771900"/>
                  </a:lnTo>
                  <a:lnTo>
                    <a:pt x="3974968" y="3771900"/>
                  </a:lnTo>
                  <a:lnTo>
                    <a:pt x="3976324" y="3759200"/>
                  </a:lnTo>
                  <a:lnTo>
                    <a:pt x="3977523" y="3759200"/>
                  </a:lnTo>
                  <a:lnTo>
                    <a:pt x="3978563" y="3746500"/>
                  </a:lnTo>
                  <a:lnTo>
                    <a:pt x="3979443" y="3746500"/>
                  </a:lnTo>
                  <a:lnTo>
                    <a:pt x="3980165" y="3733800"/>
                  </a:lnTo>
                  <a:lnTo>
                    <a:pt x="3980727" y="3733800"/>
                  </a:lnTo>
                  <a:lnTo>
                    <a:pt x="3981128" y="3721100"/>
                  </a:lnTo>
                  <a:lnTo>
                    <a:pt x="3981369" y="3721100"/>
                  </a:lnTo>
                  <a:lnTo>
                    <a:pt x="3981369" y="266700"/>
                  </a:lnTo>
                  <a:lnTo>
                    <a:pt x="3981128" y="266700"/>
                  </a:lnTo>
                  <a:lnTo>
                    <a:pt x="3980727" y="254000"/>
                  </a:lnTo>
                  <a:lnTo>
                    <a:pt x="3980165" y="254000"/>
                  </a:lnTo>
                  <a:lnTo>
                    <a:pt x="3979444" y="241300"/>
                  </a:lnTo>
                  <a:lnTo>
                    <a:pt x="3978563" y="241300"/>
                  </a:lnTo>
                  <a:lnTo>
                    <a:pt x="3977523" y="228600"/>
                  </a:lnTo>
                  <a:lnTo>
                    <a:pt x="3976325" y="228600"/>
                  </a:lnTo>
                  <a:lnTo>
                    <a:pt x="3974969" y="215900"/>
                  </a:lnTo>
                  <a:lnTo>
                    <a:pt x="3973457" y="215900"/>
                  </a:lnTo>
                  <a:lnTo>
                    <a:pt x="3971789" y="203200"/>
                  </a:lnTo>
                  <a:lnTo>
                    <a:pt x="3969965" y="203200"/>
                  </a:lnTo>
                  <a:lnTo>
                    <a:pt x="3967988" y="190500"/>
                  </a:lnTo>
                  <a:lnTo>
                    <a:pt x="3965859" y="190500"/>
                  </a:lnTo>
                  <a:lnTo>
                    <a:pt x="3963579" y="177800"/>
                  </a:lnTo>
                  <a:lnTo>
                    <a:pt x="3961147" y="177800"/>
                  </a:lnTo>
                  <a:lnTo>
                    <a:pt x="3958568" y="165100"/>
                  </a:lnTo>
                  <a:lnTo>
                    <a:pt x="3952973" y="165100"/>
                  </a:lnTo>
                  <a:lnTo>
                    <a:pt x="3949957" y="152400"/>
                  </a:lnTo>
                  <a:lnTo>
                    <a:pt x="3946800" y="152400"/>
                  </a:lnTo>
                  <a:lnTo>
                    <a:pt x="3943505" y="139700"/>
                  </a:lnTo>
                  <a:lnTo>
                    <a:pt x="3940072" y="139700"/>
                  </a:lnTo>
                  <a:lnTo>
                    <a:pt x="3936502" y="127000"/>
                  </a:lnTo>
                  <a:lnTo>
                    <a:pt x="3932798" y="127000"/>
                  </a:lnTo>
                  <a:lnTo>
                    <a:pt x="3928964" y="114300"/>
                  </a:lnTo>
                  <a:lnTo>
                    <a:pt x="3952341" y="114300"/>
                  </a:lnTo>
                  <a:lnTo>
                    <a:pt x="3973058" y="152400"/>
                  </a:lnTo>
                  <a:lnTo>
                    <a:pt x="3988197" y="190500"/>
                  </a:lnTo>
                  <a:lnTo>
                    <a:pt x="3991932" y="215900"/>
                  </a:lnTo>
                  <a:lnTo>
                    <a:pt x="3995008" y="228600"/>
                  </a:lnTo>
                  <a:lnTo>
                    <a:pt x="3997410" y="241300"/>
                  </a:lnTo>
                  <a:lnTo>
                    <a:pt x="3999126" y="254000"/>
                  </a:lnTo>
                  <a:lnTo>
                    <a:pt x="4000156" y="266700"/>
                  </a:lnTo>
                  <a:lnTo>
                    <a:pt x="4000499" y="279400"/>
                  </a:lnTo>
                  <a:lnTo>
                    <a:pt x="4000499" y="3708400"/>
                  </a:lnTo>
                  <a:lnTo>
                    <a:pt x="3997410" y="3746500"/>
                  </a:lnTo>
                  <a:lnTo>
                    <a:pt x="3991932" y="3771900"/>
                  </a:lnTo>
                  <a:lnTo>
                    <a:pt x="3988197" y="3797300"/>
                  </a:lnTo>
                  <a:lnTo>
                    <a:pt x="3973058" y="3835400"/>
                  </a:lnTo>
                  <a:lnTo>
                    <a:pt x="3959855" y="3860800"/>
                  </a:lnTo>
                  <a:lnTo>
                    <a:pt x="3952341" y="3873500"/>
                  </a:lnTo>
                  <a:close/>
                </a:path>
                <a:path w="4000500" h="3987800">
                  <a:moveTo>
                    <a:pt x="121669" y="3924300"/>
                  </a:moveTo>
                  <a:lnTo>
                    <a:pt x="93863" y="3924300"/>
                  </a:lnTo>
                  <a:lnTo>
                    <a:pt x="83694" y="3911600"/>
                  </a:lnTo>
                  <a:lnTo>
                    <a:pt x="74010" y="3898900"/>
                  </a:lnTo>
                  <a:lnTo>
                    <a:pt x="64859" y="3886200"/>
                  </a:lnTo>
                  <a:lnTo>
                    <a:pt x="56241" y="3873500"/>
                  </a:lnTo>
                  <a:lnTo>
                    <a:pt x="79588" y="3873500"/>
                  </a:lnTo>
                  <a:lnTo>
                    <a:pt x="83803" y="3886200"/>
                  </a:lnTo>
                  <a:lnTo>
                    <a:pt x="92591" y="3886200"/>
                  </a:lnTo>
                  <a:lnTo>
                    <a:pt x="97164" y="3898900"/>
                  </a:lnTo>
                  <a:lnTo>
                    <a:pt x="101850" y="3898900"/>
                  </a:lnTo>
                  <a:lnTo>
                    <a:pt x="106645" y="3911600"/>
                  </a:lnTo>
                  <a:lnTo>
                    <a:pt x="116557" y="3911600"/>
                  </a:lnTo>
                  <a:lnTo>
                    <a:pt x="121669" y="3924300"/>
                  </a:lnTo>
                  <a:close/>
                </a:path>
                <a:path w="4000500" h="3987800">
                  <a:moveTo>
                    <a:pt x="3906636" y="3924300"/>
                  </a:moveTo>
                  <a:lnTo>
                    <a:pt x="3878829" y="3924300"/>
                  </a:lnTo>
                  <a:lnTo>
                    <a:pt x="3883941" y="3911600"/>
                  </a:lnTo>
                  <a:lnTo>
                    <a:pt x="3893854" y="3911600"/>
                  </a:lnTo>
                  <a:lnTo>
                    <a:pt x="3898648" y="3898900"/>
                  </a:lnTo>
                  <a:lnTo>
                    <a:pt x="3903334" y="3898900"/>
                  </a:lnTo>
                  <a:lnTo>
                    <a:pt x="3907907" y="3886200"/>
                  </a:lnTo>
                  <a:lnTo>
                    <a:pt x="3916695" y="3886200"/>
                  </a:lnTo>
                  <a:lnTo>
                    <a:pt x="3920910" y="3873500"/>
                  </a:lnTo>
                  <a:lnTo>
                    <a:pt x="3944257" y="3873500"/>
                  </a:lnTo>
                  <a:lnTo>
                    <a:pt x="3935639" y="3886200"/>
                  </a:lnTo>
                  <a:lnTo>
                    <a:pt x="3926488" y="3898900"/>
                  </a:lnTo>
                  <a:lnTo>
                    <a:pt x="3916805" y="3911600"/>
                  </a:lnTo>
                  <a:lnTo>
                    <a:pt x="3906636" y="3924300"/>
                  </a:lnTo>
                  <a:close/>
                </a:path>
                <a:path w="4000500" h="3987800">
                  <a:moveTo>
                    <a:pt x="160028" y="3949700"/>
                  </a:moveTo>
                  <a:lnTo>
                    <a:pt x="126996" y="3949700"/>
                  </a:lnTo>
                  <a:lnTo>
                    <a:pt x="115514" y="3937000"/>
                  </a:lnTo>
                  <a:lnTo>
                    <a:pt x="104469" y="3924300"/>
                  </a:lnTo>
                  <a:lnTo>
                    <a:pt x="137579" y="3924300"/>
                  </a:lnTo>
                  <a:lnTo>
                    <a:pt x="143067" y="3937000"/>
                  </a:lnTo>
                  <a:lnTo>
                    <a:pt x="154292" y="3937000"/>
                  </a:lnTo>
                  <a:lnTo>
                    <a:pt x="160028" y="3949700"/>
                  </a:lnTo>
                  <a:close/>
                </a:path>
                <a:path w="4000500" h="3987800">
                  <a:moveTo>
                    <a:pt x="3873503" y="3949700"/>
                  </a:moveTo>
                  <a:lnTo>
                    <a:pt x="3840470" y="3949700"/>
                  </a:lnTo>
                  <a:lnTo>
                    <a:pt x="3846206" y="3937000"/>
                  </a:lnTo>
                  <a:lnTo>
                    <a:pt x="3857431" y="3937000"/>
                  </a:lnTo>
                  <a:lnTo>
                    <a:pt x="3862919" y="3924300"/>
                  </a:lnTo>
                  <a:lnTo>
                    <a:pt x="3896029" y="3924300"/>
                  </a:lnTo>
                  <a:lnTo>
                    <a:pt x="3884985" y="3937000"/>
                  </a:lnTo>
                  <a:lnTo>
                    <a:pt x="3873503" y="3949700"/>
                  </a:lnTo>
                  <a:close/>
                </a:path>
                <a:path w="4000500" h="3987800">
                  <a:moveTo>
                    <a:pt x="189767" y="3962400"/>
                  </a:moveTo>
                  <a:lnTo>
                    <a:pt x="151047" y="3962400"/>
                  </a:lnTo>
                  <a:lnTo>
                    <a:pt x="138859" y="3949700"/>
                  </a:lnTo>
                  <a:lnTo>
                    <a:pt x="183688" y="3949700"/>
                  </a:lnTo>
                  <a:lnTo>
                    <a:pt x="189767" y="3962400"/>
                  </a:lnTo>
                  <a:close/>
                </a:path>
                <a:path w="4000500" h="3987800">
                  <a:moveTo>
                    <a:pt x="3849452" y="3962400"/>
                  </a:moveTo>
                  <a:lnTo>
                    <a:pt x="3810731" y="3962400"/>
                  </a:lnTo>
                  <a:lnTo>
                    <a:pt x="3816810" y="3949700"/>
                  </a:lnTo>
                  <a:lnTo>
                    <a:pt x="3861640" y="3949700"/>
                  </a:lnTo>
                  <a:lnTo>
                    <a:pt x="3849452" y="3962400"/>
                  </a:lnTo>
                  <a:close/>
                </a:path>
                <a:path w="4000500" h="3987800">
                  <a:moveTo>
                    <a:pt x="233719" y="3975100"/>
                  </a:moveTo>
                  <a:lnTo>
                    <a:pt x="176398" y="3975100"/>
                  </a:lnTo>
                  <a:lnTo>
                    <a:pt x="163560" y="3962400"/>
                  </a:lnTo>
                  <a:lnTo>
                    <a:pt x="227313" y="3962400"/>
                  </a:lnTo>
                  <a:lnTo>
                    <a:pt x="233719" y="3975100"/>
                  </a:lnTo>
                  <a:close/>
                </a:path>
                <a:path w="4000500" h="3987800">
                  <a:moveTo>
                    <a:pt x="3824100" y="3975100"/>
                  </a:moveTo>
                  <a:lnTo>
                    <a:pt x="3766779" y="3975100"/>
                  </a:lnTo>
                  <a:lnTo>
                    <a:pt x="3773185" y="3962400"/>
                  </a:lnTo>
                  <a:lnTo>
                    <a:pt x="3836939" y="3962400"/>
                  </a:lnTo>
                  <a:lnTo>
                    <a:pt x="3824100" y="3975100"/>
                  </a:lnTo>
                  <a:close/>
                </a:path>
                <a:path w="4000500" h="3987800">
                  <a:moveTo>
                    <a:pt x="3797699" y="3987800"/>
                  </a:moveTo>
                  <a:lnTo>
                    <a:pt x="202801" y="3987800"/>
                  </a:lnTo>
                  <a:lnTo>
                    <a:pt x="189500" y="3975100"/>
                  </a:lnTo>
                  <a:lnTo>
                    <a:pt x="3811000" y="3975100"/>
                  </a:lnTo>
                  <a:lnTo>
                    <a:pt x="3797699" y="3987800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847849" y="3333749"/>
              <a:ext cx="1524000" cy="1333500"/>
            </a:xfrm>
            <a:custGeom>
              <a:avLst/>
              <a:gdLst/>
              <a:ahLst/>
              <a:cxnLst/>
              <a:rect l="l" t="t" r="r" b="b"/>
              <a:pathLst>
                <a:path w="1524000" h="1333500">
                  <a:moveTo>
                    <a:pt x="149452" y="1320799"/>
                  </a:moveTo>
                  <a:lnTo>
                    <a:pt x="21133" y="1320799"/>
                  </a:lnTo>
                  <a:lnTo>
                    <a:pt x="10873" y="1308099"/>
                  </a:lnTo>
                  <a:lnTo>
                    <a:pt x="3571" y="1295399"/>
                  </a:lnTo>
                  <a:lnTo>
                    <a:pt x="88" y="1282699"/>
                  </a:lnTo>
                  <a:lnTo>
                    <a:pt x="706" y="1269999"/>
                  </a:lnTo>
                  <a:lnTo>
                    <a:pt x="5288" y="1257299"/>
                  </a:lnTo>
                  <a:lnTo>
                    <a:pt x="13692" y="1244599"/>
                  </a:lnTo>
                  <a:lnTo>
                    <a:pt x="18454" y="1244599"/>
                  </a:lnTo>
                  <a:lnTo>
                    <a:pt x="22026" y="1231899"/>
                  </a:lnTo>
                  <a:lnTo>
                    <a:pt x="33039" y="1219199"/>
                  </a:lnTo>
                  <a:lnTo>
                    <a:pt x="42955" y="1206499"/>
                  </a:lnTo>
                  <a:lnTo>
                    <a:pt x="54099" y="1193799"/>
                  </a:lnTo>
                  <a:lnTo>
                    <a:pt x="66023" y="1181099"/>
                  </a:lnTo>
                  <a:lnTo>
                    <a:pt x="78283" y="1155699"/>
                  </a:lnTo>
                  <a:lnTo>
                    <a:pt x="99998" y="1117599"/>
                  </a:lnTo>
                  <a:lnTo>
                    <a:pt x="119174" y="1079499"/>
                  </a:lnTo>
                  <a:lnTo>
                    <a:pt x="133829" y="1028699"/>
                  </a:lnTo>
                  <a:lnTo>
                    <a:pt x="141982" y="977899"/>
                  </a:lnTo>
                  <a:lnTo>
                    <a:pt x="110243" y="939799"/>
                  </a:lnTo>
                  <a:lnTo>
                    <a:pt x="82125" y="888999"/>
                  </a:lnTo>
                  <a:lnTo>
                    <a:pt x="57816" y="850899"/>
                  </a:lnTo>
                  <a:lnTo>
                    <a:pt x="37504" y="800099"/>
                  </a:lnTo>
                  <a:lnTo>
                    <a:pt x="21378" y="761999"/>
                  </a:lnTo>
                  <a:lnTo>
                    <a:pt x="9627" y="711199"/>
                  </a:lnTo>
                  <a:lnTo>
                    <a:pt x="2438" y="660399"/>
                  </a:lnTo>
                  <a:lnTo>
                    <a:pt x="0" y="609599"/>
                  </a:lnTo>
                  <a:lnTo>
                    <a:pt x="1757" y="571499"/>
                  </a:lnTo>
                  <a:lnTo>
                    <a:pt x="6955" y="533399"/>
                  </a:lnTo>
                  <a:lnTo>
                    <a:pt x="15479" y="482599"/>
                  </a:lnTo>
                  <a:lnTo>
                    <a:pt x="27216" y="444499"/>
                  </a:lnTo>
                  <a:lnTo>
                    <a:pt x="42052" y="406399"/>
                  </a:lnTo>
                  <a:lnTo>
                    <a:pt x="59875" y="368299"/>
                  </a:lnTo>
                  <a:lnTo>
                    <a:pt x="80570" y="330199"/>
                  </a:lnTo>
                  <a:lnTo>
                    <a:pt x="104025" y="304799"/>
                  </a:lnTo>
                  <a:lnTo>
                    <a:pt x="130125" y="266699"/>
                  </a:lnTo>
                  <a:lnTo>
                    <a:pt x="158758" y="228599"/>
                  </a:lnTo>
                  <a:lnTo>
                    <a:pt x="189810" y="203199"/>
                  </a:lnTo>
                  <a:lnTo>
                    <a:pt x="223167" y="177799"/>
                  </a:lnTo>
                  <a:lnTo>
                    <a:pt x="258717" y="152399"/>
                  </a:lnTo>
                  <a:lnTo>
                    <a:pt x="296345" y="126999"/>
                  </a:lnTo>
                  <a:lnTo>
                    <a:pt x="335938" y="101599"/>
                  </a:lnTo>
                  <a:lnTo>
                    <a:pt x="377384" y="76199"/>
                  </a:lnTo>
                  <a:lnTo>
                    <a:pt x="420567" y="63499"/>
                  </a:lnTo>
                  <a:lnTo>
                    <a:pt x="465376" y="38099"/>
                  </a:lnTo>
                  <a:lnTo>
                    <a:pt x="511696" y="25399"/>
                  </a:lnTo>
                  <a:lnTo>
                    <a:pt x="608417" y="0"/>
                  </a:lnTo>
                  <a:lnTo>
                    <a:pt x="915582" y="0"/>
                  </a:lnTo>
                  <a:lnTo>
                    <a:pt x="1012303" y="25399"/>
                  </a:lnTo>
                  <a:lnTo>
                    <a:pt x="1058623" y="38099"/>
                  </a:lnTo>
                  <a:lnTo>
                    <a:pt x="1103432" y="63499"/>
                  </a:lnTo>
                  <a:lnTo>
                    <a:pt x="1146615" y="76199"/>
                  </a:lnTo>
                  <a:lnTo>
                    <a:pt x="1188061" y="101599"/>
                  </a:lnTo>
                  <a:lnTo>
                    <a:pt x="1227654" y="126999"/>
                  </a:lnTo>
                  <a:lnTo>
                    <a:pt x="1265282" y="152399"/>
                  </a:lnTo>
                  <a:lnTo>
                    <a:pt x="1300832" y="177799"/>
                  </a:lnTo>
                  <a:lnTo>
                    <a:pt x="1334189" y="203199"/>
                  </a:lnTo>
                  <a:lnTo>
                    <a:pt x="1365241" y="228599"/>
                  </a:lnTo>
                  <a:lnTo>
                    <a:pt x="1393874" y="266699"/>
                  </a:lnTo>
                  <a:lnTo>
                    <a:pt x="1419974" y="304799"/>
                  </a:lnTo>
                  <a:lnTo>
                    <a:pt x="1443429" y="330199"/>
                  </a:lnTo>
                  <a:lnTo>
                    <a:pt x="1464124" y="368299"/>
                  </a:lnTo>
                  <a:lnTo>
                    <a:pt x="1481947" y="406399"/>
                  </a:lnTo>
                  <a:lnTo>
                    <a:pt x="1496783" y="444499"/>
                  </a:lnTo>
                  <a:lnTo>
                    <a:pt x="1508520" y="482599"/>
                  </a:lnTo>
                  <a:lnTo>
                    <a:pt x="1514913" y="520699"/>
                  </a:lnTo>
                  <a:lnTo>
                    <a:pt x="350327" y="520699"/>
                  </a:lnTo>
                  <a:lnTo>
                    <a:pt x="338771" y="533399"/>
                  </a:lnTo>
                  <a:lnTo>
                    <a:pt x="322881" y="533399"/>
                  </a:lnTo>
                  <a:lnTo>
                    <a:pt x="318070" y="546099"/>
                  </a:lnTo>
                  <a:lnTo>
                    <a:pt x="309225" y="546099"/>
                  </a:lnTo>
                  <a:lnTo>
                    <a:pt x="305277" y="558799"/>
                  </a:lnTo>
                  <a:lnTo>
                    <a:pt x="298327" y="558799"/>
                  </a:lnTo>
                  <a:lnTo>
                    <a:pt x="295393" y="571499"/>
                  </a:lnTo>
                  <a:lnTo>
                    <a:pt x="290607" y="584199"/>
                  </a:lnTo>
                  <a:lnTo>
                    <a:pt x="288800" y="584199"/>
                  </a:lnTo>
                  <a:lnTo>
                    <a:pt x="286359" y="596899"/>
                  </a:lnTo>
                  <a:lnTo>
                    <a:pt x="285749" y="609599"/>
                  </a:lnTo>
                  <a:lnTo>
                    <a:pt x="285749" y="622299"/>
                  </a:lnTo>
                  <a:lnTo>
                    <a:pt x="286359" y="622299"/>
                  </a:lnTo>
                  <a:lnTo>
                    <a:pt x="288800" y="634999"/>
                  </a:lnTo>
                  <a:lnTo>
                    <a:pt x="290607" y="647699"/>
                  </a:lnTo>
                  <a:lnTo>
                    <a:pt x="295393" y="660399"/>
                  </a:lnTo>
                  <a:lnTo>
                    <a:pt x="298327" y="660399"/>
                  </a:lnTo>
                  <a:lnTo>
                    <a:pt x="305277" y="673099"/>
                  </a:lnTo>
                  <a:lnTo>
                    <a:pt x="309225" y="673099"/>
                  </a:lnTo>
                  <a:lnTo>
                    <a:pt x="318070" y="685799"/>
                  </a:lnTo>
                  <a:lnTo>
                    <a:pt x="322881" y="685799"/>
                  </a:lnTo>
                  <a:lnTo>
                    <a:pt x="333282" y="698499"/>
                  </a:lnTo>
                  <a:lnTo>
                    <a:pt x="350327" y="698499"/>
                  </a:lnTo>
                  <a:lnTo>
                    <a:pt x="356283" y="711199"/>
                  </a:lnTo>
                  <a:lnTo>
                    <a:pt x="1514203" y="711199"/>
                  </a:lnTo>
                  <a:lnTo>
                    <a:pt x="1508520" y="736599"/>
                  </a:lnTo>
                  <a:lnTo>
                    <a:pt x="1496783" y="774699"/>
                  </a:lnTo>
                  <a:lnTo>
                    <a:pt x="1481947" y="812799"/>
                  </a:lnTo>
                  <a:lnTo>
                    <a:pt x="1464124" y="850899"/>
                  </a:lnTo>
                  <a:lnTo>
                    <a:pt x="1443429" y="888999"/>
                  </a:lnTo>
                  <a:lnTo>
                    <a:pt x="1419974" y="927099"/>
                  </a:lnTo>
                  <a:lnTo>
                    <a:pt x="1393874" y="965199"/>
                  </a:lnTo>
                  <a:lnTo>
                    <a:pt x="1365241" y="990599"/>
                  </a:lnTo>
                  <a:lnTo>
                    <a:pt x="1334189" y="1015999"/>
                  </a:lnTo>
                  <a:lnTo>
                    <a:pt x="1300832" y="1054099"/>
                  </a:lnTo>
                  <a:lnTo>
                    <a:pt x="1265282" y="1079499"/>
                  </a:lnTo>
                  <a:lnTo>
                    <a:pt x="1227654" y="1104899"/>
                  </a:lnTo>
                  <a:lnTo>
                    <a:pt x="1188061" y="1130299"/>
                  </a:lnTo>
                  <a:lnTo>
                    <a:pt x="1146615" y="1142999"/>
                  </a:lnTo>
                  <a:lnTo>
                    <a:pt x="1103432" y="1168399"/>
                  </a:lnTo>
                  <a:lnTo>
                    <a:pt x="1058623" y="1181099"/>
                  </a:lnTo>
                  <a:lnTo>
                    <a:pt x="452139" y="1181099"/>
                  </a:lnTo>
                  <a:lnTo>
                    <a:pt x="421527" y="1193799"/>
                  </a:lnTo>
                  <a:lnTo>
                    <a:pt x="383604" y="1219199"/>
                  </a:lnTo>
                  <a:lnTo>
                    <a:pt x="339542" y="1244599"/>
                  </a:lnTo>
                  <a:lnTo>
                    <a:pt x="290512" y="1269999"/>
                  </a:lnTo>
                  <a:lnTo>
                    <a:pt x="246021" y="1282699"/>
                  </a:lnTo>
                  <a:lnTo>
                    <a:pt x="198758" y="1308099"/>
                  </a:lnTo>
                  <a:lnTo>
                    <a:pt x="149452" y="1320799"/>
                  </a:lnTo>
                  <a:close/>
                </a:path>
                <a:path w="1524000" h="1333500">
                  <a:moveTo>
                    <a:pt x="719771" y="533399"/>
                  </a:moveTo>
                  <a:lnTo>
                    <a:pt x="423228" y="533399"/>
                  </a:lnTo>
                  <a:lnTo>
                    <a:pt x="411672" y="520699"/>
                  </a:lnTo>
                  <a:lnTo>
                    <a:pt x="731327" y="520699"/>
                  </a:lnTo>
                  <a:lnTo>
                    <a:pt x="719771" y="533399"/>
                  </a:lnTo>
                  <a:close/>
                </a:path>
                <a:path w="1524000" h="1333500">
                  <a:moveTo>
                    <a:pt x="1100771" y="533399"/>
                  </a:moveTo>
                  <a:lnTo>
                    <a:pt x="804228" y="533399"/>
                  </a:lnTo>
                  <a:lnTo>
                    <a:pt x="792672" y="520699"/>
                  </a:lnTo>
                  <a:lnTo>
                    <a:pt x="1112327" y="520699"/>
                  </a:lnTo>
                  <a:lnTo>
                    <a:pt x="1100771" y="533399"/>
                  </a:lnTo>
                  <a:close/>
                </a:path>
                <a:path w="1524000" h="1333500">
                  <a:moveTo>
                    <a:pt x="1514203" y="711199"/>
                  </a:moveTo>
                  <a:lnTo>
                    <a:pt x="1167716" y="711199"/>
                  </a:lnTo>
                  <a:lnTo>
                    <a:pt x="1173672" y="698499"/>
                  </a:lnTo>
                  <a:lnTo>
                    <a:pt x="1190717" y="698499"/>
                  </a:lnTo>
                  <a:lnTo>
                    <a:pt x="1201117" y="685799"/>
                  </a:lnTo>
                  <a:lnTo>
                    <a:pt x="1205929" y="685799"/>
                  </a:lnTo>
                  <a:lnTo>
                    <a:pt x="1214773" y="673099"/>
                  </a:lnTo>
                  <a:lnTo>
                    <a:pt x="1218722" y="673099"/>
                  </a:lnTo>
                  <a:lnTo>
                    <a:pt x="1225671" y="660399"/>
                  </a:lnTo>
                  <a:lnTo>
                    <a:pt x="1228605" y="660399"/>
                  </a:lnTo>
                  <a:lnTo>
                    <a:pt x="1233392" y="647699"/>
                  </a:lnTo>
                  <a:lnTo>
                    <a:pt x="1235199" y="634999"/>
                  </a:lnTo>
                  <a:lnTo>
                    <a:pt x="1237639" y="622299"/>
                  </a:lnTo>
                  <a:lnTo>
                    <a:pt x="1238249" y="622299"/>
                  </a:lnTo>
                  <a:lnTo>
                    <a:pt x="1238249" y="609599"/>
                  </a:lnTo>
                  <a:lnTo>
                    <a:pt x="1237639" y="596899"/>
                  </a:lnTo>
                  <a:lnTo>
                    <a:pt x="1235199" y="584199"/>
                  </a:lnTo>
                  <a:lnTo>
                    <a:pt x="1233392" y="584199"/>
                  </a:lnTo>
                  <a:lnTo>
                    <a:pt x="1228605" y="571499"/>
                  </a:lnTo>
                  <a:lnTo>
                    <a:pt x="1225671" y="558799"/>
                  </a:lnTo>
                  <a:lnTo>
                    <a:pt x="1218722" y="558799"/>
                  </a:lnTo>
                  <a:lnTo>
                    <a:pt x="1214773" y="546099"/>
                  </a:lnTo>
                  <a:lnTo>
                    <a:pt x="1205929" y="546099"/>
                  </a:lnTo>
                  <a:lnTo>
                    <a:pt x="1201117" y="533399"/>
                  </a:lnTo>
                  <a:lnTo>
                    <a:pt x="1185228" y="533399"/>
                  </a:lnTo>
                  <a:lnTo>
                    <a:pt x="1173672" y="520699"/>
                  </a:lnTo>
                  <a:lnTo>
                    <a:pt x="1514913" y="520699"/>
                  </a:lnTo>
                  <a:lnTo>
                    <a:pt x="1517044" y="533399"/>
                  </a:lnTo>
                  <a:lnTo>
                    <a:pt x="1522242" y="571499"/>
                  </a:lnTo>
                  <a:lnTo>
                    <a:pt x="1523999" y="609599"/>
                  </a:lnTo>
                  <a:lnTo>
                    <a:pt x="1522242" y="660399"/>
                  </a:lnTo>
                  <a:lnTo>
                    <a:pt x="1517044" y="698499"/>
                  </a:lnTo>
                  <a:lnTo>
                    <a:pt x="1514203" y="711199"/>
                  </a:lnTo>
                  <a:close/>
                </a:path>
                <a:path w="1524000" h="1333500">
                  <a:moveTo>
                    <a:pt x="699070" y="546099"/>
                  </a:moveTo>
                  <a:lnTo>
                    <a:pt x="443929" y="546099"/>
                  </a:lnTo>
                  <a:lnTo>
                    <a:pt x="439118" y="533399"/>
                  </a:lnTo>
                  <a:lnTo>
                    <a:pt x="703881" y="533399"/>
                  </a:lnTo>
                  <a:lnTo>
                    <a:pt x="699070" y="546099"/>
                  </a:lnTo>
                  <a:close/>
                </a:path>
                <a:path w="1524000" h="1333500">
                  <a:moveTo>
                    <a:pt x="1080070" y="546099"/>
                  </a:moveTo>
                  <a:lnTo>
                    <a:pt x="824929" y="546099"/>
                  </a:lnTo>
                  <a:lnTo>
                    <a:pt x="820117" y="533399"/>
                  </a:lnTo>
                  <a:lnTo>
                    <a:pt x="1084881" y="533399"/>
                  </a:lnTo>
                  <a:lnTo>
                    <a:pt x="1080070" y="546099"/>
                  </a:lnTo>
                  <a:close/>
                </a:path>
                <a:path w="1524000" h="1333500">
                  <a:moveTo>
                    <a:pt x="686276" y="558799"/>
                  </a:moveTo>
                  <a:lnTo>
                    <a:pt x="456722" y="558799"/>
                  </a:lnTo>
                  <a:lnTo>
                    <a:pt x="452774" y="546099"/>
                  </a:lnTo>
                  <a:lnTo>
                    <a:pt x="690225" y="546099"/>
                  </a:lnTo>
                  <a:lnTo>
                    <a:pt x="686276" y="558799"/>
                  </a:lnTo>
                  <a:close/>
                </a:path>
                <a:path w="1524000" h="1333500">
                  <a:moveTo>
                    <a:pt x="1067276" y="558799"/>
                  </a:moveTo>
                  <a:lnTo>
                    <a:pt x="837722" y="558799"/>
                  </a:lnTo>
                  <a:lnTo>
                    <a:pt x="833774" y="546099"/>
                  </a:lnTo>
                  <a:lnTo>
                    <a:pt x="1071225" y="546099"/>
                  </a:lnTo>
                  <a:lnTo>
                    <a:pt x="1067276" y="558799"/>
                  </a:lnTo>
                  <a:close/>
                </a:path>
                <a:path w="1524000" h="1333500">
                  <a:moveTo>
                    <a:pt x="671606" y="584199"/>
                  </a:moveTo>
                  <a:lnTo>
                    <a:pt x="471392" y="584199"/>
                  </a:lnTo>
                  <a:lnTo>
                    <a:pt x="466606" y="571499"/>
                  </a:lnTo>
                  <a:lnTo>
                    <a:pt x="463672" y="558799"/>
                  </a:lnTo>
                  <a:lnTo>
                    <a:pt x="679327" y="558799"/>
                  </a:lnTo>
                  <a:lnTo>
                    <a:pt x="676393" y="571499"/>
                  </a:lnTo>
                  <a:lnTo>
                    <a:pt x="671606" y="584199"/>
                  </a:lnTo>
                  <a:close/>
                </a:path>
                <a:path w="1524000" h="1333500">
                  <a:moveTo>
                    <a:pt x="1052606" y="584199"/>
                  </a:moveTo>
                  <a:lnTo>
                    <a:pt x="852392" y="584199"/>
                  </a:lnTo>
                  <a:lnTo>
                    <a:pt x="847606" y="571499"/>
                  </a:lnTo>
                  <a:lnTo>
                    <a:pt x="844672" y="558799"/>
                  </a:lnTo>
                  <a:lnTo>
                    <a:pt x="1060327" y="558799"/>
                  </a:lnTo>
                  <a:lnTo>
                    <a:pt x="1057393" y="571499"/>
                  </a:lnTo>
                  <a:lnTo>
                    <a:pt x="1052606" y="584199"/>
                  </a:lnTo>
                  <a:close/>
                </a:path>
                <a:path w="1524000" h="1333500">
                  <a:moveTo>
                    <a:pt x="666749" y="622299"/>
                  </a:moveTo>
                  <a:lnTo>
                    <a:pt x="476249" y="622299"/>
                  </a:lnTo>
                  <a:lnTo>
                    <a:pt x="476249" y="609599"/>
                  </a:lnTo>
                  <a:lnTo>
                    <a:pt x="475639" y="596899"/>
                  </a:lnTo>
                  <a:lnTo>
                    <a:pt x="473199" y="584199"/>
                  </a:lnTo>
                  <a:lnTo>
                    <a:pt x="669800" y="584199"/>
                  </a:lnTo>
                  <a:lnTo>
                    <a:pt x="667359" y="596899"/>
                  </a:lnTo>
                  <a:lnTo>
                    <a:pt x="666749" y="609599"/>
                  </a:lnTo>
                  <a:lnTo>
                    <a:pt x="666749" y="622299"/>
                  </a:lnTo>
                  <a:close/>
                </a:path>
                <a:path w="1524000" h="1333500">
                  <a:moveTo>
                    <a:pt x="1047749" y="622299"/>
                  </a:moveTo>
                  <a:lnTo>
                    <a:pt x="857249" y="622299"/>
                  </a:lnTo>
                  <a:lnTo>
                    <a:pt x="857249" y="609599"/>
                  </a:lnTo>
                  <a:lnTo>
                    <a:pt x="856639" y="596899"/>
                  </a:lnTo>
                  <a:lnTo>
                    <a:pt x="854199" y="584199"/>
                  </a:lnTo>
                  <a:lnTo>
                    <a:pt x="1050800" y="584199"/>
                  </a:lnTo>
                  <a:lnTo>
                    <a:pt x="1048359" y="596899"/>
                  </a:lnTo>
                  <a:lnTo>
                    <a:pt x="1047749" y="609599"/>
                  </a:lnTo>
                  <a:lnTo>
                    <a:pt x="1047749" y="622299"/>
                  </a:lnTo>
                  <a:close/>
                </a:path>
                <a:path w="1524000" h="1333500">
                  <a:moveTo>
                    <a:pt x="676393" y="660399"/>
                  </a:moveTo>
                  <a:lnTo>
                    <a:pt x="466606" y="660399"/>
                  </a:lnTo>
                  <a:lnTo>
                    <a:pt x="471392" y="647699"/>
                  </a:lnTo>
                  <a:lnTo>
                    <a:pt x="473199" y="634999"/>
                  </a:lnTo>
                  <a:lnTo>
                    <a:pt x="475639" y="622299"/>
                  </a:lnTo>
                  <a:lnTo>
                    <a:pt x="667359" y="622299"/>
                  </a:lnTo>
                  <a:lnTo>
                    <a:pt x="669800" y="634999"/>
                  </a:lnTo>
                  <a:lnTo>
                    <a:pt x="671606" y="647699"/>
                  </a:lnTo>
                  <a:lnTo>
                    <a:pt x="676393" y="660399"/>
                  </a:lnTo>
                  <a:close/>
                </a:path>
                <a:path w="1524000" h="1333500">
                  <a:moveTo>
                    <a:pt x="1057393" y="660399"/>
                  </a:moveTo>
                  <a:lnTo>
                    <a:pt x="847606" y="660399"/>
                  </a:lnTo>
                  <a:lnTo>
                    <a:pt x="852392" y="647699"/>
                  </a:lnTo>
                  <a:lnTo>
                    <a:pt x="854199" y="634999"/>
                  </a:lnTo>
                  <a:lnTo>
                    <a:pt x="856639" y="622299"/>
                  </a:lnTo>
                  <a:lnTo>
                    <a:pt x="1048359" y="622299"/>
                  </a:lnTo>
                  <a:lnTo>
                    <a:pt x="1050800" y="634999"/>
                  </a:lnTo>
                  <a:lnTo>
                    <a:pt x="1052606" y="647699"/>
                  </a:lnTo>
                  <a:lnTo>
                    <a:pt x="1057393" y="660399"/>
                  </a:lnTo>
                  <a:close/>
                </a:path>
                <a:path w="1524000" h="1333500">
                  <a:moveTo>
                    <a:pt x="686276" y="673099"/>
                  </a:moveTo>
                  <a:lnTo>
                    <a:pt x="456722" y="673099"/>
                  </a:lnTo>
                  <a:lnTo>
                    <a:pt x="463672" y="660399"/>
                  </a:lnTo>
                  <a:lnTo>
                    <a:pt x="679327" y="660399"/>
                  </a:lnTo>
                  <a:lnTo>
                    <a:pt x="686276" y="673099"/>
                  </a:lnTo>
                  <a:close/>
                </a:path>
                <a:path w="1524000" h="1333500">
                  <a:moveTo>
                    <a:pt x="1067276" y="673099"/>
                  </a:moveTo>
                  <a:lnTo>
                    <a:pt x="837722" y="673099"/>
                  </a:lnTo>
                  <a:lnTo>
                    <a:pt x="844672" y="660399"/>
                  </a:lnTo>
                  <a:lnTo>
                    <a:pt x="1060327" y="660399"/>
                  </a:lnTo>
                  <a:lnTo>
                    <a:pt x="1067276" y="673099"/>
                  </a:lnTo>
                  <a:close/>
                </a:path>
                <a:path w="1524000" h="1333500">
                  <a:moveTo>
                    <a:pt x="699070" y="685799"/>
                  </a:moveTo>
                  <a:lnTo>
                    <a:pt x="443929" y="685799"/>
                  </a:lnTo>
                  <a:lnTo>
                    <a:pt x="452774" y="673099"/>
                  </a:lnTo>
                  <a:lnTo>
                    <a:pt x="690225" y="673099"/>
                  </a:lnTo>
                  <a:lnTo>
                    <a:pt x="699070" y="685799"/>
                  </a:lnTo>
                  <a:close/>
                </a:path>
                <a:path w="1524000" h="1333500">
                  <a:moveTo>
                    <a:pt x="1080070" y="685799"/>
                  </a:moveTo>
                  <a:lnTo>
                    <a:pt x="824929" y="685799"/>
                  </a:lnTo>
                  <a:lnTo>
                    <a:pt x="833774" y="673099"/>
                  </a:lnTo>
                  <a:lnTo>
                    <a:pt x="1071225" y="673099"/>
                  </a:lnTo>
                  <a:lnTo>
                    <a:pt x="1080070" y="685799"/>
                  </a:lnTo>
                  <a:close/>
                </a:path>
                <a:path w="1524000" h="1333500">
                  <a:moveTo>
                    <a:pt x="714281" y="698499"/>
                  </a:moveTo>
                  <a:lnTo>
                    <a:pt x="428717" y="698499"/>
                  </a:lnTo>
                  <a:lnTo>
                    <a:pt x="439118" y="685799"/>
                  </a:lnTo>
                  <a:lnTo>
                    <a:pt x="703881" y="685799"/>
                  </a:lnTo>
                  <a:lnTo>
                    <a:pt x="714281" y="698499"/>
                  </a:lnTo>
                  <a:close/>
                </a:path>
                <a:path w="1524000" h="1333500">
                  <a:moveTo>
                    <a:pt x="1095281" y="698499"/>
                  </a:moveTo>
                  <a:lnTo>
                    <a:pt x="809717" y="698499"/>
                  </a:lnTo>
                  <a:lnTo>
                    <a:pt x="820118" y="685799"/>
                  </a:lnTo>
                  <a:lnTo>
                    <a:pt x="1084881" y="685799"/>
                  </a:lnTo>
                  <a:lnTo>
                    <a:pt x="1095281" y="698499"/>
                  </a:lnTo>
                  <a:close/>
                </a:path>
                <a:path w="1524000" h="1333500">
                  <a:moveTo>
                    <a:pt x="737283" y="711199"/>
                  </a:moveTo>
                  <a:lnTo>
                    <a:pt x="405716" y="711199"/>
                  </a:lnTo>
                  <a:lnTo>
                    <a:pt x="411672" y="698499"/>
                  </a:lnTo>
                  <a:lnTo>
                    <a:pt x="731327" y="698499"/>
                  </a:lnTo>
                  <a:lnTo>
                    <a:pt x="737283" y="711199"/>
                  </a:lnTo>
                  <a:close/>
                </a:path>
                <a:path w="1524000" h="1333500">
                  <a:moveTo>
                    <a:pt x="1118283" y="711199"/>
                  </a:moveTo>
                  <a:lnTo>
                    <a:pt x="786716" y="711199"/>
                  </a:lnTo>
                  <a:lnTo>
                    <a:pt x="792672" y="698499"/>
                  </a:lnTo>
                  <a:lnTo>
                    <a:pt x="1112327" y="698499"/>
                  </a:lnTo>
                  <a:lnTo>
                    <a:pt x="1118283" y="711199"/>
                  </a:lnTo>
                  <a:close/>
                </a:path>
                <a:path w="1524000" h="1333500">
                  <a:moveTo>
                    <a:pt x="865408" y="1231899"/>
                  </a:moveTo>
                  <a:lnTo>
                    <a:pt x="653619" y="1231899"/>
                  </a:lnTo>
                  <a:lnTo>
                    <a:pt x="550002" y="1206499"/>
                  </a:lnTo>
                  <a:lnTo>
                    <a:pt x="452139" y="1181099"/>
                  </a:lnTo>
                  <a:lnTo>
                    <a:pt x="1058623" y="1181099"/>
                  </a:lnTo>
                  <a:lnTo>
                    <a:pt x="964585" y="1206499"/>
                  </a:lnTo>
                  <a:lnTo>
                    <a:pt x="865408" y="1231899"/>
                  </a:lnTo>
                  <a:close/>
                </a:path>
                <a:path w="1524000" h="1333500">
                  <a:moveTo>
                    <a:pt x="47625" y="1333499"/>
                  </a:moveTo>
                  <a:lnTo>
                    <a:pt x="33625" y="1320799"/>
                  </a:lnTo>
                  <a:lnTo>
                    <a:pt x="98831" y="1320799"/>
                  </a:lnTo>
                  <a:lnTo>
                    <a:pt x="47625" y="13334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552449"/>
              <a:ext cx="571500" cy="571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9699" y="1171574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549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554976" y="0"/>
                  </a:lnTo>
                  <a:lnTo>
                    <a:pt x="571499" y="16523"/>
                  </a:lnTo>
                  <a:lnTo>
                    <a:pt x="571499" y="21576"/>
                  </a:lnTo>
                  <a:lnTo>
                    <a:pt x="557406" y="37616"/>
                  </a:lnTo>
                  <a:lnTo>
                    <a:pt x="554976" y="380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20"/>
              </a:spcBef>
            </a:pPr>
            <a:r>
              <a:rPr sz="3900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Claude 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주요 특징</a:t>
            </a:r>
            <a:endParaRPr sz="39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9599" y="1514474"/>
            <a:ext cx="5267325" cy="1476375"/>
            <a:chOff x="609599" y="1514474"/>
            <a:chExt cx="5267325" cy="1476375"/>
          </a:xfrm>
        </p:grpSpPr>
        <p:sp>
          <p:nvSpPr>
            <p:cNvPr id="7" name="object 7"/>
            <p:cNvSpPr/>
            <p:nvPr/>
          </p:nvSpPr>
          <p:spPr>
            <a:xfrm>
              <a:off x="609599" y="1514474"/>
              <a:ext cx="5267325" cy="1476375"/>
            </a:xfrm>
            <a:custGeom>
              <a:avLst/>
              <a:gdLst/>
              <a:ahLst/>
              <a:cxnLst/>
              <a:rect l="l" t="t" r="r" b="b"/>
              <a:pathLst>
                <a:path w="5267325" h="1476375">
                  <a:moveTo>
                    <a:pt x="5153024" y="1476374"/>
                  </a:moveTo>
                  <a:lnTo>
                    <a:pt x="114299" y="1476374"/>
                  </a:lnTo>
                  <a:lnTo>
                    <a:pt x="103040" y="1475830"/>
                  </a:lnTo>
                  <a:lnTo>
                    <a:pt x="60364" y="1462862"/>
                  </a:lnTo>
                  <a:lnTo>
                    <a:pt x="25900" y="1434550"/>
                  </a:lnTo>
                  <a:lnTo>
                    <a:pt x="4893" y="1395204"/>
                  </a:lnTo>
                  <a:lnTo>
                    <a:pt x="0" y="136207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153024" y="0"/>
                  </a:lnTo>
                  <a:lnTo>
                    <a:pt x="5196764" y="8700"/>
                  </a:lnTo>
                  <a:lnTo>
                    <a:pt x="5233846" y="33477"/>
                  </a:lnTo>
                  <a:lnTo>
                    <a:pt x="5258623" y="70559"/>
                  </a:lnTo>
                  <a:lnTo>
                    <a:pt x="5267324" y="114299"/>
                  </a:lnTo>
                  <a:lnTo>
                    <a:pt x="5267324" y="1362074"/>
                  </a:lnTo>
                  <a:lnTo>
                    <a:pt x="5258623" y="1405815"/>
                  </a:lnTo>
                  <a:lnTo>
                    <a:pt x="5233846" y="1442896"/>
                  </a:lnTo>
                  <a:lnTo>
                    <a:pt x="5196764" y="1467673"/>
                  </a:lnTo>
                  <a:lnTo>
                    <a:pt x="5153024" y="1476374"/>
                  </a:lnTo>
                  <a:close/>
                </a:path>
              </a:pathLst>
            </a:custGeom>
            <a:solidFill>
              <a:srgbClr val="6266F1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1514474"/>
              <a:ext cx="5267325" cy="1476375"/>
            </a:xfrm>
            <a:custGeom>
              <a:avLst/>
              <a:gdLst/>
              <a:ahLst/>
              <a:cxnLst/>
              <a:rect l="l" t="t" r="r" b="b"/>
              <a:pathLst>
                <a:path w="5267325" h="1476375">
                  <a:moveTo>
                    <a:pt x="5153024" y="1476374"/>
                  </a:moveTo>
                  <a:lnTo>
                    <a:pt x="114299" y="1476374"/>
                  </a:lnTo>
                  <a:lnTo>
                    <a:pt x="103040" y="1475831"/>
                  </a:lnTo>
                  <a:lnTo>
                    <a:pt x="60364" y="1462862"/>
                  </a:lnTo>
                  <a:lnTo>
                    <a:pt x="25900" y="1434550"/>
                  </a:lnTo>
                  <a:lnTo>
                    <a:pt x="4893" y="1395204"/>
                  </a:lnTo>
                  <a:lnTo>
                    <a:pt x="0" y="136207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153024" y="0"/>
                  </a:lnTo>
                  <a:lnTo>
                    <a:pt x="5196764" y="8700"/>
                  </a:lnTo>
                  <a:lnTo>
                    <a:pt x="5198511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10" y="23360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1368954"/>
                  </a:lnTo>
                  <a:lnTo>
                    <a:pt x="20133" y="1408525"/>
                  </a:lnTo>
                  <a:lnTo>
                    <a:pt x="45077" y="1441026"/>
                  </a:lnTo>
                  <a:lnTo>
                    <a:pt x="80560" y="1461506"/>
                  </a:lnTo>
                  <a:lnTo>
                    <a:pt x="107420" y="1466849"/>
                  </a:lnTo>
                  <a:lnTo>
                    <a:pt x="5198510" y="1466849"/>
                  </a:lnTo>
                  <a:lnTo>
                    <a:pt x="5196764" y="1467673"/>
                  </a:lnTo>
                  <a:lnTo>
                    <a:pt x="5186154" y="1471480"/>
                  </a:lnTo>
                  <a:lnTo>
                    <a:pt x="5175327" y="1474199"/>
                  </a:lnTo>
                  <a:lnTo>
                    <a:pt x="5164284" y="1475831"/>
                  </a:lnTo>
                  <a:lnTo>
                    <a:pt x="5153024" y="1476374"/>
                  </a:lnTo>
                  <a:close/>
                </a:path>
                <a:path w="5267325" h="1476375">
                  <a:moveTo>
                    <a:pt x="5198510" y="1466849"/>
                  </a:moveTo>
                  <a:lnTo>
                    <a:pt x="5159903" y="1466849"/>
                  </a:lnTo>
                  <a:lnTo>
                    <a:pt x="5166717" y="1466178"/>
                  </a:lnTo>
                  <a:lnTo>
                    <a:pt x="5180211" y="1463494"/>
                  </a:lnTo>
                  <a:lnTo>
                    <a:pt x="5216953" y="1445369"/>
                  </a:lnTo>
                  <a:lnTo>
                    <a:pt x="5243963" y="1414564"/>
                  </a:lnTo>
                  <a:lnTo>
                    <a:pt x="5257127" y="1375767"/>
                  </a:lnTo>
                  <a:lnTo>
                    <a:pt x="5257799" y="1368954"/>
                  </a:lnTo>
                  <a:lnTo>
                    <a:pt x="5257799" y="107420"/>
                  </a:lnTo>
                  <a:lnTo>
                    <a:pt x="5247190" y="67847"/>
                  </a:lnTo>
                  <a:lnTo>
                    <a:pt x="5222246" y="35348"/>
                  </a:lnTo>
                  <a:lnTo>
                    <a:pt x="5186763" y="14867"/>
                  </a:lnTo>
                  <a:lnTo>
                    <a:pt x="5159903" y="9524"/>
                  </a:lnTo>
                  <a:lnTo>
                    <a:pt x="5198511" y="9524"/>
                  </a:lnTo>
                  <a:lnTo>
                    <a:pt x="5233846" y="33477"/>
                  </a:lnTo>
                  <a:lnTo>
                    <a:pt x="5258623" y="70559"/>
                  </a:lnTo>
                  <a:lnTo>
                    <a:pt x="5267324" y="114299"/>
                  </a:lnTo>
                  <a:lnTo>
                    <a:pt x="5267324" y="1362074"/>
                  </a:lnTo>
                  <a:lnTo>
                    <a:pt x="5266780" y="1373334"/>
                  </a:lnTo>
                  <a:lnTo>
                    <a:pt x="5253812" y="1416009"/>
                  </a:lnTo>
                  <a:lnTo>
                    <a:pt x="5225500" y="1450474"/>
                  </a:lnTo>
                  <a:lnTo>
                    <a:pt x="5206959" y="1462862"/>
                  </a:lnTo>
                  <a:lnTo>
                    <a:pt x="5198510" y="146684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47724" y="17525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38" y="568411"/>
                  </a:lnTo>
                  <a:lnTo>
                    <a:pt x="202800" y="559198"/>
                  </a:lnTo>
                  <a:lnTo>
                    <a:pt x="163559" y="544059"/>
                  </a:lnTo>
                  <a:lnTo>
                    <a:pt x="126995" y="523342"/>
                  </a:lnTo>
                  <a:lnTo>
                    <a:pt x="93863" y="497489"/>
                  </a:lnTo>
                  <a:lnTo>
                    <a:pt x="64859" y="467029"/>
                  </a:lnTo>
                  <a:lnTo>
                    <a:pt x="40643" y="432641"/>
                  </a:lnTo>
                  <a:lnTo>
                    <a:pt x="21751" y="395101"/>
                  </a:lnTo>
                  <a:lnTo>
                    <a:pt x="8565" y="355198"/>
                  </a:lnTo>
                  <a:lnTo>
                    <a:pt x="1372" y="313758"/>
                  </a:lnTo>
                  <a:lnTo>
                    <a:pt x="0" y="285749"/>
                  </a:lnTo>
                  <a:lnTo>
                    <a:pt x="343" y="271711"/>
                  </a:lnTo>
                  <a:lnTo>
                    <a:pt x="5490" y="230002"/>
                  </a:lnTo>
                  <a:lnTo>
                    <a:pt x="16696" y="189499"/>
                  </a:lnTo>
                  <a:lnTo>
                    <a:pt x="33737" y="151046"/>
                  </a:lnTo>
                  <a:lnTo>
                    <a:pt x="56241" y="115514"/>
                  </a:lnTo>
                  <a:lnTo>
                    <a:pt x="83694" y="83694"/>
                  </a:lnTo>
                  <a:lnTo>
                    <a:pt x="115513" y="56241"/>
                  </a:lnTo>
                  <a:lnTo>
                    <a:pt x="151046" y="33737"/>
                  </a:lnTo>
                  <a:lnTo>
                    <a:pt x="189498" y="16696"/>
                  </a:lnTo>
                  <a:lnTo>
                    <a:pt x="230002" y="5490"/>
                  </a:lnTo>
                  <a:lnTo>
                    <a:pt x="271711" y="343"/>
                  </a:lnTo>
                  <a:lnTo>
                    <a:pt x="285749" y="0"/>
                  </a:lnTo>
                  <a:lnTo>
                    <a:pt x="299788" y="343"/>
                  </a:lnTo>
                  <a:lnTo>
                    <a:pt x="341496" y="5490"/>
                  </a:lnTo>
                  <a:lnTo>
                    <a:pt x="382000" y="16696"/>
                  </a:lnTo>
                  <a:lnTo>
                    <a:pt x="420452" y="33737"/>
                  </a:lnTo>
                  <a:lnTo>
                    <a:pt x="455985" y="56241"/>
                  </a:lnTo>
                  <a:lnTo>
                    <a:pt x="487805" y="83694"/>
                  </a:lnTo>
                  <a:lnTo>
                    <a:pt x="515257" y="115514"/>
                  </a:lnTo>
                  <a:lnTo>
                    <a:pt x="537761" y="151046"/>
                  </a:lnTo>
                  <a:lnTo>
                    <a:pt x="554803" y="189499"/>
                  </a:lnTo>
                  <a:lnTo>
                    <a:pt x="566009" y="230002"/>
                  </a:lnTo>
                  <a:lnTo>
                    <a:pt x="571156" y="271711"/>
                  </a:lnTo>
                  <a:lnTo>
                    <a:pt x="571499" y="285749"/>
                  </a:lnTo>
                  <a:lnTo>
                    <a:pt x="571156" y="299788"/>
                  </a:lnTo>
                  <a:lnTo>
                    <a:pt x="566009" y="341496"/>
                  </a:lnTo>
                  <a:lnTo>
                    <a:pt x="554803" y="382000"/>
                  </a:lnTo>
                  <a:lnTo>
                    <a:pt x="537761" y="420453"/>
                  </a:lnTo>
                  <a:lnTo>
                    <a:pt x="515257" y="455985"/>
                  </a:lnTo>
                  <a:lnTo>
                    <a:pt x="487805" y="487805"/>
                  </a:lnTo>
                  <a:lnTo>
                    <a:pt x="455985" y="515257"/>
                  </a:lnTo>
                  <a:lnTo>
                    <a:pt x="420452" y="537761"/>
                  </a:lnTo>
                  <a:lnTo>
                    <a:pt x="382000" y="554803"/>
                  </a:lnTo>
                  <a:lnTo>
                    <a:pt x="341496" y="566009"/>
                  </a:lnTo>
                  <a:lnTo>
                    <a:pt x="299788" y="571156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47724" y="1752599"/>
              <a:ext cx="571500" cy="570230"/>
            </a:xfrm>
            <a:custGeom>
              <a:avLst/>
              <a:gdLst/>
              <a:ahLst/>
              <a:cxnLst/>
              <a:rect l="l" t="t" r="r" b="b"/>
              <a:pathLst>
                <a:path w="571500" h="570230">
                  <a:moveTo>
                    <a:pt x="299788" y="570230"/>
                  </a:moveTo>
                  <a:lnTo>
                    <a:pt x="271711" y="570230"/>
                  </a:lnTo>
                  <a:lnTo>
                    <a:pt x="243838" y="567690"/>
                  </a:lnTo>
                  <a:lnTo>
                    <a:pt x="202800" y="558800"/>
                  </a:lnTo>
                  <a:lnTo>
                    <a:pt x="163559" y="543560"/>
                  </a:lnTo>
                  <a:lnTo>
                    <a:pt x="138858" y="529590"/>
                  </a:lnTo>
                  <a:lnTo>
                    <a:pt x="126995" y="523240"/>
                  </a:lnTo>
                  <a:lnTo>
                    <a:pt x="93863" y="496570"/>
                  </a:lnTo>
                  <a:lnTo>
                    <a:pt x="64859" y="466090"/>
                  </a:lnTo>
                  <a:lnTo>
                    <a:pt x="56242" y="455930"/>
                  </a:lnTo>
                  <a:lnTo>
                    <a:pt x="48157" y="444500"/>
                  </a:lnTo>
                  <a:lnTo>
                    <a:pt x="40643" y="431800"/>
                  </a:lnTo>
                  <a:lnTo>
                    <a:pt x="33737" y="420370"/>
                  </a:lnTo>
                  <a:lnTo>
                    <a:pt x="16696" y="381000"/>
                  </a:lnTo>
                  <a:lnTo>
                    <a:pt x="5490" y="340360"/>
                  </a:lnTo>
                  <a:lnTo>
                    <a:pt x="343" y="299720"/>
                  </a:lnTo>
                  <a:lnTo>
                    <a:pt x="0" y="284480"/>
                  </a:lnTo>
                  <a:lnTo>
                    <a:pt x="311" y="271780"/>
                  </a:lnTo>
                  <a:lnTo>
                    <a:pt x="343" y="270510"/>
                  </a:lnTo>
                  <a:lnTo>
                    <a:pt x="5490" y="229870"/>
                  </a:lnTo>
                  <a:lnTo>
                    <a:pt x="16696" y="189230"/>
                  </a:lnTo>
                  <a:lnTo>
                    <a:pt x="33737" y="149860"/>
                  </a:lnTo>
                  <a:lnTo>
                    <a:pt x="40643" y="138430"/>
                  </a:lnTo>
                  <a:lnTo>
                    <a:pt x="48157" y="125730"/>
                  </a:lnTo>
                  <a:lnTo>
                    <a:pt x="56241" y="114300"/>
                  </a:lnTo>
                  <a:lnTo>
                    <a:pt x="64859" y="104140"/>
                  </a:lnTo>
                  <a:lnTo>
                    <a:pt x="74010" y="92710"/>
                  </a:lnTo>
                  <a:lnTo>
                    <a:pt x="104469" y="64770"/>
                  </a:lnTo>
                  <a:lnTo>
                    <a:pt x="138858" y="40640"/>
                  </a:lnTo>
                  <a:lnTo>
                    <a:pt x="151046" y="33020"/>
                  </a:lnTo>
                  <a:lnTo>
                    <a:pt x="202800" y="11430"/>
                  </a:lnTo>
                  <a:lnTo>
                    <a:pt x="243838" y="2540"/>
                  </a:lnTo>
                  <a:lnTo>
                    <a:pt x="271711" y="0"/>
                  </a:lnTo>
                  <a:lnTo>
                    <a:pt x="299788" y="0"/>
                  </a:lnTo>
                  <a:lnTo>
                    <a:pt x="327661" y="2540"/>
                  </a:lnTo>
                  <a:lnTo>
                    <a:pt x="355198" y="7620"/>
                  </a:lnTo>
                  <a:lnTo>
                    <a:pt x="368699" y="11430"/>
                  </a:lnTo>
                  <a:lnTo>
                    <a:pt x="385275" y="17780"/>
                  </a:lnTo>
                  <a:lnTo>
                    <a:pt x="285749" y="17780"/>
                  </a:lnTo>
                  <a:lnTo>
                    <a:pt x="279202" y="19050"/>
                  </a:lnTo>
                  <a:lnTo>
                    <a:pt x="266132" y="19050"/>
                  </a:lnTo>
                  <a:lnTo>
                    <a:pt x="259608" y="20320"/>
                  </a:lnTo>
                  <a:lnTo>
                    <a:pt x="253101" y="20320"/>
                  </a:lnTo>
                  <a:lnTo>
                    <a:pt x="214619" y="27940"/>
                  </a:lnTo>
                  <a:lnTo>
                    <a:pt x="208330" y="30480"/>
                  </a:lnTo>
                  <a:lnTo>
                    <a:pt x="202088" y="31750"/>
                  </a:lnTo>
                  <a:lnTo>
                    <a:pt x="189767" y="36830"/>
                  </a:lnTo>
                  <a:lnTo>
                    <a:pt x="183688" y="38100"/>
                  </a:lnTo>
                  <a:lnTo>
                    <a:pt x="177670" y="41910"/>
                  </a:lnTo>
                  <a:lnTo>
                    <a:pt x="160028" y="49530"/>
                  </a:lnTo>
                  <a:lnTo>
                    <a:pt x="154292" y="53340"/>
                  </a:lnTo>
                  <a:lnTo>
                    <a:pt x="148638" y="55880"/>
                  </a:lnTo>
                  <a:lnTo>
                    <a:pt x="116557" y="78740"/>
                  </a:lnTo>
                  <a:lnTo>
                    <a:pt x="106644" y="87630"/>
                  </a:lnTo>
                  <a:lnTo>
                    <a:pt x="101850" y="91440"/>
                  </a:lnTo>
                  <a:lnTo>
                    <a:pt x="97164" y="96520"/>
                  </a:lnTo>
                  <a:lnTo>
                    <a:pt x="92591" y="101600"/>
                  </a:lnTo>
                  <a:lnTo>
                    <a:pt x="88138" y="105410"/>
                  </a:lnTo>
                  <a:lnTo>
                    <a:pt x="67701" y="132080"/>
                  </a:lnTo>
                  <a:lnTo>
                    <a:pt x="63996" y="137160"/>
                  </a:lnTo>
                  <a:lnTo>
                    <a:pt x="60426" y="142240"/>
                  </a:lnTo>
                  <a:lnTo>
                    <a:pt x="56993" y="148590"/>
                  </a:lnTo>
                  <a:lnTo>
                    <a:pt x="53698" y="153670"/>
                  </a:lnTo>
                  <a:lnTo>
                    <a:pt x="50541" y="160020"/>
                  </a:lnTo>
                  <a:lnTo>
                    <a:pt x="47525" y="165100"/>
                  </a:lnTo>
                  <a:lnTo>
                    <a:pt x="44655" y="171450"/>
                  </a:lnTo>
                  <a:lnTo>
                    <a:pt x="30533" y="208280"/>
                  </a:lnTo>
                  <a:lnTo>
                    <a:pt x="28710" y="213360"/>
                  </a:lnTo>
                  <a:lnTo>
                    <a:pt x="27042" y="219710"/>
                  </a:lnTo>
                  <a:lnTo>
                    <a:pt x="25530" y="226060"/>
                  </a:lnTo>
                  <a:lnTo>
                    <a:pt x="24174" y="233680"/>
                  </a:lnTo>
                  <a:lnTo>
                    <a:pt x="22975" y="240030"/>
                  </a:lnTo>
                  <a:lnTo>
                    <a:pt x="19130" y="278130"/>
                  </a:lnTo>
                  <a:lnTo>
                    <a:pt x="19130" y="292100"/>
                  </a:lnTo>
                  <a:lnTo>
                    <a:pt x="19371" y="298450"/>
                  </a:lnTo>
                  <a:lnTo>
                    <a:pt x="24174" y="336550"/>
                  </a:lnTo>
                  <a:lnTo>
                    <a:pt x="25530" y="344170"/>
                  </a:lnTo>
                  <a:lnTo>
                    <a:pt x="27042" y="350520"/>
                  </a:lnTo>
                  <a:lnTo>
                    <a:pt x="28710" y="356870"/>
                  </a:lnTo>
                  <a:lnTo>
                    <a:pt x="30533" y="361950"/>
                  </a:lnTo>
                  <a:lnTo>
                    <a:pt x="32511" y="368300"/>
                  </a:lnTo>
                  <a:lnTo>
                    <a:pt x="44655" y="398780"/>
                  </a:lnTo>
                  <a:lnTo>
                    <a:pt x="47525" y="405130"/>
                  </a:lnTo>
                  <a:lnTo>
                    <a:pt x="50541" y="410210"/>
                  </a:lnTo>
                  <a:lnTo>
                    <a:pt x="53698" y="416560"/>
                  </a:lnTo>
                  <a:lnTo>
                    <a:pt x="56993" y="421640"/>
                  </a:lnTo>
                  <a:lnTo>
                    <a:pt x="60426" y="427990"/>
                  </a:lnTo>
                  <a:lnTo>
                    <a:pt x="63996" y="433070"/>
                  </a:lnTo>
                  <a:lnTo>
                    <a:pt x="67700" y="438150"/>
                  </a:lnTo>
                  <a:lnTo>
                    <a:pt x="71534" y="444500"/>
                  </a:lnTo>
                  <a:lnTo>
                    <a:pt x="92591" y="468630"/>
                  </a:lnTo>
                  <a:lnTo>
                    <a:pt x="97164" y="473710"/>
                  </a:lnTo>
                  <a:lnTo>
                    <a:pt x="101850" y="478790"/>
                  </a:lnTo>
                  <a:lnTo>
                    <a:pt x="106644" y="482600"/>
                  </a:lnTo>
                  <a:lnTo>
                    <a:pt x="111547" y="487680"/>
                  </a:lnTo>
                  <a:lnTo>
                    <a:pt x="143067" y="510540"/>
                  </a:lnTo>
                  <a:lnTo>
                    <a:pt x="154292" y="516890"/>
                  </a:lnTo>
                  <a:lnTo>
                    <a:pt x="160028" y="520700"/>
                  </a:lnTo>
                  <a:lnTo>
                    <a:pt x="177670" y="528320"/>
                  </a:lnTo>
                  <a:lnTo>
                    <a:pt x="183688" y="532130"/>
                  </a:lnTo>
                  <a:lnTo>
                    <a:pt x="189767" y="533400"/>
                  </a:lnTo>
                  <a:lnTo>
                    <a:pt x="202088" y="538480"/>
                  </a:lnTo>
                  <a:lnTo>
                    <a:pt x="208330" y="539750"/>
                  </a:lnTo>
                  <a:lnTo>
                    <a:pt x="214619" y="542290"/>
                  </a:lnTo>
                  <a:lnTo>
                    <a:pt x="253100" y="549910"/>
                  </a:lnTo>
                  <a:lnTo>
                    <a:pt x="259608" y="549910"/>
                  </a:lnTo>
                  <a:lnTo>
                    <a:pt x="266132" y="551180"/>
                  </a:lnTo>
                  <a:lnTo>
                    <a:pt x="388551" y="551180"/>
                  </a:lnTo>
                  <a:lnTo>
                    <a:pt x="368699" y="558800"/>
                  </a:lnTo>
                  <a:lnTo>
                    <a:pt x="355198" y="562610"/>
                  </a:lnTo>
                  <a:lnTo>
                    <a:pt x="327661" y="567690"/>
                  </a:lnTo>
                  <a:lnTo>
                    <a:pt x="299788" y="570230"/>
                  </a:lnTo>
                  <a:close/>
                </a:path>
                <a:path w="571500" h="570230">
                  <a:moveTo>
                    <a:pt x="388551" y="551180"/>
                  </a:moveTo>
                  <a:lnTo>
                    <a:pt x="305367" y="551180"/>
                  </a:lnTo>
                  <a:lnTo>
                    <a:pt x="311891" y="549910"/>
                  </a:lnTo>
                  <a:lnTo>
                    <a:pt x="318398" y="549910"/>
                  </a:lnTo>
                  <a:lnTo>
                    <a:pt x="356880" y="542290"/>
                  </a:lnTo>
                  <a:lnTo>
                    <a:pt x="363168" y="539750"/>
                  </a:lnTo>
                  <a:lnTo>
                    <a:pt x="369410" y="538480"/>
                  </a:lnTo>
                  <a:lnTo>
                    <a:pt x="381731" y="533400"/>
                  </a:lnTo>
                  <a:lnTo>
                    <a:pt x="387811" y="532130"/>
                  </a:lnTo>
                  <a:lnTo>
                    <a:pt x="393829" y="528320"/>
                  </a:lnTo>
                  <a:lnTo>
                    <a:pt x="411471" y="520700"/>
                  </a:lnTo>
                  <a:lnTo>
                    <a:pt x="417207" y="516890"/>
                  </a:lnTo>
                  <a:lnTo>
                    <a:pt x="422861" y="514350"/>
                  </a:lnTo>
                  <a:lnTo>
                    <a:pt x="428431" y="510540"/>
                  </a:lnTo>
                  <a:lnTo>
                    <a:pt x="459952" y="487680"/>
                  </a:lnTo>
                  <a:lnTo>
                    <a:pt x="464854" y="482600"/>
                  </a:lnTo>
                  <a:lnTo>
                    <a:pt x="469648" y="478790"/>
                  </a:lnTo>
                  <a:lnTo>
                    <a:pt x="474335" y="473710"/>
                  </a:lnTo>
                  <a:lnTo>
                    <a:pt x="478908" y="468630"/>
                  </a:lnTo>
                  <a:lnTo>
                    <a:pt x="483361" y="464820"/>
                  </a:lnTo>
                  <a:lnTo>
                    <a:pt x="503798" y="438150"/>
                  </a:lnTo>
                  <a:lnTo>
                    <a:pt x="507502" y="433070"/>
                  </a:lnTo>
                  <a:lnTo>
                    <a:pt x="511073" y="427990"/>
                  </a:lnTo>
                  <a:lnTo>
                    <a:pt x="514506" y="421640"/>
                  </a:lnTo>
                  <a:lnTo>
                    <a:pt x="517801" y="416560"/>
                  </a:lnTo>
                  <a:lnTo>
                    <a:pt x="520958" y="410210"/>
                  </a:lnTo>
                  <a:lnTo>
                    <a:pt x="523973" y="405130"/>
                  </a:lnTo>
                  <a:lnTo>
                    <a:pt x="526843" y="398780"/>
                  </a:lnTo>
                  <a:lnTo>
                    <a:pt x="540965" y="361950"/>
                  </a:lnTo>
                  <a:lnTo>
                    <a:pt x="542789" y="356870"/>
                  </a:lnTo>
                  <a:lnTo>
                    <a:pt x="544457" y="350520"/>
                  </a:lnTo>
                  <a:lnTo>
                    <a:pt x="545969" y="344170"/>
                  </a:lnTo>
                  <a:lnTo>
                    <a:pt x="547325" y="336550"/>
                  </a:lnTo>
                  <a:lnTo>
                    <a:pt x="548523" y="330200"/>
                  </a:lnTo>
                  <a:lnTo>
                    <a:pt x="552048" y="299720"/>
                  </a:lnTo>
                  <a:lnTo>
                    <a:pt x="552128" y="298450"/>
                  </a:lnTo>
                  <a:lnTo>
                    <a:pt x="552369" y="292100"/>
                  </a:lnTo>
                  <a:lnTo>
                    <a:pt x="552369" y="278130"/>
                  </a:lnTo>
                  <a:lnTo>
                    <a:pt x="548523" y="240030"/>
                  </a:lnTo>
                  <a:lnTo>
                    <a:pt x="547325" y="233680"/>
                  </a:lnTo>
                  <a:lnTo>
                    <a:pt x="545969" y="226060"/>
                  </a:lnTo>
                  <a:lnTo>
                    <a:pt x="544457" y="219710"/>
                  </a:lnTo>
                  <a:lnTo>
                    <a:pt x="542789" y="213360"/>
                  </a:lnTo>
                  <a:lnTo>
                    <a:pt x="540965" y="208280"/>
                  </a:lnTo>
                  <a:lnTo>
                    <a:pt x="538988" y="201930"/>
                  </a:lnTo>
                  <a:lnTo>
                    <a:pt x="526843" y="171450"/>
                  </a:lnTo>
                  <a:lnTo>
                    <a:pt x="523973" y="165100"/>
                  </a:lnTo>
                  <a:lnTo>
                    <a:pt x="520958" y="160020"/>
                  </a:lnTo>
                  <a:lnTo>
                    <a:pt x="517801" y="153670"/>
                  </a:lnTo>
                  <a:lnTo>
                    <a:pt x="514506" y="148590"/>
                  </a:lnTo>
                  <a:lnTo>
                    <a:pt x="511073" y="142240"/>
                  </a:lnTo>
                  <a:lnTo>
                    <a:pt x="507502" y="137160"/>
                  </a:lnTo>
                  <a:lnTo>
                    <a:pt x="503798" y="132080"/>
                  </a:lnTo>
                  <a:lnTo>
                    <a:pt x="499965" y="125730"/>
                  </a:lnTo>
                  <a:lnTo>
                    <a:pt x="478908" y="101600"/>
                  </a:lnTo>
                  <a:lnTo>
                    <a:pt x="474335" y="96520"/>
                  </a:lnTo>
                  <a:lnTo>
                    <a:pt x="469648" y="91440"/>
                  </a:lnTo>
                  <a:lnTo>
                    <a:pt x="464854" y="87630"/>
                  </a:lnTo>
                  <a:lnTo>
                    <a:pt x="459952" y="82550"/>
                  </a:lnTo>
                  <a:lnTo>
                    <a:pt x="428431" y="59690"/>
                  </a:lnTo>
                  <a:lnTo>
                    <a:pt x="417207" y="53340"/>
                  </a:lnTo>
                  <a:lnTo>
                    <a:pt x="411471" y="49530"/>
                  </a:lnTo>
                  <a:lnTo>
                    <a:pt x="393829" y="41910"/>
                  </a:lnTo>
                  <a:lnTo>
                    <a:pt x="387811" y="38100"/>
                  </a:lnTo>
                  <a:lnTo>
                    <a:pt x="381731" y="36830"/>
                  </a:lnTo>
                  <a:lnTo>
                    <a:pt x="369410" y="31750"/>
                  </a:lnTo>
                  <a:lnTo>
                    <a:pt x="363168" y="30480"/>
                  </a:lnTo>
                  <a:lnTo>
                    <a:pt x="356880" y="27940"/>
                  </a:lnTo>
                  <a:lnTo>
                    <a:pt x="318398" y="20320"/>
                  </a:lnTo>
                  <a:lnTo>
                    <a:pt x="311891" y="20320"/>
                  </a:lnTo>
                  <a:lnTo>
                    <a:pt x="305367" y="19050"/>
                  </a:lnTo>
                  <a:lnTo>
                    <a:pt x="292297" y="19050"/>
                  </a:lnTo>
                  <a:lnTo>
                    <a:pt x="285749" y="17780"/>
                  </a:lnTo>
                  <a:lnTo>
                    <a:pt x="385275" y="17780"/>
                  </a:lnTo>
                  <a:lnTo>
                    <a:pt x="407939" y="26670"/>
                  </a:lnTo>
                  <a:lnTo>
                    <a:pt x="420452" y="33020"/>
                  </a:lnTo>
                  <a:lnTo>
                    <a:pt x="432641" y="40640"/>
                  </a:lnTo>
                  <a:lnTo>
                    <a:pt x="444504" y="46990"/>
                  </a:lnTo>
                  <a:lnTo>
                    <a:pt x="477636" y="73660"/>
                  </a:lnTo>
                  <a:lnTo>
                    <a:pt x="506640" y="104140"/>
                  </a:lnTo>
                  <a:lnTo>
                    <a:pt x="515257" y="114300"/>
                  </a:lnTo>
                  <a:lnTo>
                    <a:pt x="523342" y="125730"/>
                  </a:lnTo>
                  <a:lnTo>
                    <a:pt x="530856" y="138430"/>
                  </a:lnTo>
                  <a:lnTo>
                    <a:pt x="537761" y="149860"/>
                  </a:lnTo>
                  <a:lnTo>
                    <a:pt x="554803" y="189230"/>
                  </a:lnTo>
                  <a:lnTo>
                    <a:pt x="566009" y="229870"/>
                  </a:lnTo>
                  <a:lnTo>
                    <a:pt x="571156" y="270510"/>
                  </a:lnTo>
                  <a:lnTo>
                    <a:pt x="571499" y="284480"/>
                  </a:lnTo>
                  <a:lnTo>
                    <a:pt x="571185" y="298450"/>
                  </a:lnTo>
                  <a:lnTo>
                    <a:pt x="571156" y="299720"/>
                  </a:lnTo>
                  <a:lnTo>
                    <a:pt x="566009" y="340360"/>
                  </a:lnTo>
                  <a:lnTo>
                    <a:pt x="554803" y="381000"/>
                  </a:lnTo>
                  <a:lnTo>
                    <a:pt x="537761" y="420370"/>
                  </a:lnTo>
                  <a:lnTo>
                    <a:pt x="530856" y="431800"/>
                  </a:lnTo>
                  <a:lnTo>
                    <a:pt x="523342" y="444500"/>
                  </a:lnTo>
                  <a:lnTo>
                    <a:pt x="515257" y="455930"/>
                  </a:lnTo>
                  <a:lnTo>
                    <a:pt x="506640" y="466090"/>
                  </a:lnTo>
                  <a:lnTo>
                    <a:pt x="497489" y="477520"/>
                  </a:lnTo>
                  <a:lnTo>
                    <a:pt x="467029" y="505460"/>
                  </a:lnTo>
                  <a:lnTo>
                    <a:pt x="432640" y="529590"/>
                  </a:lnTo>
                  <a:lnTo>
                    <a:pt x="420452" y="537210"/>
                  </a:lnTo>
                  <a:lnTo>
                    <a:pt x="407939" y="543560"/>
                  </a:lnTo>
                  <a:lnTo>
                    <a:pt x="388551" y="551180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6318" y="1924049"/>
              <a:ext cx="214312" cy="22824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89285" y="1600440"/>
            <a:ext cx="3943985" cy="99149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9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안전성과 정확성</a:t>
            </a:r>
            <a:endParaRPr sz="19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 marR="5080">
              <a:lnSpc>
                <a:spcPct val="110100"/>
              </a:lnSpc>
              <a:spcBef>
                <a:spcPts val="675"/>
              </a:spcBef>
            </a:pP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Constitutional AI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기술로 더 안전하고 신뢰할 수 있는 </a:t>
            </a:r>
            <a:r>
              <a:rPr sz="135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응답 제공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15074" y="1514474"/>
            <a:ext cx="5267325" cy="1476375"/>
            <a:chOff x="6315074" y="1514474"/>
            <a:chExt cx="5267325" cy="1476375"/>
          </a:xfrm>
        </p:grpSpPr>
        <p:sp>
          <p:nvSpPr>
            <p:cNvPr id="14" name="object 14"/>
            <p:cNvSpPr/>
            <p:nvPr/>
          </p:nvSpPr>
          <p:spPr>
            <a:xfrm>
              <a:off x="6315074" y="1514474"/>
              <a:ext cx="5267325" cy="1476375"/>
            </a:xfrm>
            <a:custGeom>
              <a:avLst/>
              <a:gdLst/>
              <a:ahLst/>
              <a:cxnLst/>
              <a:rect l="l" t="t" r="r" b="b"/>
              <a:pathLst>
                <a:path w="5267325" h="1476375">
                  <a:moveTo>
                    <a:pt x="5153024" y="1476374"/>
                  </a:moveTo>
                  <a:lnTo>
                    <a:pt x="114299" y="1476374"/>
                  </a:lnTo>
                  <a:lnTo>
                    <a:pt x="103040" y="1475830"/>
                  </a:lnTo>
                  <a:lnTo>
                    <a:pt x="60363" y="1462862"/>
                  </a:lnTo>
                  <a:lnTo>
                    <a:pt x="25899" y="1434550"/>
                  </a:lnTo>
                  <a:lnTo>
                    <a:pt x="4893" y="1395204"/>
                  </a:lnTo>
                  <a:lnTo>
                    <a:pt x="0" y="1362074"/>
                  </a:lnTo>
                  <a:lnTo>
                    <a:pt x="0" y="114299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7" y="8700"/>
                  </a:lnTo>
                  <a:lnTo>
                    <a:pt x="114299" y="0"/>
                  </a:lnTo>
                  <a:lnTo>
                    <a:pt x="5153024" y="0"/>
                  </a:lnTo>
                  <a:lnTo>
                    <a:pt x="5196764" y="8700"/>
                  </a:lnTo>
                  <a:lnTo>
                    <a:pt x="5233846" y="33477"/>
                  </a:lnTo>
                  <a:lnTo>
                    <a:pt x="5258623" y="70559"/>
                  </a:lnTo>
                  <a:lnTo>
                    <a:pt x="5267324" y="114299"/>
                  </a:lnTo>
                  <a:lnTo>
                    <a:pt x="5267324" y="1362074"/>
                  </a:lnTo>
                  <a:lnTo>
                    <a:pt x="5258623" y="1405815"/>
                  </a:lnTo>
                  <a:lnTo>
                    <a:pt x="5233846" y="1442896"/>
                  </a:lnTo>
                  <a:lnTo>
                    <a:pt x="5196764" y="1467673"/>
                  </a:lnTo>
                  <a:lnTo>
                    <a:pt x="5153024" y="1476374"/>
                  </a:lnTo>
                  <a:close/>
                </a:path>
              </a:pathLst>
            </a:custGeom>
            <a:solidFill>
              <a:srgbClr val="6266F1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315074" y="1514474"/>
              <a:ext cx="5267325" cy="1476375"/>
            </a:xfrm>
            <a:custGeom>
              <a:avLst/>
              <a:gdLst/>
              <a:ahLst/>
              <a:cxnLst/>
              <a:rect l="l" t="t" r="r" b="b"/>
              <a:pathLst>
                <a:path w="5267325" h="1476375">
                  <a:moveTo>
                    <a:pt x="5153024" y="1476374"/>
                  </a:moveTo>
                  <a:lnTo>
                    <a:pt x="114299" y="1476374"/>
                  </a:lnTo>
                  <a:lnTo>
                    <a:pt x="103040" y="1475831"/>
                  </a:lnTo>
                  <a:lnTo>
                    <a:pt x="60363" y="1462862"/>
                  </a:lnTo>
                  <a:lnTo>
                    <a:pt x="25899" y="1434550"/>
                  </a:lnTo>
                  <a:lnTo>
                    <a:pt x="4893" y="1395204"/>
                  </a:lnTo>
                  <a:lnTo>
                    <a:pt x="0" y="1362074"/>
                  </a:lnTo>
                  <a:lnTo>
                    <a:pt x="0" y="114299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7" y="8700"/>
                  </a:lnTo>
                  <a:lnTo>
                    <a:pt x="114299" y="0"/>
                  </a:lnTo>
                  <a:lnTo>
                    <a:pt x="5153024" y="0"/>
                  </a:lnTo>
                  <a:lnTo>
                    <a:pt x="5196764" y="8700"/>
                  </a:lnTo>
                  <a:lnTo>
                    <a:pt x="5198511" y="9524"/>
                  </a:lnTo>
                  <a:lnTo>
                    <a:pt x="107419" y="9524"/>
                  </a:lnTo>
                  <a:lnTo>
                    <a:pt x="100606" y="10195"/>
                  </a:lnTo>
                  <a:lnTo>
                    <a:pt x="61809" y="23360"/>
                  </a:lnTo>
                  <a:lnTo>
                    <a:pt x="31004" y="50369"/>
                  </a:lnTo>
                  <a:lnTo>
                    <a:pt x="12879" y="87111"/>
                  </a:lnTo>
                  <a:lnTo>
                    <a:pt x="9524" y="107420"/>
                  </a:lnTo>
                  <a:lnTo>
                    <a:pt x="9524" y="1368954"/>
                  </a:lnTo>
                  <a:lnTo>
                    <a:pt x="20132" y="1408525"/>
                  </a:lnTo>
                  <a:lnTo>
                    <a:pt x="45076" y="1441026"/>
                  </a:lnTo>
                  <a:lnTo>
                    <a:pt x="80559" y="1461506"/>
                  </a:lnTo>
                  <a:lnTo>
                    <a:pt x="107419" y="1466849"/>
                  </a:lnTo>
                  <a:lnTo>
                    <a:pt x="5198510" y="1466849"/>
                  </a:lnTo>
                  <a:lnTo>
                    <a:pt x="5196764" y="1467673"/>
                  </a:lnTo>
                  <a:lnTo>
                    <a:pt x="5186153" y="1471480"/>
                  </a:lnTo>
                  <a:lnTo>
                    <a:pt x="5175326" y="1474199"/>
                  </a:lnTo>
                  <a:lnTo>
                    <a:pt x="5164283" y="1475831"/>
                  </a:lnTo>
                  <a:lnTo>
                    <a:pt x="5153024" y="1476374"/>
                  </a:lnTo>
                  <a:close/>
                </a:path>
                <a:path w="5267325" h="1476375">
                  <a:moveTo>
                    <a:pt x="5198510" y="1466849"/>
                  </a:moveTo>
                  <a:lnTo>
                    <a:pt x="5159903" y="1466849"/>
                  </a:lnTo>
                  <a:lnTo>
                    <a:pt x="5166717" y="1466178"/>
                  </a:lnTo>
                  <a:lnTo>
                    <a:pt x="5180210" y="1463494"/>
                  </a:lnTo>
                  <a:lnTo>
                    <a:pt x="5216952" y="1445369"/>
                  </a:lnTo>
                  <a:lnTo>
                    <a:pt x="5243962" y="1414564"/>
                  </a:lnTo>
                  <a:lnTo>
                    <a:pt x="5257128" y="1375767"/>
                  </a:lnTo>
                  <a:lnTo>
                    <a:pt x="5257799" y="1368954"/>
                  </a:lnTo>
                  <a:lnTo>
                    <a:pt x="5257799" y="107420"/>
                  </a:lnTo>
                  <a:lnTo>
                    <a:pt x="5247189" y="67847"/>
                  </a:lnTo>
                  <a:lnTo>
                    <a:pt x="5222245" y="35348"/>
                  </a:lnTo>
                  <a:lnTo>
                    <a:pt x="5186761" y="14867"/>
                  </a:lnTo>
                  <a:lnTo>
                    <a:pt x="5159903" y="9524"/>
                  </a:lnTo>
                  <a:lnTo>
                    <a:pt x="5198511" y="9524"/>
                  </a:lnTo>
                  <a:lnTo>
                    <a:pt x="5233846" y="33477"/>
                  </a:lnTo>
                  <a:lnTo>
                    <a:pt x="5258623" y="70559"/>
                  </a:lnTo>
                  <a:lnTo>
                    <a:pt x="5267324" y="114299"/>
                  </a:lnTo>
                  <a:lnTo>
                    <a:pt x="5267324" y="1362074"/>
                  </a:lnTo>
                  <a:lnTo>
                    <a:pt x="5266780" y="1373334"/>
                  </a:lnTo>
                  <a:lnTo>
                    <a:pt x="5253812" y="1416009"/>
                  </a:lnTo>
                  <a:lnTo>
                    <a:pt x="5225500" y="1450474"/>
                  </a:lnTo>
                  <a:lnTo>
                    <a:pt x="5206959" y="1462862"/>
                  </a:lnTo>
                  <a:lnTo>
                    <a:pt x="5198510" y="146684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553199" y="17525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38" y="568411"/>
                  </a:lnTo>
                  <a:lnTo>
                    <a:pt x="202800" y="559198"/>
                  </a:lnTo>
                  <a:lnTo>
                    <a:pt x="163559" y="544059"/>
                  </a:lnTo>
                  <a:lnTo>
                    <a:pt x="126995" y="523342"/>
                  </a:lnTo>
                  <a:lnTo>
                    <a:pt x="93862" y="497489"/>
                  </a:lnTo>
                  <a:lnTo>
                    <a:pt x="64858" y="467029"/>
                  </a:lnTo>
                  <a:lnTo>
                    <a:pt x="40642" y="432641"/>
                  </a:lnTo>
                  <a:lnTo>
                    <a:pt x="21750" y="395101"/>
                  </a:lnTo>
                  <a:lnTo>
                    <a:pt x="8565" y="355198"/>
                  </a:lnTo>
                  <a:lnTo>
                    <a:pt x="1372" y="313758"/>
                  </a:lnTo>
                  <a:lnTo>
                    <a:pt x="0" y="285749"/>
                  </a:lnTo>
                  <a:lnTo>
                    <a:pt x="343" y="271711"/>
                  </a:lnTo>
                  <a:lnTo>
                    <a:pt x="5490" y="230002"/>
                  </a:lnTo>
                  <a:lnTo>
                    <a:pt x="16695" y="189499"/>
                  </a:lnTo>
                  <a:lnTo>
                    <a:pt x="33737" y="151046"/>
                  </a:lnTo>
                  <a:lnTo>
                    <a:pt x="56240" y="115514"/>
                  </a:lnTo>
                  <a:lnTo>
                    <a:pt x="83693" y="83694"/>
                  </a:lnTo>
                  <a:lnTo>
                    <a:pt x="115513" y="56241"/>
                  </a:lnTo>
                  <a:lnTo>
                    <a:pt x="151045" y="33737"/>
                  </a:lnTo>
                  <a:lnTo>
                    <a:pt x="189498" y="16696"/>
                  </a:lnTo>
                  <a:lnTo>
                    <a:pt x="230002" y="5490"/>
                  </a:lnTo>
                  <a:lnTo>
                    <a:pt x="271711" y="343"/>
                  </a:lnTo>
                  <a:lnTo>
                    <a:pt x="285749" y="0"/>
                  </a:lnTo>
                  <a:lnTo>
                    <a:pt x="299788" y="343"/>
                  </a:lnTo>
                  <a:lnTo>
                    <a:pt x="341496" y="5490"/>
                  </a:lnTo>
                  <a:lnTo>
                    <a:pt x="381999" y="16696"/>
                  </a:lnTo>
                  <a:lnTo>
                    <a:pt x="420452" y="33737"/>
                  </a:lnTo>
                  <a:lnTo>
                    <a:pt x="455985" y="56241"/>
                  </a:lnTo>
                  <a:lnTo>
                    <a:pt x="487804" y="83694"/>
                  </a:lnTo>
                  <a:lnTo>
                    <a:pt x="515256" y="115514"/>
                  </a:lnTo>
                  <a:lnTo>
                    <a:pt x="537761" y="151046"/>
                  </a:lnTo>
                  <a:lnTo>
                    <a:pt x="554803" y="189499"/>
                  </a:lnTo>
                  <a:lnTo>
                    <a:pt x="566008" y="230002"/>
                  </a:lnTo>
                  <a:lnTo>
                    <a:pt x="571156" y="271711"/>
                  </a:lnTo>
                  <a:lnTo>
                    <a:pt x="571499" y="285749"/>
                  </a:lnTo>
                  <a:lnTo>
                    <a:pt x="571156" y="299788"/>
                  </a:lnTo>
                  <a:lnTo>
                    <a:pt x="566008" y="341496"/>
                  </a:lnTo>
                  <a:lnTo>
                    <a:pt x="554803" y="382000"/>
                  </a:lnTo>
                  <a:lnTo>
                    <a:pt x="537761" y="420453"/>
                  </a:lnTo>
                  <a:lnTo>
                    <a:pt x="515256" y="455985"/>
                  </a:lnTo>
                  <a:lnTo>
                    <a:pt x="487804" y="487805"/>
                  </a:lnTo>
                  <a:lnTo>
                    <a:pt x="455985" y="515257"/>
                  </a:lnTo>
                  <a:lnTo>
                    <a:pt x="420452" y="537761"/>
                  </a:lnTo>
                  <a:lnTo>
                    <a:pt x="381999" y="554803"/>
                  </a:lnTo>
                  <a:lnTo>
                    <a:pt x="341496" y="566009"/>
                  </a:lnTo>
                  <a:lnTo>
                    <a:pt x="299788" y="571156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553199" y="1752599"/>
              <a:ext cx="571500" cy="570230"/>
            </a:xfrm>
            <a:custGeom>
              <a:avLst/>
              <a:gdLst/>
              <a:ahLst/>
              <a:cxnLst/>
              <a:rect l="l" t="t" r="r" b="b"/>
              <a:pathLst>
                <a:path w="571500" h="570230">
                  <a:moveTo>
                    <a:pt x="299788" y="570230"/>
                  </a:moveTo>
                  <a:lnTo>
                    <a:pt x="271711" y="570230"/>
                  </a:lnTo>
                  <a:lnTo>
                    <a:pt x="243838" y="567690"/>
                  </a:lnTo>
                  <a:lnTo>
                    <a:pt x="202800" y="558800"/>
                  </a:lnTo>
                  <a:lnTo>
                    <a:pt x="163559" y="543560"/>
                  </a:lnTo>
                  <a:lnTo>
                    <a:pt x="138858" y="529590"/>
                  </a:lnTo>
                  <a:lnTo>
                    <a:pt x="126995" y="523240"/>
                  </a:lnTo>
                  <a:lnTo>
                    <a:pt x="93862" y="496570"/>
                  </a:lnTo>
                  <a:lnTo>
                    <a:pt x="64858" y="466090"/>
                  </a:lnTo>
                  <a:lnTo>
                    <a:pt x="56240" y="455930"/>
                  </a:lnTo>
                  <a:lnTo>
                    <a:pt x="48156" y="444500"/>
                  </a:lnTo>
                  <a:lnTo>
                    <a:pt x="40642" y="431800"/>
                  </a:lnTo>
                  <a:lnTo>
                    <a:pt x="33737" y="420370"/>
                  </a:lnTo>
                  <a:lnTo>
                    <a:pt x="16695" y="381000"/>
                  </a:lnTo>
                  <a:lnTo>
                    <a:pt x="5490" y="340360"/>
                  </a:lnTo>
                  <a:lnTo>
                    <a:pt x="343" y="299720"/>
                  </a:lnTo>
                  <a:lnTo>
                    <a:pt x="0" y="284480"/>
                  </a:lnTo>
                  <a:lnTo>
                    <a:pt x="311" y="271780"/>
                  </a:lnTo>
                  <a:lnTo>
                    <a:pt x="343" y="270510"/>
                  </a:lnTo>
                  <a:lnTo>
                    <a:pt x="5490" y="229870"/>
                  </a:lnTo>
                  <a:lnTo>
                    <a:pt x="16695" y="189230"/>
                  </a:lnTo>
                  <a:lnTo>
                    <a:pt x="33737" y="149860"/>
                  </a:lnTo>
                  <a:lnTo>
                    <a:pt x="40642" y="138430"/>
                  </a:lnTo>
                  <a:lnTo>
                    <a:pt x="48156" y="125730"/>
                  </a:lnTo>
                  <a:lnTo>
                    <a:pt x="56240" y="114300"/>
                  </a:lnTo>
                  <a:lnTo>
                    <a:pt x="64858" y="104140"/>
                  </a:lnTo>
                  <a:lnTo>
                    <a:pt x="74009" y="92710"/>
                  </a:lnTo>
                  <a:lnTo>
                    <a:pt x="104469" y="64770"/>
                  </a:lnTo>
                  <a:lnTo>
                    <a:pt x="138857" y="40640"/>
                  </a:lnTo>
                  <a:lnTo>
                    <a:pt x="151045" y="33020"/>
                  </a:lnTo>
                  <a:lnTo>
                    <a:pt x="202799" y="11430"/>
                  </a:lnTo>
                  <a:lnTo>
                    <a:pt x="243838" y="2540"/>
                  </a:lnTo>
                  <a:lnTo>
                    <a:pt x="271711" y="0"/>
                  </a:lnTo>
                  <a:lnTo>
                    <a:pt x="299788" y="0"/>
                  </a:lnTo>
                  <a:lnTo>
                    <a:pt x="327661" y="2540"/>
                  </a:lnTo>
                  <a:lnTo>
                    <a:pt x="355197" y="7620"/>
                  </a:lnTo>
                  <a:lnTo>
                    <a:pt x="368698" y="11430"/>
                  </a:lnTo>
                  <a:lnTo>
                    <a:pt x="385274" y="17780"/>
                  </a:lnTo>
                  <a:lnTo>
                    <a:pt x="285749" y="17780"/>
                  </a:lnTo>
                  <a:lnTo>
                    <a:pt x="279202" y="19050"/>
                  </a:lnTo>
                  <a:lnTo>
                    <a:pt x="266131" y="19050"/>
                  </a:lnTo>
                  <a:lnTo>
                    <a:pt x="259608" y="20320"/>
                  </a:lnTo>
                  <a:lnTo>
                    <a:pt x="253100" y="20320"/>
                  </a:lnTo>
                  <a:lnTo>
                    <a:pt x="214618" y="27940"/>
                  </a:lnTo>
                  <a:lnTo>
                    <a:pt x="208330" y="30480"/>
                  </a:lnTo>
                  <a:lnTo>
                    <a:pt x="202088" y="31750"/>
                  </a:lnTo>
                  <a:lnTo>
                    <a:pt x="189767" y="36830"/>
                  </a:lnTo>
                  <a:lnTo>
                    <a:pt x="183687" y="38100"/>
                  </a:lnTo>
                  <a:lnTo>
                    <a:pt x="177669" y="41910"/>
                  </a:lnTo>
                  <a:lnTo>
                    <a:pt x="160027" y="49530"/>
                  </a:lnTo>
                  <a:lnTo>
                    <a:pt x="154291" y="53340"/>
                  </a:lnTo>
                  <a:lnTo>
                    <a:pt x="148637" y="55880"/>
                  </a:lnTo>
                  <a:lnTo>
                    <a:pt x="116556" y="78740"/>
                  </a:lnTo>
                  <a:lnTo>
                    <a:pt x="106644" y="87630"/>
                  </a:lnTo>
                  <a:lnTo>
                    <a:pt x="101850" y="91440"/>
                  </a:lnTo>
                  <a:lnTo>
                    <a:pt x="97164" y="96520"/>
                  </a:lnTo>
                  <a:lnTo>
                    <a:pt x="92591" y="101600"/>
                  </a:lnTo>
                  <a:lnTo>
                    <a:pt x="88138" y="105410"/>
                  </a:lnTo>
                  <a:lnTo>
                    <a:pt x="67700" y="132080"/>
                  </a:lnTo>
                  <a:lnTo>
                    <a:pt x="63996" y="137160"/>
                  </a:lnTo>
                  <a:lnTo>
                    <a:pt x="60425" y="142240"/>
                  </a:lnTo>
                  <a:lnTo>
                    <a:pt x="56992" y="148590"/>
                  </a:lnTo>
                  <a:lnTo>
                    <a:pt x="53697" y="153670"/>
                  </a:lnTo>
                  <a:lnTo>
                    <a:pt x="50540" y="160020"/>
                  </a:lnTo>
                  <a:lnTo>
                    <a:pt x="47525" y="165100"/>
                  </a:lnTo>
                  <a:lnTo>
                    <a:pt x="44655" y="171450"/>
                  </a:lnTo>
                  <a:lnTo>
                    <a:pt x="30533" y="208280"/>
                  </a:lnTo>
                  <a:lnTo>
                    <a:pt x="28709" y="213360"/>
                  </a:lnTo>
                  <a:lnTo>
                    <a:pt x="27041" y="219710"/>
                  </a:lnTo>
                  <a:lnTo>
                    <a:pt x="25529" y="226060"/>
                  </a:lnTo>
                  <a:lnTo>
                    <a:pt x="24173" y="233680"/>
                  </a:lnTo>
                  <a:lnTo>
                    <a:pt x="22974" y="240030"/>
                  </a:lnTo>
                  <a:lnTo>
                    <a:pt x="19450" y="270510"/>
                  </a:lnTo>
                  <a:lnTo>
                    <a:pt x="19370" y="271780"/>
                  </a:lnTo>
                  <a:lnTo>
                    <a:pt x="19129" y="278130"/>
                  </a:lnTo>
                  <a:lnTo>
                    <a:pt x="19129" y="292100"/>
                  </a:lnTo>
                  <a:lnTo>
                    <a:pt x="22974" y="330200"/>
                  </a:lnTo>
                  <a:lnTo>
                    <a:pt x="24173" y="336550"/>
                  </a:lnTo>
                  <a:lnTo>
                    <a:pt x="25529" y="344170"/>
                  </a:lnTo>
                  <a:lnTo>
                    <a:pt x="27041" y="350520"/>
                  </a:lnTo>
                  <a:lnTo>
                    <a:pt x="28709" y="356870"/>
                  </a:lnTo>
                  <a:lnTo>
                    <a:pt x="30533" y="361950"/>
                  </a:lnTo>
                  <a:lnTo>
                    <a:pt x="32511" y="368300"/>
                  </a:lnTo>
                  <a:lnTo>
                    <a:pt x="44655" y="398780"/>
                  </a:lnTo>
                  <a:lnTo>
                    <a:pt x="47525" y="405130"/>
                  </a:lnTo>
                  <a:lnTo>
                    <a:pt x="50540" y="410210"/>
                  </a:lnTo>
                  <a:lnTo>
                    <a:pt x="53697" y="416560"/>
                  </a:lnTo>
                  <a:lnTo>
                    <a:pt x="56992" y="421640"/>
                  </a:lnTo>
                  <a:lnTo>
                    <a:pt x="60425" y="427990"/>
                  </a:lnTo>
                  <a:lnTo>
                    <a:pt x="63995" y="433070"/>
                  </a:lnTo>
                  <a:lnTo>
                    <a:pt x="67700" y="438150"/>
                  </a:lnTo>
                  <a:lnTo>
                    <a:pt x="71533" y="444500"/>
                  </a:lnTo>
                  <a:lnTo>
                    <a:pt x="92591" y="468630"/>
                  </a:lnTo>
                  <a:lnTo>
                    <a:pt x="97164" y="473710"/>
                  </a:lnTo>
                  <a:lnTo>
                    <a:pt x="101850" y="478790"/>
                  </a:lnTo>
                  <a:lnTo>
                    <a:pt x="106644" y="482600"/>
                  </a:lnTo>
                  <a:lnTo>
                    <a:pt x="111546" y="487680"/>
                  </a:lnTo>
                  <a:lnTo>
                    <a:pt x="143066" y="510540"/>
                  </a:lnTo>
                  <a:lnTo>
                    <a:pt x="154291" y="516890"/>
                  </a:lnTo>
                  <a:lnTo>
                    <a:pt x="160027" y="520700"/>
                  </a:lnTo>
                  <a:lnTo>
                    <a:pt x="177669" y="528320"/>
                  </a:lnTo>
                  <a:lnTo>
                    <a:pt x="183687" y="532130"/>
                  </a:lnTo>
                  <a:lnTo>
                    <a:pt x="189767" y="533400"/>
                  </a:lnTo>
                  <a:lnTo>
                    <a:pt x="202088" y="538480"/>
                  </a:lnTo>
                  <a:lnTo>
                    <a:pt x="208330" y="539750"/>
                  </a:lnTo>
                  <a:lnTo>
                    <a:pt x="214619" y="542290"/>
                  </a:lnTo>
                  <a:lnTo>
                    <a:pt x="253100" y="549910"/>
                  </a:lnTo>
                  <a:lnTo>
                    <a:pt x="259608" y="549910"/>
                  </a:lnTo>
                  <a:lnTo>
                    <a:pt x="266131" y="551180"/>
                  </a:lnTo>
                  <a:lnTo>
                    <a:pt x="388550" y="551180"/>
                  </a:lnTo>
                  <a:lnTo>
                    <a:pt x="368698" y="558800"/>
                  </a:lnTo>
                  <a:lnTo>
                    <a:pt x="355197" y="562610"/>
                  </a:lnTo>
                  <a:lnTo>
                    <a:pt x="327661" y="567690"/>
                  </a:lnTo>
                  <a:lnTo>
                    <a:pt x="299788" y="570230"/>
                  </a:lnTo>
                  <a:close/>
                </a:path>
                <a:path w="571500" h="570230">
                  <a:moveTo>
                    <a:pt x="388550" y="551180"/>
                  </a:moveTo>
                  <a:lnTo>
                    <a:pt x="305367" y="551180"/>
                  </a:lnTo>
                  <a:lnTo>
                    <a:pt x="311891" y="549910"/>
                  </a:lnTo>
                  <a:lnTo>
                    <a:pt x="318398" y="549910"/>
                  </a:lnTo>
                  <a:lnTo>
                    <a:pt x="356880" y="542290"/>
                  </a:lnTo>
                  <a:lnTo>
                    <a:pt x="363168" y="539750"/>
                  </a:lnTo>
                  <a:lnTo>
                    <a:pt x="369410" y="538480"/>
                  </a:lnTo>
                  <a:lnTo>
                    <a:pt x="381731" y="533400"/>
                  </a:lnTo>
                  <a:lnTo>
                    <a:pt x="387810" y="532130"/>
                  </a:lnTo>
                  <a:lnTo>
                    <a:pt x="393828" y="528320"/>
                  </a:lnTo>
                  <a:lnTo>
                    <a:pt x="411471" y="520700"/>
                  </a:lnTo>
                  <a:lnTo>
                    <a:pt x="417207" y="516890"/>
                  </a:lnTo>
                  <a:lnTo>
                    <a:pt x="422860" y="514350"/>
                  </a:lnTo>
                  <a:lnTo>
                    <a:pt x="428431" y="510540"/>
                  </a:lnTo>
                  <a:lnTo>
                    <a:pt x="459952" y="487680"/>
                  </a:lnTo>
                  <a:lnTo>
                    <a:pt x="464854" y="482600"/>
                  </a:lnTo>
                  <a:lnTo>
                    <a:pt x="469648" y="478790"/>
                  </a:lnTo>
                  <a:lnTo>
                    <a:pt x="474334" y="473710"/>
                  </a:lnTo>
                  <a:lnTo>
                    <a:pt x="478907" y="468630"/>
                  </a:lnTo>
                  <a:lnTo>
                    <a:pt x="483361" y="464820"/>
                  </a:lnTo>
                  <a:lnTo>
                    <a:pt x="503798" y="438150"/>
                  </a:lnTo>
                  <a:lnTo>
                    <a:pt x="507502" y="433070"/>
                  </a:lnTo>
                  <a:lnTo>
                    <a:pt x="511073" y="427990"/>
                  </a:lnTo>
                  <a:lnTo>
                    <a:pt x="514506" y="421640"/>
                  </a:lnTo>
                  <a:lnTo>
                    <a:pt x="517801" y="416560"/>
                  </a:lnTo>
                  <a:lnTo>
                    <a:pt x="520958" y="410210"/>
                  </a:lnTo>
                  <a:lnTo>
                    <a:pt x="523973" y="405130"/>
                  </a:lnTo>
                  <a:lnTo>
                    <a:pt x="526843" y="398780"/>
                  </a:lnTo>
                  <a:lnTo>
                    <a:pt x="540965" y="361950"/>
                  </a:lnTo>
                  <a:lnTo>
                    <a:pt x="542789" y="356870"/>
                  </a:lnTo>
                  <a:lnTo>
                    <a:pt x="544456" y="350520"/>
                  </a:lnTo>
                  <a:lnTo>
                    <a:pt x="545968" y="344170"/>
                  </a:lnTo>
                  <a:lnTo>
                    <a:pt x="547324" y="336550"/>
                  </a:lnTo>
                  <a:lnTo>
                    <a:pt x="548523" y="330200"/>
                  </a:lnTo>
                  <a:lnTo>
                    <a:pt x="552048" y="299720"/>
                  </a:lnTo>
                  <a:lnTo>
                    <a:pt x="552128" y="298450"/>
                  </a:lnTo>
                  <a:lnTo>
                    <a:pt x="552369" y="292100"/>
                  </a:lnTo>
                  <a:lnTo>
                    <a:pt x="552369" y="278130"/>
                  </a:lnTo>
                  <a:lnTo>
                    <a:pt x="548523" y="240030"/>
                  </a:lnTo>
                  <a:lnTo>
                    <a:pt x="547324" y="233680"/>
                  </a:lnTo>
                  <a:lnTo>
                    <a:pt x="545968" y="226060"/>
                  </a:lnTo>
                  <a:lnTo>
                    <a:pt x="544456" y="219710"/>
                  </a:lnTo>
                  <a:lnTo>
                    <a:pt x="542789" y="213360"/>
                  </a:lnTo>
                  <a:lnTo>
                    <a:pt x="540965" y="208280"/>
                  </a:lnTo>
                  <a:lnTo>
                    <a:pt x="538987" y="201930"/>
                  </a:lnTo>
                  <a:lnTo>
                    <a:pt x="526843" y="171450"/>
                  </a:lnTo>
                  <a:lnTo>
                    <a:pt x="523973" y="165100"/>
                  </a:lnTo>
                  <a:lnTo>
                    <a:pt x="520957" y="160020"/>
                  </a:lnTo>
                  <a:lnTo>
                    <a:pt x="517800" y="153670"/>
                  </a:lnTo>
                  <a:lnTo>
                    <a:pt x="514505" y="148590"/>
                  </a:lnTo>
                  <a:lnTo>
                    <a:pt x="511072" y="142240"/>
                  </a:lnTo>
                  <a:lnTo>
                    <a:pt x="507501" y="137160"/>
                  </a:lnTo>
                  <a:lnTo>
                    <a:pt x="503798" y="132080"/>
                  </a:lnTo>
                  <a:lnTo>
                    <a:pt x="499965" y="125730"/>
                  </a:lnTo>
                  <a:lnTo>
                    <a:pt x="478907" y="101600"/>
                  </a:lnTo>
                  <a:lnTo>
                    <a:pt x="474334" y="96520"/>
                  </a:lnTo>
                  <a:lnTo>
                    <a:pt x="469648" y="91440"/>
                  </a:lnTo>
                  <a:lnTo>
                    <a:pt x="464854" y="87630"/>
                  </a:lnTo>
                  <a:lnTo>
                    <a:pt x="459952" y="82550"/>
                  </a:lnTo>
                  <a:lnTo>
                    <a:pt x="428431" y="59690"/>
                  </a:lnTo>
                  <a:lnTo>
                    <a:pt x="417207" y="53340"/>
                  </a:lnTo>
                  <a:lnTo>
                    <a:pt x="411471" y="49530"/>
                  </a:lnTo>
                  <a:lnTo>
                    <a:pt x="393828" y="41910"/>
                  </a:lnTo>
                  <a:lnTo>
                    <a:pt x="387810" y="38100"/>
                  </a:lnTo>
                  <a:lnTo>
                    <a:pt x="381731" y="36830"/>
                  </a:lnTo>
                  <a:lnTo>
                    <a:pt x="369410" y="31750"/>
                  </a:lnTo>
                  <a:lnTo>
                    <a:pt x="363168" y="30480"/>
                  </a:lnTo>
                  <a:lnTo>
                    <a:pt x="356879" y="27940"/>
                  </a:lnTo>
                  <a:lnTo>
                    <a:pt x="318398" y="20320"/>
                  </a:lnTo>
                  <a:lnTo>
                    <a:pt x="311891" y="20320"/>
                  </a:lnTo>
                  <a:lnTo>
                    <a:pt x="305367" y="19050"/>
                  </a:lnTo>
                  <a:lnTo>
                    <a:pt x="292296" y="19050"/>
                  </a:lnTo>
                  <a:lnTo>
                    <a:pt x="285749" y="17780"/>
                  </a:lnTo>
                  <a:lnTo>
                    <a:pt x="385274" y="17780"/>
                  </a:lnTo>
                  <a:lnTo>
                    <a:pt x="407939" y="26670"/>
                  </a:lnTo>
                  <a:lnTo>
                    <a:pt x="420452" y="33020"/>
                  </a:lnTo>
                  <a:lnTo>
                    <a:pt x="432640" y="40640"/>
                  </a:lnTo>
                  <a:lnTo>
                    <a:pt x="444503" y="46990"/>
                  </a:lnTo>
                  <a:lnTo>
                    <a:pt x="477635" y="73660"/>
                  </a:lnTo>
                  <a:lnTo>
                    <a:pt x="506639" y="104140"/>
                  </a:lnTo>
                  <a:lnTo>
                    <a:pt x="515257" y="114300"/>
                  </a:lnTo>
                  <a:lnTo>
                    <a:pt x="523341" y="125730"/>
                  </a:lnTo>
                  <a:lnTo>
                    <a:pt x="530855" y="138430"/>
                  </a:lnTo>
                  <a:lnTo>
                    <a:pt x="537761" y="149860"/>
                  </a:lnTo>
                  <a:lnTo>
                    <a:pt x="554803" y="189230"/>
                  </a:lnTo>
                  <a:lnTo>
                    <a:pt x="566009" y="229870"/>
                  </a:lnTo>
                  <a:lnTo>
                    <a:pt x="571156" y="270510"/>
                  </a:lnTo>
                  <a:lnTo>
                    <a:pt x="571499" y="284480"/>
                  </a:lnTo>
                  <a:lnTo>
                    <a:pt x="571185" y="298450"/>
                  </a:lnTo>
                  <a:lnTo>
                    <a:pt x="566009" y="340360"/>
                  </a:lnTo>
                  <a:lnTo>
                    <a:pt x="554803" y="381000"/>
                  </a:lnTo>
                  <a:lnTo>
                    <a:pt x="537761" y="420370"/>
                  </a:lnTo>
                  <a:lnTo>
                    <a:pt x="530855" y="431800"/>
                  </a:lnTo>
                  <a:lnTo>
                    <a:pt x="523341" y="444500"/>
                  </a:lnTo>
                  <a:lnTo>
                    <a:pt x="515257" y="455930"/>
                  </a:lnTo>
                  <a:lnTo>
                    <a:pt x="506639" y="466090"/>
                  </a:lnTo>
                  <a:lnTo>
                    <a:pt x="497488" y="477520"/>
                  </a:lnTo>
                  <a:lnTo>
                    <a:pt x="467029" y="505460"/>
                  </a:lnTo>
                  <a:lnTo>
                    <a:pt x="432640" y="529590"/>
                  </a:lnTo>
                  <a:lnTo>
                    <a:pt x="420452" y="537210"/>
                  </a:lnTo>
                  <a:lnTo>
                    <a:pt x="407939" y="543560"/>
                  </a:lnTo>
                  <a:lnTo>
                    <a:pt x="388550" y="551180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715124" y="1938337"/>
              <a:ext cx="257175" cy="198120"/>
            </a:xfrm>
            <a:custGeom>
              <a:avLst/>
              <a:gdLst/>
              <a:ahLst/>
              <a:cxnLst/>
              <a:rect l="l" t="t" r="r" b="b"/>
              <a:pathLst>
                <a:path w="257175" h="198119">
                  <a:moveTo>
                    <a:pt x="5715" y="197480"/>
                  </a:moveTo>
                  <a:lnTo>
                    <a:pt x="0" y="193774"/>
                  </a:lnTo>
                  <a:lnTo>
                    <a:pt x="0" y="17725"/>
                  </a:lnTo>
                  <a:lnTo>
                    <a:pt x="47768" y="1003"/>
                  </a:lnTo>
                  <a:lnTo>
                    <a:pt x="64293" y="0"/>
                  </a:lnTo>
                  <a:lnTo>
                    <a:pt x="82644" y="1504"/>
                  </a:lnTo>
                  <a:lnTo>
                    <a:pt x="119211" y="15894"/>
                  </a:lnTo>
                  <a:lnTo>
                    <a:pt x="121443" y="18930"/>
                  </a:lnTo>
                  <a:lnTo>
                    <a:pt x="121443" y="185737"/>
                  </a:lnTo>
                  <a:lnTo>
                    <a:pt x="64293" y="185737"/>
                  </a:lnTo>
                  <a:lnTo>
                    <a:pt x="50655" y="186654"/>
                  </a:lnTo>
                  <a:lnTo>
                    <a:pt x="36354" y="189024"/>
                  </a:lnTo>
                  <a:lnTo>
                    <a:pt x="22640" y="192273"/>
                  </a:lnTo>
                  <a:lnTo>
                    <a:pt x="10760" y="195828"/>
                  </a:lnTo>
                  <a:lnTo>
                    <a:pt x="5715" y="197480"/>
                  </a:lnTo>
                  <a:close/>
                </a:path>
                <a:path w="257175" h="198119">
                  <a:moveTo>
                    <a:pt x="116264" y="197926"/>
                  </a:moveTo>
                  <a:lnTo>
                    <a:pt x="111442" y="196229"/>
                  </a:lnTo>
                  <a:lnTo>
                    <a:pt x="101193" y="192801"/>
                  </a:lnTo>
                  <a:lnTo>
                    <a:pt x="89090" y="189393"/>
                  </a:lnTo>
                  <a:lnTo>
                    <a:pt x="75764" y="186654"/>
                  </a:lnTo>
                  <a:lnTo>
                    <a:pt x="74921" y="186654"/>
                  </a:lnTo>
                  <a:lnTo>
                    <a:pt x="64293" y="185737"/>
                  </a:lnTo>
                  <a:lnTo>
                    <a:pt x="121443" y="185737"/>
                  </a:lnTo>
                  <a:lnTo>
                    <a:pt x="121443" y="194399"/>
                  </a:lnTo>
                  <a:lnTo>
                    <a:pt x="116264" y="197926"/>
                  </a:lnTo>
                  <a:close/>
                </a:path>
                <a:path w="257175" h="198119">
                  <a:moveTo>
                    <a:pt x="140955" y="197926"/>
                  </a:moveTo>
                  <a:lnTo>
                    <a:pt x="135731" y="194399"/>
                  </a:lnTo>
                  <a:lnTo>
                    <a:pt x="135731" y="18930"/>
                  </a:lnTo>
                  <a:lnTo>
                    <a:pt x="174530" y="1504"/>
                  </a:lnTo>
                  <a:lnTo>
                    <a:pt x="192881" y="0"/>
                  </a:lnTo>
                  <a:lnTo>
                    <a:pt x="209406" y="1003"/>
                  </a:lnTo>
                  <a:lnTo>
                    <a:pt x="249093" y="10804"/>
                  </a:lnTo>
                  <a:lnTo>
                    <a:pt x="257175" y="17725"/>
                  </a:lnTo>
                  <a:lnTo>
                    <a:pt x="257175" y="185737"/>
                  </a:lnTo>
                  <a:lnTo>
                    <a:pt x="192881" y="185737"/>
                  </a:lnTo>
                  <a:lnTo>
                    <a:pt x="182253" y="186654"/>
                  </a:lnTo>
                  <a:lnTo>
                    <a:pt x="181410" y="186654"/>
                  </a:lnTo>
                  <a:lnTo>
                    <a:pt x="168084" y="189393"/>
                  </a:lnTo>
                  <a:lnTo>
                    <a:pt x="155981" y="192801"/>
                  </a:lnTo>
                  <a:lnTo>
                    <a:pt x="145732" y="196229"/>
                  </a:lnTo>
                  <a:lnTo>
                    <a:pt x="140955" y="197926"/>
                  </a:lnTo>
                  <a:close/>
                </a:path>
                <a:path w="257175" h="198119">
                  <a:moveTo>
                    <a:pt x="251460" y="197524"/>
                  </a:moveTo>
                  <a:lnTo>
                    <a:pt x="206519" y="186654"/>
                  </a:lnTo>
                  <a:lnTo>
                    <a:pt x="192881" y="185737"/>
                  </a:lnTo>
                  <a:lnTo>
                    <a:pt x="257175" y="185737"/>
                  </a:lnTo>
                  <a:lnTo>
                    <a:pt x="257175" y="193774"/>
                  </a:lnTo>
                  <a:lnTo>
                    <a:pt x="251460" y="19752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95207" y="1600440"/>
            <a:ext cx="3307508" cy="770083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9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긴 문맥 이해</a:t>
            </a:r>
            <a:endParaRPr sz="19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최대 </a:t>
            </a: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200K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토큰</a:t>
            </a: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약 </a:t>
            </a: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15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만 단어</a:t>
            </a: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)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처리 가능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3295649"/>
            <a:ext cx="5267324" cy="124777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589285" y="3358681"/>
            <a:ext cx="4049515" cy="795731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0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Reasoning / Acting / Feedback</a:t>
            </a:r>
            <a:endParaRPr sz="20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추론</a:t>
            </a: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행동</a:t>
            </a: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피드백을 통한 지능적 상호작용 기능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15074" y="3295649"/>
            <a:ext cx="5267325" cy="124777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295206" y="3381615"/>
            <a:ext cx="3753793" cy="770083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9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한국어 능력</a:t>
            </a:r>
            <a:endParaRPr sz="19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자연스러운 한국어 작문 능력 </a:t>
            </a: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업계 최고 수준</a:t>
            </a: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)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9599" y="4848224"/>
            <a:ext cx="5267325" cy="1247775"/>
            <a:chOff x="609599" y="4848224"/>
            <a:chExt cx="5267325" cy="1247775"/>
          </a:xfrm>
        </p:grpSpPr>
        <p:sp>
          <p:nvSpPr>
            <p:cNvPr id="25" name="object 25"/>
            <p:cNvSpPr/>
            <p:nvPr/>
          </p:nvSpPr>
          <p:spPr>
            <a:xfrm>
              <a:off x="609599" y="4848224"/>
              <a:ext cx="5267325" cy="1247775"/>
            </a:xfrm>
            <a:custGeom>
              <a:avLst/>
              <a:gdLst/>
              <a:ahLst/>
              <a:cxnLst/>
              <a:rect l="l" t="t" r="r" b="b"/>
              <a:pathLst>
                <a:path w="5267325" h="1247775">
                  <a:moveTo>
                    <a:pt x="5153024" y="1247774"/>
                  </a:moveTo>
                  <a:lnTo>
                    <a:pt x="114299" y="1247774"/>
                  </a:lnTo>
                  <a:lnTo>
                    <a:pt x="103040" y="1247230"/>
                  </a:lnTo>
                  <a:lnTo>
                    <a:pt x="60365" y="1234261"/>
                  </a:lnTo>
                  <a:lnTo>
                    <a:pt x="25900" y="1205949"/>
                  </a:lnTo>
                  <a:lnTo>
                    <a:pt x="4893" y="1166604"/>
                  </a:lnTo>
                  <a:lnTo>
                    <a:pt x="0" y="113347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153024" y="0"/>
                  </a:lnTo>
                  <a:lnTo>
                    <a:pt x="5196764" y="8700"/>
                  </a:lnTo>
                  <a:lnTo>
                    <a:pt x="5233846" y="33477"/>
                  </a:lnTo>
                  <a:lnTo>
                    <a:pt x="5258623" y="70559"/>
                  </a:lnTo>
                  <a:lnTo>
                    <a:pt x="5267324" y="114299"/>
                  </a:lnTo>
                  <a:lnTo>
                    <a:pt x="5267324" y="1133474"/>
                  </a:lnTo>
                  <a:lnTo>
                    <a:pt x="5258623" y="1177214"/>
                  </a:lnTo>
                  <a:lnTo>
                    <a:pt x="5233846" y="1214296"/>
                  </a:lnTo>
                  <a:lnTo>
                    <a:pt x="5196764" y="1239073"/>
                  </a:lnTo>
                  <a:lnTo>
                    <a:pt x="5153024" y="1247774"/>
                  </a:lnTo>
                  <a:close/>
                </a:path>
              </a:pathLst>
            </a:custGeom>
            <a:solidFill>
              <a:srgbClr val="6266F1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09599" y="4848224"/>
              <a:ext cx="5267325" cy="1247775"/>
            </a:xfrm>
            <a:custGeom>
              <a:avLst/>
              <a:gdLst/>
              <a:ahLst/>
              <a:cxnLst/>
              <a:rect l="l" t="t" r="r" b="b"/>
              <a:pathLst>
                <a:path w="5267325" h="1247775">
                  <a:moveTo>
                    <a:pt x="5153024" y="1247774"/>
                  </a:moveTo>
                  <a:lnTo>
                    <a:pt x="114299" y="1247774"/>
                  </a:lnTo>
                  <a:lnTo>
                    <a:pt x="103040" y="1247230"/>
                  </a:lnTo>
                  <a:lnTo>
                    <a:pt x="60365" y="1234261"/>
                  </a:lnTo>
                  <a:lnTo>
                    <a:pt x="25900" y="1205950"/>
                  </a:lnTo>
                  <a:lnTo>
                    <a:pt x="4893" y="1166604"/>
                  </a:lnTo>
                  <a:lnTo>
                    <a:pt x="0" y="113347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153024" y="0"/>
                  </a:lnTo>
                  <a:lnTo>
                    <a:pt x="5196764" y="8700"/>
                  </a:lnTo>
                  <a:lnTo>
                    <a:pt x="5198511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10" y="23359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19"/>
                  </a:lnTo>
                  <a:lnTo>
                    <a:pt x="9524" y="1140353"/>
                  </a:lnTo>
                  <a:lnTo>
                    <a:pt x="20133" y="1179925"/>
                  </a:lnTo>
                  <a:lnTo>
                    <a:pt x="45077" y="1212425"/>
                  </a:lnTo>
                  <a:lnTo>
                    <a:pt x="80560" y="1232905"/>
                  </a:lnTo>
                  <a:lnTo>
                    <a:pt x="107420" y="1238249"/>
                  </a:lnTo>
                  <a:lnTo>
                    <a:pt x="5198510" y="1238249"/>
                  </a:lnTo>
                  <a:lnTo>
                    <a:pt x="5196764" y="1239073"/>
                  </a:lnTo>
                  <a:lnTo>
                    <a:pt x="5186154" y="1242879"/>
                  </a:lnTo>
                  <a:lnTo>
                    <a:pt x="5175327" y="1245598"/>
                  </a:lnTo>
                  <a:lnTo>
                    <a:pt x="5164284" y="1247230"/>
                  </a:lnTo>
                  <a:lnTo>
                    <a:pt x="5153024" y="1247774"/>
                  </a:lnTo>
                  <a:close/>
                </a:path>
                <a:path w="5267325" h="1247775">
                  <a:moveTo>
                    <a:pt x="5198510" y="1238249"/>
                  </a:moveTo>
                  <a:lnTo>
                    <a:pt x="5159903" y="1238249"/>
                  </a:lnTo>
                  <a:lnTo>
                    <a:pt x="5166717" y="1237578"/>
                  </a:lnTo>
                  <a:lnTo>
                    <a:pt x="5180211" y="1234893"/>
                  </a:lnTo>
                  <a:lnTo>
                    <a:pt x="5216953" y="1216768"/>
                  </a:lnTo>
                  <a:lnTo>
                    <a:pt x="5243963" y="1185963"/>
                  </a:lnTo>
                  <a:lnTo>
                    <a:pt x="5257127" y="1147167"/>
                  </a:lnTo>
                  <a:lnTo>
                    <a:pt x="5257799" y="1140353"/>
                  </a:lnTo>
                  <a:lnTo>
                    <a:pt x="5257799" y="107419"/>
                  </a:lnTo>
                  <a:lnTo>
                    <a:pt x="5247190" y="67847"/>
                  </a:lnTo>
                  <a:lnTo>
                    <a:pt x="5222246" y="35347"/>
                  </a:lnTo>
                  <a:lnTo>
                    <a:pt x="5186763" y="14867"/>
                  </a:lnTo>
                  <a:lnTo>
                    <a:pt x="5159903" y="9524"/>
                  </a:lnTo>
                  <a:lnTo>
                    <a:pt x="5198511" y="9524"/>
                  </a:lnTo>
                  <a:lnTo>
                    <a:pt x="5233846" y="33477"/>
                  </a:lnTo>
                  <a:lnTo>
                    <a:pt x="5258623" y="70559"/>
                  </a:lnTo>
                  <a:lnTo>
                    <a:pt x="5267324" y="114299"/>
                  </a:lnTo>
                  <a:lnTo>
                    <a:pt x="5267324" y="1133474"/>
                  </a:lnTo>
                  <a:lnTo>
                    <a:pt x="5266780" y="1144734"/>
                  </a:lnTo>
                  <a:lnTo>
                    <a:pt x="5253812" y="1187409"/>
                  </a:lnTo>
                  <a:lnTo>
                    <a:pt x="5225500" y="1221873"/>
                  </a:lnTo>
                  <a:lnTo>
                    <a:pt x="5206959" y="1234261"/>
                  </a:lnTo>
                  <a:lnTo>
                    <a:pt x="5198510" y="123824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47724" y="508634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38" y="568410"/>
                  </a:lnTo>
                  <a:lnTo>
                    <a:pt x="202801" y="559198"/>
                  </a:lnTo>
                  <a:lnTo>
                    <a:pt x="163560" y="544058"/>
                  </a:lnTo>
                  <a:lnTo>
                    <a:pt x="126996" y="523342"/>
                  </a:lnTo>
                  <a:lnTo>
                    <a:pt x="93863" y="497489"/>
                  </a:lnTo>
                  <a:lnTo>
                    <a:pt x="64859" y="467029"/>
                  </a:lnTo>
                  <a:lnTo>
                    <a:pt x="40643" y="432640"/>
                  </a:lnTo>
                  <a:lnTo>
                    <a:pt x="21751" y="395101"/>
                  </a:lnTo>
                  <a:lnTo>
                    <a:pt x="8565" y="355198"/>
                  </a:lnTo>
                  <a:lnTo>
                    <a:pt x="1372" y="313758"/>
                  </a:lnTo>
                  <a:lnTo>
                    <a:pt x="0" y="285749"/>
                  </a:lnTo>
                  <a:lnTo>
                    <a:pt x="343" y="271711"/>
                  </a:lnTo>
                  <a:lnTo>
                    <a:pt x="5490" y="230002"/>
                  </a:lnTo>
                  <a:lnTo>
                    <a:pt x="16696" y="189498"/>
                  </a:lnTo>
                  <a:lnTo>
                    <a:pt x="33737" y="151046"/>
                  </a:lnTo>
                  <a:lnTo>
                    <a:pt x="56241" y="115513"/>
                  </a:lnTo>
                  <a:lnTo>
                    <a:pt x="83694" y="83693"/>
                  </a:lnTo>
                  <a:lnTo>
                    <a:pt x="115513" y="56241"/>
                  </a:lnTo>
                  <a:lnTo>
                    <a:pt x="151046" y="33737"/>
                  </a:lnTo>
                  <a:lnTo>
                    <a:pt x="189498" y="16695"/>
                  </a:lnTo>
                  <a:lnTo>
                    <a:pt x="230002" y="5490"/>
                  </a:lnTo>
                  <a:lnTo>
                    <a:pt x="271711" y="343"/>
                  </a:lnTo>
                  <a:lnTo>
                    <a:pt x="285749" y="0"/>
                  </a:lnTo>
                  <a:lnTo>
                    <a:pt x="299788" y="343"/>
                  </a:lnTo>
                  <a:lnTo>
                    <a:pt x="341496" y="5490"/>
                  </a:lnTo>
                  <a:lnTo>
                    <a:pt x="382000" y="16695"/>
                  </a:lnTo>
                  <a:lnTo>
                    <a:pt x="420452" y="33737"/>
                  </a:lnTo>
                  <a:lnTo>
                    <a:pt x="455985" y="56241"/>
                  </a:lnTo>
                  <a:lnTo>
                    <a:pt x="487805" y="83693"/>
                  </a:lnTo>
                  <a:lnTo>
                    <a:pt x="515257" y="115513"/>
                  </a:lnTo>
                  <a:lnTo>
                    <a:pt x="537761" y="151046"/>
                  </a:lnTo>
                  <a:lnTo>
                    <a:pt x="554803" y="189498"/>
                  </a:lnTo>
                  <a:lnTo>
                    <a:pt x="566009" y="230002"/>
                  </a:lnTo>
                  <a:lnTo>
                    <a:pt x="571156" y="271711"/>
                  </a:lnTo>
                  <a:lnTo>
                    <a:pt x="571499" y="285749"/>
                  </a:lnTo>
                  <a:lnTo>
                    <a:pt x="571156" y="299787"/>
                  </a:lnTo>
                  <a:lnTo>
                    <a:pt x="566009" y="341496"/>
                  </a:lnTo>
                  <a:lnTo>
                    <a:pt x="554803" y="382000"/>
                  </a:lnTo>
                  <a:lnTo>
                    <a:pt x="537761" y="420452"/>
                  </a:lnTo>
                  <a:lnTo>
                    <a:pt x="515257" y="455985"/>
                  </a:lnTo>
                  <a:lnTo>
                    <a:pt x="487805" y="487805"/>
                  </a:lnTo>
                  <a:lnTo>
                    <a:pt x="455985" y="515257"/>
                  </a:lnTo>
                  <a:lnTo>
                    <a:pt x="420452" y="537761"/>
                  </a:lnTo>
                  <a:lnTo>
                    <a:pt x="382000" y="554802"/>
                  </a:lnTo>
                  <a:lnTo>
                    <a:pt x="341496" y="566008"/>
                  </a:lnTo>
                  <a:lnTo>
                    <a:pt x="299788" y="571156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47724" y="5086349"/>
              <a:ext cx="571500" cy="570230"/>
            </a:xfrm>
            <a:custGeom>
              <a:avLst/>
              <a:gdLst/>
              <a:ahLst/>
              <a:cxnLst/>
              <a:rect l="l" t="t" r="r" b="b"/>
              <a:pathLst>
                <a:path w="571500" h="570229">
                  <a:moveTo>
                    <a:pt x="299788" y="570230"/>
                  </a:moveTo>
                  <a:lnTo>
                    <a:pt x="271711" y="570230"/>
                  </a:lnTo>
                  <a:lnTo>
                    <a:pt x="243838" y="567690"/>
                  </a:lnTo>
                  <a:lnTo>
                    <a:pt x="202801" y="558800"/>
                  </a:lnTo>
                  <a:lnTo>
                    <a:pt x="163560" y="543560"/>
                  </a:lnTo>
                  <a:lnTo>
                    <a:pt x="138859" y="529590"/>
                  </a:lnTo>
                  <a:lnTo>
                    <a:pt x="126996" y="523240"/>
                  </a:lnTo>
                  <a:lnTo>
                    <a:pt x="93863" y="496570"/>
                  </a:lnTo>
                  <a:lnTo>
                    <a:pt x="64859" y="466090"/>
                  </a:lnTo>
                  <a:lnTo>
                    <a:pt x="56241" y="455930"/>
                  </a:lnTo>
                  <a:lnTo>
                    <a:pt x="48157" y="444500"/>
                  </a:lnTo>
                  <a:lnTo>
                    <a:pt x="40643" y="431800"/>
                  </a:lnTo>
                  <a:lnTo>
                    <a:pt x="33737" y="420370"/>
                  </a:lnTo>
                  <a:lnTo>
                    <a:pt x="16696" y="381000"/>
                  </a:lnTo>
                  <a:lnTo>
                    <a:pt x="5490" y="340360"/>
                  </a:lnTo>
                  <a:lnTo>
                    <a:pt x="343" y="299720"/>
                  </a:lnTo>
                  <a:lnTo>
                    <a:pt x="0" y="284480"/>
                  </a:lnTo>
                  <a:lnTo>
                    <a:pt x="311" y="271780"/>
                  </a:lnTo>
                  <a:lnTo>
                    <a:pt x="343" y="270510"/>
                  </a:lnTo>
                  <a:lnTo>
                    <a:pt x="5490" y="229870"/>
                  </a:lnTo>
                  <a:lnTo>
                    <a:pt x="16696" y="189230"/>
                  </a:lnTo>
                  <a:lnTo>
                    <a:pt x="33737" y="149860"/>
                  </a:lnTo>
                  <a:lnTo>
                    <a:pt x="40643" y="138430"/>
                  </a:lnTo>
                  <a:lnTo>
                    <a:pt x="48157" y="125730"/>
                  </a:lnTo>
                  <a:lnTo>
                    <a:pt x="56241" y="114300"/>
                  </a:lnTo>
                  <a:lnTo>
                    <a:pt x="64859" y="104140"/>
                  </a:lnTo>
                  <a:lnTo>
                    <a:pt x="74010" y="92710"/>
                  </a:lnTo>
                  <a:lnTo>
                    <a:pt x="104469" y="64770"/>
                  </a:lnTo>
                  <a:lnTo>
                    <a:pt x="138858" y="40640"/>
                  </a:lnTo>
                  <a:lnTo>
                    <a:pt x="151046" y="33020"/>
                  </a:lnTo>
                  <a:lnTo>
                    <a:pt x="202800" y="11430"/>
                  </a:lnTo>
                  <a:lnTo>
                    <a:pt x="243838" y="2540"/>
                  </a:lnTo>
                  <a:lnTo>
                    <a:pt x="271711" y="0"/>
                  </a:lnTo>
                  <a:lnTo>
                    <a:pt x="299788" y="0"/>
                  </a:lnTo>
                  <a:lnTo>
                    <a:pt x="327661" y="2540"/>
                  </a:lnTo>
                  <a:lnTo>
                    <a:pt x="355198" y="7620"/>
                  </a:lnTo>
                  <a:lnTo>
                    <a:pt x="368699" y="11430"/>
                  </a:lnTo>
                  <a:lnTo>
                    <a:pt x="385275" y="17780"/>
                  </a:lnTo>
                  <a:lnTo>
                    <a:pt x="285749" y="17780"/>
                  </a:lnTo>
                  <a:lnTo>
                    <a:pt x="279202" y="19050"/>
                  </a:lnTo>
                  <a:lnTo>
                    <a:pt x="266132" y="19050"/>
                  </a:lnTo>
                  <a:lnTo>
                    <a:pt x="259608" y="20320"/>
                  </a:lnTo>
                  <a:lnTo>
                    <a:pt x="253101" y="20320"/>
                  </a:lnTo>
                  <a:lnTo>
                    <a:pt x="214619" y="27940"/>
                  </a:lnTo>
                  <a:lnTo>
                    <a:pt x="208330" y="30480"/>
                  </a:lnTo>
                  <a:lnTo>
                    <a:pt x="202088" y="31750"/>
                  </a:lnTo>
                  <a:lnTo>
                    <a:pt x="189767" y="36830"/>
                  </a:lnTo>
                  <a:lnTo>
                    <a:pt x="183688" y="38100"/>
                  </a:lnTo>
                  <a:lnTo>
                    <a:pt x="177670" y="41910"/>
                  </a:lnTo>
                  <a:lnTo>
                    <a:pt x="160028" y="49530"/>
                  </a:lnTo>
                  <a:lnTo>
                    <a:pt x="154292" y="53340"/>
                  </a:lnTo>
                  <a:lnTo>
                    <a:pt x="148638" y="55880"/>
                  </a:lnTo>
                  <a:lnTo>
                    <a:pt x="116557" y="78740"/>
                  </a:lnTo>
                  <a:lnTo>
                    <a:pt x="106644" y="87630"/>
                  </a:lnTo>
                  <a:lnTo>
                    <a:pt x="101850" y="91440"/>
                  </a:lnTo>
                  <a:lnTo>
                    <a:pt x="97164" y="96520"/>
                  </a:lnTo>
                  <a:lnTo>
                    <a:pt x="92591" y="101600"/>
                  </a:lnTo>
                  <a:lnTo>
                    <a:pt x="88138" y="105410"/>
                  </a:lnTo>
                  <a:lnTo>
                    <a:pt x="67701" y="132080"/>
                  </a:lnTo>
                  <a:lnTo>
                    <a:pt x="63996" y="137160"/>
                  </a:lnTo>
                  <a:lnTo>
                    <a:pt x="60426" y="142240"/>
                  </a:lnTo>
                  <a:lnTo>
                    <a:pt x="56993" y="148590"/>
                  </a:lnTo>
                  <a:lnTo>
                    <a:pt x="53698" y="153670"/>
                  </a:lnTo>
                  <a:lnTo>
                    <a:pt x="50541" y="160020"/>
                  </a:lnTo>
                  <a:lnTo>
                    <a:pt x="47525" y="165100"/>
                  </a:lnTo>
                  <a:lnTo>
                    <a:pt x="44655" y="171450"/>
                  </a:lnTo>
                  <a:lnTo>
                    <a:pt x="30533" y="208280"/>
                  </a:lnTo>
                  <a:lnTo>
                    <a:pt x="28710" y="213360"/>
                  </a:lnTo>
                  <a:lnTo>
                    <a:pt x="27042" y="219710"/>
                  </a:lnTo>
                  <a:lnTo>
                    <a:pt x="25530" y="226060"/>
                  </a:lnTo>
                  <a:lnTo>
                    <a:pt x="24174" y="233680"/>
                  </a:lnTo>
                  <a:lnTo>
                    <a:pt x="22975" y="240030"/>
                  </a:lnTo>
                  <a:lnTo>
                    <a:pt x="19130" y="278130"/>
                  </a:lnTo>
                  <a:lnTo>
                    <a:pt x="19130" y="292100"/>
                  </a:lnTo>
                  <a:lnTo>
                    <a:pt x="19371" y="298450"/>
                  </a:lnTo>
                  <a:lnTo>
                    <a:pt x="24174" y="336550"/>
                  </a:lnTo>
                  <a:lnTo>
                    <a:pt x="25530" y="344170"/>
                  </a:lnTo>
                  <a:lnTo>
                    <a:pt x="27042" y="350520"/>
                  </a:lnTo>
                  <a:lnTo>
                    <a:pt x="28710" y="356870"/>
                  </a:lnTo>
                  <a:lnTo>
                    <a:pt x="30533" y="361950"/>
                  </a:lnTo>
                  <a:lnTo>
                    <a:pt x="32511" y="368300"/>
                  </a:lnTo>
                  <a:lnTo>
                    <a:pt x="44655" y="398780"/>
                  </a:lnTo>
                  <a:lnTo>
                    <a:pt x="47525" y="405130"/>
                  </a:lnTo>
                  <a:lnTo>
                    <a:pt x="50541" y="410210"/>
                  </a:lnTo>
                  <a:lnTo>
                    <a:pt x="53698" y="416560"/>
                  </a:lnTo>
                  <a:lnTo>
                    <a:pt x="56993" y="421640"/>
                  </a:lnTo>
                  <a:lnTo>
                    <a:pt x="60426" y="427990"/>
                  </a:lnTo>
                  <a:lnTo>
                    <a:pt x="63996" y="433070"/>
                  </a:lnTo>
                  <a:lnTo>
                    <a:pt x="67700" y="438150"/>
                  </a:lnTo>
                  <a:lnTo>
                    <a:pt x="71534" y="444500"/>
                  </a:lnTo>
                  <a:lnTo>
                    <a:pt x="92591" y="468630"/>
                  </a:lnTo>
                  <a:lnTo>
                    <a:pt x="97164" y="473710"/>
                  </a:lnTo>
                  <a:lnTo>
                    <a:pt x="101850" y="478790"/>
                  </a:lnTo>
                  <a:lnTo>
                    <a:pt x="106644" y="482600"/>
                  </a:lnTo>
                  <a:lnTo>
                    <a:pt x="111547" y="487680"/>
                  </a:lnTo>
                  <a:lnTo>
                    <a:pt x="143067" y="510540"/>
                  </a:lnTo>
                  <a:lnTo>
                    <a:pt x="154292" y="516890"/>
                  </a:lnTo>
                  <a:lnTo>
                    <a:pt x="160028" y="520700"/>
                  </a:lnTo>
                  <a:lnTo>
                    <a:pt x="177670" y="528320"/>
                  </a:lnTo>
                  <a:lnTo>
                    <a:pt x="183688" y="532130"/>
                  </a:lnTo>
                  <a:lnTo>
                    <a:pt x="189767" y="533400"/>
                  </a:lnTo>
                  <a:lnTo>
                    <a:pt x="202088" y="538480"/>
                  </a:lnTo>
                  <a:lnTo>
                    <a:pt x="208330" y="539750"/>
                  </a:lnTo>
                  <a:lnTo>
                    <a:pt x="214619" y="542290"/>
                  </a:lnTo>
                  <a:lnTo>
                    <a:pt x="253100" y="549910"/>
                  </a:lnTo>
                  <a:lnTo>
                    <a:pt x="259608" y="549910"/>
                  </a:lnTo>
                  <a:lnTo>
                    <a:pt x="266132" y="551180"/>
                  </a:lnTo>
                  <a:lnTo>
                    <a:pt x="388551" y="551180"/>
                  </a:lnTo>
                  <a:lnTo>
                    <a:pt x="368699" y="558800"/>
                  </a:lnTo>
                  <a:lnTo>
                    <a:pt x="355198" y="562610"/>
                  </a:lnTo>
                  <a:lnTo>
                    <a:pt x="327661" y="567690"/>
                  </a:lnTo>
                  <a:lnTo>
                    <a:pt x="299788" y="570230"/>
                  </a:lnTo>
                  <a:close/>
                </a:path>
                <a:path w="571500" h="570229">
                  <a:moveTo>
                    <a:pt x="388551" y="551180"/>
                  </a:moveTo>
                  <a:lnTo>
                    <a:pt x="305367" y="551180"/>
                  </a:lnTo>
                  <a:lnTo>
                    <a:pt x="311891" y="549910"/>
                  </a:lnTo>
                  <a:lnTo>
                    <a:pt x="318398" y="549910"/>
                  </a:lnTo>
                  <a:lnTo>
                    <a:pt x="356880" y="542290"/>
                  </a:lnTo>
                  <a:lnTo>
                    <a:pt x="363168" y="539750"/>
                  </a:lnTo>
                  <a:lnTo>
                    <a:pt x="369410" y="538480"/>
                  </a:lnTo>
                  <a:lnTo>
                    <a:pt x="381731" y="533400"/>
                  </a:lnTo>
                  <a:lnTo>
                    <a:pt x="387811" y="532130"/>
                  </a:lnTo>
                  <a:lnTo>
                    <a:pt x="393829" y="528320"/>
                  </a:lnTo>
                  <a:lnTo>
                    <a:pt x="411471" y="520700"/>
                  </a:lnTo>
                  <a:lnTo>
                    <a:pt x="417207" y="516890"/>
                  </a:lnTo>
                  <a:lnTo>
                    <a:pt x="422861" y="514350"/>
                  </a:lnTo>
                  <a:lnTo>
                    <a:pt x="428431" y="510540"/>
                  </a:lnTo>
                  <a:lnTo>
                    <a:pt x="459952" y="487680"/>
                  </a:lnTo>
                  <a:lnTo>
                    <a:pt x="464854" y="482600"/>
                  </a:lnTo>
                  <a:lnTo>
                    <a:pt x="469648" y="478790"/>
                  </a:lnTo>
                  <a:lnTo>
                    <a:pt x="474335" y="473710"/>
                  </a:lnTo>
                  <a:lnTo>
                    <a:pt x="478908" y="468630"/>
                  </a:lnTo>
                  <a:lnTo>
                    <a:pt x="483361" y="464820"/>
                  </a:lnTo>
                  <a:lnTo>
                    <a:pt x="503798" y="438150"/>
                  </a:lnTo>
                  <a:lnTo>
                    <a:pt x="507502" y="433070"/>
                  </a:lnTo>
                  <a:lnTo>
                    <a:pt x="511073" y="427990"/>
                  </a:lnTo>
                  <a:lnTo>
                    <a:pt x="514506" y="421640"/>
                  </a:lnTo>
                  <a:lnTo>
                    <a:pt x="517801" y="416560"/>
                  </a:lnTo>
                  <a:lnTo>
                    <a:pt x="520958" y="410210"/>
                  </a:lnTo>
                  <a:lnTo>
                    <a:pt x="523973" y="405130"/>
                  </a:lnTo>
                  <a:lnTo>
                    <a:pt x="526843" y="398780"/>
                  </a:lnTo>
                  <a:lnTo>
                    <a:pt x="540965" y="361950"/>
                  </a:lnTo>
                  <a:lnTo>
                    <a:pt x="542789" y="356870"/>
                  </a:lnTo>
                  <a:lnTo>
                    <a:pt x="544457" y="350520"/>
                  </a:lnTo>
                  <a:lnTo>
                    <a:pt x="545969" y="344170"/>
                  </a:lnTo>
                  <a:lnTo>
                    <a:pt x="547325" y="336550"/>
                  </a:lnTo>
                  <a:lnTo>
                    <a:pt x="548523" y="330200"/>
                  </a:lnTo>
                  <a:lnTo>
                    <a:pt x="552369" y="292100"/>
                  </a:lnTo>
                  <a:lnTo>
                    <a:pt x="552369" y="278130"/>
                  </a:lnTo>
                  <a:lnTo>
                    <a:pt x="548523" y="240030"/>
                  </a:lnTo>
                  <a:lnTo>
                    <a:pt x="547325" y="233680"/>
                  </a:lnTo>
                  <a:lnTo>
                    <a:pt x="545969" y="226060"/>
                  </a:lnTo>
                  <a:lnTo>
                    <a:pt x="544457" y="219710"/>
                  </a:lnTo>
                  <a:lnTo>
                    <a:pt x="542789" y="213360"/>
                  </a:lnTo>
                  <a:lnTo>
                    <a:pt x="540965" y="208280"/>
                  </a:lnTo>
                  <a:lnTo>
                    <a:pt x="538988" y="201930"/>
                  </a:lnTo>
                  <a:lnTo>
                    <a:pt x="526843" y="171450"/>
                  </a:lnTo>
                  <a:lnTo>
                    <a:pt x="523973" y="165100"/>
                  </a:lnTo>
                  <a:lnTo>
                    <a:pt x="520958" y="160020"/>
                  </a:lnTo>
                  <a:lnTo>
                    <a:pt x="517801" y="153670"/>
                  </a:lnTo>
                  <a:lnTo>
                    <a:pt x="514506" y="148590"/>
                  </a:lnTo>
                  <a:lnTo>
                    <a:pt x="511073" y="142240"/>
                  </a:lnTo>
                  <a:lnTo>
                    <a:pt x="507502" y="137160"/>
                  </a:lnTo>
                  <a:lnTo>
                    <a:pt x="503798" y="132080"/>
                  </a:lnTo>
                  <a:lnTo>
                    <a:pt x="499965" y="125730"/>
                  </a:lnTo>
                  <a:lnTo>
                    <a:pt x="478908" y="101600"/>
                  </a:lnTo>
                  <a:lnTo>
                    <a:pt x="474335" y="96520"/>
                  </a:lnTo>
                  <a:lnTo>
                    <a:pt x="469648" y="91440"/>
                  </a:lnTo>
                  <a:lnTo>
                    <a:pt x="464854" y="87630"/>
                  </a:lnTo>
                  <a:lnTo>
                    <a:pt x="459952" y="82550"/>
                  </a:lnTo>
                  <a:lnTo>
                    <a:pt x="428431" y="59690"/>
                  </a:lnTo>
                  <a:lnTo>
                    <a:pt x="417207" y="53340"/>
                  </a:lnTo>
                  <a:lnTo>
                    <a:pt x="411471" y="49530"/>
                  </a:lnTo>
                  <a:lnTo>
                    <a:pt x="393829" y="41910"/>
                  </a:lnTo>
                  <a:lnTo>
                    <a:pt x="387811" y="38100"/>
                  </a:lnTo>
                  <a:lnTo>
                    <a:pt x="381731" y="36830"/>
                  </a:lnTo>
                  <a:lnTo>
                    <a:pt x="369410" y="31750"/>
                  </a:lnTo>
                  <a:lnTo>
                    <a:pt x="363168" y="30480"/>
                  </a:lnTo>
                  <a:lnTo>
                    <a:pt x="356880" y="27940"/>
                  </a:lnTo>
                  <a:lnTo>
                    <a:pt x="318398" y="20320"/>
                  </a:lnTo>
                  <a:lnTo>
                    <a:pt x="311891" y="20320"/>
                  </a:lnTo>
                  <a:lnTo>
                    <a:pt x="305367" y="19050"/>
                  </a:lnTo>
                  <a:lnTo>
                    <a:pt x="292297" y="19050"/>
                  </a:lnTo>
                  <a:lnTo>
                    <a:pt x="285749" y="17780"/>
                  </a:lnTo>
                  <a:lnTo>
                    <a:pt x="385275" y="17780"/>
                  </a:lnTo>
                  <a:lnTo>
                    <a:pt x="407939" y="26670"/>
                  </a:lnTo>
                  <a:lnTo>
                    <a:pt x="420452" y="33020"/>
                  </a:lnTo>
                  <a:lnTo>
                    <a:pt x="432641" y="40640"/>
                  </a:lnTo>
                  <a:lnTo>
                    <a:pt x="444504" y="46990"/>
                  </a:lnTo>
                  <a:lnTo>
                    <a:pt x="477636" y="73660"/>
                  </a:lnTo>
                  <a:lnTo>
                    <a:pt x="506640" y="104140"/>
                  </a:lnTo>
                  <a:lnTo>
                    <a:pt x="515257" y="114300"/>
                  </a:lnTo>
                  <a:lnTo>
                    <a:pt x="523342" y="125730"/>
                  </a:lnTo>
                  <a:lnTo>
                    <a:pt x="530856" y="138430"/>
                  </a:lnTo>
                  <a:lnTo>
                    <a:pt x="537761" y="149860"/>
                  </a:lnTo>
                  <a:lnTo>
                    <a:pt x="554803" y="189230"/>
                  </a:lnTo>
                  <a:lnTo>
                    <a:pt x="566009" y="229870"/>
                  </a:lnTo>
                  <a:lnTo>
                    <a:pt x="571156" y="270510"/>
                  </a:lnTo>
                  <a:lnTo>
                    <a:pt x="571499" y="284480"/>
                  </a:lnTo>
                  <a:lnTo>
                    <a:pt x="571185" y="298450"/>
                  </a:lnTo>
                  <a:lnTo>
                    <a:pt x="571156" y="299720"/>
                  </a:lnTo>
                  <a:lnTo>
                    <a:pt x="566009" y="340360"/>
                  </a:lnTo>
                  <a:lnTo>
                    <a:pt x="554803" y="381000"/>
                  </a:lnTo>
                  <a:lnTo>
                    <a:pt x="537761" y="420370"/>
                  </a:lnTo>
                  <a:lnTo>
                    <a:pt x="530856" y="431800"/>
                  </a:lnTo>
                  <a:lnTo>
                    <a:pt x="523342" y="444500"/>
                  </a:lnTo>
                  <a:lnTo>
                    <a:pt x="515257" y="455930"/>
                  </a:lnTo>
                  <a:lnTo>
                    <a:pt x="506639" y="466090"/>
                  </a:lnTo>
                  <a:lnTo>
                    <a:pt x="497489" y="477520"/>
                  </a:lnTo>
                  <a:lnTo>
                    <a:pt x="467029" y="505460"/>
                  </a:lnTo>
                  <a:lnTo>
                    <a:pt x="432640" y="529590"/>
                  </a:lnTo>
                  <a:lnTo>
                    <a:pt x="420452" y="537210"/>
                  </a:lnTo>
                  <a:lnTo>
                    <a:pt x="407939" y="543560"/>
                  </a:lnTo>
                  <a:lnTo>
                    <a:pt x="388551" y="551180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989215" y="5256147"/>
              <a:ext cx="288925" cy="232410"/>
            </a:xfrm>
            <a:custGeom>
              <a:avLst/>
              <a:gdLst/>
              <a:ahLst/>
              <a:cxnLst/>
              <a:rect l="l" t="t" r="r" b="b"/>
              <a:pathLst>
                <a:path w="288925" h="232410">
                  <a:moveTo>
                    <a:pt x="119345" y="231903"/>
                  </a:moveTo>
                  <a:lnTo>
                    <a:pt x="104009" y="227483"/>
                  </a:lnTo>
                  <a:lnTo>
                    <a:pt x="104139" y="227483"/>
                  </a:lnTo>
                  <a:lnTo>
                    <a:pt x="99744" y="219625"/>
                  </a:lnTo>
                  <a:lnTo>
                    <a:pt x="101932" y="212035"/>
                  </a:lnTo>
                  <a:lnTo>
                    <a:pt x="159005" y="12278"/>
                  </a:lnTo>
                  <a:lnTo>
                    <a:pt x="161349" y="4375"/>
                  </a:lnTo>
                  <a:lnTo>
                    <a:pt x="169172" y="0"/>
                  </a:lnTo>
                  <a:lnTo>
                    <a:pt x="184353" y="4375"/>
                  </a:lnTo>
                  <a:lnTo>
                    <a:pt x="188773" y="12278"/>
                  </a:lnTo>
                  <a:lnTo>
                    <a:pt x="186585" y="19868"/>
                  </a:lnTo>
                  <a:lnTo>
                    <a:pt x="129512" y="219625"/>
                  </a:lnTo>
                  <a:lnTo>
                    <a:pt x="127248" y="227483"/>
                  </a:lnTo>
                  <a:lnTo>
                    <a:pt x="119345" y="231903"/>
                  </a:lnTo>
                  <a:close/>
                </a:path>
                <a:path w="288925" h="232410">
                  <a:moveTo>
                    <a:pt x="227349" y="181674"/>
                  </a:moveTo>
                  <a:lnTo>
                    <a:pt x="218286" y="181674"/>
                  </a:lnTo>
                  <a:lnTo>
                    <a:pt x="207124" y="170512"/>
                  </a:lnTo>
                  <a:lnTo>
                    <a:pt x="207124" y="161448"/>
                  </a:lnTo>
                  <a:lnTo>
                    <a:pt x="252620" y="115951"/>
                  </a:lnTo>
                  <a:lnTo>
                    <a:pt x="207168" y="70455"/>
                  </a:lnTo>
                  <a:lnTo>
                    <a:pt x="207168" y="61391"/>
                  </a:lnTo>
                  <a:lnTo>
                    <a:pt x="218286" y="50274"/>
                  </a:lnTo>
                  <a:lnTo>
                    <a:pt x="227349" y="50274"/>
                  </a:lnTo>
                  <a:lnTo>
                    <a:pt x="288518" y="111442"/>
                  </a:lnTo>
                  <a:lnTo>
                    <a:pt x="288518" y="120506"/>
                  </a:lnTo>
                  <a:lnTo>
                    <a:pt x="227349" y="181674"/>
                  </a:lnTo>
                  <a:close/>
                </a:path>
                <a:path w="288925" h="232410">
                  <a:moveTo>
                    <a:pt x="70231" y="181629"/>
                  </a:moveTo>
                  <a:lnTo>
                    <a:pt x="61168" y="181629"/>
                  </a:lnTo>
                  <a:lnTo>
                    <a:pt x="0" y="120461"/>
                  </a:lnTo>
                  <a:lnTo>
                    <a:pt x="0" y="111397"/>
                  </a:lnTo>
                  <a:lnTo>
                    <a:pt x="61168" y="50229"/>
                  </a:lnTo>
                  <a:lnTo>
                    <a:pt x="70231" y="50229"/>
                  </a:lnTo>
                  <a:lnTo>
                    <a:pt x="81394" y="61391"/>
                  </a:lnTo>
                  <a:lnTo>
                    <a:pt x="81394" y="70455"/>
                  </a:lnTo>
                  <a:lnTo>
                    <a:pt x="35897" y="115951"/>
                  </a:lnTo>
                  <a:lnTo>
                    <a:pt x="81394" y="161404"/>
                  </a:lnTo>
                  <a:lnTo>
                    <a:pt x="81394" y="170467"/>
                  </a:lnTo>
                  <a:lnTo>
                    <a:pt x="70231" y="18162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589284" y="4934190"/>
            <a:ext cx="3668515" cy="770083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9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코딩 능력</a:t>
            </a:r>
            <a:endParaRPr sz="19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개발자들이 인정하는 최고의 </a:t>
            </a: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코딩 파트너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609599" y="55244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38" y="568411"/>
                  </a:lnTo>
                  <a:lnTo>
                    <a:pt x="202800" y="559198"/>
                  </a:lnTo>
                  <a:lnTo>
                    <a:pt x="163559" y="544059"/>
                  </a:lnTo>
                  <a:lnTo>
                    <a:pt x="126995" y="523342"/>
                  </a:lnTo>
                  <a:lnTo>
                    <a:pt x="93863" y="497489"/>
                  </a:lnTo>
                  <a:lnTo>
                    <a:pt x="64859" y="467029"/>
                  </a:lnTo>
                  <a:lnTo>
                    <a:pt x="40643" y="432641"/>
                  </a:lnTo>
                  <a:lnTo>
                    <a:pt x="21751" y="395101"/>
                  </a:lnTo>
                  <a:lnTo>
                    <a:pt x="8565" y="355198"/>
                  </a:lnTo>
                  <a:lnTo>
                    <a:pt x="1372" y="313758"/>
                  </a:lnTo>
                  <a:lnTo>
                    <a:pt x="0" y="285749"/>
                  </a:lnTo>
                  <a:lnTo>
                    <a:pt x="343" y="271711"/>
                  </a:lnTo>
                  <a:lnTo>
                    <a:pt x="5490" y="230002"/>
                  </a:lnTo>
                  <a:lnTo>
                    <a:pt x="16696" y="189498"/>
                  </a:lnTo>
                  <a:lnTo>
                    <a:pt x="33737" y="151046"/>
                  </a:lnTo>
                  <a:lnTo>
                    <a:pt x="56241" y="115513"/>
                  </a:lnTo>
                  <a:lnTo>
                    <a:pt x="83694" y="83694"/>
                  </a:lnTo>
                  <a:lnTo>
                    <a:pt x="115514" y="56242"/>
                  </a:lnTo>
                  <a:lnTo>
                    <a:pt x="151046" y="33738"/>
                  </a:lnTo>
                  <a:lnTo>
                    <a:pt x="189499" y="16696"/>
                  </a:lnTo>
                  <a:lnTo>
                    <a:pt x="230002" y="5490"/>
                  </a:lnTo>
                  <a:lnTo>
                    <a:pt x="271711" y="343"/>
                  </a:lnTo>
                  <a:lnTo>
                    <a:pt x="285749" y="0"/>
                  </a:lnTo>
                  <a:lnTo>
                    <a:pt x="299788" y="343"/>
                  </a:lnTo>
                  <a:lnTo>
                    <a:pt x="341496" y="5490"/>
                  </a:lnTo>
                  <a:lnTo>
                    <a:pt x="382000" y="16696"/>
                  </a:lnTo>
                  <a:lnTo>
                    <a:pt x="420453" y="33738"/>
                  </a:lnTo>
                  <a:lnTo>
                    <a:pt x="455985" y="56242"/>
                  </a:lnTo>
                  <a:lnTo>
                    <a:pt x="487805" y="83694"/>
                  </a:lnTo>
                  <a:lnTo>
                    <a:pt x="515257" y="115513"/>
                  </a:lnTo>
                  <a:lnTo>
                    <a:pt x="537761" y="151046"/>
                  </a:lnTo>
                  <a:lnTo>
                    <a:pt x="554803" y="189498"/>
                  </a:lnTo>
                  <a:lnTo>
                    <a:pt x="566009" y="230002"/>
                  </a:lnTo>
                  <a:lnTo>
                    <a:pt x="571156" y="271711"/>
                  </a:lnTo>
                  <a:lnTo>
                    <a:pt x="571499" y="285749"/>
                  </a:lnTo>
                  <a:lnTo>
                    <a:pt x="571156" y="299788"/>
                  </a:lnTo>
                  <a:lnTo>
                    <a:pt x="566009" y="341496"/>
                  </a:lnTo>
                  <a:lnTo>
                    <a:pt x="554803" y="382000"/>
                  </a:lnTo>
                  <a:lnTo>
                    <a:pt x="537761" y="420453"/>
                  </a:lnTo>
                  <a:lnTo>
                    <a:pt x="515257" y="455985"/>
                  </a:lnTo>
                  <a:lnTo>
                    <a:pt x="487805" y="487805"/>
                  </a:lnTo>
                  <a:lnTo>
                    <a:pt x="455985" y="515257"/>
                  </a:lnTo>
                  <a:lnTo>
                    <a:pt x="420453" y="537761"/>
                  </a:lnTo>
                  <a:lnTo>
                    <a:pt x="382000" y="554803"/>
                  </a:lnTo>
                  <a:lnTo>
                    <a:pt x="341496" y="566009"/>
                  </a:lnTo>
                  <a:lnTo>
                    <a:pt x="299788" y="571156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552450"/>
              <a:ext cx="571500" cy="570230"/>
            </a:xfrm>
            <a:custGeom>
              <a:avLst/>
              <a:gdLst/>
              <a:ahLst/>
              <a:cxnLst/>
              <a:rect l="l" t="t" r="r" b="b"/>
              <a:pathLst>
                <a:path w="571500" h="570230">
                  <a:moveTo>
                    <a:pt x="299788" y="570230"/>
                  </a:moveTo>
                  <a:lnTo>
                    <a:pt x="271711" y="570230"/>
                  </a:lnTo>
                  <a:lnTo>
                    <a:pt x="243838" y="567690"/>
                  </a:lnTo>
                  <a:lnTo>
                    <a:pt x="202800" y="558800"/>
                  </a:lnTo>
                  <a:lnTo>
                    <a:pt x="163559" y="543560"/>
                  </a:lnTo>
                  <a:lnTo>
                    <a:pt x="138858" y="529590"/>
                  </a:lnTo>
                  <a:lnTo>
                    <a:pt x="126995" y="523240"/>
                  </a:lnTo>
                  <a:lnTo>
                    <a:pt x="93863" y="496570"/>
                  </a:lnTo>
                  <a:lnTo>
                    <a:pt x="64859" y="466090"/>
                  </a:lnTo>
                  <a:lnTo>
                    <a:pt x="56241" y="455930"/>
                  </a:lnTo>
                  <a:lnTo>
                    <a:pt x="48157" y="444500"/>
                  </a:lnTo>
                  <a:lnTo>
                    <a:pt x="40643" y="431800"/>
                  </a:lnTo>
                  <a:lnTo>
                    <a:pt x="33737" y="420370"/>
                  </a:lnTo>
                  <a:lnTo>
                    <a:pt x="16696" y="381000"/>
                  </a:lnTo>
                  <a:lnTo>
                    <a:pt x="5490" y="340360"/>
                  </a:lnTo>
                  <a:lnTo>
                    <a:pt x="343" y="299720"/>
                  </a:lnTo>
                  <a:lnTo>
                    <a:pt x="0" y="284480"/>
                  </a:lnTo>
                  <a:lnTo>
                    <a:pt x="311" y="271780"/>
                  </a:lnTo>
                  <a:lnTo>
                    <a:pt x="343" y="270510"/>
                  </a:lnTo>
                  <a:lnTo>
                    <a:pt x="5490" y="229870"/>
                  </a:lnTo>
                  <a:lnTo>
                    <a:pt x="16696" y="189230"/>
                  </a:lnTo>
                  <a:lnTo>
                    <a:pt x="33737" y="149860"/>
                  </a:lnTo>
                  <a:lnTo>
                    <a:pt x="40643" y="138430"/>
                  </a:lnTo>
                  <a:lnTo>
                    <a:pt x="48157" y="125730"/>
                  </a:lnTo>
                  <a:lnTo>
                    <a:pt x="56241" y="114300"/>
                  </a:lnTo>
                  <a:lnTo>
                    <a:pt x="64859" y="104140"/>
                  </a:lnTo>
                  <a:lnTo>
                    <a:pt x="74010" y="92710"/>
                  </a:lnTo>
                  <a:lnTo>
                    <a:pt x="104469" y="64770"/>
                  </a:lnTo>
                  <a:lnTo>
                    <a:pt x="138858" y="40640"/>
                  </a:lnTo>
                  <a:lnTo>
                    <a:pt x="151046" y="33020"/>
                  </a:lnTo>
                  <a:lnTo>
                    <a:pt x="202800" y="11430"/>
                  </a:lnTo>
                  <a:lnTo>
                    <a:pt x="243838" y="2540"/>
                  </a:lnTo>
                  <a:lnTo>
                    <a:pt x="271711" y="0"/>
                  </a:lnTo>
                  <a:lnTo>
                    <a:pt x="299788" y="0"/>
                  </a:lnTo>
                  <a:lnTo>
                    <a:pt x="327661" y="2540"/>
                  </a:lnTo>
                  <a:lnTo>
                    <a:pt x="355198" y="7620"/>
                  </a:lnTo>
                  <a:lnTo>
                    <a:pt x="368699" y="11430"/>
                  </a:lnTo>
                  <a:lnTo>
                    <a:pt x="385276" y="17780"/>
                  </a:lnTo>
                  <a:lnTo>
                    <a:pt x="285749" y="17780"/>
                  </a:lnTo>
                  <a:lnTo>
                    <a:pt x="279202" y="19050"/>
                  </a:lnTo>
                  <a:lnTo>
                    <a:pt x="266132" y="19050"/>
                  </a:lnTo>
                  <a:lnTo>
                    <a:pt x="259608" y="20320"/>
                  </a:lnTo>
                  <a:lnTo>
                    <a:pt x="253101" y="20320"/>
                  </a:lnTo>
                  <a:lnTo>
                    <a:pt x="214619" y="27940"/>
                  </a:lnTo>
                  <a:lnTo>
                    <a:pt x="208331" y="30480"/>
                  </a:lnTo>
                  <a:lnTo>
                    <a:pt x="202089" y="31750"/>
                  </a:lnTo>
                  <a:lnTo>
                    <a:pt x="189767" y="36830"/>
                  </a:lnTo>
                  <a:lnTo>
                    <a:pt x="183688" y="38100"/>
                  </a:lnTo>
                  <a:lnTo>
                    <a:pt x="177670" y="41910"/>
                  </a:lnTo>
                  <a:lnTo>
                    <a:pt x="160028" y="49530"/>
                  </a:lnTo>
                  <a:lnTo>
                    <a:pt x="154292" y="53340"/>
                  </a:lnTo>
                  <a:lnTo>
                    <a:pt x="148638" y="55880"/>
                  </a:lnTo>
                  <a:lnTo>
                    <a:pt x="116557" y="78740"/>
                  </a:lnTo>
                  <a:lnTo>
                    <a:pt x="106645" y="87630"/>
                  </a:lnTo>
                  <a:lnTo>
                    <a:pt x="101850" y="91440"/>
                  </a:lnTo>
                  <a:lnTo>
                    <a:pt x="97164" y="96520"/>
                  </a:lnTo>
                  <a:lnTo>
                    <a:pt x="92591" y="101600"/>
                  </a:lnTo>
                  <a:lnTo>
                    <a:pt x="88138" y="105410"/>
                  </a:lnTo>
                  <a:lnTo>
                    <a:pt x="67701" y="132080"/>
                  </a:lnTo>
                  <a:lnTo>
                    <a:pt x="63996" y="137160"/>
                  </a:lnTo>
                  <a:lnTo>
                    <a:pt x="60426" y="142240"/>
                  </a:lnTo>
                  <a:lnTo>
                    <a:pt x="56993" y="148590"/>
                  </a:lnTo>
                  <a:lnTo>
                    <a:pt x="53698" y="153670"/>
                  </a:lnTo>
                  <a:lnTo>
                    <a:pt x="50541" y="160020"/>
                  </a:lnTo>
                  <a:lnTo>
                    <a:pt x="47526" y="165100"/>
                  </a:lnTo>
                  <a:lnTo>
                    <a:pt x="44655" y="171450"/>
                  </a:lnTo>
                  <a:lnTo>
                    <a:pt x="30533" y="208280"/>
                  </a:lnTo>
                  <a:lnTo>
                    <a:pt x="28710" y="213360"/>
                  </a:lnTo>
                  <a:lnTo>
                    <a:pt x="27042" y="219710"/>
                  </a:lnTo>
                  <a:lnTo>
                    <a:pt x="25530" y="226060"/>
                  </a:lnTo>
                  <a:lnTo>
                    <a:pt x="24174" y="233680"/>
                  </a:lnTo>
                  <a:lnTo>
                    <a:pt x="22975" y="240030"/>
                  </a:lnTo>
                  <a:lnTo>
                    <a:pt x="19130" y="278130"/>
                  </a:lnTo>
                  <a:lnTo>
                    <a:pt x="19130" y="292100"/>
                  </a:lnTo>
                  <a:lnTo>
                    <a:pt x="22975" y="330200"/>
                  </a:lnTo>
                  <a:lnTo>
                    <a:pt x="24174" y="336550"/>
                  </a:lnTo>
                  <a:lnTo>
                    <a:pt x="25530" y="344170"/>
                  </a:lnTo>
                  <a:lnTo>
                    <a:pt x="27042" y="350520"/>
                  </a:lnTo>
                  <a:lnTo>
                    <a:pt x="28710" y="356870"/>
                  </a:lnTo>
                  <a:lnTo>
                    <a:pt x="30533" y="361950"/>
                  </a:lnTo>
                  <a:lnTo>
                    <a:pt x="32511" y="368300"/>
                  </a:lnTo>
                  <a:lnTo>
                    <a:pt x="44655" y="398780"/>
                  </a:lnTo>
                  <a:lnTo>
                    <a:pt x="47526" y="405130"/>
                  </a:lnTo>
                  <a:lnTo>
                    <a:pt x="50541" y="410210"/>
                  </a:lnTo>
                  <a:lnTo>
                    <a:pt x="53698" y="416560"/>
                  </a:lnTo>
                  <a:lnTo>
                    <a:pt x="56993" y="421640"/>
                  </a:lnTo>
                  <a:lnTo>
                    <a:pt x="60426" y="427990"/>
                  </a:lnTo>
                  <a:lnTo>
                    <a:pt x="63996" y="433070"/>
                  </a:lnTo>
                  <a:lnTo>
                    <a:pt x="67701" y="438150"/>
                  </a:lnTo>
                  <a:lnTo>
                    <a:pt x="71534" y="444500"/>
                  </a:lnTo>
                  <a:lnTo>
                    <a:pt x="92591" y="468630"/>
                  </a:lnTo>
                  <a:lnTo>
                    <a:pt x="97164" y="473710"/>
                  </a:lnTo>
                  <a:lnTo>
                    <a:pt x="101850" y="478790"/>
                  </a:lnTo>
                  <a:lnTo>
                    <a:pt x="106645" y="482600"/>
                  </a:lnTo>
                  <a:lnTo>
                    <a:pt x="111547" y="487680"/>
                  </a:lnTo>
                  <a:lnTo>
                    <a:pt x="143067" y="510540"/>
                  </a:lnTo>
                  <a:lnTo>
                    <a:pt x="154292" y="516890"/>
                  </a:lnTo>
                  <a:lnTo>
                    <a:pt x="160028" y="520700"/>
                  </a:lnTo>
                  <a:lnTo>
                    <a:pt x="177670" y="528320"/>
                  </a:lnTo>
                  <a:lnTo>
                    <a:pt x="183688" y="532130"/>
                  </a:lnTo>
                  <a:lnTo>
                    <a:pt x="189767" y="533400"/>
                  </a:lnTo>
                  <a:lnTo>
                    <a:pt x="202089" y="538480"/>
                  </a:lnTo>
                  <a:lnTo>
                    <a:pt x="208331" y="539750"/>
                  </a:lnTo>
                  <a:lnTo>
                    <a:pt x="214619" y="542290"/>
                  </a:lnTo>
                  <a:lnTo>
                    <a:pt x="253101" y="549910"/>
                  </a:lnTo>
                  <a:lnTo>
                    <a:pt x="259608" y="549910"/>
                  </a:lnTo>
                  <a:lnTo>
                    <a:pt x="266132" y="551180"/>
                  </a:lnTo>
                  <a:lnTo>
                    <a:pt x="388551" y="551180"/>
                  </a:lnTo>
                  <a:lnTo>
                    <a:pt x="368699" y="558800"/>
                  </a:lnTo>
                  <a:lnTo>
                    <a:pt x="355198" y="562610"/>
                  </a:lnTo>
                  <a:lnTo>
                    <a:pt x="327661" y="567690"/>
                  </a:lnTo>
                  <a:lnTo>
                    <a:pt x="299788" y="570230"/>
                  </a:lnTo>
                  <a:close/>
                </a:path>
                <a:path w="571500" h="570230">
                  <a:moveTo>
                    <a:pt x="388551" y="551180"/>
                  </a:moveTo>
                  <a:lnTo>
                    <a:pt x="305367" y="551180"/>
                  </a:lnTo>
                  <a:lnTo>
                    <a:pt x="311891" y="549910"/>
                  </a:lnTo>
                  <a:lnTo>
                    <a:pt x="318398" y="549910"/>
                  </a:lnTo>
                  <a:lnTo>
                    <a:pt x="356880" y="542290"/>
                  </a:lnTo>
                  <a:lnTo>
                    <a:pt x="363168" y="539750"/>
                  </a:lnTo>
                  <a:lnTo>
                    <a:pt x="369410" y="538480"/>
                  </a:lnTo>
                  <a:lnTo>
                    <a:pt x="381732" y="533400"/>
                  </a:lnTo>
                  <a:lnTo>
                    <a:pt x="387811" y="532130"/>
                  </a:lnTo>
                  <a:lnTo>
                    <a:pt x="393829" y="528320"/>
                  </a:lnTo>
                  <a:lnTo>
                    <a:pt x="411471" y="520700"/>
                  </a:lnTo>
                  <a:lnTo>
                    <a:pt x="417207" y="516890"/>
                  </a:lnTo>
                  <a:lnTo>
                    <a:pt x="422861" y="514350"/>
                  </a:lnTo>
                  <a:lnTo>
                    <a:pt x="428432" y="510540"/>
                  </a:lnTo>
                  <a:lnTo>
                    <a:pt x="459952" y="487680"/>
                  </a:lnTo>
                  <a:lnTo>
                    <a:pt x="464854" y="482600"/>
                  </a:lnTo>
                  <a:lnTo>
                    <a:pt x="469648" y="478790"/>
                  </a:lnTo>
                  <a:lnTo>
                    <a:pt x="474335" y="473710"/>
                  </a:lnTo>
                  <a:lnTo>
                    <a:pt x="478907" y="468630"/>
                  </a:lnTo>
                  <a:lnTo>
                    <a:pt x="483361" y="464820"/>
                  </a:lnTo>
                  <a:lnTo>
                    <a:pt x="503798" y="438150"/>
                  </a:lnTo>
                  <a:lnTo>
                    <a:pt x="507502" y="433070"/>
                  </a:lnTo>
                  <a:lnTo>
                    <a:pt x="511073" y="427990"/>
                  </a:lnTo>
                  <a:lnTo>
                    <a:pt x="514506" y="421640"/>
                  </a:lnTo>
                  <a:lnTo>
                    <a:pt x="517801" y="416560"/>
                  </a:lnTo>
                  <a:lnTo>
                    <a:pt x="520958" y="410210"/>
                  </a:lnTo>
                  <a:lnTo>
                    <a:pt x="523973" y="405130"/>
                  </a:lnTo>
                  <a:lnTo>
                    <a:pt x="526843" y="398780"/>
                  </a:lnTo>
                  <a:lnTo>
                    <a:pt x="540965" y="361950"/>
                  </a:lnTo>
                  <a:lnTo>
                    <a:pt x="542789" y="356870"/>
                  </a:lnTo>
                  <a:lnTo>
                    <a:pt x="544457" y="350520"/>
                  </a:lnTo>
                  <a:lnTo>
                    <a:pt x="545969" y="344170"/>
                  </a:lnTo>
                  <a:lnTo>
                    <a:pt x="547325" y="336550"/>
                  </a:lnTo>
                  <a:lnTo>
                    <a:pt x="548523" y="330200"/>
                  </a:lnTo>
                  <a:lnTo>
                    <a:pt x="552048" y="299720"/>
                  </a:lnTo>
                  <a:lnTo>
                    <a:pt x="552128" y="298450"/>
                  </a:lnTo>
                  <a:lnTo>
                    <a:pt x="552369" y="292100"/>
                  </a:lnTo>
                  <a:lnTo>
                    <a:pt x="552369" y="278130"/>
                  </a:lnTo>
                  <a:lnTo>
                    <a:pt x="552128" y="271780"/>
                  </a:lnTo>
                  <a:lnTo>
                    <a:pt x="547325" y="233680"/>
                  </a:lnTo>
                  <a:lnTo>
                    <a:pt x="545969" y="226060"/>
                  </a:lnTo>
                  <a:lnTo>
                    <a:pt x="544457" y="219710"/>
                  </a:lnTo>
                  <a:lnTo>
                    <a:pt x="542789" y="213360"/>
                  </a:lnTo>
                  <a:lnTo>
                    <a:pt x="540965" y="208280"/>
                  </a:lnTo>
                  <a:lnTo>
                    <a:pt x="538988" y="201930"/>
                  </a:lnTo>
                  <a:lnTo>
                    <a:pt x="526843" y="171450"/>
                  </a:lnTo>
                  <a:lnTo>
                    <a:pt x="523973" y="165100"/>
                  </a:lnTo>
                  <a:lnTo>
                    <a:pt x="520958" y="160020"/>
                  </a:lnTo>
                  <a:lnTo>
                    <a:pt x="517801" y="153670"/>
                  </a:lnTo>
                  <a:lnTo>
                    <a:pt x="514506" y="148590"/>
                  </a:lnTo>
                  <a:lnTo>
                    <a:pt x="511073" y="142240"/>
                  </a:lnTo>
                  <a:lnTo>
                    <a:pt x="507502" y="137160"/>
                  </a:lnTo>
                  <a:lnTo>
                    <a:pt x="503798" y="132080"/>
                  </a:lnTo>
                  <a:lnTo>
                    <a:pt x="499965" y="125730"/>
                  </a:lnTo>
                  <a:lnTo>
                    <a:pt x="478907" y="101600"/>
                  </a:lnTo>
                  <a:lnTo>
                    <a:pt x="474335" y="96520"/>
                  </a:lnTo>
                  <a:lnTo>
                    <a:pt x="469648" y="91440"/>
                  </a:lnTo>
                  <a:lnTo>
                    <a:pt x="464854" y="87630"/>
                  </a:lnTo>
                  <a:lnTo>
                    <a:pt x="459952" y="82550"/>
                  </a:lnTo>
                  <a:lnTo>
                    <a:pt x="428432" y="59690"/>
                  </a:lnTo>
                  <a:lnTo>
                    <a:pt x="417207" y="53340"/>
                  </a:lnTo>
                  <a:lnTo>
                    <a:pt x="411471" y="49530"/>
                  </a:lnTo>
                  <a:lnTo>
                    <a:pt x="393829" y="41910"/>
                  </a:lnTo>
                  <a:lnTo>
                    <a:pt x="387811" y="38100"/>
                  </a:lnTo>
                  <a:lnTo>
                    <a:pt x="381732" y="36830"/>
                  </a:lnTo>
                  <a:lnTo>
                    <a:pt x="369410" y="31750"/>
                  </a:lnTo>
                  <a:lnTo>
                    <a:pt x="363168" y="30480"/>
                  </a:lnTo>
                  <a:lnTo>
                    <a:pt x="356880" y="27940"/>
                  </a:lnTo>
                  <a:lnTo>
                    <a:pt x="318398" y="20320"/>
                  </a:lnTo>
                  <a:lnTo>
                    <a:pt x="311891" y="20320"/>
                  </a:lnTo>
                  <a:lnTo>
                    <a:pt x="305367" y="19050"/>
                  </a:lnTo>
                  <a:lnTo>
                    <a:pt x="292297" y="19050"/>
                  </a:lnTo>
                  <a:lnTo>
                    <a:pt x="285749" y="17780"/>
                  </a:lnTo>
                  <a:lnTo>
                    <a:pt x="385276" y="17780"/>
                  </a:lnTo>
                  <a:lnTo>
                    <a:pt x="407939" y="26670"/>
                  </a:lnTo>
                  <a:lnTo>
                    <a:pt x="420453" y="33020"/>
                  </a:lnTo>
                  <a:lnTo>
                    <a:pt x="432641" y="40640"/>
                  </a:lnTo>
                  <a:lnTo>
                    <a:pt x="444504" y="46990"/>
                  </a:lnTo>
                  <a:lnTo>
                    <a:pt x="477636" y="73660"/>
                  </a:lnTo>
                  <a:lnTo>
                    <a:pt x="506640" y="104140"/>
                  </a:lnTo>
                  <a:lnTo>
                    <a:pt x="515257" y="114300"/>
                  </a:lnTo>
                  <a:lnTo>
                    <a:pt x="523342" y="125730"/>
                  </a:lnTo>
                  <a:lnTo>
                    <a:pt x="530856" y="138430"/>
                  </a:lnTo>
                  <a:lnTo>
                    <a:pt x="537761" y="149860"/>
                  </a:lnTo>
                  <a:lnTo>
                    <a:pt x="554803" y="189230"/>
                  </a:lnTo>
                  <a:lnTo>
                    <a:pt x="566009" y="229870"/>
                  </a:lnTo>
                  <a:lnTo>
                    <a:pt x="571156" y="270510"/>
                  </a:lnTo>
                  <a:lnTo>
                    <a:pt x="571499" y="284480"/>
                  </a:lnTo>
                  <a:lnTo>
                    <a:pt x="571185" y="298450"/>
                  </a:lnTo>
                  <a:lnTo>
                    <a:pt x="566009" y="340360"/>
                  </a:lnTo>
                  <a:lnTo>
                    <a:pt x="554803" y="381000"/>
                  </a:lnTo>
                  <a:lnTo>
                    <a:pt x="537761" y="420370"/>
                  </a:lnTo>
                  <a:lnTo>
                    <a:pt x="530856" y="431800"/>
                  </a:lnTo>
                  <a:lnTo>
                    <a:pt x="523342" y="444500"/>
                  </a:lnTo>
                  <a:lnTo>
                    <a:pt x="515257" y="455930"/>
                  </a:lnTo>
                  <a:lnTo>
                    <a:pt x="506640" y="466090"/>
                  </a:lnTo>
                  <a:lnTo>
                    <a:pt x="497489" y="477520"/>
                  </a:lnTo>
                  <a:lnTo>
                    <a:pt x="467029" y="505460"/>
                  </a:lnTo>
                  <a:lnTo>
                    <a:pt x="432641" y="529590"/>
                  </a:lnTo>
                  <a:lnTo>
                    <a:pt x="420453" y="537210"/>
                  </a:lnTo>
                  <a:lnTo>
                    <a:pt x="407939" y="543560"/>
                  </a:lnTo>
                  <a:lnTo>
                    <a:pt x="388551" y="551180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049" y="738187"/>
              <a:ext cx="228600" cy="2000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09699" y="1171574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549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554976" y="0"/>
                  </a:lnTo>
                  <a:lnTo>
                    <a:pt x="571499" y="16523"/>
                  </a:lnTo>
                  <a:lnTo>
                    <a:pt x="571499" y="21576"/>
                  </a:lnTo>
                  <a:lnTo>
                    <a:pt x="557406" y="37616"/>
                  </a:lnTo>
                  <a:lnTo>
                    <a:pt x="554976" y="380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20"/>
              </a:spcBef>
            </a:pPr>
            <a:r>
              <a:rPr sz="3900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Claude 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사용 방법 </a:t>
            </a:r>
            <a:r>
              <a:rPr sz="3900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4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가지</a:t>
            </a:r>
            <a:endParaRPr sz="39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9599" y="1514474"/>
            <a:ext cx="5372100" cy="2333625"/>
            <a:chOff x="609599" y="1514474"/>
            <a:chExt cx="5372100" cy="2333625"/>
          </a:xfrm>
        </p:grpSpPr>
        <p:sp>
          <p:nvSpPr>
            <p:cNvPr id="9" name="object 9"/>
            <p:cNvSpPr/>
            <p:nvPr/>
          </p:nvSpPr>
          <p:spPr>
            <a:xfrm>
              <a:off x="609599" y="1514474"/>
              <a:ext cx="5372100" cy="2333625"/>
            </a:xfrm>
            <a:custGeom>
              <a:avLst/>
              <a:gdLst/>
              <a:ahLst/>
              <a:cxnLst/>
              <a:rect l="l" t="t" r="r" b="b"/>
              <a:pathLst>
                <a:path w="5372100" h="2333625">
                  <a:moveTo>
                    <a:pt x="5219699" y="2333624"/>
                  </a:moveTo>
                  <a:lnTo>
                    <a:pt x="152399" y="2333624"/>
                  </a:lnTo>
                  <a:lnTo>
                    <a:pt x="137387" y="2332899"/>
                  </a:lnTo>
                  <a:lnTo>
                    <a:pt x="94078" y="2322023"/>
                  </a:lnTo>
                  <a:lnTo>
                    <a:pt x="55765" y="2299090"/>
                  </a:lnTo>
                  <a:lnTo>
                    <a:pt x="25660" y="2265909"/>
                  </a:lnTo>
                  <a:lnTo>
                    <a:pt x="6525" y="2225397"/>
                  </a:lnTo>
                  <a:lnTo>
                    <a:pt x="0" y="2181224"/>
                  </a:lnTo>
                  <a:lnTo>
                    <a:pt x="0" y="152399"/>
                  </a:lnTo>
                  <a:lnTo>
                    <a:pt x="6525" y="108226"/>
                  </a:lnTo>
                  <a:lnTo>
                    <a:pt x="25660" y="67714"/>
                  </a:lnTo>
                  <a:lnTo>
                    <a:pt x="55765" y="34533"/>
                  </a:lnTo>
                  <a:lnTo>
                    <a:pt x="94078" y="11600"/>
                  </a:lnTo>
                  <a:lnTo>
                    <a:pt x="137387" y="725"/>
                  </a:lnTo>
                  <a:lnTo>
                    <a:pt x="152399" y="0"/>
                  </a:lnTo>
                  <a:lnTo>
                    <a:pt x="5219699" y="0"/>
                  </a:lnTo>
                  <a:lnTo>
                    <a:pt x="5263872" y="6525"/>
                  </a:lnTo>
                  <a:lnTo>
                    <a:pt x="5304383" y="25660"/>
                  </a:lnTo>
                  <a:lnTo>
                    <a:pt x="5337565" y="55765"/>
                  </a:lnTo>
                  <a:lnTo>
                    <a:pt x="5360498" y="94078"/>
                  </a:lnTo>
                  <a:lnTo>
                    <a:pt x="5371374" y="137387"/>
                  </a:lnTo>
                  <a:lnTo>
                    <a:pt x="5372099" y="152399"/>
                  </a:lnTo>
                  <a:lnTo>
                    <a:pt x="5372099" y="2181224"/>
                  </a:lnTo>
                  <a:lnTo>
                    <a:pt x="5365573" y="2225397"/>
                  </a:lnTo>
                  <a:lnTo>
                    <a:pt x="5346438" y="2265909"/>
                  </a:lnTo>
                  <a:lnTo>
                    <a:pt x="5316333" y="2299090"/>
                  </a:lnTo>
                  <a:lnTo>
                    <a:pt x="5278020" y="2322023"/>
                  </a:lnTo>
                  <a:lnTo>
                    <a:pt x="5234712" y="2332899"/>
                  </a:lnTo>
                  <a:lnTo>
                    <a:pt x="5219699" y="2333624"/>
                  </a:lnTo>
                  <a:close/>
                </a:path>
              </a:pathLst>
            </a:custGeom>
            <a:solidFill>
              <a:srgbClr val="11172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99" y="1514474"/>
              <a:ext cx="5372100" cy="2333625"/>
            </a:xfrm>
            <a:custGeom>
              <a:avLst/>
              <a:gdLst/>
              <a:ahLst/>
              <a:cxnLst/>
              <a:rect l="l" t="t" r="r" b="b"/>
              <a:pathLst>
                <a:path w="5372100" h="2333625">
                  <a:moveTo>
                    <a:pt x="5219699" y="2333624"/>
                  </a:moveTo>
                  <a:lnTo>
                    <a:pt x="152399" y="2333624"/>
                  </a:lnTo>
                  <a:lnTo>
                    <a:pt x="137387" y="2332899"/>
                  </a:lnTo>
                  <a:lnTo>
                    <a:pt x="94078" y="2322023"/>
                  </a:lnTo>
                  <a:lnTo>
                    <a:pt x="55765" y="2299090"/>
                  </a:lnTo>
                  <a:lnTo>
                    <a:pt x="25660" y="2265909"/>
                  </a:lnTo>
                  <a:lnTo>
                    <a:pt x="6525" y="2225397"/>
                  </a:lnTo>
                  <a:lnTo>
                    <a:pt x="0" y="2181224"/>
                  </a:lnTo>
                  <a:lnTo>
                    <a:pt x="0" y="152399"/>
                  </a:lnTo>
                  <a:lnTo>
                    <a:pt x="676" y="138395"/>
                  </a:lnTo>
                  <a:lnTo>
                    <a:pt x="725" y="137387"/>
                  </a:lnTo>
                  <a:lnTo>
                    <a:pt x="11600" y="94078"/>
                  </a:lnTo>
                  <a:lnTo>
                    <a:pt x="34533" y="55765"/>
                  </a:lnTo>
                  <a:lnTo>
                    <a:pt x="67715" y="25660"/>
                  </a:lnTo>
                  <a:lnTo>
                    <a:pt x="108226" y="6525"/>
                  </a:lnTo>
                  <a:lnTo>
                    <a:pt x="152399" y="0"/>
                  </a:lnTo>
                  <a:lnTo>
                    <a:pt x="5219699" y="0"/>
                  </a:lnTo>
                  <a:lnTo>
                    <a:pt x="5234712" y="725"/>
                  </a:lnTo>
                  <a:lnTo>
                    <a:pt x="5249436" y="2900"/>
                  </a:lnTo>
                  <a:lnTo>
                    <a:pt x="5263872" y="6525"/>
                  </a:lnTo>
                  <a:lnTo>
                    <a:pt x="5272233" y="9524"/>
                  </a:lnTo>
                  <a:lnTo>
                    <a:pt x="152399" y="9524"/>
                  </a:lnTo>
                  <a:lnTo>
                    <a:pt x="145380" y="9696"/>
                  </a:lnTo>
                  <a:lnTo>
                    <a:pt x="104274" y="17873"/>
                  </a:lnTo>
                  <a:lnTo>
                    <a:pt x="67281" y="37645"/>
                  </a:lnTo>
                  <a:lnTo>
                    <a:pt x="37645" y="67281"/>
                  </a:lnTo>
                  <a:lnTo>
                    <a:pt x="17873" y="104274"/>
                  </a:lnTo>
                  <a:lnTo>
                    <a:pt x="10335" y="137387"/>
                  </a:lnTo>
                  <a:lnTo>
                    <a:pt x="10211" y="138395"/>
                  </a:lnTo>
                  <a:lnTo>
                    <a:pt x="9696" y="145380"/>
                  </a:lnTo>
                  <a:lnTo>
                    <a:pt x="9524" y="152399"/>
                  </a:lnTo>
                  <a:lnTo>
                    <a:pt x="9524" y="2181224"/>
                  </a:lnTo>
                  <a:lnTo>
                    <a:pt x="15675" y="2222698"/>
                  </a:lnTo>
                  <a:lnTo>
                    <a:pt x="33603" y="2260601"/>
                  </a:lnTo>
                  <a:lnTo>
                    <a:pt x="61759" y="2291669"/>
                  </a:lnTo>
                  <a:lnTo>
                    <a:pt x="97724" y="2313223"/>
                  </a:lnTo>
                  <a:lnTo>
                    <a:pt x="138395" y="2323412"/>
                  </a:lnTo>
                  <a:lnTo>
                    <a:pt x="152399" y="2324099"/>
                  </a:lnTo>
                  <a:lnTo>
                    <a:pt x="5272233" y="2324099"/>
                  </a:lnTo>
                  <a:lnTo>
                    <a:pt x="5263872" y="2327099"/>
                  </a:lnTo>
                  <a:lnTo>
                    <a:pt x="5249436" y="2330724"/>
                  </a:lnTo>
                  <a:lnTo>
                    <a:pt x="5234712" y="2332899"/>
                  </a:lnTo>
                  <a:lnTo>
                    <a:pt x="5219699" y="2333624"/>
                  </a:lnTo>
                  <a:close/>
                </a:path>
                <a:path w="5372100" h="2333625">
                  <a:moveTo>
                    <a:pt x="5272233" y="2324099"/>
                  </a:moveTo>
                  <a:lnTo>
                    <a:pt x="5219699" y="2324099"/>
                  </a:lnTo>
                  <a:lnTo>
                    <a:pt x="5226718" y="2323927"/>
                  </a:lnTo>
                  <a:lnTo>
                    <a:pt x="5233703" y="2323412"/>
                  </a:lnTo>
                  <a:lnTo>
                    <a:pt x="5274374" y="2313223"/>
                  </a:lnTo>
                  <a:lnTo>
                    <a:pt x="5310339" y="2291669"/>
                  </a:lnTo>
                  <a:lnTo>
                    <a:pt x="5338494" y="2260601"/>
                  </a:lnTo>
                  <a:lnTo>
                    <a:pt x="5356422" y="2222698"/>
                  </a:lnTo>
                  <a:lnTo>
                    <a:pt x="5361763" y="2196237"/>
                  </a:lnTo>
                  <a:lnTo>
                    <a:pt x="5361888" y="2195228"/>
                  </a:lnTo>
                  <a:lnTo>
                    <a:pt x="5362402" y="2188243"/>
                  </a:lnTo>
                  <a:lnTo>
                    <a:pt x="5362574" y="2181224"/>
                  </a:lnTo>
                  <a:lnTo>
                    <a:pt x="5362574" y="152399"/>
                  </a:lnTo>
                  <a:lnTo>
                    <a:pt x="5356422" y="110924"/>
                  </a:lnTo>
                  <a:lnTo>
                    <a:pt x="5338494" y="73022"/>
                  </a:lnTo>
                  <a:lnTo>
                    <a:pt x="5310338" y="41954"/>
                  </a:lnTo>
                  <a:lnTo>
                    <a:pt x="5274374" y="20400"/>
                  </a:lnTo>
                  <a:lnTo>
                    <a:pt x="5233703" y="10211"/>
                  </a:lnTo>
                  <a:lnTo>
                    <a:pt x="5219699" y="9524"/>
                  </a:lnTo>
                  <a:lnTo>
                    <a:pt x="5272233" y="9524"/>
                  </a:lnTo>
                  <a:lnTo>
                    <a:pt x="5316333" y="34533"/>
                  </a:lnTo>
                  <a:lnTo>
                    <a:pt x="5346439" y="67714"/>
                  </a:lnTo>
                  <a:lnTo>
                    <a:pt x="5365573" y="108226"/>
                  </a:lnTo>
                  <a:lnTo>
                    <a:pt x="5372099" y="152399"/>
                  </a:lnTo>
                  <a:lnTo>
                    <a:pt x="5372099" y="2181224"/>
                  </a:lnTo>
                  <a:lnTo>
                    <a:pt x="5371423" y="2195228"/>
                  </a:lnTo>
                  <a:lnTo>
                    <a:pt x="5360498" y="2239545"/>
                  </a:lnTo>
                  <a:lnTo>
                    <a:pt x="5337565" y="2277859"/>
                  </a:lnTo>
                  <a:lnTo>
                    <a:pt x="5304383" y="2307964"/>
                  </a:lnTo>
                  <a:lnTo>
                    <a:pt x="5278020" y="2322023"/>
                  </a:lnTo>
                  <a:lnTo>
                    <a:pt x="5272233" y="2324099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47724" y="175259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369454" y="476249"/>
                  </a:moveTo>
                  <a:lnTo>
                    <a:pt x="106794" y="476249"/>
                  </a:lnTo>
                  <a:lnTo>
                    <a:pt x="99361" y="475517"/>
                  </a:lnTo>
                  <a:lnTo>
                    <a:pt x="57038" y="461156"/>
                  </a:lnTo>
                  <a:lnTo>
                    <a:pt x="23432" y="431691"/>
                  </a:lnTo>
                  <a:lnTo>
                    <a:pt x="3660" y="391609"/>
                  </a:lnTo>
                  <a:lnTo>
                    <a:pt x="0" y="369454"/>
                  </a:lnTo>
                  <a:lnTo>
                    <a:pt x="0" y="36194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369454" y="0"/>
                  </a:lnTo>
                  <a:lnTo>
                    <a:pt x="412624" y="11572"/>
                  </a:lnTo>
                  <a:lnTo>
                    <a:pt x="448079" y="38784"/>
                  </a:lnTo>
                  <a:lnTo>
                    <a:pt x="470421" y="77492"/>
                  </a:lnTo>
                  <a:lnTo>
                    <a:pt x="476249" y="106794"/>
                  </a:lnTo>
                  <a:lnTo>
                    <a:pt x="476249" y="369454"/>
                  </a:lnTo>
                  <a:lnTo>
                    <a:pt x="464677" y="412624"/>
                  </a:lnTo>
                  <a:lnTo>
                    <a:pt x="437465" y="448078"/>
                  </a:lnTo>
                  <a:lnTo>
                    <a:pt x="398756" y="470421"/>
                  </a:lnTo>
                  <a:lnTo>
                    <a:pt x="376887" y="475517"/>
                  </a:lnTo>
                  <a:lnTo>
                    <a:pt x="369454" y="4762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549" y="1876424"/>
              <a:ext cx="228600" cy="2286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63674" y="1802982"/>
            <a:ext cx="2258060" cy="3391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Claude Web</a:t>
            </a:r>
            <a:endParaRPr sz="21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7725" y="2381249"/>
            <a:ext cx="152399" cy="1523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87424" y="2367788"/>
            <a:ext cx="183197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설치 불필요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7725" y="2686049"/>
            <a:ext cx="152399" cy="15239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987425" y="2672588"/>
            <a:ext cx="293388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어디서나 접속 가능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7725" y="2990849"/>
            <a:ext cx="152399" cy="1523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987425" y="2977388"/>
            <a:ext cx="3369202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외부 도구 연결 제한적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49453" y="3153919"/>
            <a:ext cx="340360" cy="740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00" b="1" dirty="0">
                <a:solidFill>
                  <a:srgbClr val="6266F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1</a:t>
            </a:r>
            <a:endParaRPr sz="470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10299" y="1514474"/>
            <a:ext cx="5372100" cy="2333625"/>
            <a:chOff x="6210299" y="1514474"/>
            <a:chExt cx="5372100" cy="2333625"/>
          </a:xfrm>
        </p:grpSpPr>
        <p:sp>
          <p:nvSpPr>
            <p:cNvPr id="22" name="object 22"/>
            <p:cNvSpPr/>
            <p:nvPr/>
          </p:nvSpPr>
          <p:spPr>
            <a:xfrm>
              <a:off x="6210299" y="1514474"/>
              <a:ext cx="5372100" cy="2333625"/>
            </a:xfrm>
            <a:custGeom>
              <a:avLst/>
              <a:gdLst/>
              <a:ahLst/>
              <a:cxnLst/>
              <a:rect l="l" t="t" r="r" b="b"/>
              <a:pathLst>
                <a:path w="5372100" h="2333625">
                  <a:moveTo>
                    <a:pt x="5219699" y="2333624"/>
                  </a:moveTo>
                  <a:lnTo>
                    <a:pt x="152399" y="2333624"/>
                  </a:lnTo>
                  <a:lnTo>
                    <a:pt x="137386" y="2332899"/>
                  </a:lnTo>
                  <a:lnTo>
                    <a:pt x="94078" y="2322023"/>
                  </a:lnTo>
                  <a:lnTo>
                    <a:pt x="55764" y="2299090"/>
                  </a:lnTo>
                  <a:lnTo>
                    <a:pt x="25659" y="2265909"/>
                  </a:lnTo>
                  <a:lnTo>
                    <a:pt x="6525" y="2225397"/>
                  </a:lnTo>
                  <a:lnTo>
                    <a:pt x="0" y="2181224"/>
                  </a:lnTo>
                  <a:lnTo>
                    <a:pt x="0" y="152399"/>
                  </a:lnTo>
                  <a:lnTo>
                    <a:pt x="6525" y="108226"/>
                  </a:lnTo>
                  <a:lnTo>
                    <a:pt x="25659" y="67714"/>
                  </a:lnTo>
                  <a:lnTo>
                    <a:pt x="55764" y="34533"/>
                  </a:lnTo>
                  <a:lnTo>
                    <a:pt x="94078" y="11600"/>
                  </a:lnTo>
                  <a:lnTo>
                    <a:pt x="137386" y="725"/>
                  </a:lnTo>
                  <a:lnTo>
                    <a:pt x="152399" y="0"/>
                  </a:lnTo>
                  <a:lnTo>
                    <a:pt x="5219699" y="0"/>
                  </a:lnTo>
                  <a:lnTo>
                    <a:pt x="5263872" y="6525"/>
                  </a:lnTo>
                  <a:lnTo>
                    <a:pt x="5304383" y="25660"/>
                  </a:lnTo>
                  <a:lnTo>
                    <a:pt x="5337565" y="55765"/>
                  </a:lnTo>
                  <a:lnTo>
                    <a:pt x="5360497" y="94078"/>
                  </a:lnTo>
                  <a:lnTo>
                    <a:pt x="5371374" y="137387"/>
                  </a:lnTo>
                  <a:lnTo>
                    <a:pt x="5372099" y="152399"/>
                  </a:lnTo>
                  <a:lnTo>
                    <a:pt x="5372099" y="2181224"/>
                  </a:lnTo>
                  <a:lnTo>
                    <a:pt x="5365573" y="2225397"/>
                  </a:lnTo>
                  <a:lnTo>
                    <a:pt x="5346438" y="2265909"/>
                  </a:lnTo>
                  <a:lnTo>
                    <a:pt x="5316333" y="2299090"/>
                  </a:lnTo>
                  <a:lnTo>
                    <a:pt x="5278019" y="2322023"/>
                  </a:lnTo>
                  <a:lnTo>
                    <a:pt x="5234711" y="2332899"/>
                  </a:lnTo>
                  <a:lnTo>
                    <a:pt x="5219699" y="2333624"/>
                  </a:lnTo>
                  <a:close/>
                </a:path>
              </a:pathLst>
            </a:custGeom>
            <a:solidFill>
              <a:srgbClr val="11172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210299" y="1514474"/>
              <a:ext cx="5372100" cy="2333625"/>
            </a:xfrm>
            <a:custGeom>
              <a:avLst/>
              <a:gdLst/>
              <a:ahLst/>
              <a:cxnLst/>
              <a:rect l="l" t="t" r="r" b="b"/>
              <a:pathLst>
                <a:path w="5372100" h="2333625">
                  <a:moveTo>
                    <a:pt x="5219699" y="2333624"/>
                  </a:moveTo>
                  <a:lnTo>
                    <a:pt x="152399" y="2333624"/>
                  </a:lnTo>
                  <a:lnTo>
                    <a:pt x="137386" y="2332899"/>
                  </a:lnTo>
                  <a:lnTo>
                    <a:pt x="94078" y="2322023"/>
                  </a:lnTo>
                  <a:lnTo>
                    <a:pt x="55764" y="2299090"/>
                  </a:lnTo>
                  <a:lnTo>
                    <a:pt x="25659" y="2265909"/>
                  </a:lnTo>
                  <a:lnTo>
                    <a:pt x="6525" y="2225397"/>
                  </a:lnTo>
                  <a:lnTo>
                    <a:pt x="0" y="2181224"/>
                  </a:lnTo>
                  <a:lnTo>
                    <a:pt x="0" y="152399"/>
                  </a:lnTo>
                  <a:lnTo>
                    <a:pt x="6525" y="108226"/>
                  </a:lnTo>
                  <a:lnTo>
                    <a:pt x="25659" y="67714"/>
                  </a:lnTo>
                  <a:lnTo>
                    <a:pt x="55764" y="34533"/>
                  </a:lnTo>
                  <a:lnTo>
                    <a:pt x="94078" y="11600"/>
                  </a:lnTo>
                  <a:lnTo>
                    <a:pt x="137386" y="725"/>
                  </a:lnTo>
                  <a:lnTo>
                    <a:pt x="152399" y="0"/>
                  </a:lnTo>
                  <a:lnTo>
                    <a:pt x="5219699" y="0"/>
                  </a:lnTo>
                  <a:lnTo>
                    <a:pt x="5234712" y="725"/>
                  </a:lnTo>
                  <a:lnTo>
                    <a:pt x="5249436" y="2900"/>
                  </a:lnTo>
                  <a:lnTo>
                    <a:pt x="5263872" y="6525"/>
                  </a:lnTo>
                  <a:lnTo>
                    <a:pt x="5272233" y="9524"/>
                  </a:lnTo>
                  <a:lnTo>
                    <a:pt x="152399" y="9524"/>
                  </a:lnTo>
                  <a:lnTo>
                    <a:pt x="145380" y="9696"/>
                  </a:lnTo>
                  <a:lnTo>
                    <a:pt x="104273" y="17873"/>
                  </a:lnTo>
                  <a:lnTo>
                    <a:pt x="67281" y="37645"/>
                  </a:lnTo>
                  <a:lnTo>
                    <a:pt x="37644" y="67281"/>
                  </a:lnTo>
                  <a:lnTo>
                    <a:pt x="17872" y="104274"/>
                  </a:lnTo>
                  <a:lnTo>
                    <a:pt x="10334" y="137387"/>
                  </a:lnTo>
                  <a:lnTo>
                    <a:pt x="10210" y="138395"/>
                  </a:lnTo>
                  <a:lnTo>
                    <a:pt x="9695" y="145380"/>
                  </a:lnTo>
                  <a:lnTo>
                    <a:pt x="9524" y="152399"/>
                  </a:lnTo>
                  <a:lnTo>
                    <a:pt x="9524" y="2181224"/>
                  </a:lnTo>
                  <a:lnTo>
                    <a:pt x="15674" y="2222698"/>
                  </a:lnTo>
                  <a:lnTo>
                    <a:pt x="33602" y="2260601"/>
                  </a:lnTo>
                  <a:lnTo>
                    <a:pt x="61759" y="2291669"/>
                  </a:lnTo>
                  <a:lnTo>
                    <a:pt x="97722" y="2313223"/>
                  </a:lnTo>
                  <a:lnTo>
                    <a:pt x="138394" y="2323412"/>
                  </a:lnTo>
                  <a:lnTo>
                    <a:pt x="152399" y="2324099"/>
                  </a:lnTo>
                  <a:lnTo>
                    <a:pt x="5272233" y="2324099"/>
                  </a:lnTo>
                  <a:lnTo>
                    <a:pt x="5263872" y="2327099"/>
                  </a:lnTo>
                  <a:lnTo>
                    <a:pt x="5249436" y="2330724"/>
                  </a:lnTo>
                  <a:lnTo>
                    <a:pt x="5234712" y="2332899"/>
                  </a:lnTo>
                  <a:lnTo>
                    <a:pt x="5219699" y="2333624"/>
                  </a:lnTo>
                  <a:close/>
                </a:path>
                <a:path w="5372100" h="2333625">
                  <a:moveTo>
                    <a:pt x="5272233" y="2324099"/>
                  </a:moveTo>
                  <a:lnTo>
                    <a:pt x="5219699" y="2324099"/>
                  </a:lnTo>
                  <a:lnTo>
                    <a:pt x="5226717" y="2323927"/>
                  </a:lnTo>
                  <a:lnTo>
                    <a:pt x="5233702" y="2323412"/>
                  </a:lnTo>
                  <a:lnTo>
                    <a:pt x="5274373" y="2313223"/>
                  </a:lnTo>
                  <a:lnTo>
                    <a:pt x="5310338" y="2291669"/>
                  </a:lnTo>
                  <a:lnTo>
                    <a:pt x="5338494" y="2260601"/>
                  </a:lnTo>
                  <a:lnTo>
                    <a:pt x="5356422" y="2222698"/>
                  </a:lnTo>
                  <a:lnTo>
                    <a:pt x="5362574" y="2181224"/>
                  </a:lnTo>
                  <a:lnTo>
                    <a:pt x="5362574" y="152399"/>
                  </a:lnTo>
                  <a:lnTo>
                    <a:pt x="5356422" y="110924"/>
                  </a:lnTo>
                  <a:lnTo>
                    <a:pt x="5338494" y="73022"/>
                  </a:lnTo>
                  <a:lnTo>
                    <a:pt x="5310339" y="41954"/>
                  </a:lnTo>
                  <a:lnTo>
                    <a:pt x="5274373" y="20400"/>
                  </a:lnTo>
                  <a:lnTo>
                    <a:pt x="5233702" y="10211"/>
                  </a:lnTo>
                  <a:lnTo>
                    <a:pt x="5219699" y="9524"/>
                  </a:lnTo>
                  <a:lnTo>
                    <a:pt x="5272233" y="9524"/>
                  </a:lnTo>
                  <a:lnTo>
                    <a:pt x="5316333" y="34533"/>
                  </a:lnTo>
                  <a:lnTo>
                    <a:pt x="5346438" y="67714"/>
                  </a:lnTo>
                  <a:lnTo>
                    <a:pt x="5365573" y="108226"/>
                  </a:lnTo>
                  <a:lnTo>
                    <a:pt x="5372099" y="152399"/>
                  </a:lnTo>
                  <a:lnTo>
                    <a:pt x="5372099" y="2181224"/>
                  </a:lnTo>
                  <a:lnTo>
                    <a:pt x="5371423" y="2195228"/>
                  </a:lnTo>
                  <a:lnTo>
                    <a:pt x="5360497" y="2239545"/>
                  </a:lnTo>
                  <a:lnTo>
                    <a:pt x="5337565" y="2277859"/>
                  </a:lnTo>
                  <a:lnTo>
                    <a:pt x="5304383" y="2307964"/>
                  </a:lnTo>
                  <a:lnTo>
                    <a:pt x="5278019" y="2322023"/>
                  </a:lnTo>
                  <a:lnTo>
                    <a:pt x="5272233" y="2324099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448423" y="175259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369455" y="476249"/>
                  </a:moveTo>
                  <a:lnTo>
                    <a:pt x="106795" y="476249"/>
                  </a:lnTo>
                  <a:lnTo>
                    <a:pt x="99361" y="475517"/>
                  </a:lnTo>
                  <a:lnTo>
                    <a:pt x="57038" y="461156"/>
                  </a:lnTo>
                  <a:lnTo>
                    <a:pt x="23432" y="431691"/>
                  </a:lnTo>
                  <a:lnTo>
                    <a:pt x="3660" y="391609"/>
                  </a:lnTo>
                  <a:lnTo>
                    <a:pt x="0" y="369454"/>
                  </a:lnTo>
                  <a:lnTo>
                    <a:pt x="0" y="36194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369455" y="0"/>
                  </a:lnTo>
                  <a:lnTo>
                    <a:pt x="412624" y="11572"/>
                  </a:lnTo>
                  <a:lnTo>
                    <a:pt x="448079" y="38784"/>
                  </a:lnTo>
                  <a:lnTo>
                    <a:pt x="470421" y="77492"/>
                  </a:lnTo>
                  <a:lnTo>
                    <a:pt x="476250" y="106794"/>
                  </a:lnTo>
                  <a:lnTo>
                    <a:pt x="476250" y="369454"/>
                  </a:lnTo>
                  <a:lnTo>
                    <a:pt x="464677" y="412624"/>
                  </a:lnTo>
                  <a:lnTo>
                    <a:pt x="437465" y="448078"/>
                  </a:lnTo>
                  <a:lnTo>
                    <a:pt x="398756" y="470421"/>
                  </a:lnTo>
                  <a:lnTo>
                    <a:pt x="376888" y="475517"/>
                  </a:lnTo>
                  <a:lnTo>
                    <a:pt x="369455" y="4762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562724" y="1876424"/>
              <a:ext cx="257175" cy="228600"/>
            </a:xfrm>
            <a:custGeom>
              <a:avLst/>
              <a:gdLst/>
              <a:ahLst/>
              <a:cxnLst/>
              <a:rect l="l" t="t" r="r" b="b"/>
              <a:pathLst>
                <a:path w="257175" h="228600">
                  <a:moveTo>
                    <a:pt x="228600" y="185737"/>
                  </a:moveTo>
                  <a:lnTo>
                    <a:pt x="28575" y="185737"/>
                  </a:lnTo>
                  <a:lnTo>
                    <a:pt x="17461" y="183489"/>
                  </a:lnTo>
                  <a:lnTo>
                    <a:pt x="8377" y="177360"/>
                  </a:lnTo>
                  <a:lnTo>
                    <a:pt x="2248" y="168276"/>
                  </a:lnTo>
                  <a:lnTo>
                    <a:pt x="0" y="157162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228600" y="0"/>
                  </a:lnTo>
                  <a:lnTo>
                    <a:pt x="239713" y="2248"/>
                  </a:lnTo>
                  <a:lnTo>
                    <a:pt x="248797" y="8377"/>
                  </a:lnTo>
                  <a:lnTo>
                    <a:pt x="254926" y="17461"/>
                  </a:lnTo>
                  <a:lnTo>
                    <a:pt x="257175" y="28575"/>
                  </a:lnTo>
                  <a:lnTo>
                    <a:pt x="28575" y="28575"/>
                  </a:lnTo>
                  <a:lnTo>
                    <a:pt x="28575" y="128587"/>
                  </a:lnTo>
                  <a:lnTo>
                    <a:pt x="257175" y="128587"/>
                  </a:lnTo>
                  <a:lnTo>
                    <a:pt x="257175" y="157162"/>
                  </a:lnTo>
                  <a:lnTo>
                    <a:pt x="254926" y="168276"/>
                  </a:lnTo>
                  <a:lnTo>
                    <a:pt x="248797" y="177360"/>
                  </a:lnTo>
                  <a:lnTo>
                    <a:pt x="239713" y="183489"/>
                  </a:lnTo>
                  <a:lnTo>
                    <a:pt x="228600" y="185737"/>
                  </a:lnTo>
                  <a:close/>
                </a:path>
                <a:path w="257175" h="228600">
                  <a:moveTo>
                    <a:pt x="257175" y="128587"/>
                  </a:moveTo>
                  <a:lnTo>
                    <a:pt x="228600" y="128587"/>
                  </a:lnTo>
                  <a:lnTo>
                    <a:pt x="228600" y="28575"/>
                  </a:lnTo>
                  <a:lnTo>
                    <a:pt x="257175" y="28575"/>
                  </a:lnTo>
                  <a:lnTo>
                    <a:pt x="257175" y="128587"/>
                  </a:lnTo>
                  <a:close/>
                </a:path>
                <a:path w="257175" h="228600">
                  <a:moveTo>
                    <a:pt x="154796" y="200025"/>
                  </a:moveTo>
                  <a:lnTo>
                    <a:pt x="102378" y="200025"/>
                  </a:lnTo>
                  <a:lnTo>
                    <a:pt x="107156" y="185737"/>
                  </a:lnTo>
                  <a:lnTo>
                    <a:pt x="150018" y="185737"/>
                  </a:lnTo>
                  <a:lnTo>
                    <a:pt x="154796" y="200025"/>
                  </a:lnTo>
                  <a:close/>
                </a:path>
                <a:path w="257175" h="228600">
                  <a:moveTo>
                    <a:pt x="193640" y="228600"/>
                  </a:moveTo>
                  <a:lnTo>
                    <a:pt x="63534" y="228600"/>
                  </a:lnTo>
                  <a:lnTo>
                    <a:pt x="57150" y="222215"/>
                  </a:lnTo>
                  <a:lnTo>
                    <a:pt x="57150" y="206409"/>
                  </a:lnTo>
                  <a:lnTo>
                    <a:pt x="63534" y="200025"/>
                  </a:lnTo>
                  <a:lnTo>
                    <a:pt x="193640" y="200025"/>
                  </a:lnTo>
                  <a:lnTo>
                    <a:pt x="200025" y="206409"/>
                  </a:lnTo>
                  <a:lnTo>
                    <a:pt x="200025" y="222215"/>
                  </a:lnTo>
                  <a:lnTo>
                    <a:pt x="193640" y="228600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064375" y="1802982"/>
            <a:ext cx="3070225" cy="3391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Claude Desktop</a:t>
            </a:r>
            <a:endParaRPr sz="21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8424" y="2381249"/>
            <a:ext cx="152399" cy="15239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6588124" y="2367788"/>
            <a:ext cx="171767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로컬 도구 연결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8424" y="2686049"/>
            <a:ext cx="152399" cy="15239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588125" y="2672588"/>
            <a:ext cx="163980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강력한 확장성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8424" y="2990849"/>
            <a:ext cx="152399" cy="15239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6588125" y="2977388"/>
            <a:ext cx="113481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설치 필요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150152" y="3153919"/>
            <a:ext cx="340360" cy="740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00" b="1" dirty="0">
                <a:solidFill>
                  <a:srgbClr val="6266F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2</a:t>
            </a:r>
            <a:endParaRPr sz="470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09599" y="4076699"/>
            <a:ext cx="5372100" cy="2324100"/>
            <a:chOff x="609599" y="4076699"/>
            <a:chExt cx="5372100" cy="2324100"/>
          </a:xfrm>
        </p:grpSpPr>
        <p:sp>
          <p:nvSpPr>
            <p:cNvPr id="35" name="object 35"/>
            <p:cNvSpPr/>
            <p:nvPr/>
          </p:nvSpPr>
          <p:spPr>
            <a:xfrm>
              <a:off x="609599" y="4076699"/>
              <a:ext cx="5372100" cy="2324100"/>
            </a:xfrm>
            <a:custGeom>
              <a:avLst/>
              <a:gdLst/>
              <a:ahLst/>
              <a:cxnLst/>
              <a:rect l="l" t="t" r="r" b="b"/>
              <a:pathLst>
                <a:path w="5372100" h="2324100">
                  <a:moveTo>
                    <a:pt x="5219699" y="2324099"/>
                  </a:moveTo>
                  <a:lnTo>
                    <a:pt x="152399" y="2324099"/>
                  </a:lnTo>
                  <a:lnTo>
                    <a:pt x="137387" y="2323374"/>
                  </a:lnTo>
                  <a:lnTo>
                    <a:pt x="94078" y="2312498"/>
                  </a:lnTo>
                  <a:lnTo>
                    <a:pt x="55765" y="2289565"/>
                  </a:lnTo>
                  <a:lnTo>
                    <a:pt x="25660" y="2256384"/>
                  </a:lnTo>
                  <a:lnTo>
                    <a:pt x="6525" y="2215872"/>
                  </a:lnTo>
                  <a:lnTo>
                    <a:pt x="0" y="2171699"/>
                  </a:lnTo>
                  <a:lnTo>
                    <a:pt x="0" y="152399"/>
                  </a:lnTo>
                  <a:lnTo>
                    <a:pt x="6525" y="108226"/>
                  </a:lnTo>
                  <a:lnTo>
                    <a:pt x="25660" y="67714"/>
                  </a:lnTo>
                  <a:lnTo>
                    <a:pt x="55765" y="34533"/>
                  </a:lnTo>
                  <a:lnTo>
                    <a:pt x="94078" y="11600"/>
                  </a:lnTo>
                  <a:lnTo>
                    <a:pt x="137387" y="725"/>
                  </a:lnTo>
                  <a:lnTo>
                    <a:pt x="152399" y="0"/>
                  </a:lnTo>
                  <a:lnTo>
                    <a:pt x="5219699" y="0"/>
                  </a:lnTo>
                  <a:lnTo>
                    <a:pt x="5263872" y="6525"/>
                  </a:lnTo>
                  <a:lnTo>
                    <a:pt x="5304383" y="25659"/>
                  </a:lnTo>
                  <a:lnTo>
                    <a:pt x="5337565" y="55765"/>
                  </a:lnTo>
                  <a:lnTo>
                    <a:pt x="5360498" y="94078"/>
                  </a:lnTo>
                  <a:lnTo>
                    <a:pt x="5371374" y="137386"/>
                  </a:lnTo>
                  <a:lnTo>
                    <a:pt x="5372099" y="152399"/>
                  </a:lnTo>
                  <a:lnTo>
                    <a:pt x="5372099" y="2171699"/>
                  </a:lnTo>
                  <a:lnTo>
                    <a:pt x="5365573" y="2215872"/>
                  </a:lnTo>
                  <a:lnTo>
                    <a:pt x="5346438" y="2256384"/>
                  </a:lnTo>
                  <a:lnTo>
                    <a:pt x="5316333" y="2289565"/>
                  </a:lnTo>
                  <a:lnTo>
                    <a:pt x="5278020" y="2312498"/>
                  </a:lnTo>
                  <a:lnTo>
                    <a:pt x="5234712" y="2323374"/>
                  </a:lnTo>
                  <a:lnTo>
                    <a:pt x="5219699" y="2324099"/>
                  </a:lnTo>
                  <a:close/>
                </a:path>
              </a:pathLst>
            </a:custGeom>
            <a:solidFill>
              <a:srgbClr val="11172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09599" y="4076699"/>
              <a:ext cx="5372100" cy="2324100"/>
            </a:xfrm>
            <a:custGeom>
              <a:avLst/>
              <a:gdLst/>
              <a:ahLst/>
              <a:cxnLst/>
              <a:rect l="l" t="t" r="r" b="b"/>
              <a:pathLst>
                <a:path w="5372100" h="2324100">
                  <a:moveTo>
                    <a:pt x="5219699" y="2324099"/>
                  </a:moveTo>
                  <a:lnTo>
                    <a:pt x="152399" y="2324099"/>
                  </a:lnTo>
                  <a:lnTo>
                    <a:pt x="137387" y="2323374"/>
                  </a:lnTo>
                  <a:lnTo>
                    <a:pt x="94078" y="2312498"/>
                  </a:lnTo>
                  <a:lnTo>
                    <a:pt x="55765" y="2289565"/>
                  </a:lnTo>
                  <a:lnTo>
                    <a:pt x="25660" y="2256384"/>
                  </a:lnTo>
                  <a:lnTo>
                    <a:pt x="6525" y="2215872"/>
                  </a:lnTo>
                  <a:lnTo>
                    <a:pt x="0" y="2171699"/>
                  </a:lnTo>
                  <a:lnTo>
                    <a:pt x="0" y="152399"/>
                  </a:lnTo>
                  <a:lnTo>
                    <a:pt x="6525" y="108226"/>
                  </a:lnTo>
                  <a:lnTo>
                    <a:pt x="25660" y="67714"/>
                  </a:lnTo>
                  <a:lnTo>
                    <a:pt x="55765" y="34533"/>
                  </a:lnTo>
                  <a:lnTo>
                    <a:pt x="94078" y="11600"/>
                  </a:lnTo>
                  <a:lnTo>
                    <a:pt x="137387" y="725"/>
                  </a:lnTo>
                  <a:lnTo>
                    <a:pt x="152399" y="0"/>
                  </a:lnTo>
                  <a:lnTo>
                    <a:pt x="5219699" y="0"/>
                  </a:lnTo>
                  <a:lnTo>
                    <a:pt x="5234712" y="725"/>
                  </a:lnTo>
                  <a:lnTo>
                    <a:pt x="5249436" y="2900"/>
                  </a:lnTo>
                  <a:lnTo>
                    <a:pt x="5263872" y="6525"/>
                  </a:lnTo>
                  <a:lnTo>
                    <a:pt x="5272234" y="9524"/>
                  </a:lnTo>
                  <a:lnTo>
                    <a:pt x="152399" y="9524"/>
                  </a:lnTo>
                  <a:lnTo>
                    <a:pt x="145380" y="9696"/>
                  </a:lnTo>
                  <a:lnTo>
                    <a:pt x="104274" y="17872"/>
                  </a:lnTo>
                  <a:lnTo>
                    <a:pt x="67282" y="37645"/>
                  </a:lnTo>
                  <a:lnTo>
                    <a:pt x="37646" y="67281"/>
                  </a:lnTo>
                  <a:lnTo>
                    <a:pt x="17873" y="104273"/>
                  </a:lnTo>
                  <a:lnTo>
                    <a:pt x="10335" y="137386"/>
                  </a:lnTo>
                  <a:lnTo>
                    <a:pt x="10211" y="138395"/>
                  </a:lnTo>
                  <a:lnTo>
                    <a:pt x="9696" y="145380"/>
                  </a:lnTo>
                  <a:lnTo>
                    <a:pt x="9524" y="152399"/>
                  </a:lnTo>
                  <a:lnTo>
                    <a:pt x="9524" y="2171699"/>
                  </a:lnTo>
                  <a:lnTo>
                    <a:pt x="15675" y="2213173"/>
                  </a:lnTo>
                  <a:lnTo>
                    <a:pt x="33603" y="2251075"/>
                  </a:lnTo>
                  <a:lnTo>
                    <a:pt x="61759" y="2282143"/>
                  </a:lnTo>
                  <a:lnTo>
                    <a:pt x="97724" y="2303697"/>
                  </a:lnTo>
                  <a:lnTo>
                    <a:pt x="138395" y="2313887"/>
                  </a:lnTo>
                  <a:lnTo>
                    <a:pt x="152399" y="2314574"/>
                  </a:lnTo>
                  <a:lnTo>
                    <a:pt x="5272233" y="2314574"/>
                  </a:lnTo>
                  <a:lnTo>
                    <a:pt x="5263872" y="2317574"/>
                  </a:lnTo>
                  <a:lnTo>
                    <a:pt x="5249436" y="2321199"/>
                  </a:lnTo>
                  <a:lnTo>
                    <a:pt x="5234712" y="2323374"/>
                  </a:lnTo>
                  <a:lnTo>
                    <a:pt x="5219699" y="2324099"/>
                  </a:lnTo>
                  <a:close/>
                </a:path>
                <a:path w="5372100" h="2324100">
                  <a:moveTo>
                    <a:pt x="5272233" y="2314574"/>
                  </a:moveTo>
                  <a:lnTo>
                    <a:pt x="5219699" y="2314574"/>
                  </a:lnTo>
                  <a:lnTo>
                    <a:pt x="5226718" y="2314402"/>
                  </a:lnTo>
                  <a:lnTo>
                    <a:pt x="5233703" y="2313887"/>
                  </a:lnTo>
                  <a:lnTo>
                    <a:pt x="5274374" y="2303697"/>
                  </a:lnTo>
                  <a:lnTo>
                    <a:pt x="5310339" y="2282143"/>
                  </a:lnTo>
                  <a:lnTo>
                    <a:pt x="5338494" y="2251075"/>
                  </a:lnTo>
                  <a:lnTo>
                    <a:pt x="5356422" y="2213173"/>
                  </a:lnTo>
                  <a:lnTo>
                    <a:pt x="5361763" y="2186712"/>
                  </a:lnTo>
                  <a:lnTo>
                    <a:pt x="5361888" y="2185703"/>
                  </a:lnTo>
                  <a:lnTo>
                    <a:pt x="5362402" y="2178718"/>
                  </a:lnTo>
                  <a:lnTo>
                    <a:pt x="5362574" y="2171699"/>
                  </a:lnTo>
                  <a:lnTo>
                    <a:pt x="5362574" y="152399"/>
                  </a:lnTo>
                  <a:lnTo>
                    <a:pt x="5356422" y="110924"/>
                  </a:lnTo>
                  <a:lnTo>
                    <a:pt x="5338494" y="73022"/>
                  </a:lnTo>
                  <a:lnTo>
                    <a:pt x="5310338" y="41954"/>
                  </a:lnTo>
                  <a:lnTo>
                    <a:pt x="5274374" y="20399"/>
                  </a:lnTo>
                  <a:lnTo>
                    <a:pt x="5233703" y="10211"/>
                  </a:lnTo>
                  <a:lnTo>
                    <a:pt x="5219699" y="9524"/>
                  </a:lnTo>
                  <a:lnTo>
                    <a:pt x="5272234" y="9524"/>
                  </a:lnTo>
                  <a:lnTo>
                    <a:pt x="5316333" y="34533"/>
                  </a:lnTo>
                  <a:lnTo>
                    <a:pt x="5346439" y="67714"/>
                  </a:lnTo>
                  <a:lnTo>
                    <a:pt x="5365573" y="108226"/>
                  </a:lnTo>
                  <a:lnTo>
                    <a:pt x="5372099" y="152399"/>
                  </a:lnTo>
                  <a:lnTo>
                    <a:pt x="5372099" y="2171699"/>
                  </a:lnTo>
                  <a:lnTo>
                    <a:pt x="5371423" y="2185703"/>
                  </a:lnTo>
                  <a:lnTo>
                    <a:pt x="5360498" y="2230020"/>
                  </a:lnTo>
                  <a:lnTo>
                    <a:pt x="5337565" y="2268334"/>
                  </a:lnTo>
                  <a:lnTo>
                    <a:pt x="5304383" y="2298439"/>
                  </a:lnTo>
                  <a:lnTo>
                    <a:pt x="5278020" y="2312498"/>
                  </a:lnTo>
                  <a:lnTo>
                    <a:pt x="5272233" y="231457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47724" y="43148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369454" y="476249"/>
                  </a:moveTo>
                  <a:lnTo>
                    <a:pt x="106794" y="476249"/>
                  </a:lnTo>
                  <a:lnTo>
                    <a:pt x="99361" y="475517"/>
                  </a:lnTo>
                  <a:lnTo>
                    <a:pt x="57038" y="461155"/>
                  </a:lnTo>
                  <a:lnTo>
                    <a:pt x="23432" y="431691"/>
                  </a:lnTo>
                  <a:lnTo>
                    <a:pt x="3660" y="391609"/>
                  </a:lnTo>
                  <a:lnTo>
                    <a:pt x="0" y="369454"/>
                  </a:lnTo>
                  <a:lnTo>
                    <a:pt x="0" y="36194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369454" y="0"/>
                  </a:lnTo>
                  <a:lnTo>
                    <a:pt x="412624" y="11571"/>
                  </a:lnTo>
                  <a:lnTo>
                    <a:pt x="448079" y="38784"/>
                  </a:lnTo>
                  <a:lnTo>
                    <a:pt x="470421" y="77492"/>
                  </a:lnTo>
                  <a:lnTo>
                    <a:pt x="476249" y="106794"/>
                  </a:lnTo>
                  <a:lnTo>
                    <a:pt x="476249" y="369454"/>
                  </a:lnTo>
                  <a:lnTo>
                    <a:pt x="464677" y="412623"/>
                  </a:lnTo>
                  <a:lnTo>
                    <a:pt x="437465" y="448078"/>
                  </a:lnTo>
                  <a:lnTo>
                    <a:pt x="398756" y="470420"/>
                  </a:lnTo>
                  <a:lnTo>
                    <a:pt x="376887" y="475517"/>
                  </a:lnTo>
                  <a:lnTo>
                    <a:pt x="369454" y="4762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7268" y="4438649"/>
              <a:ext cx="157162" cy="22860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463674" y="4365207"/>
            <a:ext cx="2600212" cy="3391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Claude Mobile</a:t>
            </a:r>
            <a:endParaRPr sz="21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7725" y="4943474"/>
            <a:ext cx="152399" cy="152399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987425" y="4930012"/>
            <a:ext cx="228917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언제 어디서나 대화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7725" y="5248274"/>
            <a:ext cx="152399" cy="152399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987425" y="5234812"/>
            <a:ext cx="2447212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사진</a:t>
            </a:r>
            <a:r>
              <a:rPr sz="13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음성 입력 지원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7725" y="5553074"/>
            <a:ext cx="152399" cy="152399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987425" y="5539612"/>
            <a:ext cx="2102833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이동 중 </a:t>
            </a:r>
            <a:r>
              <a:rPr sz="13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자동화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49453" y="5706619"/>
            <a:ext cx="340360" cy="740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00" b="1" dirty="0">
                <a:solidFill>
                  <a:srgbClr val="6266F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3</a:t>
            </a:r>
            <a:endParaRPr sz="470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210299" y="4076699"/>
            <a:ext cx="5372100" cy="2324100"/>
            <a:chOff x="6210299" y="4076699"/>
            <a:chExt cx="5372100" cy="2324100"/>
          </a:xfrm>
        </p:grpSpPr>
        <p:sp>
          <p:nvSpPr>
            <p:cNvPr id="48" name="object 48"/>
            <p:cNvSpPr/>
            <p:nvPr/>
          </p:nvSpPr>
          <p:spPr>
            <a:xfrm>
              <a:off x="6210299" y="4076699"/>
              <a:ext cx="5372100" cy="2324100"/>
            </a:xfrm>
            <a:custGeom>
              <a:avLst/>
              <a:gdLst/>
              <a:ahLst/>
              <a:cxnLst/>
              <a:rect l="l" t="t" r="r" b="b"/>
              <a:pathLst>
                <a:path w="5372100" h="2324100">
                  <a:moveTo>
                    <a:pt x="5219699" y="2324099"/>
                  </a:moveTo>
                  <a:lnTo>
                    <a:pt x="152399" y="2324099"/>
                  </a:lnTo>
                  <a:lnTo>
                    <a:pt x="137386" y="2323374"/>
                  </a:lnTo>
                  <a:lnTo>
                    <a:pt x="94078" y="2312498"/>
                  </a:lnTo>
                  <a:lnTo>
                    <a:pt x="55764" y="2289565"/>
                  </a:lnTo>
                  <a:lnTo>
                    <a:pt x="25659" y="2256384"/>
                  </a:lnTo>
                  <a:lnTo>
                    <a:pt x="6525" y="2215872"/>
                  </a:lnTo>
                  <a:lnTo>
                    <a:pt x="0" y="2171699"/>
                  </a:lnTo>
                  <a:lnTo>
                    <a:pt x="0" y="152399"/>
                  </a:lnTo>
                  <a:lnTo>
                    <a:pt x="6525" y="108226"/>
                  </a:lnTo>
                  <a:lnTo>
                    <a:pt x="25659" y="67714"/>
                  </a:lnTo>
                  <a:lnTo>
                    <a:pt x="55764" y="34533"/>
                  </a:lnTo>
                  <a:lnTo>
                    <a:pt x="94078" y="11600"/>
                  </a:lnTo>
                  <a:lnTo>
                    <a:pt x="137386" y="725"/>
                  </a:lnTo>
                  <a:lnTo>
                    <a:pt x="152399" y="0"/>
                  </a:lnTo>
                  <a:lnTo>
                    <a:pt x="5219699" y="0"/>
                  </a:lnTo>
                  <a:lnTo>
                    <a:pt x="5263872" y="6525"/>
                  </a:lnTo>
                  <a:lnTo>
                    <a:pt x="5304383" y="25659"/>
                  </a:lnTo>
                  <a:lnTo>
                    <a:pt x="5337565" y="55765"/>
                  </a:lnTo>
                  <a:lnTo>
                    <a:pt x="5360497" y="94078"/>
                  </a:lnTo>
                  <a:lnTo>
                    <a:pt x="5371374" y="137386"/>
                  </a:lnTo>
                  <a:lnTo>
                    <a:pt x="5372099" y="152399"/>
                  </a:lnTo>
                  <a:lnTo>
                    <a:pt x="5372099" y="2171699"/>
                  </a:lnTo>
                  <a:lnTo>
                    <a:pt x="5365573" y="2215872"/>
                  </a:lnTo>
                  <a:lnTo>
                    <a:pt x="5346438" y="2256384"/>
                  </a:lnTo>
                  <a:lnTo>
                    <a:pt x="5316333" y="2289565"/>
                  </a:lnTo>
                  <a:lnTo>
                    <a:pt x="5278019" y="2312498"/>
                  </a:lnTo>
                  <a:lnTo>
                    <a:pt x="5234711" y="2323374"/>
                  </a:lnTo>
                  <a:lnTo>
                    <a:pt x="5219699" y="2324099"/>
                  </a:lnTo>
                  <a:close/>
                </a:path>
              </a:pathLst>
            </a:custGeom>
            <a:solidFill>
              <a:srgbClr val="111726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6210299" y="4076699"/>
              <a:ext cx="5372100" cy="2324100"/>
            </a:xfrm>
            <a:custGeom>
              <a:avLst/>
              <a:gdLst/>
              <a:ahLst/>
              <a:cxnLst/>
              <a:rect l="l" t="t" r="r" b="b"/>
              <a:pathLst>
                <a:path w="5372100" h="2324100">
                  <a:moveTo>
                    <a:pt x="5219699" y="2324099"/>
                  </a:moveTo>
                  <a:lnTo>
                    <a:pt x="152399" y="2324099"/>
                  </a:lnTo>
                  <a:lnTo>
                    <a:pt x="137386" y="2323374"/>
                  </a:lnTo>
                  <a:lnTo>
                    <a:pt x="94078" y="2312498"/>
                  </a:lnTo>
                  <a:lnTo>
                    <a:pt x="55764" y="2289565"/>
                  </a:lnTo>
                  <a:lnTo>
                    <a:pt x="25659" y="2256384"/>
                  </a:lnTo>
                  <a:lnTo>
                    <a:pt x="6525" y="2215872"/>
                  </a:lnTo>
                  <a:lnTo>
                    <a:pt x="0" y="2171699"/>
                  </a:lnTo>
                  <a:lnTo>
                    <a:pt x="0" y="152399"/>
                  </a:lnTo>
                  <a:lnTo>
                    <a:pt x="6525" y="108226"/>
                  </a:lnTo>
                  <a:lnTo>
                    <a:pt x="25659" y="67714"/>
                  </a:lnTo>
                  <a:lnTo>
                    <a:pt x="55764" y="34533"/>
                  </a:lnTo>
                  <a:lnTo>
                    <a:pt x="94078" y="11600"/>
                  </a:lnTo>
                  <a:lnTo>
                    <a:pt x="137386" y="725"/>
                  </a:lnTo>
                  <a:lnTo>
                    <a:pt x="152399" y="0"/>
                  </a:lnTo>
                  <a:lnTo>
                    <a:pt x="5219699" y="0"/>
                  </a:lnTo>
                  <a:lnTo>
                    <a:pt x="5234712" y="725"/>
                  </a:lnTo>
                  <a:lnTo>
                    <a:pt x="5249436" y="2900"/>
                  </a:lnTo>
                  <a:lnTo>
                    <a:pt x="5263872" y="6525"/>
                  </a:lnTo>
                  <a:lnTo>
                    <a:pt x="5272234" y="9524"/>
                  </a:lnTo>
                  <a:lnTo>
                    <a:pt x="152399" y="9524"/>
                  </a:lnTo>
                  <a:lnTo>
                    <a:pt x="145380" y="9696"/>
                  </a:lnTo>
                  <a:lnTo>
                    <a:pt x="104273" y="17872"/>
                  </a:lnTo>
                  <a:lnTo>
                    <a:pt x="67281" y="37645"/>
                  </a:lnTo>
                  <a:lnTo>
                    <a:pt x="37645" y="67281"/>
                  </a:lnTo>
                  <a:lnTo>
                    <a:pt x="17872" y="104273"/>
                  </a:lnTo>
                  <a:lnTo>
                    <a:pt x="9695" y="145380"/>
                  </a:lnTo>
                  <a:lnTo>
                    <a:pt x="9524" y="152399"/>
                  </a:lnTo>
                  <a:lnTo>
                    <a:pt x="9524" y="2171699"/>
                  </a:lnTo>
                  <a:lnTo>
                    <a:pt x="15674" y="2213173"/>
                  </a:lnTo>
                  <a:lnTo>
                    <a:pt x="33602" y="2251075"/>
                  </a:lnTo>
                  <a:lnTo>
                    <a:pt x="61759" y="2282143"/>
                  </a:lnTo>
                  <a:lnTo>
                    <a:pt x="97722" y="2303697"/>
                  </a:lnTo>
                  <a:lnTo>
                    <a:pt x="138394" y="2313887"/>
                  </a:lnTo>
                  <a:lnTo>
                    <a:pt x="152399" y="2314574"/>
                  </a:lnTo>
                  <a:lnTo>
                    <a:pt x="5272233" y="2314574"/>
                  </a:lnTo>
                  <a:lnTo>
                    <a:pt x="5263872" y="2317574"/>
                  </a:lnTo>
                  <a:lnTo>
                    <a:pt x="5249436" y="2321199"/>
                  </a:lnTo>
                  <a:lnTo>
                    <a:pt x="5234712" y="2323374"/>
                  </a:lnTo>
                  <a:lnTo>
                    <a:pt x="5219699" y="2324099"/>
                  </a:lnTo>
                  <a:close/>
                </a:path>
                <a:path w="5372100" h="2324100">
                  <a:moveTo>
                    <a:pt x="5272233" y="2314574"/>
                  </a:moveTo>
                  <a:lnTo>
                    <a:pt x="5219699" y="2314574"/>
                  </a:lnTo>
                  <a:lnTo>
                    <a:pt x="5226717" y="2314402"/>
                  </a:lnTo>
                  <a:lnTo>
                    <a:pt x="5233702" y="2313887"/>
                  </a:lnTo>
                  <a:lnTo>
                    <a:pt x="5274373" y="2303697"/>
                  </a:lnTo>
                  <a:lnTo>
                    <a:pt x="5310338" y="2282143"/>
                  </a:lnTo>
                  <a:lnTo>
                    <a:pt x="5338494" y="2251075"/>
                  </a:lnTo>
                  <a:lnTo>
                    <a:pt x="5356422" y="2213173"/>
                  </a:lnTo>
                  <a:lnTo>
                    <a:pt x="5362574" y="2171699"/>
                  </a:lnTo>
                  <a:lnTo>
                    <a:pt x="5362574" y="152399"/>
                  </a:lnTo>
                  <a:lnTo>
                    <a:pt x="5356422" y="110924"/>
                  </a:lnTo>
                  <a:lnTo>
                    <a:pt x="5338494" y="73022"/>
                  </a:lnTo>
                  <a:lnTo>
                    <a:pt x="5310339" y="41954"/>
                  </a:lnTo>
                  <a:lnTo>
                    <a:pt x="5274373" y="20399"/>
                  </a:lnTo>
                  <a:lnTo>
                    <a:pt x="5233702" y="10211"/>
                  </a:lnTo>
                  <a:lnTo>
                    <a:pt x="5219699" y="9524"/>
                  </a:lnTo>
                  <a:lnTo>
                    <a:pt x="5272234" y="9524"/>
                  </a:lnTo>
                  <a:lnTo>
                    <a:pt x="5316333" y="34533"/>
                  </a:lnTo>
                  <a:lnTo>
                    <a:pt x="5346438" y="67714"/>
                  </a:lnTo>
                  <a:lnTo>
                    <a:pt x="5365573" y="108226"/>
                  </a:lnTo>
                  <a:lnTo>
                    <a:pt x="5372099" y="152399"/>
                  </a:lnTo>
                  <a:lnTo>
                    <a:pt x="5372099" y="2171699"/>
                  </a:lnTo>
                  <a:lnTo>
                    <a:pt x="5371423" y="2185703"/>
                  </a:lnTo>
                  <a:lnTo>
                    <a:pt x="5360497" y="2230020"/>
                  </a:lnTo>
                  <a:lnTo>
                    <a:pt x="5337565" y="2268334"/>
                  </a:lnTo>
                  <a:lnTo>
                    <a:pt x="5304383" y="2298439"/>
                  </a:lnTo>
                  <a:lnTo>
                    <a:pt x="5278019" y="2312498"/>
                  </a:lnTo>
                  <a:lnTo>
                    <a:pt x="5272233" y="231457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6448423" y="43148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369455" y="476249"/>
                  </a:moveTo>
                  <a:lnTo>
                    <a:pt x="106795" y="476249"/>
                  </a:lnTo>
                  <a:lnTo>
                    <a:pt x="99361" y="475517"/>
                  </a:lnTo>
                  <a:lnTo>
                    <a:pt x="57038" y="461155"/>
                  </a:lnTo>
                  <a:lnTo>
                    <a:pt x="23432" y="431691"/>
                  </a:lnTo>
                  <a:lnTo>
                    <a:pt x="3660" y="391609"/>
                  </a:lnTo>
                  <a:lnTo>
                    <a:pt x="0" y="369454"/>
                  </a:lnTo>
                  <a:lnTo>
                    <a:pt x="0" y="36194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369455" y="0"/>
                  </a:lnTo>
                  <a:lnTo>
                    <a:pt x="412624" y="11571"/>
                  </a:lnTo>
                  <a:lnTo>
                    <a:pt x="448079" y="38784"/>
                  </a:lnTo>
                  <a:lnTo>
                    <a:pt x="470421" y="77492"/>
                  </a:lnTo>
                  <a:lnTo>
                    <a:pt x="476250" y="106794"/>
                  </a:lnTo>
                  <a:lnTo>
                    <a:pt x="476250" y="369454"/>
                  </a:lnTo>
                  <a:lnTo>
                    <a:pt x="464677" y="412623"/>
                  </a:lnTo>
                  <a:lnTo>
                    <a:pt x="437465" y="448078"/>
                  </a:lnTo>
                  <a:lnTo>
                    <a:pt x="398756" y="470420"/>
                  </a:lnTo>
                  <a:lnTo>
                    <a:pt x="376888" y="475517"/>
                  </a:lnTo>
                  <a:lnTo>
                    <a:pt x="369455" y="4762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6542290" y="4436997"/>
              <a:ext cx="288925" cy="232410"/>
            </a:xfrm>
            <a:custGeom>
              <a:avLst/>
              <a:gdLst/>
              <a:ahLst/>
              <a:cxnLst/>
              <a:rect l="l" t="t" r="r" b="b"/>
              <a:pathLst>
                <a:path w="288925" h="232410">
                  <a:moveTo>
                    <a:pt x="119345" y="231903"/>
                  </a:moveTo>
                  <a:lnTo>
                    <a:pt x="104009" y="227483"/>
                  </a:lnTo>
                  <a:lnTo>
                    <a:pt x="104139" y="227483"/>
                  </a:lnTo>
                  <a:lnTo>
                    <a:pt x="99744" y="219625"/>
                  </a:lnTo>
                  <a:lnTo>
                    <a:pt x="101932" y="212035"/>
                  </a:lnTo>
                  <a:lnTo>
                    <a:pt x="159005" y="12278"/>
                  </a:lnTo>
                  <a:lnTo>
                    <a:pt x="161349" y="4375"/>
                  </a:lnTo>
                  <a:lnTo>
                    <a:pt x="169172" y="0"/>
                  </a:lnTo>
                  <a:lnTo>
                    <a:pt x="184353" y="4375"/>
                  </a:lnTo>
                  <a:lnTo>
                    <a:pt x="188773" y="12278"/>
                  </a:lnTo>
                  <a:lnTo>
                    <a:pt x="186585" y="19868"/>
                  </a:lnTo>
                  <a:lnTo>
                    <a:pt x="129512" y="219625"/>
                  </a:lnTo>
                  <a:lnTo>
                    <a:pt x="127248" y="227483"/>
                  </a:lnTo>
                  <a:lnTo>
                    <a:pt x="119345" y="231903"/>
                  </a:lnTo>
                  <a:close/>
                </a:path>
                <a:path w="288925" h="232410">
                  <a:moveTo>
                    <a:pt x="227349" y="181674"/>
                  </a:moveTo>
                  <a:lnTo>
                    <a:pt x="218286" y="181674"/>
                  </a:lnTo>
                  <a:lnTo>
                    <a:pt x="207124" y="170512"/>
                  </a:lnTo>
                  <a:lnTo>
                    <a:pt x="207124" y="161448"/>
                  </a:lnTo>
                  <a:lnTo>
                    <a:pt x="252620" y="115951"/>
                  </a:lnTo>
                  <a:lnTo>
                    <a:pt x="207168" y="70455"/>
                  </a:lnTo>
                  <a:lnTo>
                    <a:pt x="207168" y="61391"/>
                  </a:lnTo>
                  <a:lnTo>
                    <a:pt x="218286" y="50274"/>
                  </a:lnTo>
                  <a:lnTo>
                    <a:pt x="227349" y="50274"/>
                  </a:lnTo>
                  <a:lnTo>
                    <a:pt x="288518" y="111442"/>
                  </a:lnTo>
                  <a:lnTo>
                    <a:pt x="288518" y="120506"/>
                  </a:lnTo>
                  <a:lnTo>
                    <a:pt x="227349" y="181674"/>
                  </a:lnTo>
                  <a:close/>
                </a:path>
                <a:path w="288925" h="232410">
                  <a:moveTo>
                    <a:pt x="70231" y="181629"/>
                  </a:moveTo>
                  <a:lnTo>
                    <a:pt x="61168" y="181629"/>
                  </a:lnTo>
                  <a:lnTo>
                    <a:pt x="0" y="120461"/>
                  </a:lnTo>
                  <a:lnTo>
                    <a:pt x="0" y="111397"/>
                  </a:lnTo>
                  <a:lnTo>
                    <a:pt x="61168" y="50229"/>
                  </a:lnTo>
                  <a:lnTo>
                    <a:pt x="70231" y="50229"/>
                  </a:lnTo>
                  <a:lnTo>
                    <a:pt x="81394" y="61391"/>
                  </a:lnTo>
                  <a:lnTo>
                    <a:pt x="81394" y="70455"/>
                  </a:lnTo>
                  <a:lnTo>
                    <a:pt x="35897" y="115951"/>
                  </a:lnTo>
                  <a:lnTo>
                    <a:pt x="81394" y="161404"/>
                  </a:lnTo>
                  <a:lnTo>
                    <a:pt x="81394" y="170467"/>
                  </a:lnTo>
                  <a:lnTo>
                    <a:pt x="70231" y="18162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064374" y="4365207"/>
            <a:ext cx="3298825" cy="3391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Claude Code (CLI)</a:t>
            </a:r>
            <a:endParaRPr sz="21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pic>
        <p:nvPicPr>
          <p:cNvPr id="53" name="object 5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8424" y="4943474"/>
            <a:ext cx="152399" cy="152399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6588125" y="4930012"/>
            <a:ext cx="232727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터미널에서 실행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55" name="object 5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8424" y="5248274"/>
            <a:ext cx="152399" cy="152399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6588125" y="5234812"/>
            <a:ext cx="2676437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개발자</a:t>
            </a:r>
            <a:r>
              <a:rPr sz="13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/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파워유저용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57" name="object 5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8424" y="5553074"/>
            <a:ext cx="152399" cy="152399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6588125" y="5539612"/>
            <a:ext cx="3138231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스크립트</a:t>
            </a:r>
            <a:r>
              <a:rPr sz="13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자동화 지원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150152" y="5706619"/>
            <a:ext cx="340360" cy="740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00" b="1" dirty="0">
                <a:solidFill>
                  <a:srgbClr val="6266F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4</a:t>
            </a:r>
            <a:endParaRPr sz="470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609599" y="55244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38" y="568411"/>
                  </a:lnTo>
                  <a:lnTo>
                    <a:pt x="202800" y="559198"/>
                  </a:lnTo>
                  <a:lnTo>
                    <a:pt x="163559" y="544059"/>
                  </a:lnTo>
                  <a:lnTo>
                    <a:pt x="126995" y="523342"/>
                  </a:lnTo>
                  <a:lnTo>
                    <a:pt x="93863" y="497489"/>
                  </a:lnTo>
                  <a:lnTo>
                    <a:pt x="64859" y="467029"/>
                  </a:lnTo>
                  <a:lnTo>
                    <a:pt x="40643" y="432641"/>
                  </a:lnTo>
                  <a:lnTo>
                    <a:pt x="21751" y="395101"/>
                  </a:lnTo>
                  <a:lnTo>
                    <a:pt x="8565" y="355198"/>
                  </a:lnTo>
                  <a:lnTo>
                    <a:pt x="1372" y="313758"/>
                  </a:lnTo>
                  <a:lnTo>
                    <a:pt x="0" y="285749"/>
                  </a:lnTo>
                  <a:lnTo>
                    <a:pt x="343" y="271711"/>
                  </a:lnTo>
                  <a:lnTo>
                    <a:pt x="5490" y="230002"/>
                  </a:lnTo>
                  <a:lnTo>
                    <a:pt x="16696" y="189498"/>
                  </a:lnTo>
                  <a:lnTo>
                    <a:pt x="33737" y="151046"/>
                  </a:lnTo>
                  <a:lnTo>
                    <a:pt x="56241" y="115513"/>
                  </a:lnTo>
                  <a:lnTo>
                    <a:pt x="83694" y="83694"/>
                  </a:lnTo>
                  <a:lnTo>
                    <a:pt x="115514" y="56242"/>
                  </a:lnTo>
                  <a:lnTo>
                    <a:pt x="151046" y="33738"/>
                  </a:lnTo>
                  <a:lnTo>
                    <a:pt x="189499" y="16696"/>
                  </a:lnTo>
                  <a:lnTo>
                    <a:pt x="230002" y="5490"/>
                  </a:lnTo>
                  <a:lnTo>
                    <a:pt x="271711" y="343"/>
                  </a:lnTo>
                  <a:lnTo>
                    <a:pt x="285749" y="0"/>
                  </a:lnTo>
                  <a:lnTo>
                    <a:pt x="299788" y="343"/>
                  </a:lnTo>
                  <a:lnTo>
                    <a:pt x="341496" y="5490"/>
                  </a:lnTo>
                  <a:lnTo>
                    <a:pt x="382000" y="16696"/>
                  </a:lnTo>
                  <a:lnTo>
                    <a:pt x="420453" y="33738"/>
                  </a:lnTo>
                  <a:lnTo>
                    <a:pt x="455985" y="56242"/>
                  </a:lnTo>
                  <a:lnTo>
                    <a:pt x="487805" y="83694"/>
                  </a:lnTo>
                  <a:lnTo>
                    <a:pt x="515257" y="115513"/>
                  </a:lnTo>
                  <a:lnTo>
                    <a:pt x="537761" y="151046"/>
                  </a:lnTo>
                  <a:lnTo>
                    <a:pt x="554803" y="189498"/>
                  </a:lnTo>
                  <a:lnTo>
                    <a:pt x="566009" y="230002"/>
                  </a:lnTo>
                  <a:lnTo>
                    <a:pt x="571156" y="271711"/>
                  </a:lnTo>
                  <a:lnTo>
                    <a:pt x="571499" y="285749"/>
                  </a:lnTo>
                  <a:lnTo>
                    <a:pt x="571156" y="299788"/>
                  </a:lnTo>
                  <a:lnTo>
                    <a:pt x="566009" y="341496"/>
                  </a:lnTo>
                  <a:lnTo>
                    <a:pt x="554803" y="382000"/>
                  </a:lnTo>
                  <a:lnTo>
                    <a:pt x="537761" y="420453"/>
                  </a:lnTo>
                  <a:lnTo>
                    <a:pt x="515257" y="455985"/>
                  </a:lnTo>
                  <a:lnTo>
                    <a:pt x="487805" y="487805"/>
                  </a:lnTo>
                  <a:lnTo>
                    <a:pt x="455985" y="515257"/>
                  </a:lnTo>
                  <a:lnTo>
                    <a:pt x="420453" y="537761"/>
                  </a:lnTo>
                  <a:lnTo>
                    <a:pt x="382000" y="554803"/>
                  </a:lnTo>
                  <a:lnTo>
                    <a:pt x="341496" y="566009"/>
                  </a:lnTo>
                  <a:lnTo>
                    <a:pt x="299788" y="571156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552450"/>
              <a:ext cx="571500" cy="570230"/>
            </a:xfrm>
            <a:custGeom>
              <a:avLst/>
              <a:gdLst/>
              <a:ahLst/>
              <a:cxnLst/>
              <a:rect l="l" t="t" r="r" b="b"/>
              <a:pathLst>
                <a:path w="571500" h="570230">
                  <a:moveTo>
                    <a:pt x="299788" y="570230"/>
                  </a:moveTo>
                  <a:lnTo>
                    <a:pt x="271711" y="570230"/>
                  </a:lnTo>
                  <a:lnTo>
                    <a:pt x="243838" y="567690"/>
                  </a:lnTo>
                  <a:lnTo>
                    <a:pt x="202800" y="558800"/>
                  </a:lnTo>
                  <a:lnTo>
                    <a:pt x="163559" y="543560"/>
                  </a:lnTo>
                  <a:lnTo>
                    <a:pt x="138858" y="529590"/>
                  </a:lnTo>
                  <a:lnTo>
                    <a:pt x="126995" y="523240"/>
                  </a:lnTo>
                  <a:lnTo>
                    <a:pt x="93863" y="496570"/>
                  </a:lnTo>
                  <a:lnTo>
                    <a:pt x="64859" y="466090"/>
                  </a:lnTo>
                  <a:lnTo>
                    <a:pt x="56241" y="455930"/>
                  </a:lnTo>
                  <a:lnTo>
                    <a:pt x="48157" y="444500"/>
                  </a:lnTo>
                  <a:lnTo>
                    <a:pt x="40643" y="431800"/>
                  </a:lnTo>
                  <a:lnTo>
                    <a:pt x="33737" y="420370"/>
                  </a:lnTo>
                  <a:lnTo>
                    <a:pt x="16696" y="381000"/>
                  </a:lnTo>
                  <a:lnTo>
                    <a:pt x="5490" y="340360"/>
                  </a:lnTo>
                  <a:lnTo>
                    <a:pt x="343" y="299720"/>
                  </a:lnTo>
                  <a:lnTo>
                    <a:pt x="0" y="284480"/>
                  </a:lnTo>
                  <a:lnTo>
                    <a:pt x="311" y="271780"/>
                  </a:lnTo>
                  <a:lnTo>
                    <a:pt x="343" y="270510"/>
                  </a:lnTo>
                  <a:lnTo>
                    <a:pt x="5490" y="229870"/>
                  </a:lnTo>
                  <a:lnTo>
                    <a:pt x="16696" y="189230"/>
                  </a:lnTo>
                  <a:lnTo>
                    <a:pt x="33737" y="149860"/>
                  </a:lnTo>
                  <a:lnTo>
                    <a:pt x="40643" y="138430"/>
                  </a:lnTo>
                  <a:lnTo>
                    <a:pt x="48157" y="125730"/>
                  </a:lnTo>
                  <a:lnTo>
                    <a:pt x="56241" y="114300"/>
                  </a:lnTo>
                  <a:lnTo>
                    <a:pt x="64859" y="104140"/>
                  </a:lnTo>
                  <a:lnTo>
                    <a:pt x="74010" y="92710"/>
                  </a:lnTo>
                  <a:lnTo>
                    <a:pt x="104469" y="64770"/>
                  </a:lnTo>
                  <a:lnTo>
                    <a:pt x="138858" y="40640"/>
                  </a:lnTo>
                  <a:lnTo>
                    <a:pt x="151046" y="33020"/>
                  </a:lnTo>
                  <a:lnTo>
                    <a:pt x="202800" y="11430"/>
                  </a:lnTo>
                  <a:lnTo>
                    <a:pt x="243838" y="2540"/>
                  </a:lnTo>
                  <a:lnTo>
                    <a:pt x="271711" y="0"/>
                  </a:lnTo>
                  <a:lnTo>
                    <a:pt x="299788" y="0"/>
                  </a:lnTo>
                  <a:lnTo>
                    <a:pt x="327661" y="2540"/>
                  </a:lnTo>
                  <a:lnTo>
                    <a:pt x="355198" y="7620"/>
                  </a:lnTo>
                  <a:lnTo>
                    <a:pt x="368699" y="11430"/>
                  </a:lnTo>
                  <a:lnTo>
                    <a:pt x="385276" y="17780"/>
                  </a:lnTo>
                  <a:lnTo>
                    <a:pt x="285749" y="17780"/>
                  </a:lnTo>
                  <a:lnTo>
                    <a:pt x="279202" y="19050"/>
                  </a:lnTo>
                  <a:lnTo>
                    <a:pt x="266132" y="19050"/>
                  </a:lnTo>
                  <a:lnTo>
                    <a:pt x="259608" y="20320"/>
                  </a:lnTo>
                  <a:lnTo>
                    <a:pt x="253101" y="20320"/>
                  </a:lnTo>
                  <a:lnTo>
                    <a:pt x="214619" y="27940"/>
                  </a:lnTo>
                  <a:lnTo>
                    <a:pt x="208331" y="30480"/>
                  </a:lnTo>
                  <a:lnTo>
                    <a:pt x="202089" y="31750"/>
                  </a:lnTo>
                  <a:lnTo>
                    <a:pt x="189767" y="36830"/>
                  </a:lnTo>
                  <a:lnTo>
                    <a:pt x="183688" y="38100"/>
                  </a:lnTo>
                  <a:lnTo>
                    <a:pt x="177670" y="41910"/>
                  </a:lnTo>
                  <a:lnTo>
                    <a:pt x="160028" y="49530"/>
                  </a:lnTo>
                  <a:lnTo>
                    <a:pt x="154292" y="53340"/>
                  </a:lnTo>
                  <a:lnTo>
                    <a:pt x="148638" y="55880"/>
                  </a:lnTo>
                  <a:lnTo>
                    <a:pt x="116557" y="78740"/>
                  </a:lnTo>
                  <a:lnTo>
                    <a:pt x="106645" y="87630"/>
                  </a:lnTo>
                  <a:lnTo>
                    <a:pt x="101850" y="91440"/>
                  </a:lnTo>
                  <a:lnTo>
                    <a:pt x="97164" y="96520"/>
                  </a:lnTo>
                  <a:lnTo>
                    <a:pt x="92591" y="101600"/>
                  </a:lnTo>
                  <a:lnTo>
                    <a:pt x="88138" y="105410"/>
                  </a:lnTo>
                  <a:lnTo>
                    <a:pt x="67701" y="132080"/>
                  </a:lnTo>
                  <a:lnTo>
                    <a:pt x="63996" y="137160"/>
                  </a:lnTo>
                  <a:lnTo>
                    <a:pt x="60426" y="142240"/>
                  </a:lnTo>
                  <a:lnTo>
                    <a:pt x="56993" y="148590"/>
                  </a:lnTo>
                  <a:lnTo>
                    <a:pt x="53698" y="153670"/>
                  </a:lnTo>
                  <a:lnTo>
                    <a:pt x="50541" y="160020"/>
                  </a:lnTo>
                  <a:lnTo>
                    <a:pt x="47526" y="165100"/>
                  </a:lnTo>
                  <a:lnTo>
                    <a:pt x="44655" y="171450"/>
                  </a:lnTo>
                  <a:lnTo>
                    <a:pt x="30533" y="208280"/>
                  </a:lnTo>
                  <a:lnTo>
                    <a:pt x="28710" y="213360"/>
                  </a:lnTo>
                  <a:lnTo>
                    <a:pt x="27042" y="219710"/>
                  </a:lnTo>
                  <a:lnTo>
                    <a:pt x="25530" y="226060"/>
                  </a:lnTo>
                  <a:lnTo>
                    <a:pt x="24174" y="233680"/>
                  </a:lnTo>
                  <a:lnTo>
                    <a:pt x="22975" y="240030"/>
                  </a:lnTo>
                  <a:lnTo>
                    <a:pt x="19130" y="278130"/>
                  </a:lnTo>
                  <a:lnTo>
                    <a:pt x="19130" y="292100"/>
                  </a:lnTo>
                  <a:lnTo>
                    <a:pt x="22975" y="330200"/>
                  </a:lnTo>
                  <a:lnTo>
                    <a:pt x="24174" y="336550"/>
                  </a:lnTo>
                  <a:lnTo>
                    <a:pt x="25530" y="344170"/>
                  </a:lnTo>
                  <a:lnTo>
                    <a:pt x="27042" y="350520"/>
                  </a:lnTo>
                  <a:lnTo>
                    <a:pt x="28710" y="356870"/>
                  </a:lnTo>
                  <a:lnTo>
                    <a:pt x="30533" y="361950"/>
                  </a:lnTo>
                  <a:lnTo>
                    <a:pt x="32511" y="368300"/>
                  </a:lnTo>
                  <a:lnTo>
                    <a:pt x="44655" y="398780"/>
                  </a:lnTo>
                  <a:lnTo>
                    <a:pt x="47526" y="405130"/>
                  </a:lnTo>
                  <a:lnTo>
                    <a:pt x="50541" y="410210"/>
                  </a:lnTo>
                  <a:lnTo>
                    <a:pt x="53698" y="416560"/>
                  </a:lnTo>
                  <a:lnTo>
                    <a:pt x="56993" y="421640"/>
                  </a:lnTo>
                  <a:lnTo>
                    <a:pt x="60426" y="427990"/>
                  </a:lnTo>
                  <a:lnTo>
                    <a:pt x="63996" y="433070"/>
                  </a:lnTo>
                  <a:lnTo>
                    <a:pt x="67701" y="438150"/>
                  </a:lnTo>
                  <a:lnTo>
                    <a:pt x="71534" y="444500"/>
                  </a:lnTo>
                  <a:lnTo>
                    <a:pt x="92591" y="468630"/>
                  </a:lnTo>
                  <a:lnTo>
                    <a:pt x="97164" y="473710"/>
                  </a:lnTo>
                  <a:lnTo>
                    <a:pt x="101850" y="478790"/>
                  </a:lnTo>
                  <a:lnTo>
                    <a:pt x="106645" y="482600"/>
                  </a:lnTo>
                  <a:lnTo>
                    <a:pt x="111547" y="487680"/>
                  </a:lnTo>
                  <a:lnTo>
                    <a:pt x="143067" y="510540"/>
                  </a:lnTo>
                  <a:lnTo>
                    <a:pt x="154292" y="516890"/>
                  </a:lnTo>
                  <a:lnTo>
                    <a:pt x="160028" y="520700"/>
                  </a:lnTo>
                  <a:lnTo>
                    <a:pt x="177670" y="528320"/>
                  </a:lnTo>
                  <a:lnTo>
                    <a:pt x="183688" y="532130"/>
                  </a:lnTo>
                  <a:lnTo>
                    <a:pt x="189767" y="533400"/>
                  </a:lnTo>
                  <a:lnTo>
                    <a:pt x="202089" y="538480"/>
                  </a:lnTo>
                  <a:lnTo>
                    <a:pt x="208331" y="539750"/>
                  </a:lnTo>
                  <a:lnTo>
                    <a:pt x="214619" y="542290"/>
                  </a:lnTo>
                  <a:lnTo>
                    <a:pt x="253101" y="549910"/>
                  </a:lnTo>
                  <a:lnTo>
                    <a:pt x="259608" y="549910"/>
                  </a:lnTo>
                  <a:lnTo>
                    <a:pt x="266132" y="551180"/>
                  </a:lnTo>
                  <a:lnTo>
                    <a:pt x="388551" y="551180"/>
                  </a:lnTo>
                  <a:lnTo>
                    <a:pt x="368699" y="558800"/>
                  </a:lnTo>
                  <a:lnTo>
                    <a:pt x="355198" y="562610"/>
                  </a:lnTo>
                  <a:lnTo>
                    <a:pt x="327661" y="567690"/>
                  </a:lnTo>
                  <a:lnTo>
                    <a:pt x="299788" y="570230"/>
                  </a:lnTo>
                  <a:close/>
                </a:path>
                <a:path w="571500" h="570230">
                  <a:moveTo>
                    <a:pt x="388551" y="551180"/>
                  </a:moveTo>
                  <a:lnTo>
                    <a:pt x="305367" y="551180"/>
                  </a:lnTo>
                  <a:lnTo>
                    <a:pt x="311891" y="549910"/>
                  </a:lnTo>
                  <a:lnTo>
                    <a:pt x="318398" y="549910"/>
                  </a:lnTo>
                  <a:lnTo>
                    <a:pt x="356880" y="542290"/>
                  </a:lnTo>
                  <a:lnTo>
                    <a:pt x="363168" y="539750"/>
                  </a:lnTo>
                  <a:lnTo>
                    <a:pt x="369410" y="538480"/>
                  </a:lnTo>
                  <a:lnTo>
                    <a:pt x="381732" y="533400"/>
                  </a:lnTo>
                  <a:lnTo>
                    <a:pt x="387811" y="532130"/>
                  </a:lnTo>
                  <a:lnTo>
                    <a:pt x="393829" y="528320"/>
                  </a:lnTo>
                  <a:lnTo>
                    <a:pt x="411471" y="520700"/>
                  </a:lnTo>
                  <a:lnTo>
                    <a:pt x="417207" y="516890"/>
                  </a:lnTo>
                  <a:lnTo>
                    <a:pt x="422861" y="514350"/>
                  </a:lnTo>
                  <a:lnTo>
                    <a:pt x="428432" y="510540"/>
                  </a:lnTo>
                  <a:lnTo>
                    <a:pt x="459952" y="487680"/>
                  </a:lnTo>
                  <a:lnTo>
                    <a:pt x="464854" y="482600"/>
                  </a:lnTo>
                  <a:lnTo>
                    <a:pt x="469648" y="478790"/>
                  </a:lnTo>
                  <a:lnTo>
                    <a:pt x="474335" y="473710"/>
                  </a:lnTo>
                  <a:lnTo>
                    <a:pt x="478907" y="468630"/>
                  </a:lnTo>
                  <a:lnTo>
                    <a:pt x="483361" y="464820"/>
                  </a:lnTo>
                  <a:lnTo>
                    <a:pt x="503798" y="438150"/>
                  </a:lnTo>
                  <a:lnTo>
                    <a:pt x="507502" y="433070"/>
                  </a:lnTo>
                  <a:lnTo>
                    <a:pt x="511073" y="427990"/>
                  </a:lnTo>
                  <a:lnTo>
                    <a:pt x="514506" y="421640"/>
                  </a:lnTo>
                  <a:lnTo>
                    <a:pt x="517801" y="416560"/>
                  </a:lnTo>
                  <a:lnTo>
                    <a:pt x="520958" y="410210"/>
                  </a:lnTo>
                  <a:lnTo>
                    <a:pt x="523973" y="405130"/>
                  </a:lnTo>
                  <a:lnTo>
                    <a:pt x="526843" y="398780"/>
                  </a:lnTo>
                  <a:lnTo>
                    <a:pt x="540965" y="361950"/>
                  </a:lnTo>
                  <a:lnTo>
                    <a:pt x="542789" y="356870"/>
                  </a:lnTo>
                  <a:lnTo>
                    <a:pt x="544457" y="350520"/>
                  </a:lnTo>
                  <a:lnTo>
                    <a:pt x="545969" y="344170"/>
                  </a:lnTo>
                  <a:lnTo>
                    <a:pt x="547325" y="336550"/>
                  </a:lnTo>
                  <a:lnTo>
                    <a:pt x="548523" y="330200"/>
                  </a:lnTo>
                  <a:lnTo>
                    <a:pt x="552048" y="299720"/>
                  </a:lnTo>
                  <a:lnTo>
                    <a:pt x="552128" y="298450"/>
                  </a:lnTo>
                  <a:lnTo>
                    <a:pt x="552369" y="292100"/>
                  </a:lnTo>
                  <a:lnTo>
                    <a:pt x="552369" y="278130"/>
                  </a:lnTo>
                  <a:lnTo>
                    <a:pt x="552128" y="271780"/>
                  </a:lnTo>
                  <a:lnTo>
                    <a:pt x="547325" y="233680"/>
                  </a:lnTo>
                  <a:lnTo>
                    <a:pt x="545969" y="226060"/>
                  </a:lnTo>
                  <a:lnTo>
                    <a:pt x="544457" y="219710"/>
                  </a:lnTo>
                  <a:lnTo>
                    <a:pt x="542789" y="213360"/>
                  </a:lnTo>
                  <a:lnTo>
                    <a:pt x="540965" y="208280"/>
                  </a:lnTo>
                  <a:lnTo>
                    <a:pt x="538988" y="201930"/>
                  </a:lnTo>
                  <a:lnTo>
                    <a:pt x="526843" y="171450"/>
                  </a:lnTo>
                  <a:lnTo>
                    <a:pt x="523973" y="165100"/>
                  </a:lnTo>
                  <a:lnTo>
                    <a:pt x="520958" y="160020"/>
                  </a:lnTo>
                  <a:lnTo>
                    <a:pt x="517801" y="153670"/>
                  </a:lnTo>
                  <a:lnTo>
                    <a:pt x="514506" y="148590"/>
                  </a:lnTo>
                  <a:lnTo>
                    <a:pt x="511073" y="142240"/>
                  </a:lnTo>
                  <a:lnTo>
                    <a:pt x="507502" y="137160"/>
                  </a:lnTo>
                  <a:lnTo>
                    <a:pt x="503798" y="132080"/>
                  </a:lnTo>
                  <a:lnTo>
                    <a:pt x="499965" y="125730"/>
                  </a:lnTo>
                  <a:lnTo>
                    <a:pt x="478907" y="101600"/>
                  </a:lnTo>
                  <a:lnTo>
                    <a:pt x="474335" y="96520"/>
                  </a:lnTo>
                  <a:lnTo>
                    <a:pt x="469648" y="91440"/>
                  </a:lnTo>
                  <a:lnTo>
                    <a:pt x="464854" y="87630"/>
                  </a:lnTo>
                  <a:lnTo>
                    <a:pt x="459952" y="82550"/>
                  </a:lnTo>
                  <a:lnTo>
                    <a:pt x="428432" y="59690"/>
                  </a:lnTo>
                  <a:lnTo>
                    <a:pt x="417207" y="53340"/>
                  </a:lnTo>
                  <a:lnTo>
                    <a:pt x="411471" y="49530"/>
                  </a:lnTo>
                  <a:lnTo>
                    <a:pt x="393829" y="41910"/>
                  </a:lnTo>
                  <a:lnTo>
                    <a:pt x="387811" y="38100"/>
                  </a:lnTo>
                  <a:lnTo>
                    <a:pt x="381732" y="36830"/>
                  </a:lnTo>
                  <a:lnTo>
                    <a:pt x="369410" y="31750"/>
                  </a:lnTo>
                  <a:lnTo>
                    <a:pt x="363168" y="30480"/>
                  </a:lnTo>
                  <a:lnTo>
                    <a:pt x="356880" y="27940"/>
                  </a:lnTo>
                  <a:lnTo>
                    <a:pt x="318398" y="20320"/>
                  </a:lnTo>
                  <a:lnTo>
                    <a:pt x="311891" y="20320"/>
                  </a:lnTo>
                  <a:lnTo>
                    <a:pt x="305367" y="19050"/>
                  </a:lnTo>
                  <a:lnTo>
                    <a:pt x="292297" y="19050"/>
                  </a:lnTo>
                  <a:lnTo>
                    <a:pt x="285749" y="17780"/>
                  </a:lnTo>
                  <a:lnTo>
                    <a:pt x="385276" y="17780"/>
                  </a:lnTo>
                  <a:lnTo>
                    <a:pt x="407939" y="26670"/>
                  </a:lnTo>
                  <a:lnTo>
                    <a:pt x="420453" y="33020"/>
                  </a:lnTo>
                  <a:lnTo>
                    <a:pt x="432641" y="40640"/>
                  </a:lnTo>
                  <a:lnTo>
                    <a:pt x="444504" y="46990"/>
                  </a:lnTo>
                  <a:lnTo>
                    <a:pt x="477636" y="73660"/>
                  </a:lnTo>
                  <a:lnTo>
                    <a:pt x="506640" y="104140"/>
                  </a:lnTo>
                  <a:lnTo>
                    <a:pt x="515257" y="114300"/>
                  </a:lnTo>
                  <a:lnTo>
                    <a:pt x="523342" y="125730"/>
                  </a:lnTo>
                  <a:lnTo>
                    <a:pt x="530856" y="138430"/>
                  </a:lnTo>
                  <a:lnTo>
                    <a:pt x="537761" y="149860"/>
                  </a:lnTo>
                  <a:lnTo>
                    <a:pt x="554803" y="189230"/>
                  </a:lnTo>
                  <a:lnTo>
                    <a:pt x="566009" y="229870"/>
                  </a:lnTo>
                  <a:lnTo>
                    <a:pt x="571156" y="270510"/>
                  </a:lnTo>
                  <a:lnTo>
                    <a:pt x="571499" y="284480"/>
                  </a:lnTo>
                  <a:lnTo>
                    <a:pt x="571185" y="298450"/>
                  </a:lnTo>
                  <a:lnTo>
                    <a:pt x="566009" y="340360"/>
                  </a:lnTo>
                  <a:lnTo>
                    <a:pt x="554803" y="381000"/>
                  </a:lnTo>
                  <a:lnTo>
                    <a:pt x="537761" y="420370"/>
                  </a:lnTo>
                  <a:lnTo>
                    <a:pt x="530856" y="431800"/>
                  </a:lnTo>
                  <a:lnTo>
                    <a:pt x="523342" y="444500"/>
                  </a:lnTo>
                  <a:lnTo>
                    <a:pt x="515257" y="455930"/>
                  </a:lnTo>
                  <a:lnTo>
                    <a:pt x="506640" y="466090"/>
                  </a:lnTo>
                  <a:lnTo>
                    <a:pt x="497489" y="477520"/>
                  </a:lnTo>
                  <a:lnTo>
                    <a:pt x="467029" y="505460"/>
                  </a:lnTo>
                  <a:lnTo>
                    <a:pt x="432641" y="529590"/>
                  </a:lnTo>
                  <a:lnTo>
                    <a:pt x="420453" y="537210"/>
                  </a:lnTo>
                  <a:lnTo>
                    <a:pt x="407939" y="543560"/>
                  </a:lnTo>
                  <a:lnTo>
                    <a:pt x="388551" y="551180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71512" y="738187"/>
              <a:ext cx="1209675" cy="471805"/>
            </a:xfrm>
            <a:custGeom>
              <a:avLst/>
              <a:gdLst/>
              <a:ahLst/>
              <a:cxnLst/>
              <a:rect l="l" t="t" r="r" b="b"/>
              <a:pathLst>
                <a:path w="1209675" h="471805">
                  <a:moveTo>
                    <a:pt x="257175" y="85725"/>
                  </a:moveTo>
                  <a:lnTo>
                    <a:pt x="171450" y="85725"/>
                  </a:lnTo>
                  <a:lnTo>
                    <a:pt x="171450" y="146100"/>
                  </a:lnTo>
                  <a:lnTo>
                    <a:pt x="171450" y="153949"/>
                  </a:lnTo>
                  <a:lnTo>
                    <a:pt x="168236" y="157162"/>
                  </a:lnTo>
                  <a:lnTo>
                    <a:pt x="103238" y="157162"/>
                  </a:lnTo>
                  <a:lnTo>
                    <a:pt x="100012" y="153949"/>
                  </a:lnTo>
                  <a:lnTo>
                    <a:pt x="100012" y="146100"/>
                  </a:lnTo>
                  <a:lnTo>
                    <a:pt x="103238" y="142875"/>
                  </a:lnTo>
                  <a:lnTo>
                    <a:pt x="168236" y="142875"/>
                  </a:lnTo>
                  <a:lnTo>
                    <a:pt x="171450" y="146100"/>
                  </a:lnTo>
                  <a:lnTo>
                    <a:pt x="171450" y="85725"/>
                  </a:lnTo>
                  <a:lnTo>
                    <a:pt x="85725" y="85725"/>
                  </a:lnTo>
                  <a:lnTo>
                    <a:pt x="85725" y="146100"/>
                  </a:lnTo>
                  <a:lnTo>
                    <a:pt x="85725" y="153949"/>
                  </a:lnTo>
                  <a:lnTo>
                    <a:pt x="82511" y="157162"/>
                  </a:lnTo>
                  <a:lnTo>
                    <a:pt x="46088" y="157162"/>
                  </a:lnTo>
                  <a:lnTo>
                    <a:pt x="42862" y="153949"/>
                  </a:lnTo>
                  <a:lnTo>
                    <a:pt x="42862" y="146100"/>
                  </a:lnTo>
                  <a:lnTo>
                    <a:pt x="46088" y="142875"/>
                  </a:lnTo>
                  <a:lnTo>
                    <a:pt x="82511" y="142875"/>
                  </a:lnTo>
                  <a:lnTo>
                    <a:pt x="85725" y="146100"/>
                  </a:lnTo>
                  <a:lnTo>
                    <a:pt x="85725" y="85725"/>
                  </a:lnTo>
                  <a:lnTo>
                    <a:pt x="0" y="85725"/>
                  </a:lnTo>
                  <a:lnTo>
                    <a:pt x="0" y="171450"/>
                  </a:lnTo>
                  <a:lnTo>
                    <a:pt x="2260" y="182575"/>
                  </a:lnTo>
                  <a:lnTo>
                    <a:pt x="8382" y="191655"/>
                  </a:lnTo>
                  <a:lnTo>
                    <a:pt x="17462" y="197777"/>
                  </a:lnTo>
                  <a:lnTo>
                    <a:pt x="28575" y="200025"/>
                  </a:lnTo>
                  <a:lnTo>
                    <a:pt x="228600" y="200025"/>
                  </a:lnTo>
                  <a:lnTo>
                    <a:pt x="239725" y="197777"/>
                  </a:lnTo>
                  <a:lnTo>
                    <a:pt x="248805" y="191655"/>
                  </a:lnTo>
                  <a:lnTo>
                    <a:pt x="254927" y="182575"/>
                  </a:lnTo>
                  <a:lnTo>
                    <a:pt x="257175" y="171450"/>
                  </a:lnTo>
                  <a:lnTo>
                    <a:pt x="257175" y="157162"/>
                  </a:lnTo>
                  <a:lnTo>
                    <a:pt x="257175" y="142875"/>
                  </a:lnTo>
                  <a:lnTo>
                    <a:pt x="257175" y="85725"/>
                  </a:lnTo>
                  <a:close/>
                </a:path>
                <a:path w="1209675" h="471805">
                  <a:moveTo>
                    <a:pt x="257175" y="28575"/>
                  </a:moveTo>
                  <a:lnTo>
                    <a:pt x="254927" y="17462"/>
                  </a:lnTo>
                  <a:lnTo>
                    <a:pt x="248805" y="8382"/>
                  </a:lnTo>
                  <a:lnTo>
                    <a:pt x="239725" y="2260"/>
                  </a:lnTo>
                  <a:lnTo>
                    <a:pt x="228600" y="0"/>
                  </a:lnTo>
                  <a:lnTo>
                    <a:pt x="28575" y="0"/>
                  </a:lnTo>
                  <a:lnTo>
                    <a:pt x="17462" y="2260"/>
                  </a:lnTo>
                  <a:lnTo>
                    <a:pt x="8382" y="8382"/>
                  </a:lnTo>
                  <a:lnTo>
                    <a:pt x="2260" y="17462"/>
                  </a:lnTo>
                  <a:lnTo>
                    <a:pt x="0" y="28575"/>
                  </a:lnTo>
                  <a:lnTo>
                    <a:pt x="0" y="42862"/>
                  </a:lnTo>
                  <a:lnTo>
                    <a:pt x="257175" y="42862"/>
                  </a:lnTo>
                  <a:lnTo>
                    <a:pt x="257175" y="28575"/>
                  </a:lnTo>
                  <a:close/>
                </a:path>
                <a:path w="1209675" h="471805">
                  <a:moveTo>
                    <a:pt x="1209675" y="449922"/>
                  </a:moveTo>
                  <a:lnTo>
                    <a:pt x="1193152" y="433387"/>
                  </a:lnTo>
                  <a:lnTo>
                    <a:pt x="654710" y="433387"/>
                  </a:lnTo>
                  <a:lnTo>
                    <a:pt x="638175" y="449922"/>
                  </a:lnTo>
                  <a:lnTo>
                    <a:pt x="638175" y="452437"/>
                  </a:lnTo>
                  <a:lnTo>
                    <a:pt x="638175" y="454964"/>
                  </a:lnTo>
                  <a:lnTo>
                    <a:pt x="654710" y="471487"/>
                  </a:lnTo>
                  <a:lnTo>
                    <a:pt x="1193152" y="471487"/>
                  </a:lnTo>
                  <a:lnTo>
                    <a:pt x="1209675" y="454964"/>
                  </a:lnTo>
                  <a:lnTo>
                    <a:pt x="1209675" y="449922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15534" y="439402"/>
            <a:ext cx="8590466" cy="61555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20"/>
              </a:spcBef>
            </a:pPr>
            <a:r>
              <a:rPr sz="3900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Claude 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요금제 </a:t>
            </a:r>
            <a:r>
              <a:rPr sz="3900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(2025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년 </a:t>
            </a:r>
            <a:r>
              <a:rPr sz="3900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7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월 기준</a:t>
            </a:r>
            <a:r>
              <a:rPr sz="3900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)</a:t>
            </a:r>
            <a:endParaRPr sz="39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482" y="5972462"/>
            <a:ext cx="7211517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모든 요금제는 사용량 제한이 있으며</a:t>
            </a:r>
            <a:r>
              <a:rPr sz="1400" i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IBM Plex Sans"/>
              </a:rPr>
              <a:t>, </a:t>
            </a: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필요시 자유롭게 업</a:t>
            </a:r>
            <a:r>
              <a:rPr sz="1400" i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IBM Plex Sans"/>
              </a:rPr>
              <a:t>/</a:t>
            </a: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다운그레이드 가능합니다</a:t>
            </a:r>
            <a:r>
              <a:rPr sz="1400" i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IBM Plex Sans"/>
              </a:rPr>
              <a:t>.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IBM Plex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9599" y="1743074"/>
            <a:ext cx="3400425" cy="4010025"/>
            <a:chOff x="609599" y="1743074"/>
            <a:chExt cx="3400425" cy="4010025"/>
          </a:xfrm>
        </p:grpSpPr>
        <p:sp>
          <p:nvSpPr>
            <p:cNvPr id="9" name="object 9"/>
            <p:cNvSpPr/>
            <p:nvPr/>
          </p:nvSpPr>
          <p:spPr>
            <a:xfrm>
              <a:off x="609599" y="1743074"/>
              <a:ext cx="3400425" cy="4010025"/>
            </a:xfrm>
            <a:custGeom>
              <a:avLst/>
              <a:gdLst/>
              <a:ahLst/>
              <a:cxnLst/>
              <a:rect l="l" t="t" r="r" b="b"/>
              <a:pathLst>
                <a:path w="3400425" h="4010025">
                  <a:moveTo>
                    <a:pt x="3257549" y="4010024"/>
                  </a:moveTo>
                  <a:lnTo>
                    <a:pt x="142874" y="4010024"/>
                  </a:lnTo>
                  <a:lnTo>
                    <a:pt x="128800" y="4009344"/>
                  </a:lnTo>
                  <a:lnTo>
                    <a:pt x="88199" y="3999148"/>
                  </a:lnTo>
                  <a:lnTo>
                    <a:pt x="52279" y="3977648"/>
                  </a:lnTo>
                  <a:lnTo>
                    <a:pt x="24056" y="3946541"/>
                  </a:lnTo>
                  <a:lnTo>
                    <a:pt x="6117" y="3908561"/>
                  </a:lnTo>
                  <a:lnTo>
                    <a:pt x="0" y="3867149"/>
                  </a:lnTo>
                  <a:lnTo>
                    <a:pt x="0" y="142874"/>
                  </a:lnTo>
                  <a:lnTo>
                    <a:pt x="6117" y="101462"/>
                  </a:lnTo>
                  <a:lnTo>
                    <a:pt x="24056" y="63482"/>
                  </a:lnTo>
                  <a:lnTo>
                    <a:pt x="52279" y="32375"/>
                  </a:lnTo>
                  <a:lnTo>
                    <a:pt x="88199" y="10875"/>
                  </a:lnTo>
                  <a:lnTo>
                    <a:pt x="128800" y="679"/>
                  </a:lnTo>
                  <a:lnTo>
                    <a:pt x="142874" y="0"/>
                  </a:lnTo>
                  <a:lnTo>
                    <a:pt x="3257549" y="0"/>
                  </a:lnTo>
                  <a:lnTo>
                    <a:pt x="3298961" y="6117"/>
                  </a:lnTo>
                  <a:lnTo>
                    <a:pt x="3336941" y="24056"/>
                  </a:lnTo>
                  <a:lnTo>
                    <a:pt x="3368048" y="52280"/>
                  </a:lnTo>
                  <a:lnTo>
                    <a:pt x="3389548" y="88199"/>
                  </a:lnTo>
                  <a:lnTo>
                    <a:pt x="3399744" y="128800"/>
                  </a:lnTo>
                  <a:lnTo>
                    <a:pt x="3400424" y="142874"/>
                  </a:lnTo>
                  <a:lnTo>
                    <a:pt x="3400424" y="3867149"/>
                  </a:lnTo>
                  <a:lnTo>
                    <a:pt x="3394306" y="3908561"/>
                  </a:lnTo>
                  <a:lnTo>
                    <a:pt x="3376367" y="3946541"/>
                  </a:lnTo>
                  <a:lnTo>
                    <a:pt x="3348144" y="3977648"/>
                  </a:lnTo>
                  <a:lnTo>
                    <a:pt x="3312225" y="3999148"/>
                  </a:lnTo>
                  <a:lnTo>
                    <a:pt x="3271624" y="4009344"/>
                  </a:lnTo>
                  <a:lnTo>
                    <a:pt x="3257549" y="4010024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99" y="1743074"/>
              <a:ext cx="3400425" cy="4010025"/>
            </a:xfrm>
            <a:custGeom>
              <a:avLst/>
              <a:gdLst/>
              <a:ahLst/>
              <a:cxnLst/>
              <a:rect l="l" t="t" r="r" b="b"/>
              <a:pathLst>
                <a:path w="3400425" h="4010025">
                  <a:moveTo>
                    <a:pt x="3257549" y="4010024"/>
                  </a:moveTo>
                  <a:lnTo>
                    <a:pt x="142874" y="4010024"/>
                  </a:lnTo>
                  <a:lnTo>
                    <a:pt x="128800" y="4009344"/>
                  </a:lnTo>
                  <a:lnTo>
                    <a:pt x="88199" y="3999148"/>
                  </a:lnTo>
                  <a:lnTo>
                    <a:pt x="52279" y="3977648"/>
                  </a:lnTo>
                  <a:lnTo>
                    <a:pt x="24056" y="3946541"/>
                  </a:lnTo>
                  <a:lnTo>
                    <a:pt x="10979" y="3922046"/>
                  </a:lnTo>
                  <a:lnTo>
                    <a:pt x="10875" y="3921825"/>
                  </a:lnTo>
                  <a:lnTo>
                    <a:pt x="6117" y="3908561"/>
                  </a:lnTo>
                  <a:lnTo>
                    <a:pt x="2718" y="3895028"/>
                  </a:lnTo>
                  <a:lnTo>
                    <a:pt x="679" y="3881224"/>
                  </a:lnTo>
                  <a:lnTo>
                    <a:pt x="0" y="3867149"/>
                  </a:lnTo>
                  <a:lnTo>
                    <a:pt x="0" y="142874"/>
                  </a:lnTo>
                  <a:lnTo>
                    <a:pt x="6117" y="101462"/>
                  </a:lnTo>
                  <a:lnTo>
                    <a:pt x="24056" y="63482"/>
                  </a:lnTo>
                  <a:lnTo>
                    <a:pt x="52279" y="32375"/>
                  </a:lnTo>
                  <a:lnTo>
                    <a:pt x="88199" y="10875"/>
                  </a:lnTo>
                  <a:lnTo>
                    <a:pt x="128800" y="679"/>
                  </a:lnTo>
                  <a:lnTo>
                    <a:pt x="142874" y="0"/>
                  </a:lnTo>
                  <a:lnTo>
                    <a:pt x="3257549" y="0"/>
                  </a:lnTo>
                  <a:lnTo>
                    <a:pt x="3298962" y="6117"/>
                  </a:lnTo>
                  <a:lnTo>
                    <a:pt x="3328577" y="19049"/>
                  </a:lnTo>
                  <a:lnTo>
                    <a:pt x="134744" y="19049"/>
                  </a:lnTo>
                  <a:lnTo>
                    <a:pt x="126692" y="19843"/>
                  </a:lnTo>
                  <a:lnTo>
                    <a:pt x="87977" y="31586"/>
                  </a:lnTo>
                  <a:lnTo>
                    <a:pt x="49568" y="61066"/>
                  </a:lnTo>
                  <a:lnTo>
                    <a:pt x="25364" y="103000"/>
                  </a:lnTo>
                  <a:lnTo>
                    <a:pt x="19049" y="134744"/>
                  </a:lnTo>
                  <a:lnTo>
                    <a:pt x="19049" y="3875279"/>
                  </a:lnTo>
                  <a:lnTo>
                    <a:pt x="31495" y="3921825"/>
                  </a:lnTo>
                  <a:lnTo>
                    <a:pt x="61066" y="3960455"/>
                  </a:lnTo>
                  <a:lnTo>
                    <a:pt x="103000" y="3984659"/>
                  </a:lnTo>
                  <a:lnTo>
                    <a:pt x="134744" y="3990973"/>
                  </a:lnTo>
                  <a:lnTo>
                    <a:pt x="3328577" y="3990973"/>
                  </a:lnTo>
                  <a:lnTo>
                    <a:pt x="3324968" y="3993134"/>
                  </a:lnTo>
                  <a:lnTo>
                    <a:pt x="3312225" y="3999148"/>
                  </a:lnTo>
                  <a:lnTo>
                    <a:pt x="3298962" y="4003906"/>
                  </a:lnTo>
                  <a:lnTo>
                    <a:pt x="3285428" y="4007305"/>
                  </a:lnTo>
                  <a:lnTo>
                    <a:pt x="3271624" y="4009344"/>
                  </a:lnTo>
                  <a:lnTo>
                    <a:pt x="3257549" y="4010024"/>
                  </a:lnTo>
                  <a:close/>
                </a:path>
                <a:path w="3400425" h="4010025">
                  <a:moveTo>
                    <a:pt x="3328577" y="3990973"/>
                  </a:moveTo>
                  <a:lnTo>
                    <a:pt x="3265680" y="3990973"/>
                  </a:lnTo>
                  <a:lnTo>
                    <a:pt x="3273732" y="3990181"/>
                  </a:lnTo>
                  <a:lnTo>
                    <a:pt x="3289680" y="3987008"/>
                  </a:lnTo>
                  <a:lnTo>
                    <a:pt x="3333102" y="3965588"/>
                  </a:lnTo>
                  <a:lnTo>
                    <a:pt x="3365022" y="3929181"/>
                  </a:lnTo>
                  <a:lnTo>
                    <a:pt x="3380581" y="3883332"/>
                  </a:lnTo>
                  <a:lnTo>
                    <a:pt x="3381374" y="3875279"/>
                  </a:lnTo>
                  <a:lnTo>
                    <a:pt x="3381374" y="134744"/>
                  </a:lnTo>
                  <a:lnTo>
                    <a:pt x="3368928" y="88199"/>
                  </a:lnTo>
                  <a:lnTo>
                    <a:pt x="3339357" y="49568"/>
                  </a:lnTo>
                  <a:lnTo>
                    <a:pt x="3297423" y="25364"/>
                  </a:lnTo>
                  <a:lnTo>
                    <a:pt x="3265680" y="19049"/>
                  </a:lnTo>
                  <a:lnTo>
                    <a:pt x="3328577" y="19049"/>
                  </a:lnTo>
                  <a:lnTo>
                    <a:pt x="3368049" y="52280"/>
                  </a:lnTo>
                  <a:lnTo>
                    <a:pt x="3389444" y="87977"/>
                  </a:lnTo>
                  <a:lnTo>
                    <a:pt x="3389548" y="88199"/>
                  </a:lnTo>
                  <a:lnTo>
                    <a:pt x="3399744" y="128800"/>
                  </a:lnTo>
                  <a:lnTo>
                    <a:pt x="3400424" y="3867149"/>
                  </a:lnTo>
                  <a:lnTo>
                    <a:pt x="3399744" y="3881224"/>
                  </a:lnTo>
                  <a:lnTo>
                    <a:pt x="3389548" y="3921825"/>
                  </a:lnTo>
                  <a:lnTo>
                    <a:pt x="3368049" y="3957744"/>
                  </a:lnTo>
                  <a:lnTo>
                    <a:pt x="3336941" y="3985967"/>
                  </a:lnTo>
                  <a:lnTo>
                    <a:pt x="3328577" y="3990973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57249" y="3457574"/>
              <a:ext cx="2905125" cy="9525"/>
            </a:xfrm>
            <a:custGeom>
              <a:avLst/>
              <a:gdLst/>
              <a:ahLst/>
              <a:cxnLst/>
              <a:rect l="l" t="t" r="r" b="b"/>
              <a:pathLst>
                <a:path w="2905125" h="9525">
                  <a:moveTo>
                    <a:pt x="29051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2905124" y="0"/>
                  </a:lnTo>
                  <a:lnTo>
                    <a:pt x="2905124" y="9524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49" y="3648074"/>
              <a:ext cx="159990" cy="15999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18840" y="3585887"/>
            <a:ext cx="1463753" cy="24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고급 </a:t>
            </a: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기능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57249" y="1743074"/>
            <a:ext cx="6943725" cy="4010025"/>
            <a:chOff x="857249" y="1743074"/>
            <a:chExt cx="6943725" cy="401002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49" y="4029074"/>
              <a:ext cx="159990" cy="1599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49" y="4400549"/>
              <a:ext cx="159990" cy="15999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49" y="4781549"/>
              <a:ext cx="159990" cy="15999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249" y="5153024"/>
              <a:ext cx="159990" cy="15999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391024" y="1743074"/>
              <a:ext cx="3409950" cy="4010025"/>
            </a:xfrm>
            <a:custGeom>
              <a:avLst/>
              <a:gdLst/>
              <a:ahLst/>
              <a:cxnLst/>
              <a:rect l="l" t="t" r="r" b="b"/>
              <a:pathLst>
                <a:path w="3409950" h="4010025">
                  <a:moveTo>
                    <a:pt x="3267074" y="4010024"/>
                  </a:moveTo>
                  <a:lnTo>
                    <a:pt x="142874" y="4010024"/>
                  </a:lnTo>
                  <a:lnTo>
                    <a:pt x="128800" y="4009344"/>
                  </a:lnTo>
                  <a:lnTo>
                    <a:pt x="88198" y="3999148"/>
                  </a:lnTo>
                  <a:lnTo>
                    <a:pt x="52279" y="3977648"/>
                  </a:lnTo>
                  <a:lnTo>
                    <a:pt x="24056" y="3946541"/>
                  </a:lnTo>
                  <a:lnTo>
                    <a:pt x="6117" y="3908561"/>
                  </a:lnTo>
                  <a:lnTo>
                    <a:pt x="0" y="3867149"/>
                  </a:lnTo>
                  <a:lnTo>
                    <a:pt x="0" y="142874"/>
                  </a:lnTo>
                  <a:lnTo>
                    <a:pt x="6117" y="101462"/>
                  </a:lnTo>
                  <a:lnTo>
                    <a:pt x="24056" y="63482"/>
                  </a:lnTo>
                  <a:lnTo>
                    <a:pt x="52279" y="32375"/>
                  </a:lnTo>
                  <a:lnTo>
                    <a:pt x="88198" y="10875"/>
                  </a:lnTo>
                  <a:lnTo>
                    <a:pt x="128800" y="679"/>
                  </a:lnTo>
                  <a:lnTo>
                    <a:pt x="142874" y="0"/>
                  </a:lnTo>
                  <a:lnTo>
                    <a:pt x="3267074" y="0"/>
                  </a:lnTo>
                  <a:lnTo>
                    <a:pt x="3308486" y="6117"/>
                  </a:lnTo>
                  <a:lnTo>
                    <a:pt x="3346466" y="24056"/>
                  </a:lnTo>
                  <a:lnTo>
                    <a:pt x="3377573" y="52280"/>
                  </a:lnTo>
                  <a:lnTo>
                    <a:pt x="3399073" y="88199"/>
                  </a:lnTo>
                  <a:lnTo>
                    <a:pt x="3409269" y="128800"/>
                  </a:lnTo>
                  <a:lnTo>
                    <a:pt x="3409949" y="142874"/>
                  </a:lnTo>
                  <a:lnTo>
                    <a:pt x="3409949" y="3867149"/>
                  </a:lnTo>
                  <a:lnTo>
                    <a:pt x="3403831" y="3908561"/>
                  </a:lnTo>
                  <a:lnTo>
                    <a:pt x="3385892" y="3946541"/>
                  </a:lnTo>
                  <a:lnTo>
                    <a:pt x="3357669" y="3977648"/>
                  </a:lnTo>
                  <a:lnTo>
                    <a:pt x="3321749" y="3999148"/>
                  </a:lnTo>
                  <a:lnTo>
                    <a:pt x="3281148" y="4009344"/>
                  </a:lnTo>
                  <a:lnTo>
                    <a:pt x="3267074" y="4010024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391024" y="1743074"/>
              <a:ext cx="3409950" cy="4010025"/>
            </a:xfrm>
            <a:custGeom>
              <a:avLst/>
              <a:gdLst/>
              <a:ahLst/>
              <a:cxnLst/>
              <a:rect l="l" t="t" r="r" b="b"/>
              <a:pathLst>
                <a:path w="3409950" h="4010025">
                  <a:moveTo>
                    <a:pt x="3267074" y="4010024"/>
                  </a:moveTo>
                  <a:lnTo>
                    <a:pt x="142874" y="4010024"/>
                  </a:lnTo>
                  <a:lnTo>
                    <a:pt x="128800" y="4009344"/>
                  </a:lnTo>
                  <a:lnTo>
                    <a:pt x="88198" y="3999148"/>
                  </a:lnTo>
                  <a:lnTo>
                    <a:pt x="52279" y="3977648"/>
                  </a:lnTo>
                  <a:lnTo>
                    <a:pt x="24056" y="3946541"/>
                  </a:lnTo>
                  <a:lnTo>
                    <a:pt x="10979" y="3922046"/>
                  </a:lnTo>
                  <a:lnTo>
                    <a:pt x="10875" y="3921825"/>
                  </a:lnTo>
                  <a:lnTo>
                    <a:pt x="6117" y="3908561"/>
                  </a:lnTo>
                  <a:lnTo>
                    <a:pt x="2718" y="3895028"/>
                  </a:lnTo>
                  <a:lnTo>
                    <a:pt x="679" y="3881224"/>
                  </a:lnTo>
                  <a:lnTo>
                    <a:pt x="0" y="3867149"/>
                  </a:lnTo>
                  <a:lnTo>
                    <a:pt x="0" y="142874"/>
                  </a:lnTo>
                  <a:lnTo>
                    <a:pt x="6117" y="101462"/>
                  </a:lnTo>
                  <a:lnTo>
                    <a:pt x="24056" y="63482"/>
                  </a:lnTo>
                  <a:lnTo>
                    <a:pt x="52279" y="32375"/>
                  </a:lnTo>
                  <a:lnTo>
                    <a:pt x="88198" y="10875"/>
                  </a:lnTo>
                  <a:lnTo>
                    <a:pt x="128800" y="679"/>
                  </a:lnTo>
                  <a:lnTo>
                    <a:pt x="142874" y="0"/>
                  </a:lnTo>
                  <a:lnTo>
                    <a:pt x="3267074" y="0"/>
                  </a:lnTo>
                  <a:lnTo>
                    <a:pt x="3308486" y="6117"/>
                  </a:lnTo>
                  <a:lnTo>
                    <a:pt x="3338102" y="19049"/>
                  </a:lnTo>
                  <a:lnTo>
                    <a:pt x="134744" y="19049"/>
                  </a:lnTo>
                  <a:lnTo>
                    <a:pt x="126691" y="19843"/>
                  </a:lnTo>
                  <a:lnTo>
                    <a:pt x="87976" y="31586"/>
                  </a:lnTo>
                  <a:lnTo>
                    <a:pt x="49567" y="61066"/>
                  </a:lnTo>
                  <a:lnTo>
                    <a:pt x="25363" y="103000"/>
                  </a:lnTo>
                  <a:lnTo>
                    <a:pt x="19049" y="134744"/>
                  </a:lnTo>
                  <a:lnTo>
                    <a:pt x="19049" y="3875279"/>
                  </a:lnTo>
                  <a:lnTo>
                    <a:pt x="19842" y="3883332"/>
                  </a:lnTo>
                  <a:lnTo>
                    <a:pt x="23014" y="3899280"/>
                  </a:lnTo>
                  <a:lnTo>
                    <a:pt x="25363" y="3907022"/>
                  </a:lnTo>
                  <a:lnTo>
                    <a:pt x="31494" y="3921825"/>
                  </a:lnTo>
                  <a:lnTo>
                    <a:pt x="31586" y="3922046"/>
                  </a:lnTo>
                  <a:lnTo>
                    <a:pt x="61066" y="3960455"/>
                  </a:lnTo>
                  <a:lnTo>
                    <a:pt x="102999" y="3984659"/>
                  </a:lnTo>
                  <a:lnTo>
                    <a:pt x="134744" y="3990973"/>
                  </a:lnTo>
                  <a:lnTo>
                    <a:pt x="3338102" y="3990973"/>
                  </a:lnTo>
                  <a:lnTo>
                    <a:pt x="3334493" y="3993134"/>
                  </a:lnTo>
                  <a:lnTo>
                    <a:pt x="3321749" y="3999148"/>
                  </a:lnTo>
                  <a:lnTo>
                    <a:pt x="3308486" y="4003906"/>
                  </a:lnTo>
                  <a:lnTo>
                    <a:pt x="3294952" y="4007305"/>
                  </a:lnTo>
                  <a:lnTo>
                    <a:pt x="3281149" y="4009344"/>
                  </a:lnTo>
                  <a:lnTo>
                    <a:pt x="3267074" y="4010024"/>
                  </a:lnTo>
                  <a:close/>
                </a:path>
                <a:path w="3409950" h="4010025">
                  <a:moveTo>
                    <a:pt x="3338102" y="3990973"/>
                  </a:moveTo>
                  <a:lnTo>
                    <a:pt x="3275204" y="3990973"/>
                  </a:lnTo>
                  <a:lnTo>
                    <a:pt x="3283256" y="3990181"/>
                  </a:lnTo>
                  <a:lnTo>
                    <a:pt x="3299205" y="3987008"/>
                  </a:lnTo>
                  <a:lnTo>
                    <a:pt x="3342627" y="3965588"/>
                  </a:lnTo>
                  <a:lnTo>
                    <a:pt x="3374547" y="3929181"/>
                  </a:lnTo>
                  <a:lnTo>
                    <a:pt x="3390105" y="3883332"/>
                  </a:lnTo>
                  <a:lnTo>
                    <a:pt x="3390898" y="3875279"/>
                  </a:lnTo>
                  <a:lnTo>
                    <a:pt x="3390898" y="134744"/>
                  </a:lnTo>
                  <a:lnTo>
                    <a:pt x="3390105" y="126691"/>
                  </a:lnTo>
                  <a:lnTo>
                    <a:pt x="3386933" y="110743"/>
                  </a:lnTo>
                  <a:lnTo>
                    <a:pt x="3384584" y="103000"/>
                  </a:lnTo>
                  <a:lnTo>
                    <a:pt x="3378453" y="88199"/>
                  </a:lnTo>
                  <a:lnTo>
                    <a:pt x="3378361" y="87977"/>
                  </a:lnTo>
                  <a:lnTo>
                    <a:pt x="3348882" y="49568"/>
                  </a:lnTo>
                  <a:lnTo>
                    <a:pt x="3306948" y="25364"/>
                  </a:lnTo>
                  <a:lnTo>
                    <a:pt x="3275204" y="19049"/>
                  </a:lnTo>
                  <a:lnTo>
                    <a:pt x="3338102" y="19049"/>
                  </a:lnTo>
                  <a:lnTo>
                    <a:pt x="3377573" y="52280"/>
                  </a:lnTo>
                  <a:lnTo>
                    <a:pt x="3398968" y="87977"/>
                  </a:lnTo>
                  <a:lnTo>
                    <a:pt x="3399073" y="88199"/>
                  </a:lnTo>
                  <a:lnTo>
                    <a:pt x="3409269" y="128800"/>
                  </a:lnTo>
                  <a:lnTo>
                    <a:pt x="3409949" y="3867149"/>
                  </a:lnTo>
                  <a:lnTo>
                    <a:pt x="3409269" y="3881224"/>
                  </a:lnTo>
                  <a:lnTo>
                    <a:pt x="3399073" y="3921825"/>
                  </a:lnTo>
                  <a:lnTo>
                    <a:pt x="3377573" y="3957744"/>
                  </a:lnTo>
                  <a:lnTo>
                    <a:pt x="3346466" y="3985967"/>
                  </a:lnTo>
                  <a:lnTo>
                    <a:pt x="3338102" y="3990973"/>
                  </a:lnTo>
                  <a:close/>
                </a:path>
              </a:pathLst>
            </a:custGeom>
            <a:solidFill>
              <a:srgbClr val="6266F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638674" y="3457574"/>
              <a:ext cx="2914650" cy="9525"/>
            </a:xfrm>
            <a:custGeom>
              <a:avLst/>
              <a:gdLst/>
              <a:ahLst/>
              <a:cxnLst/>
              <a:rect l="l" t="t" r="r" b="b"/>
              <a:pathLst>
                <a:path w="2914650" h="9525">
                  <a:moveTo>
                    <a:pt x="29146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2914649" y="0"/>
                  </a:lnTo>
                  <a:lnTo>
                    <a:pt x="2914649" y="9524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8674" y="3648074"/>
              <a:ext cx="159990" cy="15999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118840" y="3966887"/>
            <a:ext cx="2157760" cy="24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프로젝트 </a:t>
            </a: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&amp; </a:t>
            </a: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연동 터미널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8840" y="4338362"/>
            <a:ext cx="2229892" cy="24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Google Workspace </a:t>
            </a: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연동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8840" y="4719362"/>
            <a:ext cx="1620878" cy="24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</a:t>
            </a: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기능 지원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18840" y="5102484"/>
            <a:ext cx="1620878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기본 사용량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04432" y="3585887"/>
            <a:ext cx="1740892" cy="24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Pro</a:t>
            </a: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의 모든 기능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638675" y="1762124"/>
            <a:ext cx="3143250" cy="3550920"/>
            <a:chOff x="4638675" y="1762124"/>
            <a:chExt cx="3143250" cy="3550920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8675" y="4029074"/>
              <a:ext cx="159990" cy="15999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8675" y="4400549"/>
              <a:ext cx="159990" cy="15999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8675" y="4781549"/>
              <a:ext cx="159990" cy="15999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8675" y="5153024"/>
              <a:ext cx="159990" cy="15999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238998" y="1762124"/>
              <a:ext cx="542925" cy="314325"/>
            </a:xfrm>
            <a:custGeom>
              <a:avLst/>
              <a:gdLst/>
              <a:ahLst/>
              <a:cxnLst/>
              <a:rect l="l" t="t" r="r" b="b"/>
              <a:pathLst>
                <a:path w="542925" h="314325">
                  <a:moveTo>
                    <a:pt x="542925" y="314324"/>
                  </a:moveTo>
                  <a:lnTo>
                    <a:pt x="88995" y="314324"/>
                  </a:lnTo>
                  <a:lnTo>
                    <a:pt x="82801" y="313714"/>
                  </a:lnTo>
                  <a:lnTo>
                    <a:pt x="37131" y="294797"/>
                  </a:lnTo>
                  <a:lnTo>
                    <a:pt x="9644" y="261303"/>
                  </a:lnTo>
                  <a:lnTo>
                    <a:pt x="0" y="225329"/>
                  </a:lnTo>
                  <a:lnTo>
                    <a:pt x="0" y="0"/>
                  </a:lnTo>
                  <a:lnTo>
                    <a:pt x="419100" y="0"/>
                  </a:lnTo>
                  <a:lnTo>
                    <a:pt x="431298" y="589"/>
                  </a:lnTo>
                  <a:lnTo>
                    <a:pt x="477530" y="14637"/>
                  </a:lnTo>
                  <a:lnTo>
                    <a:pt x="514866" y="45309"/>
                  </a:lnTo>
                  <a:lnTo>
                    <a:pt x="537623" y="87934"/>
                  </a:lnTo>
                  <a:lnTo>
                    <a:pt x="542925" y="31432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04432" y="3966887"/>
            <a:ext cx="1469112" cy="24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5</a:t>
            </a: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배 사용량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04432" y="4350009"/>
            <a:ext cx="1630403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고급 기능 제공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04432" y="4731009"/>
            <a:ext cx="1777723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신기능 우선 접근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04432" y="5102484"/>
            <a:ext cx="1890802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향상된 응답 속도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74234" y="1822119"/>
            <a:ext cx="426739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인기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181974" y="1743074"/>
            <a:ext cx="3400425" cy="4010025"/>
            <a:chOff x="8181974" y="1743074"/>
            <a:chExt cx="3400425" cy="4010025"/>
          </a:xfrm>
        </p:grpSpPr>
        <p:sp>
          <p:nvSpPr>
            <p:cNvPr id="40" name="object 40"/>
            <p:cNvSpPr/>
            <p:nvPr/>
          </p:nvSpPr>
          <p:spPr>
            <a:xfrm>
              <a:off x="8181974" y="1743074"/>
              <a:ext cx="3400425" cy="4010025"/>
            </a:xfrm>
            <a:custGeom>
              <a:avLst/>
              <a:gdLst/>
              <a:ahLst/>
              <a:cxnLst/>
              <a:rect l="l" t="t" r="r" b="b"/>
              <a:pathLst>
                <a:path w="3400425" h="4010025">
                  <a:moveTo>
                    <a:pt x="3257549" y="4010024"/>
                  </a:moveTo>
                  <a:lnTo>
                    <a:pt x="142874" y="4010024"/>
                  </a:lnTo>
                  <a:lnTo>
                    <a:pt x="128799" y="4009344"/>
                  </a:lnTo>
                  <a:lnTo>
                    <a:pt x="88197" y="3999148"/>
                  </a:lnTo>
                  <a:lnTo>
                    <a:pt x="52279" y="3977648"/>
                  </a:lnTo>
                  <a:lnTo>
                    <a:pt x="24055" y="3946541"/>
                  </a:lnTo>
                  <a:lnTo>
                    <a:pt x="6116" y="3908561"/>
                  </a:lnTo>
                  <a:lnTo>
                    <a:pt x="0" y="3867149"/>
                  </a:lnTo>
                  <a:lnTo>
                    <a:pt x="0" y="142874"/>
                  </a:lnTo>
                  <a:lnTo>
                    <a:pt x="6116" y="101462"/>
                  </a:lnTo>
                  <a:lnTo>
                    <a:pt x="24055" y="63482"/>
                  </a:lnTo>
                  <a:lnTo>
                    <a:pt x="52279" y="32375"/>
                  </a:lnTo>
                  <a:lnTo>
                    <a:pt x="88197" y="10875"/>
                  </a:lnTo>
                  <a:lnTo>
                    <a:pt x="128799" y="679"/>
                  </a:lnTo>
                  <a:lnTo>
                    <a:pt x="142874" y="0"/>
                  </a:lnTo>
                  <a:lnTo>
                    <a:pt x="3257549" y="0"/>
                  </a:lnTo>
                  <a:lnTo>
                    <a:pt x="3298961" y="6117"/>
                  </a:lnTo>
                  <a:lnTo>
                    <a:pt x="3336940" y="24056"/>
                  </a:lnTo>
                  <a:lnTo>
                    <a:pt x="3368048" y="52280"/>
                  </a:lnTo>
                  <a:lnTo>
                    <a:pt x="3389547" y="88199"/>
                  </a:lnTo>
                  <a:lnTo>
                    <a:pt x="3399744" y="128800"/>
                  </a:lnTo>
                  <a:lnTo>
                    <a:pt x="3400424" y="142874"/>
                  </a:lnTo>
                  <a:lnTo>
                    <a:pt x="3400424" y="3867149"/>
                  </a:lnTo>
                  <a:lnTo>
                    <a:pt x="3394306" y="3908561"/>
                  </a:lnTo>
                  <a:lnTo>
                    <a:pt x="3376367" y="3946541"/>
                  </a:lnTo>
                  <a:lnTo>
                    <a:pt x="3348143" y="3977648"/>
                  </a:lnTo>
                  <a:lnTo>
                    <a:pt x="3312223" y="3999148"/>
                  </a:lnTo>
                  <a:lnTo>
                    <a:pt x="3271623" y="4009344"/>
                  </a:lnTo>
                  <a:lnTo>
                    <a:pt x="3257549" y="4010024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8181974" y="1743074"/>
              <a:ext cx="3400425" cy="4010025"/>
            </a:xfrm>
            <a:custGeom>
              <a:avLst/>
              <a:gdLst/>
              <a:ahLst/>
              <a:cxnLst/>
              <a:rect l="l" t="t" r="r" b="b"/>
              <a:pathLst>
                <a:path w="3400425" h="4010025">
                  <a:moveTo>
                    <a:pt x="3257549" y="4010024"/>
                  </a:moveTo>
                  <a:lnTo>
                    <a:pt x="142874" y="4010024"/>
                  </a:lnTo>
                  <a:lnTo>
                    <a:pt x="128799" y="4009344"/>
                  </a:lnTo>
                  <a:lnTo>
                    <a:pt x="88197" y="3999148"/>
                  </a:lnTo>
                  <a:lnTo>
                    <a:pt x="52279" y="3977648"/>
                  </a:lnTo>
                  <a:lnTo>
                    <a:pt x="24055" y="3946541"/>
                  </a:lnTo>
                  <a:lnTo>
                    <a:pt x="10979" y="3922046"/>
                  </a:lnTo>
                  <a:lnTo>
                    <a:pt x="10874" y="3921825"/>
                  </a:lnTo>
                  <a:lnTo>
                    <a:pt x="6116" y="3908561"/>
                  </a:lnTo>
                  <a:lnTo>
                    <a:pt x="2718" y="3895028"/>
                  </a:lnTo>
                  <a:lnTo>
                    <a:pt x="679" y="3881224"/>
                  </a:lnTo>
                  <a:lnTo>
                    <a:pt x="0" y="3867149"/>
                  </a:lnTo>
                  <a:lnTo>
                    <a:pt x="0" y="142874"/>
                  </a:lnTo>
                  <a:lnTo>
                    <a:pt x="6116" y="101462"/>
                  </a:lnTo>
                  <a:lnTo>
                    <a:pt x="24055" y="63482"/>
                  </a:lnTo>
                  <a:lnTo>
                    <a:pt x="52279" y="32375"/>
                  </a:lnTo>
                  <a:lnTo>
                    <a:pt x="88197" y="10875"/>
                  </a:lnTo>
                  <a:lnTo>
                    <a:pt x="128799" y="679"/>
                  </a:lnTo>
                  <a:lnTo>
                    <a:pt x="142874" y="0"/>
                  </a:lnTo>
                  <a:lnTo>
                    <a:pt x="3257549" y="0"/>
                  </a:lnTo>
                  <a:lnTo>
                    <a:pt x="3298961" y="6117"/>
                  </a:lnTo>
                  <a:lnTo>
                    <a:pt x="3328576" y="19049"/>
                  </a:lnTo>
                  <a:lnTo>
                    <a:pt x="134743" y="19049"/>
                  </a:lnTo>
                  <a:lnTo>
                    <a:pt x="126690" y="19843"/>
                  </a:lnTo>
                  <a:lnTo>
                    <a:pt x="87974" y="31586"/>
                  </a:lnTo>
                  <a:lnTo>
                    <a:pt x="49566" y="61066"/>
                  </a:lnTo>
                  <a:lnTo>
                    <a:pt x="25363" y="103000"/>
                  </a:lnTo>
                  <a:lnTo>
                    <a:pt x="19048" y="134744"/>
                  </a:lnTo>
                  <a:lnTo>
                    <a:pt x="19048" y="3875279"/>
                  </a:lnTo>
                  <a:lnTo>
                    <a:pt x="19841" y="3883332"/>
                  </a:lnTo>
                  <a:lnTo>
                    <a:pt x="23014" y="3899280"/>
                  </a:lnTo>
                  <a:lnTo>
                    <a:pt x="25363" y="3907022"/>
                  </a:lnTo>
                  <a:lnTo>
                    <a:pt x="31493" y="3921825"/>
                  </a:lnTo>
                  <a:lnTo>
                    <a:pt x="31584" y="3922046"/>
                  </a:lnTo>
                  <a:lnTo>
                    <a:pt x="61064" y="3960455"/>
                  </a:lnTo>
                  <a:lnTo>
                    <a:pt x="102998" y="3984659"/>
                  </a:lnTo>
                  <a:lnTo>
                    <a:pt x="134743" y="3990973"/>
                  </a:lnTo>
                  <a:lnTo>
                    <a:pt x="3328576" y="3990973"/>
                  </a:lnTo>
                  <a:lnTo>
                    <a:pt x="3324967" y="3993134"/>
                  </a:lnTo>
                  <a:lnTo>
                    <a:pt x="3312224" y="3999148"/>
                  </a:lnTo>
                  <a:lnTo>
                    <a:pt x="3298961" y="4003906"/>
                  </a:lnTo>
                  <a:lnTo>
                    <a:pt x="3285427" y="4007305"/>
                  </a:lnTo>
                  <a:lnTo>
                    <a:pt x="3271624" y="4009344"/>
                  </a:lnTo>
                  <a:lnTo>
                    <a:pt x="3257549" y="4010024"/>
                  </a:lnTo>
                  <a:close/>
                </a:path>
                <a:path w="3400425" h="4010025">
                  <a:moveTo>
                    <a:pt x="3328576" y="3990973"/>
                  </a:moveTo>
                  <a:lnTo>
                    <a:pt x="3265679" y="3990973"/>
                  </a:lnTo>
                  <a:lnTo>
                    <a:pt x="3273730" y="3990181"/>
                  </a:lnTo>
                  <a:lnTo>
                    <a:pt x="3289679" y="3987008"/>
                  </a:lnTo>
                  <a:lnTo>
                    <a:pt x="3333102" y="3965588"/>
                  </a:lnTo>
                  <a:lnTo>
                    <a:pt x="3365021" y="3929181"/>
                  </a:lnTo>
                  <a:lnTo>
                    <a:pt x="3380581" y="3883332"/>
                  </a:lnTo>
                  <a:lnTo>
                    <a:pt x="3381374" y="3875279"/>
                  </a:lnTo>
                  <a:lnTo>
                    <a:pt x="3381374" y="134744"/>
                  </a:lnTo>
                  <a:lnTo>
                    <a:pt x="3380581" y="126691"/>
                  </a:lnTo>
                  <a:lnTo>
                    <a:pt x="3377408" y="110743"/>
                  </a:lnTo>
                  <a:lnTo>
                    <a:pt x="3375059" y="103000"/>
                  </a:lnTo>
                  <a:lnTo>
                    <a:pt x="3368928" y="88199"/>
                  </a:lnTo>
                  <a:lnTo>
                    <a:pt x="3368836" y="87977"/>
                  </a:lnTo>
                  <a:lnTo>
                    <a:pt x="3339357" y="49568"/>
                  </a:lnTo>
                  <a:lnTo>
                    <a:pt x="3297422" y="25364"/>
                  </a:lnTo>
                  <a:lnTo>
                    <a:pt x="3265679" y="19049"/>
                  </a:lnTo>
                  <a:lnTo>
                    <a:pt x="3328576" y="19049"/>
                  </a:lnTo>
                  <a:lnTo>
                    <a:pt x="3368048" y="52280"/>
                  </a:lnTo>
                  <a:lnTo>
                    <a:pt x="3389443" y="87977"/>
                  </a:lnTo>
                  <a:lnTo>
                    <a:pt x="3389547" y="88199"/>
                  </a:lnTo>
                  <a:lnTo>
                    <a:pt x="3399744" y="128800"/>
                  </a:lnTo>
                  <a:lnTo>
                    <a:pt x="3400424" y="3867149"/>
                  </a:lnTo>
                  <a:lnTo>
                    <a:pt x="3399744" y="3881224"/>
                  </a:lnTo>
                  <a:lnTo>
                    <a:pt x="3389547" y="3921825"/>
                  </a:lnTo>
                  <a:lnTo>
                    <a:pt x="3368048" y="3957744"/>
                  </a:lnTo>
                  <a:lnTo>
                    <a:pt x="3336940" y="3985967"/>
                  </a:lnTo>
                  <a:lnTo>
                    <a:pt x="3328576" y="3990973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8429623" y="3457574"/>
              <a:ext cx="2905125" cy="9525"/>
            </a:xfrm>
            <a:custGeom>
              <a:avLst/>
              <a:gdLst/>
              <a:ahLst/>
              <a:cxnLst/>
              <a:rect l="l" t="t" r="r" b="b"/>
              <a:pathLst>
                <a:path w="2905125" h="9525">
                  <a:moveTo>
                    <a:pt x="29051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2905124" y="0"/>
                  </a:lnTo>
                  <a:lnTo>
                    <a:pt x="2905124" y="9524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4" y="3648074"/>
              <a:ext cx="159990" cy="15999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8690024" y="3585887"/>
            <a:ext cx="1673176" cy="24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Pro</a:t>
            </a: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의 모든 기능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429625" y="4029074"/>
            <a:ext cx="160020" cy="1283970"/>
            <a:chOff x="8429625" y="4029074"/>
            <a:chExt cx="160020" cy="1283970"/>
          </a:xfrm>
        </p:grpSpPr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5" y="4029074"/>
              <a:ext cx="159990" cy="15999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5" y="4400549"/>
              <a:ext cx="159990" cy="15999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5" y="4781549"/>
              <a:ext cx="159990" cy="15999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5" y="5153024"/>
              <a:ext cx="159990" cy="15999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8690024" y="3966887"/>
            <a:ext cx="1336674" cy="245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20</a:t>
            </a: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배 사용량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690024" y="4350009"/>
            <a:ext cx="197797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모든 고급 기능 제공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90024" y="4731009"/>
            <a:ext cx="1673176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최고 등급 혜택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690024" y="5102484"/>
            <a:ext cx="197797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전용 지원 서비스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44550" y="1904879"/>
            <a:ext cx="1551662" cy="125739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Pro</a:t>
            </a:r>
            <a:endParaRPr sz="24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350" b="1" dirty="0">
                <a:solidFill>
                  <a:srgbClr val="6266F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$17/</a:t>
            </a:r>
            <a:r>
              <a:rPr sz="2150" b="1" dirty="0">
                <a:solidFill>
                  <a:srgbClr val="6266F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월</a:t>
            </a:r>
            <a:endParaRPr sz="215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1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연간 결제</a:t>
            </a:r>
            <a:r>
              <a:rPr sz="11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icrosoft Sans Serif"/>
              </a:rPr>
              <a:t>, </a:t>
            </a:r>
            <a:r>
              <a:rPr sz="11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세금 별도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30142" y="1904879"/>
            <a:ext cx="2227856" cy="125739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Max (5x)</a:t>
            </a:r>
            <a:endParaRPr sz="24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350" b="1" dirty="0">
                <a:solidFill>
                  <a:srgbClr val="6266F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$31.29/</a:t>
            </a:r>
            <a:r>
              <a:rPr sz="2150" b="1" dirty="0">
                <a:solidFill>
                  <a:srgbClr val="6266F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월</a:t>
            </a:r>
            <a:endParaRPr sz="215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1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세금 포함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415734" y="1904879"/>
            <a:ext cx="2557066" cy="125739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Max (20x)</a:t>
            </a:r>
            <a:endParaRPr sz="24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350" b="1" dirty="0">
                <a:solidFill>
                  <a:srgbClr val="6266F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$132~$200/</a:t>
            </a:r>
            <a:r>
              <a:rPr sz="2150" b="1" dirty="0">
                <a:solidFill>
                  <a:srgbClr val="6266F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월</a:t>
            </a:r>
            <a:endParaRPr sz="215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1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세금 포함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2192000" cy="6856413"/>
            <a:chOff x="0" y="0"/>
            <a:chExt cx="11487785" cy="6838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487436" cy="683861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71984" y="2055174"/>
              <a:ext cx="3015615" cy="3590290"/>
            </a:xfrm>
            <a:custGeom>
              <a:avLst/>
              <a:gdLst/>
              <a:ahLst/>
              <a:cxnLst/>
              <a:rect l="l" t="t" r="r" b="b"/>
              <a:pathLst>
                <a:path w="3015615" h="3590290">
                  <a:moveTo>
                    <a:pt x="1794911" y="3589823"/>
                  </a:moveTo>
                  <a:lnTo>
                    <a:pt x="1750861" y="3589282"/>
                  </a:lnTo>
                  <a:lnTo>
                    <a:pt x="1706838" y="3587661"/>
                  </a:lnTo>
                  <a:lnTo>
                    <a:pt x="1662869" y="3584960"/>
                  </a:lnTo>
                  <a:lnTo>
                    <a:pt x="1618979" y="3581180"/>
                  </a:lnTo>
                  <a:lnTo>
                    <a:pt x="1575194" y="3576324"/>
                  </a:lnTo>
                  <a:lnTo>
                    <a:pt x="1531542" y="3570396"/>
                  </a:lnTo>
                  <a:lnTo>
                    <a:pt x="1488049" y="3563398"/>
                  </a:lnTo>
                  <a:lnTo>
                    <a:pt x="1444741" y="3555334"/>
                  </a:lnTo>
                  <a:lnTo>
                    <a:pt x="1401643" y="3546210"/>
                  </a:lnTo>
                  <a:lnTo>
                    <a:pt x="1358782" y="3536031"/>
                  </a:lnTo>
                  <a:lnTo>
                    <a:pt x="1316184" y="3524804"/>
                  </a:lnTo>
                  <a:lnTo>
                    <a:pt x="1273875" y="3512534"/>
                  </a:lnTo>
                  <a:lnTo>
                    <a:pt x="1231879" y="3499230"/>
                  </a:lnTo>
                  <a:lnTo>
                    <a:pt x="1190224" y="3484899"/>
                  </a:lnTo>
                  <a:lnTo>
                    <a:pt x="1148930" y="3469551"/>
                  </a:lnTo>
                  <a:lnTo>
                    <a:pt x="1108026" y="3453193"/>
                  </a:lnTo>
                  <a:lnTo>
                    <a:pt x="1067537" y="3435837"/>
                  </a:lnTo>
                  <a:lnTo>
                    <a:pt x="1027485" y="3417492"/>
                  </a:lnTo>
                  <a:lnTo>
                    <a:pt x="987897" y="3398170"/>
                  </a:lnTo>
                  <a:lnTo>
                    <a:pt x="948795" y="3377882"/>
                  </a:lnTo>
                  <a:lnTo>
                    <a:pt x="910201" y="3356640"/>
                  </a:lnTo>
                  <a:lnTo>
                    <a:pt x="872141" y="3334458"/>
                  </a:lnTo>
                  <a:lnTo>
                    <a:pt x="834637" y="3311348"/>
                  </a:lnTo>
                  <a:lnTo>
                    <a:pt x="797711" y="3287325"/>
                  </a:lnTo>
                  <a:lnTo>
                    <a:pt x="761385" y="3262403"/>
                  </a:lnTo>
                  <a:lnTo>
                    <a:pt x="725682" y="3236597"/>
                  </a:lnTo>
                  <a:lnTo>
                    <a:pt x="690623" y="3209924"/>
                  </a:lnTo>
                  <a:lnTo>
                    <a:pt x="656230" y="3182397"/>
                  </a:lnTo>
                  <a:lnTo>
                    <a:pt x="622523" y="3154035"/>
                  </a:lnTo>
                  <a:lnTo>
                    <a:pt x="589522" y="3124853"/>
                  </a:lnTo>
                  <a:lnTo>
                    <a:pt x="557246" y="3094871"/>
                  </a:lnTo>
                  <a:lnTo>
                    <a:pt x="525716" y="3064106"/>
                  </a:lnTo>
                  <a:lnTo>
                    <a:pt x="494950" y="3032576"/>
                  </a:lnTo>
                  <a:lnTo>
                    <a:pt x="464969" y="3000300"/>
                  </a:lnTo>
                  <a:lnTo>
                    <a:pt x="435788" y="2967299"/>
                  </a:lnTo>
                  <a:lnTo>
                    <a:pt x="407426" y="2933592"/>
                  </a:lnTo>
                  <a:lnTo>
                    <a:pt x="379899" y="2899198"/>
                  </a:lnTo>
                  <a:lnTo>
                    <a:pt x="353224" y="2864139"/>
                  </a:lnTo>
                  <a:lnTo>
                    <a:pt x="327417" y="2828436"/>
                  </a:lnTo>
                  <a:lnTo>
                    <a:pt x="302495" y="2792111"/>
                  </a:lnTo>
                  <a:lnTo>
                    <a:pt x="278472" y="2755185"/>
                  </a:lnTo>
                  <a:lnTo>
                    <a:pt x="255363" y="2717681"/>
                  </a:lnTo>
                  <a:lnTo>
                    <a:pt x="233180" y="2679620"/>
                  </a:lnTo>
                  <a:lnTo>
                    <a:pt x="211939" y="2641027"/>
                  </a:lnTo>
                  <a:lnTo>
                    <a:pt x="191651" y="2601924"/>
                  </a:lnTo>
                  <a:lnTo>
                    <a:pt x="172328" y="2562335"/>
                  </a:lnTo>
                  <a:lnTo>
                    <a:pt x="153983" y="2522284"/>
                  </a:lnTo>
                  <a:lnTo>
                    <a:pt x="136627" y="2481794"/>
                  </a:lnTo>
                  <a:lnTo>
                    <a:pt x="120270" y="2440891"/>
                  </a:lnTo>
                  <a:lnTo>
                    <a:pt x="104922" y="2399598"/>
                  </a:lnTo>
                  <a:lnTo>
                    <a:pt x="90591" y="2357942"/>
                  </a:lnTo>
                  <a:lnTo>
                    <a:pt x="77287" y="2315947"/>
                  </a:lnTo>
                  <a:lnTo>
                    <a:pt x="65017" y="2273637"/>
                  </a:lnTo>
                  <a:lnTo>
                    <a:pt x="53790" y="2231039"/>
                  </a:lnTo>
                  <a:lnTo>
                    <a:pt x="43611" y="2188178"/>
                  </a:lnTo>
                  <a:lnTo>
                    <a:pt x="34488" y="2145081"/>
                  </a:lnTo>
                  <a:lnTo>
                    <a:pt x="26424" y="2101772"/>
                  </a:lnTo>
                  <a:lnTo>
                    <a:pt x="19427" y="2058279"/>
                  </a:lnTo>
                  <a:lnTo>
                    <a:pt x="13498" y="2014627"/>
                  </a:lnTo>
                  <a:lnTo>
                    <a:pt x="8642" y="1970843"/>
                  </a:lnTo>
                  <a:lnTo>
                    <a:pt x="4862" y="1926953"/>
                  </a:lnTo>
                  <a:lnTo>
                    <a:pt x="2161" y="1882983"/>
                  </a:lnTo>
                  <a:lnTo>
                    <a:pt x="540" y="1838961"/>
                  </a:lnTo>
                  <a:lnTo>
                    <a:pt x="0" y="1794911"/>
                  </a:lnTo>
                  <a:lnTo>
                    <a:pt x="135" y="1772883"/>
                  </a:lnTo>
                  <a:lnTo>
                    <a:pt x="1216" y="1728847"/>
                  </a:lnTo>
                  <a:lnTo>
                    <a:pt x="3378" y="1684845"/>
                  </a:lnTo>
                  <a:lnTo>
                    <a:pt x="6618" y="1640915"/>
                  </a:lnTo>
                  <a:lnTo>
                    <a:pt x="10937" y="1597071"/>
                  </a:lnTo>
                  <a:lnTo>
                    <a:pt x="16329" y="1553352"/>
                  </a:lnTo>
                  <a:lnTo>
                    <a:pt x="22793" y="1509773"/>
                  </a:lnTo>
                  <a:lnTo>
                    <a:pt x="30323" y="1466372"/>
                  </a:lnTo>
                  <a:lnTo>
                    <a:pt x="38918" y="1423163"/>
                  </a:lnTo>
                  <a:lnTo>
                    <a:pt x="48569" y="1380184"/>
                  </a:lnTo>
                  <a:lnTo>
                    <a:pt x="59274" y="1337448"/>
                  </a:lnTo>
                  <a:lnTo>
                    <a:pt x="71023" y="1294994"/>
                  </a:lnTo>
                  <a:lnTo>
                    <a:pt x="83811" y="1252835"/>
                  </a:lnTo>
                  <a:lnTo>
                    <a:pt x="97629" y="1211009"/>
                  </a:lnTo>
                  <a:lnTo>
                    <a:pt x="112471" y="1169528"/>
                  </a:lnTo>
                  <a:lnTo>
                    <a:pt x="128324" y="1128431"/>
                  </a:lnTo>
                  <a:lnTo>
                    <a:pt x="145183" y="1087728"/>
                  </a:lnTo>
                  <a:lnTo>
                    <a:pt x="163033" y="1047458"/>
                  </a:lnTo>
                  <a:lnTo>
                    <a:pt x="181870" y="1007632"/>
                  </a:lnTo>
                  <a:lnTo>
                    <a:pt x="201676" y="968286"/>
                  </a:lnTo>
                  <a:lnTo>
                    <a:pt x="222443" y="929432"/>
                  </a:lnTo>
                  <a:lnTo>
                    <a:pt x="244155" y="891105"/>
                  </a:lnTo>
                  <a:lnTo>
                    <a:pt x="266804" y="853317"/>
                  </a:lnTo>
                  <a:lnTo>
                    <a:pt x="290370" y="816102"/>
                  </a:lnTo>
                  <a:lnTo>
                    <a:pt x="314846" y="779471"/>
                  </a:lnTo>
                  <a:lnTo>
                    <a:pt x="340210" y="743457"/>
                  </a:lnTo>
                  <a:lnTo>
                    <a:pt x="366455" y="708071"/>
                  </a:lnTo>
                  <a:lnTo>
                    <a:pt x="393556" y="673345"/>
                  </a:lnTo>
                  <a:lnTo>
                    <a:pt x="421504" y="639289"/>
                  </a:lnTo>
                  <a:lnTo>
                    <a:pt x="450276" y="605934"/>
                  </a:lnTo>
                  <a:lnTo>
                    <a:pt x="479862" y="573291"/>
                  </a:lnTo>
                  <a:lnTo>
                    <a:pt x="510235" y="541389"/>
                  </a:lnTo>
                  <a:lnTo>
                    <a:pt x="541388" y="510236"/>
                  </a:lnTo>
                  <a:lnTo>
                    <a:pt x="573290" y="479863"/>
                  </a:lnTo>
                  <a:lnTo>
                    <a:pt x="605934" y="450276"/>
                  </a:lnTo>
                  <a:lnTo>
                    <a:pt x="639288" y="421505"/>
                  </a:lnTo>
                  <a:lnTo>
                    <a:pt x="673344" y="393556"/>
                  </a:lnTo>
                  <a:lnTo>
                    <a:pt x="708069" y="366455"/>
                  </a:lnTo>
                  <a:lnTo>
                    <a:pt x="743456" y="340211"/>
                  </a:lnTo>
                  <a:lnTo>
                    <a:pt x="779470" y="314847"/>
                  </a:lnTo>
                  <a:lnTo>
                    <a:pt x="816102" y="290371"/>
                  </a:lnTo>
                  <a:lnTo>
                    <a:pt x="853317" y="266804"/>
                  </a:lnTo>
                  <a:lnTo>
                    <a:pt x="891105" y="244155"/>
                  </a:lnTo>
                  <a:lnTo>
                    <a:pt x="929432" y="222443"/>
                  </a:lnTo>
                  <a:lnTo>
                    <a:pt x="968286" y="201675"/>
                  </a:lnTo>
                  <a:lnTo>
                    <a:pt x="1007632" y="181870"/>
                  </a:lnTo>
                  <a:lnTo>
                    <a:pt x="1047457" y="163034"/>
                  </a:lnTo>
                  <a:lnTo>
                    <a:pt x="1087728" y="145183"/>
                  </a:lnTo>
                  <a:lnTo>
                    <a:pt x="1128431" y="128324"/>
                  </a:lnTo>
                  <a:lnTo>
                    <a:pt x="1169528" y="112471"/>
                  </a:lnTo>
                  <a:lnTo>
                    <a:pt x="1211009" y="97629"/>
                  </a:lnTo>
                  <a:lnTo>
                    <a:pt x="1252835" y="83811"/>
                  </a:lnTo>
                  <a:lnTo>
                    <a:pt x="1294994" y="71023"/>
                  </a:lnTo>
                  <a:lnTo>
                    <a:pt x="1337447" y="59274"/>
                  </a:lnTo>
                  <a:lnTo>
                    <a:pt x="1380183" y="48569"/>
                  </a:lnTo>
                  <a:lnTo>
                    <a:pt x="1423162" y="38918"/>
                  </a:lnTo>
                  <a:lnTo>
                    <a:pt x="1466372" y="30323"/>
                  </a:lnTo>
                  <a:lnTo>
                    <a:pt x="1509773" y="22793"/>
                  </a:lnTo>
                  <a:lnTo>
                    <a:pt x="1553351" y="16328"/>
                  </a:lnTo>
                  <a:lnTo>
                    <a:pt x="1597070" y="10936"/>
                  </a:lnTo>
                  <a:lnTo>
                    <a:pt x="1640914" y="6618"/>
                  </a:lnTo>
                  <a:lnTo>
                    <a:pt x="1684844" y="3377"/>
                  </a:lnTo>
                  <a:lnTo>
                    <a:pt x="1728846" y="1216"/>
                  </a:lnTo>
                  <a:lnTo>
                    <a:pt x="1772883" y="135"/>
                  </a:lnTo>
                  <a:lnTo>
                    <a:pt x="1794911" y="0"/>
                  </a:lnTo>
                  <a:lnTo>
                    <a:pt x="1816939" y="135"/>
                  </a:lnTo>
                  <a:lnTo>
                    <a:pt x="1860975" y="1216"/>
                  </a:lnTo>
                  <a:lnTo>
                    <a:pt x="1904978" y="3377"/>
                  </a:lnTo>
                  <a:lnTo>
                    <a:pt x="1948909" y="6618"/>
                  </a:lnTo>
                  <a:lnTo>
                    <a:pt x="1992753" y="10936"/>
                  </a:lnTo>
                  <a:lnTo>
                    <a:pt x="2036470" y="16328"/>
                  </a:lnTo>
                  <a:lnTo>
                    <a:pt x="2080049" y="22793"/>
                  </a:lnTo>
                  <a:lnTo>
                    <a:pt x="2123449" y="30323"/>
                  </a:lnTo>
                  <a:lnTo>
                    <a:pt x="2166658" y="38918"/>
                  </a:lnTo>
                  <a:lnTo>
                    <a:pt x="2209637" y="48569"/>
                  </a:lnTo>
                  <a:lnTo>
                    <a:pt x="2252373" y="59274"/>
                  </a:lnTo>
                  <a:lnTo>
                    <a:pt x="2294827" y="71023"/>
                  </a:lnTo>
                  <a:lnTo>
                    <a:pt x="2336987" y="83811"/>
                  </a:lnTo>
                  <a:lnTo>
                    <a:pt x="2378813" y="97629"/>
                  </a:lnTo>
                  <a:lnTo>
                    <a:pt x="2420293" y="112471"/>
                  </a:lnTo>
                  <a:lnTo>
                    <a:pt x="2461390" y="128324"/>
                  </a:lnTo>
                  <a:lnTo>
                    <a:pt x="2502093" y="145183"/>
                  </a:lnTo>
                  <a:lnTo>
                    <a:pt x="2542364" y="163034"/>
                  </a:lnTo>
                  <a:lnTo>
                    <a:pt x="2582190" y="181870"/>
                  </a:lnTo>
                  <a:lnTo>
                    <a:pt x="2621537" y="201675"/>
                  </a:lnTo>
                  <a:lnTo>
                    <a:pt x="2660390" y="222443"/>
                  </a:lnTo>
                  <a:lnTo>
                    <a:pt x="2698716" y="244155"/>
                  </a:lnTo>
                  <a:lnTo>
                    <a:pt x="2736504" y="266804"/>
                  </a:lnTo>
                  <a:lnTo>
                    <a:pt x="2773719" y="290371"/>
                  </a:lnTo>
                  <a:lnTo>
                    <a:pt x="2810350" y="314847"/>
                  </a:lnTo>
                  <a:lnTo>
                    <a:pt x="2846365" y="340211"/>
                  </a:lnTo>
                  <a:lnTo>
                    <a:pt x="2881752" y="366455"/>
                  </a:lnTo>
                  <a:lnTo>
                    <a:pt x="2916478" y="393556"/>
                  </a:lnTo>
                  <a:lnTo>
                    <a:pt x="2950533" y="421505"/>
                  </a:lnTo>
                  <a:lnTo>
                    <a:pt x="2983887" y="450276"/>
                  </a:lnTo>
                  <a:lnTo>
                    <a:pt x="3015452" y="478873"/>
                  </a:lnTo>
                  <a:lnTo>
                    <a:pt x="3015452" y="3110949"/>
                  </a:lnTo>
                  <a:lnTo>
                    <a:pt x="2983887" y="3139546"/>
                  </a:lnTo>
                  <a:lnTo>
                    <a:pt x="2950533" y="3168318"/>
                  </a:lnTo>
                  <a:lnTo>
                    <a:pt x="2916478" y="3196267"/>
                  </a:lnTo>
                  <a:lnTo>
                    <a:pt x="2881751" y="3223367"/>
                  </a:lnTo>
                  <a:lnTo>
                    <a:pt x="2846364" y="3249611"/>
                  </a:lnTo>
                  <a:lnTo>
                    <a:pt x="2810350" y="3274975"/>
                  </a:lnTo>
                  <a:lnTo>
                    <a:pt x="2773719" y="3299451"/>
                  </a:lnTo>
                  <a:lnTo>
                    <a:pt x="2736504" y="3323018"/>
                  </a:lnTo>
                  <a:lnTo>
                    <a:pt x="2698716" y="3345667"/>
                  </a:lnTo>
                  <a:lnTo>
                    <a:pt x="2660390" y="3367379"/>
                  </a:lnTo>
                  <a:lnTo>
                    <a:pt x="2621537" y="3388147"/>
                  </a:lnTo>
                  <a:lnTo>
                    <a:pt x="2582190" y="3407952"/>
                  </a:lnTo>
                  <a:lnTo>
                    <a:pt x="2542364" y="3426788"/>
                  </a:lnTo>
                  <a:lnTo>
                    <a:pt x="2502093" y="3444639"/>
                  </a:lnTo>
                  <a:lnTo>
                    <a:pt x="2461390" y="3461498"/>
                  </a:lnTo>
                  <a:lnTo>
                    <a:pt x="2420293" y="3477351"/>
                  </a:lnTo>
                  <a:lnTo>
                    <a:pt x="2378813" y="3492193"/>
                  </a:lnTo>
                  <a:lnTo>
                    <a:pt x="2336987" y="3506010"/>
                  </a:lnTo>
                  <a:lnTo>
                    <a:pt x="2294827" y="3518799"/>
                  </a:lnTo>
                  <a:lnTo>
                    <a:pt x="2252373" y="3530548"/>
                  </a:lnTo>
                  <a:lnTo>
                    <a:pt x="2209637" y="3541253"/>
                  </a:lnTo>
                  <a:lnTo>
                    <a:pt x="2166658" y="3550904"/>
                  </a:lnTo>
                  <a:lnTo>
                    <a:pt x="2123449" y="3559499"/>
                  </a:lnTo>
                  <a:lnTo>
                    <a:pt x="2080049" y="3567030"/>
                  </a:lnTo>
                  <a:lnTo>
                    <a:pt x="2036470" y="3573494"/>
                  </a:lnTo>
                  <a:lnTo>
                    <a:pt x="1992753" y="3578886"/>
                  </a:lnTo>
                  <a:lnTo>
                    <a:pt x="1948909" y="3583205"/>
                  </a:lnTo>
                  <a:lnTo>
                    <a:pt x="1904978" y="3586445"/>
                  </a:lnTo>
                  <a:lnTo>
                    <a:pt x="1860975" y="3588607"/>
                  </a:lnTo>
                  <a:lnTo>
                    <a:pt x="1816939" y="3589688"/>
                  </a:lnTo>
                  <a:lnTo>
                    <a:pt x="1794911" y="3589823"/>
                  </a:lnTo>
                  <a:close/>
                </a:path>
              </a:pathLst>
            </a:custGeom>
            <a:solidFill>
              <a:srgbClr val="7D21CD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48743" y="4828313"/>
              <a:ext cx="2692400" cy="2010410"/>
            </a:xfrm>
            <a:custGeom>
              <a:avLst/>
              <a:gdLst/>
              <a:ahLst/>
              <a:cxnLst/>
              <a:rect l="l" t="t" r="r" b="b"/>
              <a:pathLst>
                <a:path w="2692400" h="2010409">
                  <a:moveTo>
                    <a:pt x="2517143" y="2010301"/>
                  </a:moveTo>
                  <a:lnTo>
                    <a:pt x="175224" y="2010301"/>
                  </a:lnTo>
                  <a:lnTo>
                    <a:pt x="166832" y="1995292"/>
                  </a:lnTo>
                  <a:lnTo>
                    <a:pt x="143739" y="1951442"/>
                  </a:lnTo>
                  <a:lnTo>
                    <a:pt x="122275" y="1906772"/>
                  </a:lnTo>
                  <a:lnTo>
                    <a:pt x="102472" y="1861345"/>
                  </a:lnTo>
                  <a:lnTo>
                    <a:pt x="84353" y="1815219"/>
                  </a:lnTo>
                  <a:lnTo>
                    <a:pt x="67944" y="1768456"/>
                  </a:lnTo>
                  <a:lnTo>
                    <a:pt x="53267" y="1721120"/>
                  </a:lnTo>
                  <a:lnTo>
                    <a:pt x="40343" y="1673279"/>
                  </a:lnTo>
                  <a:lnTo>
                    <a:pt x="29188" y="1624994"/>
                  </a:lnTo>
                  <a:lnTo>
                    <a:pt x="19818" y="1576329"/>
                  </a:lnTo>
                  <a:lnTo>
                    <a:pt x="12246" y="1527352"/>
                  </a:lnTo>
                  <a:lnTo>
                    <a:pt x="6482" y="1478133"/>
                  </a:lnTo>
                  <a:lnTo>
                    <a:pt x="2533" y="1428734"/>
                  </a:lnTo>
                  <a:lnTo>
                    <a:pt x="0" y="1362705"/>
                  </a:lnTo>
                  <a:lnTo>
                    <a:pt x="0" y="1329662"/>
                  </a:lnTo>
                  <a:lnTo>
                    <a:pt x="1621" y="1280129"/>
                  </a:lnTo>
                  <a:lnTo>
                    <a:pt x="4963" y="1230686"/>
                  </a:lnTo>
                  <a:lnTo>
                    <a:pt x="10123" y="1181396"/>
                  </a:lnTo>
                  <a:lnTo>
                    <a:pt x="17094" y="1132330"/>
                  </a:lnTo>
                  <a:lnTo>
                    <a:pt x="25866" y="1083556"/>
                  </a:lnTo>
                  <a:lnTo>
                    <a:pt x="36427" y="1035137"/>
                  </a:lnTo>
                  <a:lnTo>
                    <a:pt x="48763" y="987139"/>
                  </a:lnTo>
                  <a:lnTo>
                    <a:pt x="62858" y="939626"/>
                  </a:lnTo>
                  <a:lnTo>
                    <a:pt x="78692" y="892667"/>
                  </a:lnTo>
                  <a:lnTo>
                    <a:pt x="96243" y="846323"/>
                  </a:lnTo>
                  <a:lnTo>
                    <a:pt x="115489" y="800654"/>
                  </a:lnTo>
                  <a:lnTo>
                    <a:pt x="136403" y="755724"/>
                  </a:lnTo>
                  <a:lnTo>
                    <a:pt x="158955" y="711597"/>
                  </a:lnTo>
                  <a:lnTo>
                    <a:pt x="183116" y="668329"/>
                  </a:lnTo>
                  <a:lnTo>
                    <a:pt x="208855" y="625977"/>
                  </a:lnTo>
                  <a:lnTo>
                    <a:pt x="236135" y="584603"/>
                  </a:lnTo>
                  <a:lnTo>
                    <a:pt x="264918" y="544262"/>
                  </a:lnTo>
                  <a:lnTo>
                    <a:pt x="295167" y="505008"/>
                  </a:lnTo>
                  <a:lnTo>
                    <a:pt x="326841" y="466892"/>
                  </a:lnTo>
                  <a:lnTo>
                    <a:pt x="359897" y="429968"/>
                  </a:lnTo>
                  <a:lnTo>
                    <a:pt x="394288" y="394287"/>
                  </a:lnTo>
                  <a:lnTo>
                    <a:pt x="429968" y="359896"/>
                  </a:lnTo>
                  <a:lnTo>
                    <a:pt x="466892" y="326841"/>
                  </a:lnTo>
                  <a:lnTo>
                    <a:pt x="505008" y="295167"/>
                  </a:lnTo>
                  <a:lnTo>
                    <a:pt x="544263" y="264919"/>
                  </a:lnTo>
                  <a:lnTo>
                    <a:pt x="584603" y="236135"/>
                  </a:lnTo>
                  <a:lnTo>
                    <a:pt x="625978" y="208855"/>
                  </a:lnTo>
                  <a:lnTo>
                    <a:pt x="668329" y="183116"/>
                  </a:lnTo>
                  <a:lnTo>
                    <a:pt x="711597" y="158955"/>
                  </a:lnTo>
                  <a:lnTo>
                    <a:pt x="755724" y="136403"/>
                  </a:lnTo>
                  <a:lnTo>
                    <a:pt x="800654" y="115489"/>
                  </a:lnTo>
                  <a:lnTo>
                    <a:pt x="846323" y="96243"/>
                  </a:lnTo>
                  <a:lnTo>
                    <a:pt x="892667" y="78692"/>
                  </a:lnTo>
                  <a:lnTo>
                    <a:pt x="939626" y="62858"/>
                  </a:lnTo>
                  <a:lnTo>
                    <a:pt x="987139" y="48763"/>
                  </a:lnTo>
                  <a:lnTo>
                    <a:pt x="1035138" y="36426"/>
                  </a:lnTo>
                  <a:lnTo>
                    <a:pt x="1083556" y="25865"/>
                  </a:lnTo>
                  <a:lnTo>
                    <a:pt x="1132330" y="17094"/>
                  </a:lnTo>
                  <a:lnTo>
                    <a:pt x="1181396" y="10123"/>
                  </a:lnTo>
                  <a:lnTo>
                    <a:pt x="1230686" y="4963"/>
                  </a:lnTo>
                  <a:lnTo>
                    <a:pt x="1280129" y="1621"/>
                  </a:lnTo>
                  <a:lnTo>
                    <a:pt x="1329662" y="101"/>
                  </a:lnTo>
                  <a:lnTo>
                    <a:pt x="1346183" y="0"/>
                  </a:lnTo>
                  <a:lnTo>
                    <a:pt x="1362704" y="101"/>
                  </a:lnTo>
                  <a:lnTo>
                    <a:pt x="1412237" y="1621"/>
                  </a:lnTo>
                  <a:lnTo>
                    <a:pt x="1461681" y="4963"/>
                  </a:lnTo>
                  <a:lnTo>
                    <a:pt x="1510971" y="10123"/>
                  </a:lnTo>
                  <a:lnTo>
                    <a:pt x="1560037" y="17094"/>
                  </a:lnTo>
                  <a:lnTo>
                    <a:pt x="1608811" y="25865"/>
                  </a:lnTo>
                  <a:lnTo>
                    <a:pt x="1657229" y="36426"/>
                  </a:lnTo>
                  <a:lnTo>
                    <a:pt x="1705228" y="48763"/>
                  </a:lnTo>
                  <a:lnTo>
                    <a:pt x="1752740" y="62858"/>
                  </a:lnTo>
                  <a:lnTo>
                    <a:pt x="1799699" y="78691"/>
                  </a:lnTo>
                  <a:lnTo>
                    <a:pt x="1846043" y="96243"/>
                  </a:lnTo>
                  <a:lnTo>
                    <a:pt x="1891713" y="115489"/>
                  </a:lnTo>
                  <a:lnTo>
                    <a:pt x="1936643" y="136402"/>
                  </a:lnTo>
                  <a:lnTo>
                    <a:pt x="1980770" y="158955"/>
                  </a:lnTo>
                  <a:lnTo>
                    <a:pt x="2024037" y="183116"/>
                  </a:lnTo>
                  <a:lnTo>
                    <a:pt x="2066388" y="208855"/>
                  </a:lnTo>
                  <a:lnTo>
                    <a:pt x="2107763" y="236135"/>
                  </a:lnTo>
                  <a:lnTo>
                    <a:pt x="2148104" y="264919"/>
                  </a:lnTo>
                  <a:lnTo>
                    <a:pt x="2187358" y="295167"/>
                  </a:lnTo>
                  <a:lnTo>
                    <a:pt x="2225474" y="326841"/>
                  </a:lnTo>
                  <a:lnTo>
                    <a:pt x="2262398" y="359896"/>
                  </a:lnTo>
                  <a:lnTo>
                    <a:pt x="2298079" y="394287"/>
                  </a:lnTo>
                  <a:lnTo>
                    <a:pt x="2332470" y="429968"/>
                  </a:lnTo>
                  <a:lnTo>
                    <a:pt x="2365526" y="466893"/>
                  </a:lnTo>
                  <a:lnTo>
                    <a:pt x="2397200" y="505008"/>
                  </a:lnTo>
                  <a:lnTo>
                    <a:pt x="2427449" y="544262"/>
                  </a:lnTo>
                  <a:lnTo>
                    <a:pt x="2456231" y="584602"/>
                  </a:lnTo>
                  <a:lnTo>
                    <a:pt x="2483512" y="625977"/>
                  </a:lnTo>
                  <a:lnTo>
                    <a:pt x="2509250" y="668329"/>
                  </a:lnTo>
                  <a:lnTo>
                    <a:pt x="2533412" y="711597"/>
                  </a:lnTo>
                  <a:lnTo>
                    <a:pt x="2555964" y="755724"/>
                  </a:lnTo>
                  <a:lnTo>
                    <a:pt x="2576878" y="800654"/>
                  </a:lnTo>
                  <a:lnTo>
                    <a:pt x="2596123" y="846323"/>
                  </a:lnTo>
                  <a:lnTo>
                    <a:pt x="2613674" y="892667"/>
                  </a:lnTo>
                  <a:lnTo>
                    <a:pt x="2629508" y="939626"/>
                  </a:lnTo>
                  <a:lnTo>
                    <a:pt x="2643603" y="987139"/>
                  </a:lnTo>
                  <a:lnTo>
                    <a:pt x="2655940" y="1035137"/>
                  </a:lnTo>
                  <a:lnTo>
                    <a:pt x="2666501" y="1083556"/>
                  </a:lnTo>
                  <a:lnTo>
                    <a:pt x="2675272" y="1132330"/>
                  </a:lnTo>
                  <a:lnTo>
                    <a:pt x="2682243" y="1181396"/>
                  </a:lnTo>
                  <a:lnTo>
                    <a:pt x="2687404" y="1230686"/>
                  </a:lnTo>
                  <a:lnTo>
                    <a:pt x="2690746" y="1280129"/>
                  </a:lnTo>
                  <a:lnTo>
                    <a:pt x="2692266" y="1329662"/>
                  </a:lnTo>
                  <a:lnTo>
                    <a:pt x="2692367" y="1346183"/>
                  </a:lnTo>
                  <a:lnTo>
                    <a:pt x="2692266" y="1362705"/>
                  </a:lnTo>
                  <a:lnTo>
                    <a:pt x="2690746" y="1412238"/>
                  </a:lnTo>
                  <a:lnTo>
                    <a:pt x="2687404" y="1461681"/>
                  </a:lnTo>
                  <a:lnTo>
                    <a:pt x="2682243" y="1510970"/>
                  </a:lnTo>
                  <a:lnTo>
                    <a:pt x="2675272" y="1560036"/>
                  </a:lnTo>
                  <a:lnTo>
                    <a:pt x="2666501" y="1608810"/>
                  </a:lnTo>
                  <a:lnTo>
                    <a:pt x="2655939" y="1657228"/>
                  </a:lnTo>
                  <a:lnTo>
                    <a:pt x="2643603" y="1705227"/>
                  </a:lnTo>
                  <a:lnTo>
                    <a:pt x="2629508" y="1752739"/>
                  </a:lnTo>
                  <a:lnTo>
                    <a:pt x="2613675" y="1799698"/>
                  </a:lnTo>
                  <a:lnTo>
                    <a:pt x="2596123" y="1846043"/>
                  </a:lnTo>
                  <a:lnTo>
                    <a:pt x="2576878" y="1891712"/>
                  </a:lnTo>
                  <a:lnTo>
                    <a:pt x="2555964" y="1936641"/>
                  </a:lnTo>
                  <a:lnTo>
                    <a:pt x="2533412" y="1980769"/>
                  </a:lnTo>
                  <a:lnTo>
                    <a:pt x="2517143" y="2010301"/>
                  </a:lnTo>
                  <a:close/>
                </a:path>
              </a:pathLst>
            </a:custGeom>
            <a:solidFill>
              <a:srgbClr val="4E45E4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1487436" cy="683861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4371" y="520524"/>
              <a:ext cx="538480" cy="538480"/>
            </a:xfrm>
            <a:custGeom>
              <a:avLst/>
              <a:gdLst/>
              <a:ahLst/>
              <a:cxnLst/>
              <a:rect l="l" t="t" r="r" b="b"/>
              <a:pathLst>
                <a:path w="538480" h="538480">
                  <a:moveTo>
                    <a:pt x="269236" y="538473"/>
                  </a:moveTo>
                  <a:lnTo>
                    <a:pt x="229747" y="535563"/>
                  </a:lnTo>
                  <a:lnTo>
                    <a:pt x="191080" y="526883"/>
                  </a:lnTo>
                  <a:lnTo>
                    <a:pt x="154107" y="512618"/>
                  </a:lnTo>
                  <a:lnTo>
                    <a:pt x="119656" y="493098"/>
                  </a:lnTo>
                  <a:lnTo>
                    <a:pt x="88439" y="468740"/>
                  </a:lnTo>
                  <a:lnTo>
                    <a:pt x="61111" y="440040"/>
                  </a:lnTo>
                  <a:lnTo>
                    <a:pt x="38294" y="407639"/>
                  </a:lnTo>
                  <a:lnTo>
                    <a:pt x="20494" y="372269"/>
                  </a:lnTo>
                  <a:lnTo>
                    <a:pt x="8070" y="334671"/>
                  </a:lnTo>
                  <a:lnTo>
                    <a:pt x="1293" y="295626"/>
                  </a:lnTo>
                  <a:lnTo>
                    <a:pt x="0" y="269236"/>
                  </a:lnTo>
                  <a:lnTo>
                    <a:pt x="323" y="256009"/>
                  </a:lnTo>
                  <a:lnTo>
                    <a:pt x="5173" y="216711"/>
                  </a:lnTo>
                  <a:lnTo>
                    <a:pt x="15731" y="178548"/>
                  </a:lnTo>
                  <a:lnTo>
                    <a:pt x="31788" y="142317"/>
                  </a:lnTo>
                  <a:lnTo>
                    <a:pt x="52991" y="108838"/>
                  </a:lnTo>
                  <a:lnTo>
                    <a:pt x="78857" y="78857"/>
                  </a:lnTo>
                  <a:lnTo>
                    <a:pt x="108838" y="52991"/>
                  </a:lnTo>
                  <a:lnTo>
                    <a:pt x="142317" y="31788"/>
                  </a:lnTo>
                  <a:lnTo>
                    <a:pt x="178548" y="15731"/>
                  </a:lnTo>
                  <a:lnTo>
                    <a:pt x="216711" y="5173"/>
                  </a:lnTo>
                  <a:lnTo>
                    <a:pt x="256009" y="323"/>
                  </a:lnTo>
                  <a:lnTo>
                    <a:pt x="269236" y="0"/>
                  </a:lnTo>
                  <a:lnTo>
                    <a:pt x="282463" y="323"/>
                  </a:lnTo>
                  <a:lnTo>
                    <a:pt x="321762" y="5173"/>
                  </a:lnTo>
                  <a:lnTo>
                    <a:pt x="359925" y="15731"/>
                  </a:lnTo>
                  <a:lnTo>
                    <a:pt x="396155" y="31788"/>
                  </a:lnTo>
                  <a:lnTo>
                    <a:pt x="429634" y="52991"/>
                  </a:lnTo>
                  <a:lnTo>
                    <a:pt x="459615" y="78857"/>
                  </a:lnTo>
                  <a:lnTo>
                    <a:pt x="485481" y="108838"/>
                  </a:lnTo>
                  <a:lnTo>
                    <a:pt x="506685" y="142317"/>
                  </a:lnTo>
                  <a:lnTo>
                    <a:pt x="522742" y="178548"/>
                  </a:lnTo>
                  <a:lnTo>
                    <a:pt x="533300" y="216711"/>
                  </a:lnTo>
                  <a:lnTo>
                    <a:pt x="538150" y="256009"/>
                  </a:lnTo>
                  <a:lnTo>
                    <a:pt x="538473" y="269236"/>
                  </a:lnTo>
                  <a:lnTo>
                    <a:pt x="538150" y="282463"/>
                  </a:lnTo>
                  <a:lnTo>
                    <a:pt x="533300" y="321762"/>
                  </a:lnTo>
                  <a:lnTo>
                    <a:pt x="522742" y="359925"/>
                  </a:lnTo>
                  <a:lnTo>
                    <a:pt x="506685" y="396155"/>
                  </a:lnTo>
                  <a:lnTo>
                    <a:pt x="485481" y="429634"/>
                  </a:lnTo>
                  <a:lnTo>
                    <a:pt x="459615" y="459615"/>
                  </a:lnTo>
                  <a:lnTo>
                    <a:pt x="429634" y="485481"/>
                  </a:lnTo>
                  <a:lnTo>
                    <a:pt x="396155" y="506685"/>
                  </a:lnTo>
                  <a:lnTo>
                    <a:pt x="359925" y="522741"/>
                  </a:lnTo>
                  <a:lnTo>
                    <a:pt x="321761" y="533300"/>
                  </a:lnTo>
                  <a:lnTo>
                    <a:pt x="282463" y="538150"/>
                  </a:lnTo>
                  <a:lnTo>
                    <a:pt x="269236" y="538473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74371" y="520524"/>
              <a:ext cx="538480" cy="537210"/>
            </a:xfrm>
            <a:custGeom>
              <a:avLst/>
              <a:gdLst/>
              <a:ahLst/>
              <a:cxnLst/>
              <a:rect l="l" t="t" r="r" b="b"/>
              <a:pathLst>
                <a:path w="538480" h="537210">
                  <a:moveTo>
                    <a:pt x="282463" y="537209"/>
                  </a:moveTo>
                  <a:lnTo>
                    <a:pt x="256009" y="537209"/>
                  </a:lnTo>
                  <a:lnTo>
                    <a:pt x="229747" y="534669"/>
                  </a:lnTo>
                  <a:lnTo>
                    <a:pt x="178548" y="521969"/>
                  </a:lnTo>
                  <a:lnTo>
                    <a:pt x="142317" y="505459"/>
                  </a:lnTo>
                  <a:lnTo>
                    <a:pt x="108838" y="485139"/>
                  </a:lnTo>
                  <a:lnTo>
                    <a:pt x="98432" y="476249"/>
                  </a:lnTo>
                  <a:lnTo>
                    <a:pt x="88439" y="468629"/>
                  </a:lnTo>
                  <a:lnTo>
                    <a:pt x="78857" y="458469"/>
                  </a:lnTo>
                  <a:lnTo>
                    <a:pt x="69733" y="449579"/>
                  </a:lnTo>
                  <a:lnTo>
                    <a:pt x="61111" y="439419"/>
                  </a:lnTo>
                  <a:lnTo>
                    <a:pt x="38294" y="406399"/>
                  </a:lnTo>
                  <a:lnTo>
                    <a:pt x="20494" y="372109"/>
                  </a:lnTo>
                  <a:lnTo>
                    <a:pt x="8070" y="334009"/>
                  </a:lnTo>
                  <a:lnTo>
                    <a:pt x="1293" y="294639"/>
                  </a:lnTo>
                  <a:lnTo>
                    <a:pt x="0" y="267969"/>
                  </a:lnTo>
                  <a:lnTo>
                    <a:pt x="323" y="255269"/>
                  </a:lnTo>
                  <a:lnTo>
                    <a:pt x="5173" y="215899"/>
                  </a:lnTo>
                  <a:lnTo>
                    <a:pt x="15731" y="177799"/>
                  </a:lnTo>
                  <a:lnTo>
                    <a:pt x="31788" y="142239"/>
                  </a:lnTo>
                  <a:lnTo>
                    <a:pt x="52991" y="107949"/>
                  </a:lnTo>
                  <a:lnTo>
                    <a:pt x="78857" y="78739"/>
                  </a:lnTo>
                  <a:lnTo>
                    <a:pt x="88439" y="68579"/>
                  </a:lnTo>
                  <a:lnTo>
                    <a:pt x="98432" y="60959"/>
                  </a:lnTo>
                  <a:lnTo>
                    <a:pt x="108838" y="52069"/>
                  </a:lnTo>
                  <a:lnTo>
                    <a:pt x="119656" y="44449"/>
                  </a:lnTo>
                  <a:lnTo>
                    <a:pt x="154107" y="25399"/>
                  </a:lnTo>
                  <a:lnTo>
                    <a:pt x="203801" y="7619"/>
                  </a:lnTo>
                  <a:lnTo>
                    <a:pt x="256009" y="0"/>
                  </a:lnTo>
                  <a:lnTo>
                    <a:pt x="282463" y="0"/>
                  </a:lnTo>
                  <a:lnTo>
                    <a:pt x="308726" y="2539"/>
                  </a:lnTo>
                  <a:lnTo>
                    <a:pt x="334671" y="7619"/>
                  </a:lnTo>
                  <a:lnTo>
                    <a:pt x="359925" y="15239"/>
                  </a:lnTo>
                  <a:lnTo>
                    <a:pt x="366097" y="17779"/>
                  </a:lnTo>
                  <a:lnTo>
                    <a:pt x="252796" y="17779"/>
                  </a:lnTo>
                  <a:lnTo>
                    <a:pt x="236415" y="19049"/>
                  </a:lnTo>
                  <a:lnTo>
                    <a:pt x="228284" y="20319"/>
                  </a:lnTo>
                  <a:lnTo>
                    <a:pt x="212141" y="24129"/>
                  </a:lnTo>
                  <a:lnTo>
                    <a:pt x="204167" y="25399"/>
                  </a:lnTo>
                  <a:lnTo>
                    <a:pt x="165469" y="39369"/>
                  </a:lnTo>
                  <a:lnTo>
                    <a:pt x="122785" y="64769"/>
                  </a:lnTo>
                  <a:lnTo>
                    <a:pt x="116183" y="68579"/>
                  </a:lnTo>
                  <a:lnTo>
                    <a:pt x="103459" y="80009"/>
                  </a:lnTo>
                  <a:lnTo>
                    <a:pt x="97368" y="85089"/>
                  </a:lnTo>
                  <a:lnTo>
                    <a:pt x="85730" y="96519"/>
                  </a:lnTo>
                  <a:lnTo>
                    <a:pt x="55726" y="135889"/>
                  </a:lnTo>
                  <a:lnTo>
                    <a:pt x="33927" y="180339"/>
                  </a:lnTo>
                  <a:lnTo>
                    <a:pt x="21171" y="227329"/>
                  </a:lnTo>
                  <a:lnTo>
                    <a:pt x="17949" y="260349"/>
                  </a:lnTo>
                  <a:lnTo>
                    <a:pt x="17949" y="276859"/>
                  </a:lnTo>
                  <a:lnTo>
                    <a:pt x="24383" y="325119"/>
                  </a:lnTo>
                  <a:lnTo>
                    <a:pt x="40226" y="372109"/>
                  </a:lnTo>
                  <a:lnTo>
                    <a:pt x="64871" y="415289"/>
                  </a:lnTo>
                  <a:lnTo>
                    <a:pt x="97368" y="452119"/>
                  </a:lnTo>
                  <a:lnTo>
                    <a:pt x="103459" y="457199"/>
                  </a:lnTo>
                  <a:lnTo>
                    <a:pt x="116183" y="468629"/>
                  </a:lnTo>
                  <a:lnTo>
                    <a:pt x="122785" y="472439"/>
                  </a:lnTo>
                  <a:lnTo>
                    <a:pt x="136471" y="482599"/>
                  </a:lnTo>
                  <a:lnTo>
                    <a:pt x="143522" y="486409"/>
                  </a:lnTo>
                  <a:lnTo>
                    <a:pt x="180676" y="504189"/>
                  </a:lnTo>
                  <a:lnTo>
                    <a:pt x="212141" y="513079"/>
                  </a:lnTo>
                  <a:lnTo>
                    <a:pt x="228284" y="516889"/>
                  </a:lnTo>
                  <a:lnTo>
                    <a:pt x="236415" y="518159"/>
                  </a:lnTo>
                  <a:lnTo>
                    <a:pt x="252796" y="519429"/>
                  </a:lnTo>
                  <a:lnTo>
                    <a:pt x="366097" y="519429"/>
                  </a:lnTo>
                  <a:lnTo>
                    <a:pt x="359925" y="521969"/>
                  </a:lnTo>
                  <a:lnTo>
                    <a:pt x="334671" y="529589"/>
                  </a:lnTo>
                  <a:lnTo>
                    <a:pt x="308726" y="534669"/>
                  </a:lnTo>
                  <a:lnTo>
                    <a:pt x="282463" y="537209"/>
                  </a:lnTo>
                  <a:close/>
                </a:path>
                <a:path w="538480" h="537210">
                  <a:moveTo>
                    <a:pt x="366097" y="519429"/>
                  </a:moveTo>
                  <a:lnTo>
                    <a:pt x="285676" y="519429"/>
                  </a:lnTo>
                  <a:lnTo>
                    <a:pt x="302057" y="518159"/>
                  </a:lnTo>
                  <a:lnTo>
                    <a:pt x="310188" y="516889"/>
                  </a:lnTo>
                  <a:lnTo>
                    <a:pt x="326332" y="513079"/>
                  </a:lnTo>
                  <a:lnTo>
                    <a:pt x="334306" y="511809"/>
                  </a:lnTo>
                  <a:lnTo>
                    <a:pt x="357796" y="504189"/>
                  </a:lnTo>
                  <a:lnTo>
                    <a:pt x="394951" y="486409"/>
                  </a:lnTo>
                  <a:lnTo>
                    <a:pt x="415687" y="472439"/>
                  </a:lnTo>
                  <a:lnTo>
                    <a:pt x="422290" y="468629"/>
                  </a:lnTo>
                  <a:lnTo>
                    <a:pt x="435013" y="457199"/>
                  </a:lnTo>
                  <a:lnTo>
                    <a:pt x="441104" y="452119"/>
                  </a:lnTo>
                  <a:lnTo>
                    <a:pt x="452743" y="440689"/>
                  </a:lnTo>
                  <a:lnTo>
                    <a:pt x="482747" y="401319"/>
                  </a:lnTo>
                  <a:lnTo>
                    <a:pt x="504545" y="356869"/>
                  </a:lnTo>
                  <a:lnTo>
                    <a:pt x="517301" y="309879"/>
                  </a:lnTo>
                  <a:lnTo>
                    <a:pt x="520524" y="276859"/>
                  </a:lnTo>
                  <a:lnTo>
                    <a:pt x="520524" y="260349"/>
                  </a:lnTo>
                  <a:lnTo>
                    <a:pt x="514090" y="212089"/>
                  </a:lnTo>
                  <a:lnTo>
                    <a:pt x="498246" y="165099"/>
                  </a:lnTo>
                  <a:lnTo>
                    <a:pt x="473602" y="121919"/>
                  </a:lnTo>
                  <a:lnTo>
                    <a:pt x="441104" y="85089"/>
                  </a:lnTo>
                  <a:lnTo>
                    <a:pt x="435013" y="80009"/>
                  </a:lnTo>
                  <a:lnTo>
                    <a:pt x="422290" y="68579"/>
                  </a:lnTo>
                  <a:lnTo>
                    <a:pt x="415687" y="64769"/>
                  </a:lnTo>
                  <a:lnTo>
                    <a:pt x="402001" y="54609"/>
                  </a:lnTo>
                  <a:lnTo>
                    <a:pt x="394951" y="50799"/>
                  </a:lnTo>
                  <a:lnTo>
                    <a:pt x="357796" y="33019"/>
                  </a:lnTo>
                  <a:lnTo>
                    <a:pt x="326332" y="24129"/>
                  </a:lnTo>
                  <a:lnTo>
                    <a:pt x="310188" y="20319"/>
                  </a:lnTo>
                  <a:lnTo>
                    <a:pt x="302057" y="19049"/>
                  </a:lnTo>
                  <a:lnTo>
                    <a:pt x="285676" y="17779"/>
                  </a:lnTo>
                  <a:lnTo>
                    <a:pt x="366097" y="17779"/>
                  </a:lnTo>
                  <a:lnTo>
                    <a:pt x="407639" y="38099"/>
                  </a:lnTo>
                  <a:lnTo>
                    <a:pt x="440040" y="60959"/>
                  </a:lnTo>
                  <a:lnTo>
                    <a:pt x="450034" y="68579"/>
                  </a:lnTo>
                  <a:lnTo>
                    <a:pt x="459615" y="78739"/>
                  </a:lnTo>
                  <a:lnTo>
                    <a:pt x="468740" y="87629"/>
                  </a:lnTo>
                  <a:lnTo>
                    <a:pt x="477361" y="97789"/>
                  </a:lnTo>
                  <a:lnTo>
                    <a:pt x="500178" y="130809"/>
                  </a:lnTo>
                  <a:lnTo>
                    <a:pt x="517979" y="165099"/>
                  </a:lnTo>
                  <a:lnTo>
                    <a:pt x="530402" y="203199"/>
                  </a:lnTo>
                  <a:lnTo>
                    <a:pt x="537180" y="242569"/>
                  </a:lnTo>
                  <a:lnTo>
                    <a:pt x="538473" y="267969"/>
                  </a:lnTo>
                  <a:lnTo>
                    <a:pt x="538267" y="276859"/>
                  </a:lnTo>
                  <a:lnTo>
                    <a:pt x="538150" y="281939"/>
                  </a:lnTo>
                  <a:lnTo>
                    <a:pt x="533300" y="321309"/>
                  </a:lnTo>
                  <a:lnTo>
                    <a:pt x="522742" y="359409"/>
                  </a:lnTo>
                  <a:lnTo>
                    <a:pt x="506685" y="394969"/>
                  </a:lnTo>
                  <a:lnTo>
                    <a:pt x="485481" y="429259"/>
                  </a:lnTo>
                  <a:lnTo>
                    <a:pt x="459615" y="458469"/>
                  </a:lnTo>
                  <a:lnTo>
                    <a:pt x="450034" y="468629"/>
                  </a:lnTo>
                  <a:lnTo>
                    <a:pt x="440040" y="476249"/>
                  </a:lnTo>
                  <a:lnTo>
                    <a:pt x="429634" y="485139"/>
                  </a:lnTo>
                  <a:lnTo>
                    <a:pt x="418816" y="492759"/>
                  </a:lnTo>
                  <a:lnTo>
                    <a:pt x="407639" y="499109"/>
                  </a:lnTo>
                  <a:lnTo>
                    <a:pt x="396155" y="505459"/>
                  </a:lnTo>
                  <a:lnTo>
                    <a:pt x="384365" y="511809"/>
                  </a:lnTo>
                  <a:lnTo>
                    <a:pt x="366097" y="519429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939" y="695528"/>
              <a:ext cx="242313" cy="1884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28234" y="1103870"/>
              <a:ext cx="538480" cy="36195"/>
            </a:xfrm>
            <a:custGeom>
              <a:avLst/>
              <a:gdLst/>
              <a:ahLst/>
              <a:cxnLst/>
              <a:rect l="l" t="t" r="r" b="b"/>
              <a:pathLst>
                <a:path w="538480" h="36194">
                  <a:moveTo>
                    <a:pt x="522904" y="35898"/>
                  </a:moveTo>
                  <a:lnTo>
                    <a:pt x="15568" y="35898"/>
                  </a:lnTo>
                  <a:lnTo>
                    <a:pt x="13279" y="35442"/>
                  </a:lnTo>
                  <a:lnTo>
                    <a:pt x="0" y="20329"/>
                  </a:lnTo>
                  <a:lnTo>
                    <a:pt x="0" y="17949"/>
                  </a:lnTo>
                  <a:lnTo>
                    <a:pt x="0" y="15568"/>
                  </a:lnTo>
                  <a:lnTo>
                    <a:pt x="15568" y="0"/>
                  </a:lnTo>
                  <a:lnTo>
                    <a:pt x="522904" y="0"/>
                  </a:lnTo>
                  <a:lnTo>
                    <a:pt x="538473" y="15568"/>
                  </a:lnTo>
                  <a:lnTo>
                    <a:pt x="538473" y="20329"/>
                  </a:lnTo>
                  <a:lnTo>
                    <a:pt x="525194" y="35442"/>
                  </a:lnTo>
                  <a:lnTo>
                    <a:pt x="522904" y="35898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15534" y="439402"/>
            <a:ext cx="6375584" cy="56233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450" dirty="0">
                <a:latin typeface="Noto Sans KR" panose="020B0200000000000000" pitchFamily="50" charset="-127"/>
                <a:ea typeface="Noto Sans KR" panose="020B0200000000000000" pitchFamily="50" charset="-127"/>
                <a:cs typeface="Tahoma"/>
              </a:rPr>
              <a:t>Pro </a:t>
            </a:r>
            <a:r>
              <a:rPr sz="35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플랜을 선택해야 하는 이유</a:t>
            </a:r>
            <a:endParaRPr sz="3550">
              <a:latin typeface="Noto Sans KR" panose="020B0200000000000000" pitchFamily="50" charset="-127"/>
              <a:ea typeface="Noto Sans KR" panose="020B0200000000000000" pitchFamily="50" charset="-127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4371" y="1642344"/>
            <a:ext cx="3302635" cy="1822450"/>
            <a:chOff x="574371" y="1642344"/>
            <a:chExt cx="3302635" cy="1822450"/>
          </a:xfrm>
        </p:grpSpPr>
        <p:sp>
          <p:nvSpPr>
            <p:cNvPr id="13" name="object 13"/>
            <p:cNvSpPr/>
            <p:nvPr/>
          </p:nvSpPr>
          <p:spPr>
            <a:xfrm>
              <a:off x="574371" y="1642344"/>
              <a:ext cx="3302635" cy="1822450"/>
            </a:xfrm>
            <a:custGeom>
              <a:avLst/>
              <a:gdLst/>
              <a:ahLst/>
              <a:cxnLst/>
              <a:rect l="l" t="t" r="r" b="b"/>
              <a:pathLst>
                <a:path w="3302635" h="1822450">
                  <a:moveTo>
                    <a:pt x="3194943" y="1821835"/>
                  </a:moveTo>
                  <a:lnTo>
                    <a:pt x="107694" y="1821835"/>
                  </a:lnTo>
                  <a:lnTo>
                    <a:pt x="97085" y="1821323"/>
                  </a:lnTo>
                  <a:lnTo>
                    <a:pt x="56876" y="1809103"/>
                  </a:lnTo>
                  <a:lnTo>
                    <a:pt x="24403" y="1782428"/>
                  </a:lnTo>
                  <a:lnTo>
                    <a:pt x="4611" y="1745356"/>
                  </a:lnTo>
                  <a:lnTo>
                    <a:pt x="0" y="1714140"/>
                  </a:lnTo>
                  <a:lnTo>
                    <a:pt x="0" y="107694"/>
                  </a:lnTo>
                  <a:lnTo>
                    <a:pt x="8197" y="66481"/>
                  </a:lnTo>
                  <a:lnTo>
                    <a:pt x="31543" y="31542"/>
                  </a:lnTo>
                  <a:lnTo>
                    <a:pt x="66481" y="8197"/>
                  </a:lnTo>
                  <a:lnTo>
                    <a:pt x="107694" y="0"/>
                  </a:lnTo>
                  <a:lnTo>
                    <a:pt x="3194943" y="0"/>
                  </a:lnTo>
                  <a:lnTo>
                    <a:pt x="3236155" y="8197"/>
                  </a:lnTo>
                  <a:lnTo>
                    <a:pt x="3271094" y="31542"/>
                  </a:lnTo>
                  <a:lnTo>
                    <a:pt x="3294440" y="66481"/>
                  </a:lnTo>
                  <a:lnTo>
                    <a:pt x="3302638" y="107694"/>
                  </a:lnTo>
                  <a:lnTo>
                    <a:pt x="3302638" y="1714140"/>
                  </a:lnTo>
                  <a:lnTo>
                    <a:pt x="3294440" y="1755353"/>
                  </a:lnTo>
                  <a:lnTo>
                    <a:pt x="3271094" y="1790292"/>
                  </a:lnTo>
                  <a:lnTo>
                    <a:pt x="3236155" y="1813637"/>
                  </a:lnTo>
                  <a:lnTo>
                    <a:pt x="3194943" y="1821835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74371" y="1642344"/>
              <a:ext cx="3302635" cy="1822450"/>
            </a:xfrm>
            <a:custGeom>
              <a:avLst/>
              <a:gdLst/>
              <a:ahLst/>
              <a:cxnLst/>
              <a:rect l="l" t="t" r="r" b="b"/>
              <a:pathLst>
                <a:path w="3302635" h="1822450">
                  <a:moveTo>
                    <a:pt x="3194943" y="1821835"/>
                  </a:moveTo>
                  <a:lnTo>
                    <a:pt x="107694" y="1821835"/>
                  </a:lnTo>
                  <a:lnTo>
                    <a:pt x="97085" y="1821323"/>
                  </a:lnTo>
                  <a:lnTo>
                    <a:pt x="56876" y="1809103"/>
                  </a:lnTo>
                  <a:lnTo>
                    <a:pt x="24403" y="1782428"/>
                  </a:lnTo>
                  <a:lnTo>
                    <a:pt x="4611" y="1745356"/>
                  </a:lnTo>
                  <a:lnTo>
                    <a:pt x="0" y="1714140"/>
                  </a:lnTo>
                  <a:lnTo>
                    <a:pt x="0" y="107694"/>
                  </a:lnTo>
                  <a:lnTo>
                    <a:pt x="8197" y="66481"/>
                  </a:lnTo>
                  <a:lnTo>
                    <a:pt x="31543" y="31542"/>
                  </a:lnTo>
                  <a:lnTo>
                    <a:pt x="66481" y="8197"/>
                  </a:lnTo>
                  <a:lnTo>
                    <a:pt x="107694" y="0"/>
                  </a:lnTo>
                  <a:lnTo>
                    <a:pt x="3194943" y="0"/>
                  </a:lnTo>
                  <a:lnTo>
                    <a:pt x="3236155" y="8197"/>
                  </a:lnTo>
                  <a:lnTo>
                    <a:pt x="3237802" y="8974"/>
                  </a:lnTo>
                  <a:lnTo>
                    <a:pt x="101212" y="8974"/>
                  </a:lnTo>
                  <a:lnTo>
                    <a:pt x="94792" y="9606"/>
                  </a:lnTo>
                  <a:lnTo>
                    <a:pt x="58238" y="22010"/>
                  </a:lnTo>
                  <a:lnTo>
                    <a:pt x="29213" y="47458"/>
                  </a:lnTo>
                  <a:lnTo>
                    <a:pt x="12135" y="82077"/>
                  </a:lnTo>
                  <a:lnTo>
                    <a:pt x="8974" y="101212"/>
                  </a:lnTo>
                  <a:lnTo>
                    <a:pt x="8974" y="1720622"/>
                  </a:lnTo>
                  <a:lnTo>
                    <a:pt x="18969" y="1757907"/>
                  </a:lnTo>
                  <a:lnTo>
                    <a:pt x="42472" y="1788529"/>
                  </a:lnTo>
                  <a:lnTo>
                    <a:pt x="75904" y="1807826"/>
                  </a:lnTo>
                  <a:lnTo>
                    <a:pt x="101212" y="1812860"/>
                  </a:lnTo>
                  <a:lnTo>
                    <a:pt x="3237801" y="1812860"/>
                  </a:lnTo>
                  <a:lnTo>
                    <a:pt x="3236155" y="1813637"/>
                  </a:lnTo>
                  <a:lnTo>
                    <a:pt x="3226158" y="1817223"/>
                  </a:lnTo>
                  <a:lnTo>
                    <a:pt x="3215956" y="1819785"/>
                  </a:lnTo>
                  <a:lnTo>
                    <a:pt x="3205552" y="1821323"/>
                  </a:lnTo>
                  <a:lnTo>
                    <a:pt x="3194943" y="1821835"/>
                  </a:lnTo>
                  <a:close/>
                </a:path>
                <a:path w="3302635" h="1822450">
                  <a:moveTo>
                    <a:pt x="3237801" y="1812860"/>
                  </a:moveTo>
                  <a:lnTo>
                    <a:pt x="3201425" y="1812860"/>
                  </a:lnTo>
                  <a:lnTo>
                    <a:pt x="3207844" y="1812228"/>
                  </a:lnTo>
                  <a:lnTo>
                    <a:pt x="3220559" y="1809698"/>
                  </a:lnTo>
                  <a:lnTo>
                    <a:pt x="3255178" y="1792621"/>
                  </a:lnTo>
                  <a:lnTo>
                    <a:pt x="3280626" y="1763596"/>
                  </a:lnTo>
                  <a:lnTo>
                    <a:pt x="3293030" y="1727042"/>
                  </a:lnTo>
                  <a:lnTo>
                    <a:pt x="3293663" y="1720622"/>
                  </a:lnTo>
                  <a:lnTo>
                    <a:pt x="3293663" y="101212"/>
                  </a:lnTo>
                  <a:lnTo>
                    <a:pt x="3283667" y="63927"/>
                  </a:lnTo>
                  <a:lnTo>
                    <a:pt x="3260165" y="33305"/>
                  </a:lnTo>
                  <a:lnTo>
                    <a:pt x="3226732" y="14008"/>
                  </a:lnTo>
                  <a:lnTo>
                    <a:pt x="3201425" y="8974"/>
                  </a:lnTo>
                  <a:lnTo>
                    <a:pt x="3237802" y="8974"/>
                  </a:lnTo>
                  <a:lnTo>
                    <a:pt x="3271094" y="31542"/>
                  </a:lnTo>
                  <a:lnTo>
                    <a:pt x="3294439" y="66481"/>
                  </a:lnTo>
                  <a:lnTo>
                    <a:pt x="3302638" y="107694"/>
                  </a:lnTo>
                  <a:lnTo>
                    <a:pt x="3302638" y="1714140"/>
                  </a:lnTo>
                  <a:lnTo>
                    <a:pt x="3302125" y="1724749"/>
                  </a:lnTo>
                  <a:lnTo>
                    <a:pt x="3289906" y="1764958"/>
                  </a:lnTo>
                  <a:lnTo>
                    <a:pt x="3263230" y="1797431"/>
                  </a:lnTo>
                  <a:lnTo>
                    <a:pt x="3245761" y="1809103"/>
                  </a:lnTo>
                  <a:lnTo>
                    <a:pt x="3237801" y="1812860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98735" y="1866708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4" h="448944">
                  <a:moveTo>
                    <a:pt x="224364" y="448728"/>
                  </a:moveTo>
                  <a:lnTo>
                    <a:pt x="180593" y="444416"/>
                  </a:lnTo>
                  <a:lnTo>
                    <a:pt x="138503" y="431649"/>
                  </a:lnTo>
                  <a:lnTo>
                    <a:pt x="99713" y="410915"/>
                  </a:lnTo>
                  <a:lnTo>
                    <a:pt x="65714" y="383013"/>
                  </a:lnTo>
                  <a:lnTo>
                    <a:pt x="37812" y="349013"/>
                  </a:lnTo>
                  <a:lnTo>
                    <a:pt x="17078" y="310224"/>
                  </a:lnTo>
                  <a:lnTo>
                    <a:pt x="4311" y="268135"/>
                  </a:lnTo>
                  <a:lnTo>
                    <a:pt x="0" y="224364"/>
                  </a:lnTo>
                  <a:lnTo>
                    <a:pt x="269" y="213341"/>
                  </a:lnTo>
                  <a:lnTo>
                    <a:pt x="6725" y="169834"/>
                  </a:lnTo>
                  <a:lnTo>
                    <a:pt x="21545" y="128422"/>
                  </a:lnTo>
                  <a:lnTo>
                    <a:pt x="44159" y="90698"/>
                  </a:lnTo>
                  <a:lnTo>
                    <a:pt x="73699" y="58110"/>
                  </a:lnTo>
                  <a:lnTo>
                    <a:pt x="109028" y="31912"/>
                  </a:lnTo>
                  <a:lnTo>
                    <a:pt x="148789" y="13109"/>
                  </a:lnTo>
                  <a:lnTo>
                    <a:pt x="191455" y="2424"/>
                  </a:lnTo>
                  <a:lnTo>
                    <a:pt x="224364" y="0"/>
                  </a:lnTo>
                  <a:lnTo>
                    <a:pt x="235386" y="269"/>
                  </a:lnTo>
                  <a:lnTo>
                    <a:pt x="278893" y="6725"/>
                  </a:lnTo>
                  <a:lnTo>
                    <a:pt x="320304" y="21545"/>
                  </a:lnTo>
                  <a:lnTo>
                    <a:pt x="358029" y="44159"/>
                  </a:lnTo>
                  <a:lnTo>
                    <a:pt x="390616" y="73698"/>
                  </a:lnTo>
                  <a:lnTo>
                    <a:pt x="416815" y="109028"/>
                  </a:lnTo>
                  <a:lnTo>
                    <a:pt x="435618" y="148789"/>
                  </a:lnTo>
                  <a:lnTo>
                    <a:pt x="446302" y="191455"/>
                  </a:lnTo>
                  <a:lnTo>
                    <a:pt x="448728" y="224364"/>
                  </a:lnTo>
                  <a:lnTo>
                    <a:pt x="448458" y="235386"/>
                  </a:lnTo>
                  <a:lnTo>
                    <a:pt x="442002" y="278893"/>
                  </a:lnTo>
                  <a:lnTo>
                    <a:pt x="427182" y="320304"/>
                  </a:lnTo>
                  <a:lnTo>
                    <a:pt x="404567" y="358028"/>
                  </a:lnTo>
                  <a:lnTo>
                    <a:pt x="375028" y="390616"/>
                  </a:lnTo>
                  <a:lnTo>
                    <a:pt x="339699" y="416815"/>
                  </a:lnTo>
                  <a:lnTo>
                    <a:pt x="299937" y="435618"/>
                  </a:lnTo>
                  <a:lnTo>
                    <a:pt x="257271" y="446302"/>
                  </a:lnTo>
                  <a:lnTo>
                    <a:pt x="224364" y="448728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98735" y="1866708"/>
              <a:ext cx="448945" cy="448309"/>
            </a:xfrm>
            <a:custGeom>
              <a:avLst/>
              <a:gdLst/>
              <a:ahLst/>
              <a:cxnLst/>
              <a:rect l="l" t="t" r="r" b="b"/>
              <a:pathLst>
                <a:path w="448944" h="448310">
                  <a:moveTo>
                    <a:pt x="235386" y="448309"/>
                  </a:moveTo>
                  <a:lnTo>
                    <a:pt x="213341" y="448309"/>
                  </a:lnTo>
                  <a:lnTo>
                    <a:pt x="191456" y="445769"/>
                  </a:lnTo>
                  <a:lnTo>
                    <a:pt x="180593" y="443229"/>
                  </a:lnTo>
                  <a:lnTo>
                    <a:pt x="169834" y="441959"/>
                  </a:lnTo>
                  <a:lnTo>
                    <a:pt x="159233" y="438149"/>
                  </a:lnTo>
                  <a:lnTo>
                    <a:pt x="148790" y="435609"/>
                  </a:lnTo>
                  <a:lnTo>
                    <a:pt x="138503" y="430529"/>
                  </a:lnTo>
                  <a:lnTo>
                    <a:pt x="99713" y="410209"/>
                  </a:lnTo>
                  <a:lnTo>
                    <a:pt x="65714" y="382269"/>
                  </a:lnTo>
                  <a:lnTo>
                    <a:pt x="37812" y="347979"/>
                  </a:lnTo>
                  <a:lnTo>
                    <a:pt x="26490" y="328929"/>
                  </a:lnTo>
                  <a:lnTo>
                    <a:pt x="21545" y="320039"/>
                  </a:lnTo>
                  <a:lnTo>
                    <a:pt x="6725" y="278129"/>
                  </a:lnTo>
                  <a:lnTo>
                    <a:pt x="269" y="234949"/>
                  </a:lnTo>
                  <a:lnTo>
                    <a:pt x="0" y="223519"/>
                  </a:lnTo>
                  <a:lnTo>
                    <a:pt x="149" y="217169"/>
                  </a:lnTo>
                  <a:lnTo>
                    <a:pt x="6725" y="168909"/>
                  </a:lnTo>
                  <a:lnTo>
                    <a:pt x="21545" y="128269"/>
                  </a:lnTo>
                  <a:lnTo>
                    <a:pt x="44159" y="90169"/>
                  </a:lnTo>
                  <a:lnTo>
                    <a:pt x="58111" y="73659"/>
                  </a:lnTo>
                  <a:lnTo>
                    <a:pt x="65714" y="64769"/>
                  </a:lnTo>
                  <a:lnTo>
                    <a:pt x="73699" y="57149"/>
                  </a:lnTo>
                  <a:lnTo>
                    <a:pt x="82027" y="50799"/>
                  </a:lnTo>
                  <a:lnTo>
                    <a:pt x="90698" y="43179"/>
                  </a:lnTo>
                  <a:lnTo>
                    <a:pt x="99713" y="36829"/>
                  </a:lnTo>
                  <a:lnTo>
                    <a:pt x="109028" y="31749"/>
                  </a:lnTo>
                  <a:lnTo>
                    <a:pt x="118598" y="25399"/>
                  </a:lnTo>
                  <a:lnTo>
                    <a:pt x="159233" y="8889"/>
                  </a:lnTo>
                  <a:lnTo>
                    <a:pt x="202372" y="0"/>
                  </a:lnTo>
                  <a:lnTo>
                    <a:pt x="246355" y="0"/>
                  </a:lnTo>
                  <a:lnTo>
                    <a:pt x="257271" y="1269"/>
                  </a:lnTo>
                  <a:lnTo>
                    <a:pt x="289493" y="8889"/>
                  </a:lnTo>
                  <a:lnTo>
                    <a:pt x="210272" y="8889"/>
                  </a:lnTo>
                  <a:lnTo>
                    <a:pt x="196231" y="10159"/>
                  </a:lnTo>
                  <a:lnTo>
                    <a:pt x="168590" y="15239"/>
                  </a:lnTo>
                  <a:lnTo>
                    <a:pt x="155089" y="19049"/>
                  </a:lnTo>
                  <a:lnTo>
                    <a:pt x="148455" y="21589"/>
                  </a:lnTo>
                  <a:lnTo>
                    <a:pt x="135420" y="27939"/>
                  </a:lnTo>
                  <a:lnTo>
                    <a:pt x="129051" y="30479"/>
                  </a:lnTo>
                  <a:lnTo>
                    <a:pt x="116608" y="36829"/>
                  </a:lnTo>
                  <a:lnTo>
                    <a:pt x="110565" y="40639"/>
                  </a:lnTo>
                  <a:lnTo>
                    <a:pt x="98834" y="48259"/>
                  </a:lnTo>
                  <a:lnTo>
                    <a:pt x="93175" y="53339"/>
                  </a:lnTo>
                  <a:lnTo>
                    <a:pt x="82269" y="62229"/>
                  </a:lnTo>
                  <a:lnTo>
                    <a:pt x="77048" y="66039"/>
                  </a:lnTo>
                  <a:lnTo>
                    <a:pt x="67072" y="76199"/>
                  </a:lnTo>
                  <a:lnTo>
                    <a:pt x="62340" y="81279"/>
                  </a:lnTo>
                  <a:lnTo>
                    <a:pt x="53390" y="92709"/>
                  </a:lnTo>
                  <a:lnTo>
                    <a:pt x="49193" y="97789"/>
                  </a:lnTo>
                  <a:lnTo>
                    <a:pt x="41354" y="110489"/>
                  </a:lnTo>
                  <a:lnTo>
                    <a:pt x="37732" y="115569"/>
                  </a:lnTo>
                  <a:lnTo>
                    <a:pt x="31081" y="128269"/>
                  </a:lnTo>
                  <a:lnTo>
                    <a:pt x="28069" y="134619"/>
                  </a:lnTo>
                  <a:lnTo>
                    <a:pt x="22670" y="147319"/>
                  </a:lnTo>
                  <a:lnTo>
                    <a:pt x="20296" y="154939"/>
                  </a:lnTo>
                  <a:lnTo>
                    <a:pt x="16201" y="167639"/>
                  </a:lnTo>
                  <a:lnTo>
                    <a:pt x="9320" y="209549"/>
                  </a:lnTo>
                  <a:lnTo>
                    <a:pt x="8974" y="217169"/>
                  </a:lnTo>
                  <a:lnTo>
                    <a:pt x="8974" y="231139"/>
                  </a:lnTo>
                  <a:lnTo>
                    <a:pt x="14489" y="273049"/>
                  </a:lnTo>
                  <a:lnTo>
                    <a:pt x="28069" y="312419"/>
                  </a:lnTo>
                  <a:lnTo>
                    <a:pt x="49193" y="349249"/>
                  </a:lnTo>
                  <a:lnTo>
                    <a:pt x="53390" y="354329"/>
                  </a:lnTo>
                  <a:lnTo>
                    <a:pt x="62340" y="365759"/>
                  </a:lnTo>
                  <a:lnTo>
                    <a:pt x="93175" y="394969"/>
                  </a:lnTo>
                  <a:lnTo>
                    <a:pt x="129051" y="416559"/>
                  </a:lnTo>
                  <a:lnTo>
                    <a:pt x="135420" y="420369"/>
                  </a:lnTo>
                  <a:lnTo>
                    <a:pt x="155089" y="427989"/>
                  </a:lnTo>
                  <a:lnTo>
                    <a:pt x="168590" y="431799"/>
                  </a:lnTo>
                  <a:lnTo>
                    <a:pt x="175424" y="433069"/>
                  </a:lnTo>
                  <a:lnTo>
                    <a:pt x="189262" y="436879"/>
                  </a:lnTo>
                  <a:lnTo>
                    <a:pt x="196231" y="436879"/>
                  </a:lnTo>
                  <a:lnTo>
                    <a:pt x="210272" y="438149"/>
                  </a:lnTo>
                  <a:lnTo>
                    <a:pt x="217309" y="439419"/>
                  </a:lnTo>
                  <a:lnTo>
                    <a:pt x="285960" y="439419"/>
                  </a:lnTo>
                  <a:lnTo>
                    <a:pt x="278893" y="441959"/>
                  </a:lnTo>
                  <a:lnTo>
                    <a:pt x="268135" y="443229"/>
                  </a:lnTo>
                  <a:lnTo>
                    <a:pt x="257271" y="445769"/>
                  </a:lnTo>
                  <a:lnTo>
                    <a:pt x="235386" y="448309"/>
                  </a:lnTo>
                  <a:close/>
                </a:path>
                <a:path w="448944" h="448310">
                  <a:moveTo>
                    <a:pt x="285960" y="439419"/>
                  </a:moveTo>
                  <a:lnTo>
                    <a:pt x="231418" y="439419"/>
                  </a:lnTo>
                  <a:lnTo>
                    <a:pt x="238455" y="438149"/>
                  </a:lnTo>
                  <a:lnTo>
                    <a:pt x="252496" y="436879"/>
                  </a:lnTo>
                  <a:lnTo>
                    <a:pt x="259465" y="436879"/>
                  </a:lnTo>
                  <a:lnTo>
                    <a:pt x="273302" y="433069"/>
                  </a:lnTo>
                  <a:lnTo>
                    <a:pt x="280137" y="431799"/>
                  </a:lnTo>
                  <a:lnTo>
                    <a:pt x="293638" y="427989"/>
                  </a:lnTo>
                  <a:lnTo>
                    <a:pt x="313307" y="420369"/>
                  </a:lnTo>
                  <a:lnTo>
                    <a:pt x="319676" y="416559"/>
                  </a:lnTo>
                  <a:lnTo>
                    <a:pt x="332119" y="410209"/>
                  </a:lnTo>
                  <a:lnTo>
                    <a:pt x="366458" y="386079"/>
                  </a:lnTo>
                  <a:lnTo>
                    <a:pt x="395337" y="354329"/>
                  </a:lnTo>
                  <a:lnTo>
                    <a:pt x="399534" y="349249"/>
                  </a:lnTo>
                  <a:lnTo>
                    <a:pt x="420658" y="312419"/>
                  </a:lnTo>
                  <a:lnTo>
                    <a:pt x="434238" y="273049"/>
                  </a:lnTo>
                  <a:lnTo>
                    <a:pt x="439753" y="231139"/>
                  </a:lnTo>
                  <a:lnTo>
                    <a:pt x="439753" y="217169"/>
                  </a:lnTo>
                  <a:lnTo>
                    <a:pt x="439522" y="212089"/>
                  </a:lnTo>
                  <a:lnTo>
                    <a:pt x="439407" y="209549"/>
                  </a:lnTo>
                  <a:lnTo>
                    <a:pt x="432526" y="167639"/>
                  </a:lnTo>
                  <a:lnTo>
                    <a:pt x="428430" y="154939"/>
                  </a:lnTo>
                  <a:lnTo>
                    <a:pt x="426057" y="147319"/>
                  </a:lnTo>
                  <a:lnTo>
                    <a:pt x="420658" y="134619"/>
                  </a:lnTo>
                  <a:lnTo>
                    <a:pt x="417645" y="128269"/>
                  </a:lnTo>
                  <a:lnTo>
                    <a:pt x="410995" y="115569"/>
                  </a:lnTo>
                  <a:lnTo>
                    <a:pt x="407372" y="110489"/>
                  </a:lnTo>
                  <a:lnTo>
                    <a:pt x="399534" y="97789"/>
                  </a:lnTo>
                  <a:lnTo>
                    <a:pt x="395337" y="92709"/>
                  </a:lnTo>
                  <a:lnTo>
                    <a:pt x="386387" y="81279"/>
                  </a:lnTo>
                  <a:lnTo>
                    <a:pt x="381655" y="76199"/>
                  </a:lnTo>
                  <a:lnTo>
                    <a:pt x="371679" y="66039"/>
                  </a:lnTo>
                  <a:lnTo>
                    <a:pt x="366458" y="62229"/>
                  </a:lnTo>
                  <a:lnTo>
                    <a:pt x="355552" y="53339"/>
                  </a:lnTo>
                  <a:lnTo>
                    <a:pt x="319676" y="30479"/>
                  </a:lnTo>
                  <a:lnTo>
                    <a:pt x="313307" y="27939"/>
                  </a:lnTo>
                  <a:lnTo>
                    <a:pt x="300272" y="21589"/>
                  </a:lnTo>
                  <a:lnTo>
                    <a:pt x="293638" y="19049"/>
                  </a:lnTo>
                  <a:lnTo>
                    <a:pt x="280137" y="15239"/>
                  </a:lnTo>
                  <a:lnTo>
                    <a:pt x="252496" y="10159"/>
                  </a:lnTo>
                  <a:lnTo>
                    <a:pt x="238455" y="8889"/>
                  </a:lnTo>
                  <a:lnTo>
                    <a:pt x="289493" y="8889"/>
                  </a:lnTo>
                  <a:lnTo>
                    <a:pt x="310224" y="16509"/>
                  </a:lnTo>
                  <a:lnTo>
                    <a:pt x="320304" y="20319"/>
                  </a:lnTo>
                  <a:lnTo>
                    <a:pt x="330129" y="25399"/>
                  </a:lnTo>
                  <a:lnTo>
                    <a:pt x="339699" y="31749"/>
                  </a:lnTo>
                  <a:lnTo>
                    <a:pt x="349013" y="36829"/>
                  </a:lnTo>
                  <a:lnTo>
                    <a:pt x="358028" y="43179"/>
                  </a:lnTo>
                  <a:lnTo>
                    <a:pt x="366700" y="50799"/>
                  </a:lnTo>
                  <a:lnTo>
                    <a:pt x="375028" y="57149"/>
                  </a:lnTo>
                  <a:lnTo>
                    <a:pt x="383013" y="64769"/>
                  </a:lnTo>
                  <a:lnTo>
                    <a:pt x="390616" y="73659"/>
                  </a:lnTo>
                  <a:lnTo>
                    <a:pt x="397801" y="81279"/>
                  </a:lnTo>
                  <a:lnTo>
                    <a:pt x="422237" y="118109"/>
                  </a:lnTo>
                  <a:lnTo>
                    <a:pt x="439069" y="158749"/>
                  </a:lnTo>
                  <a:lnTo>
                    <a:pt x="447650" y="201929"/>
                  </a:lnTo>
                  <a:lnTo>
                    <a:pt x="448727" y="223519"/>
                  </a:lnTo>
                  <a:lnTo>
                    <a:pt x="448548" y="231139"/>
                  </a:lnTo>
                  <a:lnTo>
                    <a:pt x="448458" y="234949"/>
                  </a:lnTo>
                  <a:lnTo>
                    <a:pt x="442002" y="278129"/>
                  </a:lnTo>
                  <a:lnTo>
                    <a:pt x="427182" y="320039"/>
                  </a:lnTo>
                  <a:lnTo>
                    <a:pt x="422237" y="328929"/>
                  </a:lnTo>
                  <a:lnTo>
                    <a:pt x="416815" y="339089"/>
                  </a:lnTo>
                  <a:lnTo>
                    <a:pt x="390616" y="374649"/>
                  </a:lnTo>
                  <a:lnTo>
                    <a:pt x="358028" y="403859"/>
                  </a:lnTo>
                  <a:lnTo>
                    <a:pt x="320304" y="426719"/>
                  </a:lnTo>
                  <a:lnTo>
                    <a:pt x="310224" y="430529"/>
                  </a:lnTo>
                  <a:lnTo>
                    <a:pt x="299937" y="435609"/>
                  </a:lnTo>
                  <a:lnTo>
                    <a:pt x="289494" y="438149"/>
                  </a:lnTo>
                  <a:lnTo>
                    <a:pt x="285960" y="439419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9252" y="2019275"/>
              <a:ext cx="107694" cy="14359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86035" y="2449057"/>
            <a:ext cx="1239648" cy="2475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Berlin Sans FB"/>
              </a:rPr>
              <a:t>MCP </a:t>
            </a:r>
            <a:r>
              <a:rPr sz="15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기능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6034" y="2809217"/>
            <a:ext cx="2993309" cy="2054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외부 도구 연결 가능 </a:t>
            </a: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(Free </a:t>
            </a: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플랜에서는 불가능</a:t>
            </a: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)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092399" y="1642344"/>
            <a:ext cx="3302635" cy="1822450"/>
            <a:chOff x="4092399" y="1642344"/>
            <a:chExt cx="3302635" cy="1822450"/>
          </a:xfrm>
        </p:grpSpPr>
        <p:sp>
          <p:nvSpPr>
            <p:cNvPr id="21" name="object 21"/>
            <p:cNvSpPr/>
            <p:nvPr/>
          </p:nvSpPr>
          <p:spPr>
            <a:xfrm>
              <a:off x="4092399" y="1642344"/>
              <a:ext cx="3302635" cy="1822450"/>
            </a:xfrm>
            <a:custGeom>
              <a:avLst/>
              <a:gdLst/>
              <a:ahLst/>
              <a:cxnLst/>
              <a:rect l="l" t="t" r="r" b="b"/>
              <a:pathLst>
                <a:path w="3302634" h="1822450">
                  <a:moveTo>
                    <a:pt x="3194943" y="1821835"/>
                  </a:moveTo>
                  <a:lnTo>
                    <a:pt x="107694" y="1821835"/>
                  </a:lnTo>
                  <a:lnTo>
                    <a:pt x="97085" y="1821323"/>
                  </a:lnTo>
                  <a:lnTo>
                    <a:pt x="56876" y="1809103"/>
                  </a:lnTo>
                  <a:lnTo>
                    <a:pt x="24403" y="1782428"/>
                  </a:lnTo>
                  <a:lnTo>
                    <a:pt x="4610" y="1745356"/>
                  </a:lnTo>
                  <a:lnTo>
                    <a:pt x="0" y="1714140"/>
                  </a:lnTo>
                  <a:lnTo>
                    <a:pt x="0" y="107694"/>
                  </a:lnTo>
                  <a:lnTo>
                    <a:pt x="8197" y="66481"/>
                  </a:lnTo>
                  <a:lnTo>
                    <a:pt x="31542" y="31542"/>
                  </a:lnTo>
                  <a:lnTo>
                    <a:pt x="66481" y="8197"/>
                  </a:lnTo>
                  <a:lnTo>
                    <a:pt x="107694" y="0"/>
                  </a:lnTo>
                  <a:lnTo>
                    <a:pt x="3194943" y="0"/>
                  </a:lnTo>
                  <a:lnTo>
                    <a:pt x="3236155" y="8197"/>
                  </a:lnTo>
                  <a:lnTo>
                    <a:pt x="3271094" y="31542"/>
                  </a:lnTo>
                  <a:lnTo>
                    <a:pt x="3294439" y="66481"/>
                  </a:lnTo>
                  <a:lnTo>
                    <a:pt x="3302638" y="107694"/>
                  </a:lnTo>
                  <a:lnTo>
                    <a:pt x="3302638" y="1714140"/>
                  </a:lnTo>
                  <a:lnTo>
                    <a:pt x="3294439" y="1755353"/>
                  </a:lnTo>
                  <a:lnTo>
                    <a:pt x="3271094" y="1790292"/>
                  </a:lnTo>
                  <a:lnTo>
                    <a:pt x="3236155" y="1813637"/>
                  </a:lnTo>
                  <a:lnTo>
                    <a:pt x="3194943" y="1821835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092399" y="1642344"/>
              <a:ext cx="3302635" cy="1822450"/>
            </a:xfrm>
            <a:custGeom>
              <a:avLst/>
              <a:gdLst/>
              <a:ahLst/>
              <a:cxnLst/>
              <a:rect l="l" t="t" r="r" b="b"/>
              <a:pathLst>
                <a:path w="3302634" h="1822450">
                  <a:moveTo>
                    <a:pt x="3194943" y="1821835"/>
                  </a:moveTo>
                  <a:lnTo>
                    <a:pt x="107694" y="1821835"/>
                  </a:lnTo>
                  <a:lnTo>
                    <a:pt x="97085" y="1821323"/>
                  </a:lnTo>
                  <a:lnTo>
                    <a:pt x="56876" y="1809103"/>
                  </a:lnTo>
                  <a:lnTo>
                    <a:pt x="24403" y="1782428"/>
                  </a:lnTo>
                  <a:lnTo>
                    <a:pt x="4610" y="1745356"/>
                  </a:lnTo>
                  <a:lnTo>
                    <a:pt x="0" y="1714140"/>
                  </a:lnTo>
                  <a:lnTo>
                    <a:pt x="0" y="107694"/>
                  </a:lnTo>
                  <a:lnTo>
                    <a:pt x="8197" y="66481"/>
                  </a:lnTo>
                  <a:lnTo>
                    <a:pt x="31542" y="31542"/>
                  </a:lnTo>
                  <a:lnTo>
                    <a:pt x="66481" y="8197"/>
                  </a:lnTo>
                  <a:lnTo>
                    <a:pt x="107694" y="0"/>
                  </a:lnTo>
                  <a:lnTo>
                    <a:pt x="3194943" y="0"/>
                  </a:lnTo>
                  <a:lnTo>
                    <a:pt x="3236155" y="8197"/>
                  </a:lnTo>
                  <a:lnTo>
                    <a:pt x="3237801" y="8974"/>
                  </a:lnTo>
                  <a:lnTo>
                    <a:pt x="101212" y="8974"/>
                  </a:lnTo>
                  <a:lnTo>
                    <a:pt x="94792" y="9606"/>
                  </a:lnTo>
                  <a:lnTo>
                    <a:pt x="58237" y="22010"/>
                  </a:lnTo>
                  <a:lnTo>
                    <a:pt x="29212" y="47458"/>
                  </a:lnTo>
                  <a:lnTo>
                    <a:pt x="12135" y="82077"/>
                  </a:lnTo>
                  <a:lnTo>
                    <a:pt x="8974" y="101212"/>
                  </a:lnTo>
                  <a:lnTo>
                    <a:pt x="8974" y="1720622"/>
                  </a:lnTo>
                  <a:lnTo>
                    <a:pt x="18969" y="1757907"/>
                  </a:lnTo>
                  <a:lnTo>
                    <a:pt x="42471" y="1788529"/>
                  </a:lnTo>
                  <a:lnTo>
                    <a:pt x="75904" y="1807826"/>
                  </a:lnTo>
                  <a:lnTo>
                    <a:pt x="101212" y="1812860"/>
                  </a:lnTo>
                  <a:lnTo>
                    <a:pt x="3237800" y="1812860"/>
                  </a:lnTo>
                  <a:lnTo>
                    <a:pt x="3236155" y="1813637"/>
                  </a:lnTo>
                  <a:lnTo>
                    <a:pt x="3226158" y="1817223"/>
                  </a:lnTo>
                  <a:lnTo>
                    <a:pt x="3215956" y="1819785"/>
                  </a:lnTo>
                  <a:lnTo>
                    <a:pt x="3205552" y="1821323"/>
                  </a:lnTo>
                  <a:lnTo>
                    <a:pt x="3194943" y="1821835"/>
                  </a:lnTo>
                  <a:close/>
                </a:path>
                <a:path w="3302634" h="1822450">
                  <a:moveTo>
                    <a:pt x="3237800" y="1812860"/>
                  </a:moveTo>
                  <a:lnTo>
                    <a:pt x="3201424" y="1812860"/>
                  </a:lnTo>
                  <a:lnTo>
                    <a:pt x="3207844" y="1812228"/>
                  </a:lnTo>
                  <a:lnTo>
                    <a:pt x="3220558" y="1809698"/>
                  </a:lnTo>
                  <a:lnTo>
                    <a:pt x="3255177" y="1792621"/>
                  </a:lnTo>
                  <a:lnTo>
                    <a:pt x="3280626" y="1763596"/>
                  </a:lnTo>
                  <a:lnTo>
                    <a:pt x="3293030" y="1727042"/>
                  </a:lnTo>
                  <a:lnTo>
                    <a:pt x="3293663" y="1720622"/>
                  </a:lnTo>
                  <a:lnTo>
                    <a:pt x="3293663" y="101212"/>
                  </a:lnTo>
                  <a:lnTo>
                    <a:pt x="3283666" y="63927"/>
                  </a:lnTo>
                  <a:lnTo>
                    <a:pt x="3260164" y="33305"/>
                  </a:lnTo>
                  <a:lnTo>
                    <a:pt x="3226731" y="14008"/>
                  </a:lnTo>
                  <a:lnTo>
                    <a:pt x="3201424" y="8974"/>
                  </a:lnTo>
                  <a:lnTo>
                    <a:pt x="3237801" y="8974"/>
                  </a:lnTo>
                  <a:lnTo>
                    <a:pt x="3271094" y="31542"/>
                  </a:lnTo>
                  <a:lnTo>
                    <a:pt x="3294439" y="66481"/>
                  </a:lnTo>
                  <a:lnTo>
                    <a:pt x="3302638" y="107694"/>
                  </a:lnTo>
                  <a:lnTo>
                    <a:pt x="3302638" y="1714140"/>
                  </a:lnTo>
                  <a:lnTo>
                    <a:pt x="3302125" y="1724749"/>
                  </a:lnTo>
                  <a:lnTo>
                    <a:pt x="3289906" y="1764958"/>
                  </a:lnTo>
                  <a:lnTo>
                    <a:pt x="3263230" y="1797431"/>
                  </a:lnTo>
                  <a:lnTo>
                    <a:pt x="3245760" y="1809103"/>
                  </a:lnTo>
                  <a:lnTo>
                    <a:pt x="3237800" y="1812860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316763" y="1866708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224364" y="448728"/>
                  </a:moveTo>
                  <a:lnTo>
                    <a:pt x="180593" y="444416"/>
                  </a:lnTo>
                  <a:lnTo>
                    <a:pt x="138503" y="431649"/>
                  </a:lnTo>
                  <a:lnTo>
                    <a:pt x="99714" y="410915"/>
                  </a:lnTo>
                  <a:lnTo>
                    <a:pt x="65714" y="383013"/>
                  </a:lnTo>
                  <a:lnTo>
                    <a:pt x="37811" y="349013"/>
                  </a:lnTo>
                  <a:lnTo>
                    <a:pt x="17078" y="310224"/>
                  </a:lnTo>
                  <a:lnTo>
                    <a:pt x="4310" y="268135"/>
                  </a:lnTo>
                  <a:lnTo>
                    <a:pt x="0" y="224364"/>
                  </a:lnTo>
                  <a:lnTo>
                    <a:pt x="269" y="213341"/>
                  </a:lnTo>
                  <a:lnTo>
                    <a:pt x="6725" y="169834"/>
                  </a:lnTo>
                  <a:lnTo>
                    <a:pt x="21545" y="128422"/>
                  </a:lnTo>
                  <a:lnTo>
                    <a:pt x="44159" y="90698"/>
                  </a:lnTo>
                  <a:lnTo>
                    <a:pt x="73699" y="58110"/>
                  </a:lnTo>
                  <a:lnTo>
                    <a:pt x="109028" y="31912"/>
                  </a:lnTo>
                  <a:lnTo>
                    <a:pt x="148789" y="13109"/>
                  </a:lnTo>
                  <a:lnTo>
                    <a:pt x="191455" y="2424"/>
                  </a:lnTo>
                  <a:lnTo>
                    <a:pt x="224364" y="0"/>
                  </a:lnTo>
                  <a:lnTo>
                    <a:pt x="235386" y="269"/>
                  </a:lnTo>
                  <a:lnTo>
                    <a:pt x="278893" y="6725"/>
                  </a:lnTo>
                  <a:lnTo>
                    <a:pt x="320304" y="21545"/>
                  </a:lnTo>
                  <a:lnTo>
                    <a:pt x="358028" y="44159"/>
                  </a:lnTo>
                  <a:lnTo>
                    <a:pt x="390616" y="73698"/>
                  </a:lnTo>
                  <a:lnTo>
                    <a:pt x="416814" y="109028"/>
                  </a:lnTo>
                  <a:lnTo>
                    <a:pt x="435618" y="148789"/>
                  </a:lnTo>
                  <a:lnTo>
                    <a:pt x="446302" y="191455"/>
                  </a:lnTo>
                  <a:lnTo>
                    <a:pt x="448728" y="224364"/>
                  </a:lnTo>
                  <a:lnTo>
                    <a:pt x="448458" y="235386"/>
                  </a:lnTo>
                  <a:lnTo>
                    <a:pt x="442001" y="278893"/>
                  </a:lnTo>
                  <a:lnTo>
                    <a:pt x="427181" y="320304"/>
                  </a:lnTo>
                  <a:lnTo>
                    <a:pt x="404567" y="358028"/>
                  </a:lnTo>
                  <a:lnTo>
                    <a:pt x="375028" y="390616"/>
                  </a:lnTo>
                  <a:lnTo>
                    <a:pt x="339699" y="416815"/>
                  </a:lnTo>
                  <a:lnTo>
                    <a:pt x="299937" y="435618"/>
                  </a:lnTo>
                  <a:lnTo>
                    <a:pt x="257271" y="446302"/>
                  </a:lnTo>
                  <a:lnTo>
                    <a:pt x="224364" y="448728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316763" y="1866708"/>
              <a:ext cx="448945" cy="448309"/>
            </a:xfrm>
            <a:custGeom>
              <a:avLst/>
              <a:gdLst/>
              <a:ahLst/>
              <a:cxnLst/>
              <a:rect l="l" t="t" r="r" b="b"/>
              <a:pathLst>
                <a:path w="448945" h="448310">
                  <a:moveTo>
                    <a:pt x="235386" y="448309"/>
                  </a:moveTo>
                  <a:lnTo>
                    <a:pt x="213341" y="448309"/>
                  </a:lnTo>
                  <a:lnTo>
                    <a:pt x="191456" y="445769"/>
                  </a:lnTo>
                  <a:lnTo>
                    <a:pt x="180593" y="443229"/>
                  </a:lnTo>
                  <a:lnTo>
                    <a:pt x="169834" y="441959"/>
                  </a:lnTo>
                  <a:lnTo>
                    <a:pt x="159233" y="438149"/>
                  </a:lnTo>
                  <a:lnTo>
                    <a:pt x="148789" y="435609"/>
                  </a:lnTo>
                  <a:lnTo>
                    <a:pt x="138503" y="430529"/>
                  </a:lnTo>
                  <a:lnTo>
                    <a:pt x="99714" y="410209"/>
                  </a:lnTo>
                  <a:lnTo>
                    <a:pt x="65714" y="382269"/>
                  </a:lnTo>
                  <a:lnTo>
                    <a:pt x="37811" y="347979"/>
                  </a:lnTo>
                  <a:lnTo>
                    <a:pt x="26489" y="328929"/>
                  </a:lnTo>
                  <a:lnTo>
                    <a:pt x="21545" y="320039"/>
                  </a:lnTo>
                  <a:lnTo>
                    <a:pt x="6725" y="278129"/>
                  </a:lnTo>
                  <a:lnTo>
                    <a:pt x="269" y="234949"/>
                  </a:lnTo>
                  <a:lnTo>
                    <a:pt x="0" y="223519"/>
                  </a:lnTo>
                  <a:lnTo>
                    <a:pt x="149" y="217169"/>
                  </a:lnTo>
                  <a:lnTo>
                    <a:pt x="6725" y="168909"/>
                  </a:lnTo>
                  <a:lnTo>
                    <a:pt x="21545" y="128269"/>
                  </a:lnTo>
                  <a:lnTo>
                    <a:pt x="44159" y="90169"/>
                  </a:lnTo>
                  <a:lnTo>
                    <a:pt x="58110" y="73659"/>
                  </a:lnTo>
                  <a:lnTo>
                    <a:pt x="65714" y="64769"/>
                  </a:lnTo>
                  <a:lnTo>
                    <a:pt x="73699" y="57149"/>
                  </a:lnTo>
                  <a:lnTo>
                    <a:pt x="82027" y="50799"/>
                  </a:lnTo>
                  <a:lnTo>
                    <a:pt x="90698" y="43179"/>
                  </a:lnTo>
                  <a:lnTo>
                    <a:pt x="99713" y="36829"/>
                  </a:lnTo>
                  <a:lnTo>
                    <a:pt x="109028" y="31749"/>
                  </a:lnTo>
                  <a:lnTo>
                    <a:pt x="118597" y="25399"/>
                  </a:lnTo>
                  <a:lnTo>
                    <a:pt x="159233" y="8889"/>
                  </a:lnTo>
                  <a:lnTo>
                    <a:pt x="202372" y="0"/>
                  </a:lnTo>
                  <a:lnTo>
                    <a:pt x="246355" y="0"/>
                  </a:lnTo>
                  <a:lnTo>
                    <a:pt x="257271" y="1269"/>
                  </a:lnTo>
                  <a:lnTo>
                    <a:pt x="289494" y="8889"/>
                  </a:lnTo>
                  <a:lnTo>
                    <a:pt x="210272" y="8889"/>
                  </a:lnTo>
                  <a:lnTo>
                    <a:pt x="196231" y="10159"/>
                  </a:lnTo>
                  <a:lnTo>
                    <a:pt x="168589" y="15239"/>
                  </a:lnTo>
                  <a:lnTo>
                    <a:pt x="155088" y="19049"/>
                  </a:lnTo>
                  <a:lnTo>
                    <a:pt x="148454" y="21589"/>
                  </a:lnTo>
                  <a:lnTo>
                    <a:pt x="135420" y="27939"/>
                  </a:lnTo>
                  <a:lnTo>
                    <a:pt x="129050" y="30479"/>
                  </a:lnTo>
                  <a:lnTo>
                    <a:pt x="116608" y="36829"/>
                  </a:lnTo>
                  <a:lnTo>
                    <a:pt x="110565" y="40639"/>
                  </a:lnTo>
                  <a:lnTo>
                    <a:pt x="98834" y="48259"/>
                  </a:lnTo>
                  <a:lnTo>
                    <a:pt x="93175" y="53339"/>
                  </a:lnTo>
                  <a:lnTo>
                    <a:pt x="82268" y="62229"/>
                  </a:lnTo>
                  <a:lnTo>
                    <a:pt x="77048" y="66039"/>
                  </a:lnTo>
                  <a:lnTo>
                    <a:pt x="67071" y="76199"/>
                  </a:lnTo>
                  <a:lnTo>
                    <a:pt x="62340" y="81279"/>
                  </a:lnTo>
                  <a:lnTo>
                    <a:pt x="53389" y="92709"/>
                  </a:lnTo>
                  <a:lnTo>
                    <a:pt x="49192" y="97789"/>
                  </a:lnTo>
                  <a:lnTo>
                    <a:pt x="41354" y="110489"/>
                  </a:lnTo>
                  <a:lnTo>
                    <a:pt x="37731" y="115569"/>
                  </a:lnTo>
                  <a:lnTo>
                    <a:pt x="31081" y="128269"/>
                  </a:lnTo>
                  <a:lnTo>
                    <a:pt x="28068" y="134619"/>
                  </a:lnTo>
                  <a:lnTo>
                    <a:pt x="22669" y="147319"/>
                  </a:lnTo>
                  <a:lnTo>
                    <a:pt x="20296" y="154939"/>
                  </a:lnTo>
                  <a:lnTo>
                    <a:pt x="16201" y="167639"/>
                  </a:lnTo>
                  <a:lnTo>
                    <a:pt x="9320" y="209549"/>
                  </a:lnTo>
                  <a:lnTo>
                    <a:pt x="8974" y="217169"/>
                  </a:lnTo>
                  <a:lnTo>
                    <a:pt x="8974" y="231139"/>
                  </a:lnTo>
                  <a:lnTo>
                    <a:pt x="14489" y="273049"/>
                  </a:lnTo>
                  <a:lnTo>
                    <a:pt x="28069" y="312419"/>
                  </a:lnTo>
                  <a:lnTo>
                    <a:pt x="49192" y="349249"/>
                  </a:lnTo>
                  <a:lnTo>
                    <a:pt x="53389" y="354329"/>
                  </a:lnTo>
                  <a:lnTo>
                    <a:pt x="62340" y="365759"/>
                  </a:lnTo>
                  <a:lnTo>
                    <a:pt x="93175" y="394969"/>
                  </a:lnTo>
                  <a:lnTo>
                    <a:pt x="129050" y="416559"/>
                  </a:lnTo>
                  <a:lnTo>
                    <a:pt x="135420" y="420369"/>
                  </a:lnTo>
                  <a:lnTo>
                    <a:pt x="155088" y="427989"/>
                  </a:lnTo>
                  <a:lnTo>
                    <a:pt x="168589" y="431799"/>
                  </a:lnTo>
                  <a:lnTo>
                    <a:pt x="175424" y="433069"/>
                  </a:lnTo>
                  <a:lnTo>
                    <a:pt x="189262" y="436879"/>
                  </a:lnTo>
                  <a:lnTo>
                    <a:pt x="196231" y="436879"/>
                  </a:lnTo>
                  <a:lnTo>
                    <a:pt x="210272" y="438149"/>
                  </a:lnTo>
                  <a:lnTo>
                    <a:pt x="217309" y="439419"/>
                  </a:lnTo>
                  <a:lnTo>
                    <a:pt x="285960" y="439419"/>
                  </a:lnTo>
                  <a:lnTo>
                    <a:pt x="278893" y="441959"/>
                  </a:lnTo>
                  <a:lnTo>
                    <a:pt x="268134" y="443229"/>
                  </a:lnTo>
                  <a:lnTo>
                    <a:pt x="257271" y="445769"/>
                  </a:lnTo>
                  <a:lnTo>
                    <a:pt x="235386" y="448309"/>
                  </a:lnTo>
                  <a:close/>
                </a:path>
                <a:path w="448945" h="448310">
                  <a:moveTo>
                    <a:pt x="285960" y="439419"/>
                  </a:moveTo>
                  <a:lnTo>
                    <a:pt x="231418" y="439419"/>
                  </a:lnTo>
                  <a:lnTo>
                    <a:pt x="238455" y="438149"/>
                  </a:lnTo>
                  <a:lnTo>
                    <a:pt x="252496" y="436879"/>
                  </a:lnTo>
                  <a:lnTo>
                    <a:pt x="259465" y="436879"/>
                  </a:lnTo>
                  <a:lnTo>
                    <a:pt x="273302" y="433069"/>
                  </a:lnTo>
                  <a:lnTo>
                    <a:pt x="280137" y="431799"/>
                  </a:lnTo>
                  <a:lnTo>
                    <a:pt x="293638" y="427989"/>
                  </a:lnTo>
                  <a:lnTo>
                    <a:pt x="313306" y="420369"/>
                  </a:lnTo>
                  <a:lnTo>
                    <a:pt x="319676" y="416559"/>
                  </a:lnTo>
                  <a:lnTo>
                    <a:pt x="332118" y="410209"/>
                  </a:lnTo>
                  <a:lnTo>
                    <a:pt x="366458" y="386079"/>
                  </a:lnTo>
                  <a:lnTo>
                    <a:pt x="395337" y="354329"/>
                  </a:lnTo>
                  <a:lnTo>
                    <a:pt x="399534" y="349249"/>
                  </a:lnTo>
                  <a:lnTo>
                    <a:pt x="420657" y="312419"/>
                  </a:lnTo>
                  <a:lnTo>
                    <a:pt x="434238" y="273049"/>
                  </a:lnTo>
                  <a:lnTo>
                    <a:pt x="439753" y="231139"/>
                  </a:lnTo>
                  <a:lnTo>
                    <a:pt x="439753" y="217169"/>
                  </a:lnTo>
                  <a:lnTo>
                    <a:pt x="439522" y="212089"/>
                  </a:lnTo>
                  <a:lnTo>
                    <a:pt x="439407" y="209549"/>
                  </a:lnTo>
                  <a:lnTo>
                    <a:pt x="432526" y="167639"/>
                  </a:lnTo>
                  <a:lnTo>
                    <a:pt x="428430" y="154939"/>
                  </a:lnTo>
                  <a:lnTo>
                    <a:pt x="426056" y="147319"/>
                  </a:lnTo>
                  <a:lnTo>
                    <a:pt x="420657" y="134619"/>
                  </a:lnTo>
                  <a:lnTo>
                    <a:pt x="417645" y="128269"/>
                  </a:lnTo>
                  <a:lnTo>
                    <a:pt x="410995" y="115569"/>
                  </a:lnTo>
                  <a:lnTo>
                    <a:pt x="407372" y="110489"/>
                  </a:lnTo>
                  <a:lnTo>
                    <a:pt x="399533" y="97789"/>
                  </a:lnTo>
                  <a:lnTo>
                    <a:pt x="395336" y="92709"/>
                  </a:lnTo>
                  <a:lnTo>
                    <a:pt x="386386" y="81279"/>
                  </a:lnTo>
                  <a:lnTo>
                    <a:pt x="381655" y="76199"/>
                  </a:lnTo>
                  <a:lnTo>
                    <a:pt x="371678" y="66039"/>
                  </a:lnTo>
                  <a:lnTo>
                    <a:pt x="366458" y="62229"/>
                  </a:lnTo>
                  <a:lnTo>
                    <a:pt x="355552" y="53339"/>
                  </a:lnTo>
                  <a:lnTo>
                    <a:pt x="319676" y="30479"/>
                  </a:lnTo>
                  <a:lnTo>
                    <a:pt x="313306" y="27939"/>
                  </a:lnTo>
                  <a:lnTo>
                    <a:pt x="300272" y="21589"/>
                  </a:lnTo>
                  <a:lnTo>
                    <a:pt x="293638" y="19049"/>
                  </a:lnTo>
                  <a:lnTo>
                    <a:pt x="280137" y="15239"/>
                  </a:lnTo>
                  <a:lnTo>
                    <a:pt x="252496" y="10159"/>
                  </a:lnTo>
                  <a:lnTo>
                    <a:pt x="238455" y="8889"/>
                  </a:lnTo>
                  <a:lnTo>
                    <a:pt x="289494" y="8889"/>
                  </a:lnTo>
                  <a:lnTo>
                    <a:pt x="310224" y="16509"/>
                  </a:lnTo>
                  <a:lnTo>
                    <a:pt x="320304" y="20319"/>
                  </a:lnTo>
                  <a:lnTo>
                    <a:pt x="330129" y="25399"/>
                  </a:lnTo>
                  <a:lnTo>
                    <a:pt x="339699" y="31749"/>
                  </a:lnTo>
                  <a:lnTo>
                    <a:pt x="349013" y="36829"/>
                  </a:lnTo>
                  <a:lnTo>
                    <a:pt x="358028" y="43179"/>
                  </a:lnTo>
                  <a:lnTo>
                    <a:pt x="366700" y="50799"/>
                  </a:lnTo>
                  <a:lnTo>
                    <a:pt x="375028" y="57149"/>
                  </a:lnTo>
                  <a:lnTo>
                    <a:pt x="383013" y="64769"/>
                  </a:lnTo>
                  <a:lnTo>
                    <a:pt x="390616" y="73659"/>
                  </a:lnTo>
                  <a:lnTo>
                    <a:pt x="397801" y="81279"/>
                  </a:lnTo>
                  <a:lnTo>
                    <a:pt x="422237" y="118109"/>
                  </a:lnTo>
                  <a:lnTo>
                    <a:pt x="439068" y="158749"/>
                  </a:lnTo>
                  <a:lnTo>
                    <a:pt x="447649" y="201929"/>
                  </a:lnTo>
                  <a:lnTo>
                    <a:pt x="448727" y="223519"/>
                  </a:lnTo>
                  <a:lnTo>
                    <a:pt x="448548" y="231139"/>
                  </a:lnTo>
                  <a:lnTo>
                    <a:pt x="442001" y="278129"/>
                  </a:lnTo>
                  <a:lnTo>
                    <a:pt x="427181" y="320039"/>
                  </a:lnTo>
                  <a:lnTo>
                    <a:pt x="422237" y="328929"/>
                  </a:lnTo>
                  <a:lnTo>
                    <a:pt x="416815" y="339089"/>
                  </a:lnTo>
                  <a:lnTo>
                    <a:pt x="390616" y="374649"/>
                  </a:lnTo>
                  <a:lnTo>
                    <a:pt x="358028" y="403859"/>
                  </a:lnTo>
                  <a:lnTo>
                    <a:pt x="320304" y="426719"/>
                  </a:lnTo>
                  <a:lnTo>
                    <a:pt x="310224" y="430529"/>
                  </a:lnTo>
                  <a:lnTo>
                    <a:pt x="299937" y="435609"/>
                  </a:lnTo>
                  <a:lnTo>
                    <a:pt x="289494" y="438149"/>
                  </a:lnTo>
                  <a:lnTo>
                    <a:pt x="285960" y="439419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9331" y="2028250"/>
              <a:ext cx="143592" cy="125643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304063" y="2449057"/>
            <a:ext cx="1639537" cy="2475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충분한 사용량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04062" y="2809217"/>
            <a:ext cx="3161381" cy="2054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5</a:t>
            </a: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시간마다 </a:t>
            </a: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45</a:t>
            </a: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개 메시지 </a:t>
            </a: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</a:t>
            </a: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하루 </a:t>
            </a: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200</a:t>
            </a: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개 이상 가능</a:t>
            </a: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)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610426" y="1642344"/>
            <a:ext cx="3302635" cy="1822450"/>
            <a:chOff x="7610426" y="1642344"/>
            <a:chExt cx="3302635" cy="1822450"/>
          </a:xfrm>
        </p:grpSpPr>
        <p:sp>
          <p:nvSpPr>
            <p:cNvPr id="29" name="object 29"/>
            <p:cNvSpPr/>
            <p:nvPr/>
          </p:nvSpPr>
          <p:spPr>
            <a:xfrm>
              <a:off x="7610427" y="1642344"/>
              <a:ext cx="3302635" cy="1822450"/>
            </a:xfrm>
            <a:custGeom>
              <a:avLst/>
              <a:gdLst/>
              <a:ahLst/>
              <a:cxnLst/>
              <a:rect l="l" t="t" r="r" b="b"/>
              <a:pathLst>
                <a:path w="3302634" h="1822450">
                  <a:moveTo>
                    <a:pt x="3194943" y="1821835"/>
                  </a:moveTo>
                  <a:lnTo>
                    <a:pt x="107694" y="1821835"/>
                  </a:lnTo>
                  <a:lnTo>
                    <a:pt x="97085" y="1821323"/>
                  </a:lnTo>
                  <a:lnTo>
                    <a:pt x="56875" y="1809103"/>
                  </a:lnTo>
                  <a:lnTo>
                    <a:pt x="24402" y="1782428"/>
                  </a:lnTo>
                  <a:lnTo>
                    <a:pt x="4610" y="1745356"/>
                  </a:lnTo>
                  <a:lnTo>
                    <a:pt x="0" y="1714140"/>
                  </a:lnTo>
                  <a:lnTo>
                    <a:pt x="0" y="107694"/>
                  </a:lnTo>
                  <a:lnTo>
                    <a:pt x="8196" y="66481"/>
                  </a:lnTo>
                  <a:lnTo>
                    <a:pt x="31542" y="31542"/>
                  </a:lnTo>
                  <a:lnTo>
                    <a:pt x="66481" y="8197"/>
                  </a:lnTo>
                  <a:lnTo>
                    <a:pt x="107694" y="0"/>
                  </a:lnTo>
                  <a:lnTo>
                    <a:pt x="3194943" y="0"/>
                  </a:lnTo>
                  <a:lnTo>
                    <a:pt x="3236155" y="8197"/>
                  </a:lnTo>
                  <a:lnTo>
                    <a:pt x="3271094" y="31542"/>
                  </a:lnTo>
                  <a:lnTo>
                    <a:pt x="3294439" y="66481"/>
                  </a:lnTo>
                  <a:lnTo>
                    <a:pt x="3302638" y="107694"/>
                  </a:lnTo>
                  <a:lnTo>
                    <a:pt x="3302638" y="1714140"/>
                  </a:lnTo>
                  <a:lnTo>
                    <a:pt x="3294439" y="1755353"/>
                  </a:lnTo>
                  <a:lnTo>
                    <a:pt x="3271094" y="1790292"/>
                  </a:lnTo>
                  <a:lnTo>
                    <a:pt x="3236155" y="1813637"/>
                  </a:lnTo>
                  <a:lnTo>
                    <a:pt x="3194943" y="1821835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610426" y="1642344"/>
              <a:ext cx="3302635" cy="1822450"/>
            </a:xfrm>
            <a:custGeom>
              <a:avLst/>
              <a:gdLst/>
              <a:ahLst/>
              <a:cxnLst/>
              <a:rect l="l" t="t" r="r" b="b"/>
              <a:pathLst>
                <a:path w="3302634" h="1822450">
                  <a:moveTo>
                    <a:pt x="3194943" y="1821835"/>
                  </a:moveTo>
                  <a:lnTo>
                    <a:pt x="107694" y="1821835"/>
                  </a:lnTo>
                  <a:lnTo>
                    <a:pt x="97085" y="1821323"/>
                  </a:lnTo>
                  <a:lnTo>
                    <a:pt x="56875" y="1809103"/>
                  </a:lnTo>
                  <a:lnTo>
                    <a:pt x="24402" y="1782428"/>
                  </a:lnTo>
                  <a:lnTo>
                    <a:pt x="4610" y="1745356"/>
                  </a:lnTo>
                  <a:lnTo>
                    <a:pt x="0" y="1714140"/>
                  </a:lnTo>
                  <a:lnTo>
                    <a:pt x="0" y="107694"/>
                  </a:lnTo>
                  <a:lnTo>
                    <a:pt x="8196" y="66481"/>
                  </a:lnTo>
                  <a:lnTo>
                    <a:pt x="31542" y="31542"/>
                  </a:lnTo>
                  <a:lnTo>
                    <a:pt x="66481" y="8197"/>
                  </a:lnTo>
                  <a:lnTo>
                    <a:pt x="107694" y="0"/>
                  </a:lnTo>
                  <a:lnTo>
                    <a:pt x="3194943" y="0"/>
                  </a:lnTo>
                  <a:lnTo>
                    <a:pt x="3236155" y="8197"/>
                  </a:lnTo>
                  <a:lnTo>
                    <a:pt x="3237801" y="8974"/>
                  </a:lnTo>
                  <a:lnTo>
                    <a:pt x="101212" y="8974"/>
                  </a:lnTo>
                  <a:lnTo>
                    <a:pt x="94792" y="9606"/>
                  </a:lnTo>
                  <a:lnTo>
                    <a:pt x="58236" y="22010"/>
                  </a:lnTo>
                  <a:lnTo>
                    <a:pt x="29211" y="47458"/>
                  </a:lnTo>
                  <a:lnTo>
                    <a:pt x="12135" y="82077"/>
                  </a:lnTo>
                  <a:lnTo>
                    <a:pt x="8973" y="101212"/>
                  </a:lnTo>
                  <a:lnTo>
                    <a:pt x="8973" y="1720622"/>
                  </a:lnTo>
                  <a:lnTo>
                    <a:pt x="18968" y="1757907"/>
                  </a:lnTo>
                  <a:lnTo>
                    <a:pt x="42471" y="1788529"/>
                  </a:lnTo>
                  <a:lnTo>
                    <a:pt x="75903" y="1807826"/>
                  </a:lnTo>
                  <a:lnTo>
                    <a:pt x="101212" y="1812860"/>
                  </a:lnTo>
                  <a:lnTo>
                    <a:pt x="3237800" y="1812860"/>
                  </a:lnTo>
                  <a:lnTo>
                    <a:pt x="3236155" y="1813637"/>
                  </a:lnTo>
                  <a:lnTo>
                    <a:pt x="3226157" y="1817223"/>
                  </a:lnTo>
                  <a:lnTo>
                    <a:pt x="3215956" y="1819785"/>
                  </a:lnTo>
                  <a:lnTo>
                    <a:pt x="3205551" y="1821323"/>
                  </a:lnTo>
                  <a:lnTo>
                    <a:pt x="3194943" y="1821835"/>
                  </a:lnTo>
                  <a:close/>
                </a:path>
                <a:path w="3302634" h="1822450">
                  <a:moveTo>
                    <a:pt x="3237800" y="1812860"/>
                  </a:moveTo>
                  <a:lnTo>
                    <a:pt x="3201425" y="1812860"/>
                  </a:lnTo>
                  <a:lnTo>
                    <a:pt x="3207844" y="1812228"/>
                  </a:lnTo>
                  <a:lnTo>
                    <a:pt x="3220558" y="1809698"/>
                  </a:lnTo>
                  <a:lnTo>
                    <a:pt x="3255177" y="1792621"/>
                  </a:lnTo>
                  <a:lnTo>
                    <a:pt x="3280626" y="1763596"/>
                  </a:lnTo>
                  <a:lnTo>
                    <a:pt x="3293030" y="1727042"/>
                  </a:lnTo>
                  <a:lnTo>
                    <a:pt x="3293662" y="1720622"/>
                  </a:lnTo>
                  <a:lnTo>
                    <a:pt x="3293662" y="101212"/>
                  </a:lnTo>
                  <a:lnTo>
                    <a:pt x="3283666" y="63927"/>
                  </a:lnTo>
                  <a:lnTo>
                    <a:pt x="3260163" y="33305"/>
                  </a:lnTo>
                  <a:lnTo>
                    <a:pt x="3226730" y="14008"/>
                  </a:lnTo>
                  <a:lnTo>
                    <a:pt x="3201425" y="8974"/>
                  </a:lnTo>
                  <a:lnTo>
                    <a:pt x="3237801" y="8974"/>
                  </a:lnTo>
                  <a:lnTo>
                    <a:pt x="3271094" y="31542"/>
                  </a:lnTo>
                  <a:lnTo>
                    <a:pt x="3294439" y="66481"/>
                  </a:lnTo>
                  <a:lnTo>
                    <a:pt x="3302638" y="107694"/>
                  </a:lnTo>
                  <a:lnTo>
                    <a:pt x="3302638" y="1714140"/>
                  </a:lnTo>
                  <a:lnTo>
                    <a:pt x="3302125" y="1724749"/>
                  </a:lnTo>
                  <a:lnTo>
                    <a:pt x="3289906" y="1764958"/>
                  </a:lnTo>
                  <a:lnTo>
                    <a:pt x="3263230" y="1797431"/>
                  </a:lnTo>
                  <a:lnTo>
                    <a:pt x="3245760" y="1809103"/>
                  </a:lnTo>
                  <a:lnTo>
                    <a:pt x="3237800" y="1812860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834791" y="1866708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4">
                  <a:moveTo>
                    <a:pt x="224364" y="448728"/>
                  </a:moveTo>
                  <a:lnTo>
                    <a:pt x="180592" y="444416"/>
                  </a:lnTo>
                  <a:lnTo>
                    <a:pt x="138502" y="431649"/>
                  </a:lnTo>
                  <a:lnTo>
                    <a:pt x="99713" y="410915"/>
                  </a:lnTo>
                  <a:lnTo>
                    <a:pt x="65714" y="383013"/>
                  </a:lnTo>
                  <a:lnTo>
                    <a:pt x="37810" y="349013"/>
                  </a:lnTo>
                  <a:lnTo>
                    <a:pt x="17077" y="310224"/>
                  </a:lnTo>
                  <a:lnTo>
                    <a:pt x="4309" y="268135"/>
                  </a:lnTo>
                  <a:lnTo>
                    <a:pt x="0" y="224364"/>
                  </a:lnTo>
                  <a:lnTo>
                    <a:pt x="269" y="213341"/>
                  </a:lnTo>
                  <a:lnTo>
                    <a:pt x="6724" y="169834"/>
                  </a:lnTo>
                  <a:lnTo>
                    <a:pt x="21544" y="128422"/>
                  </a:lnTo>
                  <a:lnTo>
                    <a:pt x="44158" y="90698"/>
                  </a:lnTo>
                  <a:lnTo>
                    <a:pt x="73698" y="58110"/>
                  </a:lnTo>
                  <a:lnTo>
                    <a:pt x="109027" y="31912"/>
                  </a:lnTo>
                  <a:lnTo>
                    <a:pt x="148789" y="13109"/>
                  </a:lnTo>
                  <a:lnTo>
                    <a:pt x="191455" y="2424"/>
                  </a:lnTo>
                  <a:lnTo>
                    <a:pt x="224364" y="0"/>
                  </a:lnTo>
                  <a:lnTo>
                    <a:pt x="235386" y="269"/>
                  </a:lnTo>
                  <a:lnTo>
                    <a:pt x="278892" y="6725"/>
                  </a:lnTo>
                  <a:lnTo>
                    <a:pt x="320303" y="21545"/>
                  </a:lnTo>
                  <a:lnTo>
                    <a:pt x="358027" y="44159"/>
                  </a:lnTo>
                  <a:lnTo>
                    <a:pt x="390615" y="73698"/>
                  </a:lnTo>
                  <a:lnTo>
                    <a:pt x="416814" y="109028"/>
                  </a:lnTo>
                  <a:lnTo>
                    <a:pt x="435617" y="148789"/>
                  </a:lnTo>
                  <a:lnTo>
                    <a:pt x="446302" y="191455"/>
                  </a:lnTo>
                  <a:lnTo>
                    <a:pt x="448728" y="224364"/>
                  </a:lnTo>
                  <a:lnTo>
                    <a:pt x="448458" y="235386"/>
                  </a:lnTo>
                  <a:lnTo>
                    <a:pt x="442001" y="278893"/>
                  </a:lnTo>
                  <a:lnTo>
                    <a:pt x="427181" y="320304"/>
                  </a:lnTo>
                  <a:lnTo>
                    <a:pt x="404567" y="358028"/>
                  </a:lnTo>
                  <a:lnTo>
                    <a:pt x="375027" y="390616"/>
                  </a:lnTo>
                  <a:lnTo>
                    <a:pt x="339698" y="416815"/>
                  </a:lnTo>
                  <a:lnTo>
                    <a:pt x="299936" y="435618"/>
                  </a:lnTo>
                  <a:lnTo>
                    <a:pt x="257271" y="446302"/>
                  </a:lnTo>
                  <a:lnTo>
                    <a:pt x="224364" y="448728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834790" y="1866708"/>
              <a:ext cx="448945" cy="448309"/>
            </a:xfrm>
            <a:custGeom>
              <a:avLst/>
              <a:gdLst/>
              <a:ahLst/>
              <a:cxnLst/>
              <a:rect l="l" t="t" r="r" b="b"/>
              <a:pathLst>
                <a:path w="448945" h="448310">
                  <a:moveTo>
                    <a:pt x="235386" y="448309"/>
                  </a:moveTo>
                  <a:lnTo>
                    <a:pt x="213341" y="448309"/>
                  </a:lnTo>
                  <a:lnTo>
                    <a:pt x="191455" y="445769"/>
                  </a:lnTo>
                  <a:lnTo>
                    <a:pt x="180592" y="443229"/>
                  </a:lnTo>
                  <a:lnTo>
                    <a:pt x="169834" y="441959"/>
                  </a:lnTo>
                  <a:lnTo>
                    <a:pt x="159233" y="438149"/>
                  </a:lnTo>
                  <a:lnTo>
                    <a:pt x="148789" y="435609"/>
                  </a:lnTo>
                  <a:lnTo>
                    <a:pt x="138502" y="430529"/>
                  </a:lnTo>
                  <a:lnTo>
                    <a:pt x="99713" y="410209"/>
                  </a:lnTo>
                  <a:lnTo>
                    <a:pt x="65714" y="382269"/>
                  </a:lnTo>
                  <a:lnTo>
                    <a:pt x="37810" y="347979"/>
                  </a:lnTo>
                  <a:lnTo>
                    <a:pt x="26489" y="328929"/>
                  </a:lnTo>
                  <a:lnTo>
                    <a:pt x="21544" y="320039"/>
                  </a:lnTo>
                  <a:lnTo>
                    <a:pt x="6724" y="278129"/>
                  </a:lnTo>
                  <a:lnTo>
                    <a:pt x="269" y="234949"/>
                  </a:lnTo>
                  <a:lnTo>
                    <a:pt x="0" y="223519"/>
                  </a:lnTo>
                  <a:lnTo>
                    <a:pt x="149" y="217169"/>
                  </a:lnTo>
                  <a:lnTo>
                    <a:pt x="269" y="212089"/>
                  </a:lnTo>
                  <a:lnTo>
                    <a:pt x="6724" y="168909"/>
                  </a:lnTo>
                  <a:lnTo>
                    <a:pt x="21544" y="128269"/>
                  </a:lnTo>
                  <a:lnTo>
                    <a:pt x="44158" y="90169"/>
                  </a:lnTo>
                  <a:lnTo>
                    <a:pt x="58110" y="73659"/>
                  </a:lnTo>
                  <a:lnTo>
                    <a:pt x="65714" y="64769"/>
                  </a:lnTo>
                  <a:lnTo>
                    <a:pt x="73698" y="57149"/>
                  </a:lnTo>
                  <a:lnTo>
                    <a:pt x="82026" y="50799"/>
                  </a:lnTo>
                  <a:lnTo>
                    <a:pt x="90698" y="43179"/>
                  </a:lnTo>
                  <a:lnTo>
                    <a:pt x="99713" y="36829"/>
                  </a:lnTo>
                  <a:lnTo>
                    <a:pt x="109027" y="31749"/>
                  </a:lnTo>
                  <a:lnTo>
                    <a:pt x="118597" y="25399"/>
                  </a:lnTo>
                  <a:lnTo>
                    <a:pt x="159232" y="8889"/>
                  </a:lnTo>
                  <a:lnTo>
                    <a:pt x="202371" y="0"/>
                  </a:lnTo>
                  <a:lnTo>
                    <a:pt x="246355" y="0"/>
                  </a:lnTo>
                  <a:lnTo>
                    <a:pt x="257271" y="1269"/>
                  </a:lnTo>
                  <a:lnTo>
                    <a:pt x="289493" y="8889"/>
                  </a:lnTo>
                  <a:lnTo>
                    <a:pt x="210272" y="8889"/>
                  </a:lnTo>
                  <a:lnTo>
                    <a:pt x="196231" y="10159"/>
                  </a:lnTo>
                  <a:lnTo>
                    <a:pt x="168589" y="15239"/>
                  </a:lnTo>
                  <a:lnTo>
                    <a:pt x="155088" y="19049"/>
                  </a:lnTo>
                  <a:lnTo>
                    <a:pt x="148453" y="21589"/>
                  </a:lnTo>
                  <a:lnTo>
                    <a:pt x="135419" y="27939"/>
                  </a:lnTo>
                  <a:lnTo>
                    <a:pt x="129050" y="30479"/>
                  </a:lnTo>
                  <a:lnTo>
                    <a:pt x="116607" y="36829"/>
                  </a:lnTo>
                  <a:lnTo>
                    <a:pt x="110564" y="40639"/>
                  </a:lnTo>
                  <a:lnTo>
                    <a:pt x="98833" y="48259"/>
                  </a:lnTo>
                  <a:lnTo>
                    <a:pt x="93174" y="53339"/>
                  </a:lnTo>
                  <a:lnTo>
                    <a:pt x="82268" y="62229"/>
                  </a:lnTo>
                  <a:lnTo>
                    <a:pt x="77048" y="66039"/>
                  </a:lnTo>
                  <a:lnTo>
                    <a:pt x="67071" y="76199"/>
                  </a:lnTo>
                  <a:lnTo>
                    <a:pt x="62340" y="81279"/>
                  </a:lnTo>
                  <a:lnTo>
                    <a:pt x="53388" y="92709"/>
                  </a:lnTo>
                  <a:lnTo>
                    <a:pt x="49191" y="97789"/>
                  </a:lnTo>
                  <a:lnTo>
                    <a:pt x="41353" y="110489"/>
                  </a:lnTo>
                  <a:lnTo>
                    <a:pt x="37731" y="115569"/>
                  </a:lnTo>
                  <a:lnTo>
                    <a:pt x="31080" y="128269"/>
                  </a:lnTo>
                  <a:lnTo>
                    <a:pt x="28068" y="134619"/>
                  </a:lnTo>
                  <a:lnTo>
                    <a:pt x="22669" y="147319"/>
                  </a:lnTo>
                  <a:lnTo>
                    <a:pt x="20295" y="154939"/>
                  </a:lnTo>
                  <a:lnTo>
                    <a:pt x="16200" y="167639"/>
                  </a:lnTo>
                  <a:lnTo>
                    <a:pt x="9319" y="209549"/>
                  </a:lnTo>
                  <a:lnTo>
                    <a:pt x="8974" y="217169"/>
                  </a:lnTo>
                  <a:lnTo>
                    <a:pt x="8974" y="231139"/>
                  </a:lnTo>
                  <a:lnTo>
                    <a:pt x="14488" y="273049"/>
                  </a:lnTo>
                  <a:lnTo>
                    <a:pt x="28068" y="312419"/>
                  </a:lnTo>
                  <a:lnTo>
                    <a:pt x="49191" y="349249"/>
                  </a:lnTo>
                  <a:lnTo>
                    <a:pt x="53388" y="354329"/>
                  </a:lnTo>
                  <a:lnTo>
                    <a:pt x="62340" y="365759"/>
                  </a:lnTo>
                  <a:lnTo>
                    <a:pt x="93174" y="394969"/>
                  </a:lnTo>
                  <a:lnTo>
                    <a:pt x="129050" y="416559"/>
                  </a:lnTo>
                  <a:lnTo>
                    <a:pt x="135419" y="420369"/>
                  </a:lnTo>
                  <a:lnTo>
                    <a:pt x="155088" y="427989"/>
                  </a:lnTo>
                  <a:lnTo>
                    <a:pt x="168589" y="431799"/>
                  </a:lnTo>
                  <a:lnTo>
                    <a:pt x="175423" y="433069"/>
                  </a:lnTo>
                  <a:lnTo>
                    <a:pt x="189261" y="436879"/>
                  </a:lnTo>
                  <a:lnTo>
                    <a:pt x="196231" y="436879"/>
                  </a:lnTo>
                  <a:lnTo>
                    <a:pt x="210272" y="438149"/>
                  </a:lnTo>
                  <a:lnTo>
                    <a:pt x="217310" y="439419"/>
                  </a:lnTo>
                  <a:lnTo>
                    <a:pt x="285959" y="439419"/>
                  </a:lnTo>
                  <a:lnTo>
                    <a:pt x="278892" y="441959"/>
                  </a:lnTo>
                  <a:lnTo>
                    <a:pt x="268134" y="443229"/>
                  </a:lnTo>
                  <a:lnTo>
                    <a:pt x="257271" y="445769"/>
                  </a:lnTo>
                  <a:lnTo>
                    <a:pt x="235386" y="448309"/>
                  </a:lnTo>
                  <a:close/>
                </a:path>
                <a:path w="448945" h="448310">
                  <a:moveTo>
                    <a:pt x="285959" y="439419"/>
                  </a:moveTo>
                  <a:lnTo>
                    <a:pt x="231418" y="439419"/>
                  </a:lnTo>
                  <a:lnTo>
                    <a:pt x="238455" y="438149"/>
                  </a:lnTo>
                  <a:lnTo>
                    <a:pt x="252495" y="436879"/>
                  </a:lnTo>
                  <a:lnTo>
                    <a:pt x="259464" y="436879"/>
                  </a:lnTo>
                  <a:lnTo>
                    <a:pt x="273301" y="433069"/>
                  </a:lnTo>
                  <a:lnTo>
                    <a:pt x="280136" y="431799"/>
                  </a:lnTo>
                  <a:lnTo>
                    <a:pt x="293637" y="427989"/>
                  </a:lnTo>
                  <a:lnTo>
                    <a:pt x="313306" y="420369"/>
                  </a:lnTo>
                  <a:lnTo>
                    <a:pt x="319675" y="416559"/>
                  </a:lnTo>
                  <a:lnTo>
                    <a:pt x="332117" y="410209"/>
                  </a:lnTo>
                  <a:lnTo>
                    <a:pt x="366457" y="386079"/>
                  </a:lnTo>
                  <a:lnTo>
                    <a:pt x="395335" y="354329"/>
                  </a:lnTo>
                  <a:lnTo>
                    <a:pt x="399532" y="349249"/>
                  </a:lnTo>
                  <a:lnTo>
                    <a:pt x="420657" y="312419"/>
                  </a:lnTo>
                  <a:lnTo>
                    <a:pt x="434237" y="273049"/>
                  </a:lnTo>
                  <a:lnTo>
                    <a:pt x="439753" y="231139"/>
                  </a:lnTo>
                  <a:lnTo>
                    <a:pt x="439753" y="217169"/>
                  </a:lnTo>
                  <a:lnTo>
                    <a:pt x="439522" y="212089"/>
                  </a:lnTo>
                  <a:lnTo>
                    <a:pt x="439407" y="209549"/>
                  </a:lnTo>
                  <a:lnTo>
                    <a:pt x="432525" y="167639"/>
                  </a:lnTo>
                  <a:lnTo>
                    <a:pt x="428430" y="154939"/>
                  </a:lnTo>
                  <a:lnTo>
                    <a:pt x="426056" y="147319"/>
                  </a:lnTo>
                  <a:lnTo>
                    <a:pt x="420657" y="134619"/>
                  </a:lnTo>
                  <a:lnTo>
                    <a:pt x="417644" y="128269"/>
                  </a:lnTo>
                  <a:lnTo>
                    <a:pt x="410993" y="115569"/>
                  </a:lnTo>
                  <a:lnTo>
                    <a:pt x="407371" y="110489"/>
                  </a:lnTo>
                  <a:lnTo>
                    <a:pt x="399532" y="97789"/>
                  </a:lnTo>
                  <a:lnTo>
                    <a:pt x="395335" y="92709"/>
                  </a:lnTo>
                  <a:lnTo>
                    <a:pt x="386386" y="81279"/>
                  </a:lnTo>
                  <a:lnTo>
                    <a:pt x="381654" y="76199"/>
                  </a:lnTo>
                  <a:lnTo>
                    <a:pt x="371678" y="66039"/>
                  </a:lnTo>
                  <a:lnTo>
                    <a:pt x="366457" y="62229"/>
                  </a:lnTo>
                  <a:lnTo>
                    <a:pt x="355551" y="53339"/>
                  </a:lnTo>
                  <a:lnTo>
                    <a:pt x="319675" y="30479"/>
                  </a:lnTo>
                  <a:lnTo>
                    <a:pt x="313306" y="27939"/>
                  </a:lnTo>
                  <a:lnTo>
                    <a:pt x="300271" y="21589"/>
                  </a:lnTo>
                  <a:lnTo>
                    <a:pt x="293637" y="19049"/>
                  </a:lnTo>
                  <a:lnTo>
                    <a:pt x="280136" y="15239"/>
                  </a:lnTo>
                  <a:lnTo>
                    <a:pt x="252495" y="10159"/>
                  </a:lnTo>
                  <a:lnTo>
                    <a:pt x="238455" y="8889"/>
                  </a:lnTo>
                  <a:lnTo>
                    <a:pt x="289493" y="8889"/>
                  </a:lnTo>
                  <a:lnTo>
                    <a:pt x="310223" y="16509"/>
                  </a:lnTo>
                  <a:lnTo>
                    <a:pt x="320303" y="20319"/>
                  </a:lnTo>
                  <a:lnTo>
                    <a:pt x="330128" y="25399"/>
                  </a:lnTo>
                  <a:lnTo>
                    <a:pt x="339698" y="31749"/>
                  </a:lnTo>
                  <a:lnTo>
                    <a:pt x="349013" y="36829"/>
                  </a:lnTo>
                  <a:lnTo>
                    <a:pt x="358027" y="43179"/>
                  </a:lnTo>
                  <a:lnTo>
                    <a:pt x="366699" y="50799"/>
                  </a:lnTo>
                  <a:lnTo>
                    <a:pt x="375027" y="57149"/>
                  </a:lnTo>
                  <a:lnTo>
                    <a:pt x="383012" y="64769"/>
                  </a:lnTo>
                  <a:lnTo>
                    <a:pt x="390615" y="73659"/>
                  </a:lnTo>
                  <a:lnTo>
                    <a:pt x="397800" y="81279"/>
                  </a:lnTo>
                  <a:lnTo>
                    <a:pt x="422236" y="118109"/>
                  </a:lnTo>
                  <a:lnTo>
                    <a:pt x="439068" y="158749"/>
                  </a:lnTo>
                  <a:lnTo>
                    <a:pt x="447649" y="201929"/>
                  </a:lnTo>
                  <a:lnTo>
                    <a:pt x="448727" y="223519"/>
                  </a:lnTo>
                  <a:lnTo>
                    <a:pt x="448548" y="231139"/>
                  </a:lnTo>
                  <a:lnTo>
                    <a:pt x="448458" y="234949"/>
                  </a:lnTo>
                  <a:lnTo>
                    <a:pt x="442001" y="278129"/>
                  </a:lnTo>
                  <a:lnTo>
                    <a:pt x="427181" y="320039"/>
                  </a:lnTo>
                  <a:lnTo>
                    <a:pt x="422236" y="328929"/>
                  </a:lnTo>
                  <a:lnTo>
                    <a:pt x="416814" y="339089"/>
                  </a:lnTo>
                  <a:lnTo>
                    <a:pt x="390615" y="374649"/>
                  </a:lnTo>
                  <a:lnTo>
                    <a:pt x="358027" y="403859"/>
                  </a:lnTo>
                  <a:lnTo>
                    <a:pt x="320303" y="426719"/>
                  </a:lnTo>
                  <a:lnTo>
                    <a:pt x="310223" y="430529"/>
                  </a:lnTo>
                  <a:lnTo>
                    <a:pt x="299936" y="435609"/>
                  </a:lnTo>
                  <a:lnTo>
                    <a:pt x="289493" y="438149"/>
                  </a:lnTo>
                  <a:lnTo>
                    <a:pt x="285959" y="439419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6685" y="2027465"/>
              <a:ext cx="144266" cy="12194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7822090" y="2449057"/>
            <a:ext cx="1855310" cy="2475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프로젝트 관리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22090" y="2809217"/>
            <a:ext cx="3090971" cy="2054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체계적인 작업 관리 기능 제공 업무 효율성 증가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74371" y="3679569"/>
            <a:ext cx="3302635" cy="1831339"/>
            <a:chOff x="574371" y="3679569"/>
            <a:chExt cx="3302635" cy="1831339"/>
          </a:xfrm>
        </p:grpSpPr>
        <p:sp>
          <p:nvSpPr>
            <p:cNvPr id="37" name="object 37"/>
            <p:cNvSpPr/>
            <p:nvPr/>
          </p:nvSpPr>
          <p:spPr>
            <a:xfrm>
              <a:off x="574371" y="3679569"/>
              <a:ext cx="3302635" cy="1831339"/>
            </a:xfrm>
            <a:custGeom>
              <a:avLst/>
              <a:gdLst/>
              <a:ahLst/>
              <a:cxnLst/>
              <a:rect l="l" t="t" r="r" b="b"/>
              <a:pathLst>
                <a:path w="3302635" h="1831339">
                  <a:moveTo>
                    <a:pt x="3194943" y="1830810"/>
                  </a:moveTo>
                  <a:lnTo>
                    <a:pt x="107694" y="1830810"/>
                  </a:lnTo>
                  <a:lnTo>
                    <a:pt x="97085" y="1830297"/>
                  </a:lnTo>
                  <a:lnTo>
                    <a:pt x="56876" y="1818078"/>
                  </a:lnTo>
                  <a:lnTo>
                    <a:pt x="24403" y="1791403"/>
                  </a:lnTo>
                  <a:lnTo>
                    <a:pt x="4611" y="1754330"/>
                  </a:lnTo>
                  <a:lnTo>
                    <a:pt x="0" y="1723115"/>
                  </a:lnTo>
                  <a:lnTo>
                    <a:pt x="0" y="107694"/>
                  </a:lnTo>
                  <a:lnTo>
                    <a:pt x="8197" y="66481"/>
                  </a:lnTo>
                  <a:lnTo>
                    <a:pt x="31543" y="31542"/>
                  </a:lnTo>
                  <a:lnTo>
                    <a:pt x="66481" y="8197"/>
                  </a:lnTo>
                  <a:lnTo>
                    <a:pt x="107694" y="0"/>
                  </a:lnTo>
                  <a:lnTo>
                    <a:pt x="3194943" y="0"/>
                  </a:lnTo>
                  <a:lnTo>
                    <a:pt x="3236155" y="8197"/>
                  </a:lnTo>
                  <a:lnTo>
                    <a:pt x="3271094" y="31542"/>
                  </a:lnTo>
                  <a:lnTo>
                    <a:pt x="3294440" y="66481"/>
                  </a:lnTo>
                  <a:lnTo>
                    <a:pt x="3302638" y="107694"/>
                  </a:lnTo>
                  <a:lnTo>
                    <a:pt x="3302638" y="1723115"/>
                  </a:lnTo>
                  <a:lnTo>
                    <a:pt x="3294440" y="1764328"/>
                  </a:lnTo>
                  <a:lnTo>
                    <a:pt x="3271094" y="1799267"/>
                  </a:lnTo>
                  <a:lnTo>
                    <a:pt x="3236155" y="1822612"/>
                  </a:lnTo>
                  <a:lnTo>
                    <a:pt x="3194943" y="1830810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574371" y="3679569"/>
              <a:ext cx="3302635" cy="1831339"/>
            </a:xfrm>
            <a:custGeom>
              <a:avLst/>
              <a:gdLst/>
              <a:ahLst/>
              <a:cxnLst/>
              <a:rect l="l" t="t" r="r" b="b"/>
              <a:pathLst>
                <a:path w="3302635" h="1831339">
                  <a:moveTo>
                    <a:pt x="3194943" y="1830810"/>
                  </a:moveTo>
                  <a:lnTo>
                    <a:pt x="107694" y="1830810"/>
                  </a:lnTo>
                  <a:lnTo>
                    <a:pt x="97085" y="1830297"/>
                  </a:lnTo>
                  <a:lnTo>
                    <a:pt x="56876" y="1818078"/>
                  </a:lnTo>
                  <a:lnTo>
                    <a:pt x="24403" y="1791403"/>
                  </a:lnTo>
                  <a:lnTo>
                    <a:pt x="4611" y="1754330"/>
                  </a:lnTo>
                  <a:lnTo>
                    <a:pt x="0" y="1723115"/>
                  </a:lnTo>
                  <a:lnTo>
                    <a:pt x="0" y="107694"/>
                  </a:lnTo>
                  <a:lnTo>
                    <a:pt x="8197" y="66481"/>
                  </a:lnTo>
                  <a:lnTo>
                    <a:pt x="31543" y="31542"/>
                  </a:lnTo>
                  <a:lnTo>
                    <a:pt x="66481" y="8197"/>
                  </a:lnTo>
                  <a:lnTo>
                    <a:pt x="107694" y="0"/>
                  </a:lnTo>
                  <a:lnTo>
                    <a:pt x="3194943" y="0"/>
                  </a:lnTo>
                  <a:lnTo>
                    <a:pt x="3236155" y="8197"/>
                  </a:lnTo>
                  <a:lnTo>
                    <a:pt x="3237802" y="8974"/>
                  </a:lnTo>
                  <a:lnTo>
                    <a:pt x="101212" y="8974"/>
                  </a:lnTo>
                  <a:lnTo>
                    <a:pt x="94796" y="9606"/>
                  </a:lnTo>
                  <a:lnTo>
                    <a:pt x="58238" y="22010"/>
                  </a:lnTo>
                  <a:lnTo>
                    <a:pt x="29213" y="47458"/>
                  </a:lnTo>
                  <a:lnTo>
                    <a:pt x="12135" y="82077"/>
                  </a:lnTo>
                  <a:lnTo>
                    <a:pt x="8974" y="101212"/>
                  </a:lnTo>
                  <a:lnTo>
                    <a:pt x="8974" y="1729596"/>
                  </a:lnTo>
                  <a:lnTo>
                    <a:pt x="18969" y="1766882"/>
                  </a:lnTo>
                  <a:lnTo>
                    <a:pt x="42472" y="1797503"/>
                  </a:lnTo>
                  <a:lnTo>
                    <a:pt x="75904" y="1816800"/>
                  </a:lnTo>
                  <a:lnTo>
                    <a:pt x="101212" y="1821834"/>
                  </a:lnTo>
                  <a:lnTo>
                    <a:pt x="3237802" y="1821834"/>
                  </a:lnTo>
                  <a:lnTo>
                    <a:pt x="3236155" y="1822612"/>
                  </a:lnTo>
                  <a:lnTo>
                    <a:pt x="3226158" y="1826198"/>
                  </a:lnTo>
                  <a:lnTo>
                    <a:pt x="3215956" y="1828760"/>
                  </a:lnTo>
                  <a:lnTo>
                    <a:pt x="3205552" y="1830297"/>
                  </a:lnTo>
                  <a:lnTo>
                    <a:pt x="3194943" y="1830810"/>
                  </a:lnTo>
                  <a:close/>
                </a:path>
                <a:path w="3302635" h="1831339">
                  <a:moveTo>
                    <a:pt x="3237802" y="1821834"/>
                  </a:moveTo>
                  <a:lnTo>
                    <a:pt x="3201425" y="1821834"/>
                  </a:lnTo>
                  <a:lnTo>
                    <a:pt x="3207844" y="1821202"/>
                  </a:lnTo>
                  <a:lnTo>
                    <a:pt x="3220559" y="1818673"/>
                  </a:lnTo>
                  <a:lnTo>
                    <a:pt x="3255178" y="1801596"/>
                  </a:lnTo>
                  <a:lnTo>
                    <a:pt x="3280626" y="1772571"/>
                  </a:lnTo>
                  <a:lnTo>
                    <a:pt x="3293030" y="1736016"/>
                  </a:lnTo>
                  <a:lnTo>
                    <a:pt x="3293663" y="1729596"/>
                  </a:lnTo>
                  <a:lnTo>
                    <a:pt x="3293663" y="101212"/>
                  </a:lnTo>
                  <a:lnTo>
                    <a:pt x="3283667" y="63926"/>
                  </a:lnTo>
                  <a:lnTo>
                    <a:pt x="3260165" y="33304"/>
                  </a:lnTo>
                  <a:lnTo>
                    <a:pt x="3226732" y="14008"/>
                  </a:lnTo>
                  <a:lnTo>
                    <a:pt x="3201425" y="8974"/>
                  </a:lnTo>
                  <a:lnTo>
                    <a:pt x="3237802" y="8974"/>
                  </a:lnTo>
                  <a:lnTo>
                    <a:pt x="3271094" y="31542"/>
                  </a:lnTo>
                  <a:lnTo>
                    <a:pt x="3294439" y="66481"/>
                  </a:lnTo>
                  <a:lnTo>
                    <a:pt x="3302638" y="107694"/>
                  </a:lnTo>
                  <a:lnTo>
                    <a:pt x="3302638" y="1723115"/>
                  </a:lnTo>
                  <a:lnTo>
                    <a:pt x="3302125" y="1733724"/>
                  </a:lnTo>
                  <a:lnTo>
                    <a:pt x="3289906" y="1773933"/>
                  </a:lnTo>
                  <a:lnTo>
                    <a:pt x="3263230" y="1806406"/>
                  </a:lnTo>
                  <a:lnTo>
                    <a:pt x="3245761" y="1818078"/>
                  </a:lnTo>
                  <a:lnTo>
                    <a:pt x="3237802" y="182183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798735" y="3903933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4" h="448945">
                  <a:moveTo>
                    <a:pt x="224364" y="448728"/>
                  </a:moveTo>
                  <a:lnTo>
                    <a:pt x="180594" y="444416"/>
                  </a:lnTo>
                  <a:lnTo>
                    <a:pt x="138503" y="431648"/>
                  </a:lnTo>
                  <a:lnTo>
                    <a:pt x="99713" y="410915"/>
                  </a:lnTo>
                  <a:lnTo>
                    <a:pt x="65714" y="383013"/>
                  </a:lnTo>
                  <a:lnTo>
                    <a:pt x="37811" y="349013"/>
                  </a:lnTo>
                  <a:lnTo>
                    <a:pt x="17078" y="310224"/>
                  </a:lnTo>
                  <a:lnTo>
                    <a:pt x="4311" y="268135"/>
                  </a:lnTo>
                  <a:lnTo>
                    <a:pt x="0" y="224364"/>
                  </a:lnTo>
                  <a:lnTo>
                    <a:pt x="269" y="213341"/>
                  </a:lnTo>
                  <a:lnTo>
                    <a:pt x="6725" y="169834"/>
                  </a:lnTo>
                  <a:lnTo>
                    <a:pt x="21545" y="128422"/>
                  </a:lnTo>
                  <a:lnTo>
                    <a:pt x="44159" y="90697"/>
                  </a:lnTo>
                  <a:lnTo>
                    <a:pt x="73699" y="58110"/>
                  </a:lnTo>
                  <a:lnTo>
                    <a:pt x="109028" y="31911"/>
                  </a:lnTo>
                  <a:lnTo>
                    <a:pt x="148789" y="13109"/>
                  </a:lnTo>
                  <a:lnTo>
                    <a:pt x="191455" y="2424"/>
                  </a:lnTo>
                  <a:lnTo>
                    <a:pt x="224364" y="0"/>
                  </a:lnTo>
                  <a:lnTo>
                    <a:pt x="235386" y="269"/>
                  </a:lnTo>
                  <a:lnTo>
                    <a:pt x="278893" y="6725"/>
                  </a:lnTo>
                  <a:lnTo>
                    <a:pt x="320304" y="21545"/>
                  </a:lnTo>
                  <a:lnTo>
                    <a:pt x="358029" y="44159"/>
                  </a:lnTo>
                  <a:lnTo>
                    <a:pt x="390616" y="73698"/>
                  </a:lnTo>
                  <a:lnTo>
                    <a:pt x="416815" y="109027"/>
                  </a:lnTo>
                  <a:lnTo>
                    <a:pt x="435618" y="148789"/>
                  </a:lnTo>
                  <a:lnTo>
                    <a:pt x="446302" y="191455"/>
                  </a:lnTo>
                  <a:lnTo>
                    <a:pt x="448728" y="224364"/>
                  </a:lnTo>
                  <a:lnTo>
                    <a:pt x="448458" y="235386"/>
                  </a:lnTo>
                  <a:lnTo>
                    <a:pt x="442002" y="278893"/>
                  </a:lnTo>
                  <a:lnTo>
                    <a:pt x="427182" y="320304"/>
                  </a:lnTo>
                  <a:lnTo>
                    <a:pt x="404567" y="358028"/>
                  </a:lnTo>
                  <a:lnTo>
                    <a:pt x="375028" y="390616"/>
                  </a:lnTo>
                  <a:lnTo>
                    <a:pt x="339698" y="416815"/>
                  </a:lnTo>
                  <a:lnTo>
                    <a:pt x="299937" y="435618"/>
                  </a:lnTo>
                  <a:lnTo>
                    <a:pt x="257271" y="446302"/>
                  </a:lnTo>
                  <a:lnTo>
                    <a:pt x="224364" y="448728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98735" y="3903933"/>
              <a:ext cx="448945" cy="448309"/>
            </a:xfrm>
            <a:custGeom>
              <a:avLst/>
              <a:gdLst/>
              <a:ahLst/>
              <a:cxnLst/>
              <a:rect l="l" t="t" r="r" b="b"/>
              <a:pathLst>
                <a:path w="448944" h="448310">
                  <a:moveTo>
                    <a:pt x="235386" y="448309"/>
                  </a:moveTo>
                  <a:lnTo>
                    <a:pt x="213341" y="448309"/>
                  </a:lnTo>
                  <a:lnTo>
                    <a:pt x="191457" y="445769"/>
                  </a:lnTo>
                  <a:lnTo>
                    <a:pt x="180594" y="443229"/>
                  </a:lnTo>
                  <a:lnTo>
                    <a:pt x="169835" y="441959"/>
                  </a:lnTo>
                  <a:lnTo>
                    <a:pt x="159233" y="438149"/>
                  </a:lnTo>
                  <a:lnTo>
                    <a:pt x="148790" y="435609"/>
                  </a:lnTo>
                  <a:lnTo>
                    <a:pt x="138503" y="430529"/>
                  </a:lnTo>
                  <a:lnTo>
                    <a:pt x="99713" y="410209"/>
                  </a:lnTo>
                  <a:lnTo>
                    <a:pt x="65714" y="382269"/>
                  </a:lnTo>
                  <a:lnTo>
                    <a:pt x="37811" y="347979"/>
                  </a:lnTo>
                  <a:lnTo>
                    <a:pt x="26490" y="328929"/>
                  </a:lnTo>
                  <a:lnTo>
                    <a:pt x="21545" y="320039"/>
                  </a:lnTo>
                  <a:lnTo>
                    <a:pt x="6725" y="278129"/>
                  </a:lnTo>
                  <a:lnTo>
                    <a:pt x="269" y="234949"/>
                  </a:lnTo>
                  <a:lnTo>
                    <a:pt x="0" y="223519"/>
                  </a:lnTo>
                  <a:lnTo>
                    <a:pt x="149" y="217169"/>
                  </a:lnTo>
                  <a:lnTo>
                    <a:pt x="6725" y="168909"/>
                  </a:lnTo>
                  <a:lnTo>
                    <a:pt x="21545" y="128269"/>
                  </a:lnTo>
                  <a:lnTo>
                    <a:pt x="44159" y="90169"/>
                  </a:lnTo>
                  <a:lnTo>
                    <a:pt x="58111" y="73659"/>
                  </a:lnTo>
                  <a:lnTo>
                    <a:pt x="65714" y="64769"/>
                  </a:lnTo>
                  <a:lnTo>
                    <a:pt x="73699" y="57149"/>
                  </a:lnTo>
                  <a:lnTo>
                    <a:pt x="82027" y="50799"/>
                  </a:lnTo>
                  <a:lnTo>
                    <a:pt x="90698" y="43179"/>
                  </a:lnTo>
                  <a:lnTo>
                    <a:pt x="99713" y="36829"/>
                  </a:lnTo>
                  <a:lnTo>
                    <a:pt x="109028" y="31749"/>
                  </a:lnTo>
                  <a:lnTo>
                    <a:pt x="118598" y="25399"/>
                  </a:lnTo>
                  <a:lnTo>
                    <a:pt x="159233" y="8889"/>
                  </a:lnTo>
                  <a:lnTo>
                    <a:pt x="202372" y="0"/>
                  </a:lnTo>
                  <a:lnTo>
                    <a:pt x="246355" y="0"/>
                  </a:lnTo>
                  <a:lnTo>
                    <a:pt x="257271" y="1269"/>
                  </a:lnTo>
                  <a:lnTo>
                    <a:pt x="289493" y="8889"/>
                  </a:lnTo>
                  <a:lnTo>
                    <a:pt x="210272" y="8889"/>
                  </a:lnTo>
                  <a:lnTo>
                    <a:pt x="196231" y="10159"/>
                  </a:lnTo>
                  <a:lnTo>
                    <a:pt x="168590" y="15239"/>
                  </a:lnTo>
                  <a:lnTo>
                    <a:pt x="155089" y="19049"/>
                  </a:lnTo>
                  <a:lnTo>
                    <a:pt x="148455" y="21589"/>
                  </a:lnTo>
                  <a:lnTo>
                    <a:pt x="135420" y="27939"/>
                  </a:lnTo>
                  <a:lnTo>
                    <a:pt x="129051" y="30479"/>
                  </a:lnTo>
                  <a:lnTo>
                    <a:pt x="116608" y="36829"/>
                  </a:lnTo>
                  <a:lnTo>
                    <a:pt x="110565" y="40639"/>
                  </a:lnTo>
                  <a:lnTo>
                    <a:pt x="98834" y="48259"/>
                  </a:lnTo>
                  <a:lnTo>
                    <a:pt x="93175" y="53339"/>
                  </a:lnTo>
                  <a:lnTo>
                    <a:pt x="82269" y="62229"/>
                  </a:lnTo>
                  <a:lnTo>
                    <a:pt x="77048" y="66039"/>
                  </a:lnTo>
                  <a:lnTo>
                    <a:pt x="67072" y="76199"/>
                  </a:lnTo>
                  <a:lnTo>
                    <a:pt x="62340" y="81279"/>
                  </a:lnTo>
                  <a:lnTo>
                    <a:pt x="53390" y="92709"/>
                  </a:lnTo>
                  <a:lnTo>
                    <a:pt x="49193" y="97789"/>
                  </a:lnTo>
                  <a:lnTo>
                    <a:pt x="41354" y="110489"/>
                  </a:lnTo>
                  <a:lnTo>
                    <a:pt x="37732" y="115569"/>
                  </a:lnTo>
                  <a:lnTo>
                    <a:pt x="31081" y="128269"/>
                  </a:lnTo>
                  <a:lnTo>
                    <a:pt x="28069" y="134619"/>
                  </a:lnTo>
                  <a:lnTo>
                    <a:pt x="22670" y="147319"/>
                  </a:lnTo>
                  <a:lnTo>
                    <a:pt x="20296" y="154939"/>
                  </a:lnTo>
                  <a:lnTo>
                    <a:pt x="16201" y="167639"/>
                  </a:lnTo>
                  <a:lnTo>
                    <a:pt x="9320" y="209549"/>
                  </a:lnTo>
                  <a:lnTo>
                    <a:pt x="8974" y="217169"/>
                  </a:lnTo>
                  <a:lnTo>
                    <a:pt x="8974" y="231139"/>
                  </a:lnTo>
                  <a:lnTo>
                    <a:pt x="14489" y="273049"/>
                  </a:lnTo>
                  <a:lnTo>
                    <a:pt x="28069" y="312419"/>
                  </a:lnTo>
                  <a:lnTo>
                    <a:pt x="49193" y="349249"/>
                  </a:lnTo>
                  <a:lnTo>
                    <a:pt x="53390" y="354329"/>
                  </a:lnTo>
                  <a:lnTo>
                    <a:pt x="62340" y="365759"/>
                  </a:lnTo>
                  <a:lnTo>
                    <a:pt x="93175" y="394969"/>
                  </a:lnTo>
                  <a:lnTo>
                    <a:pt x="129051" y="416559"/>
                  </a:lnTo>
                  <a:lnTo>
                    <a:pt x="135420" y="420369"/>
                  </a:lnTo>
                  <a:lnTo>
                    <a:pt x="155089" y="427989"/>
                  </a:lnTo>
                  <a:lnTo>
                    <a:pt x="168590" y="431799"/>
                  </a:lnTo>
                  <a:lnTo>
                    <a:pt x="175424" y="433069"/>
                  </a:lnTo>
                  <a:lnTo>
                    <a:pt x="189262" y="436879"/>
                  </a:lnTo>
                  <a:lnTo>
                    <a:pt x="196231" y="436879"/>
                  </a:lnTo>
                  <a:lnTo>
                    <a:pt x="210272" y="438149"/>
                  </a:lnTo>
                  <a:lnTo>
                    <a:pt x="217309" y="439419"/>
                  </a:lnTo>
                  <a:lnTo>
                    <a:pt x="285960" y="439419"/>
                  </a:lnTo>
                  <a:lnTo>
                    <a:pt x="278893" y="441959"/>
                  </a:lnTo>
                  <a:lnTo>
                    <a:pt x="268135" y="443229"/>
                  </a:lnTo>
                  <a:lnTo>
                    <a:pt x="257271" y="445769"/>
                  </a:lnTo>
                  <a:lnTo>
                    <a:pt x="235386" y="448309"/>
                  </a:lnTo>
                  <a:close/>
                </a:path>
                <a:path w="448944" h="448310">
                  <a:moveTo>
                    <a:pt x="285960" y="439419"/>
                  </a:moveTo>
                  <a:lnTo>
                    <a:pt x="231418" y="439419"/>
                  </a:lnTo>
                  <a:lnTo>
                    <a:pt x="238455" y="438149"/>
                  </a:lnTo>
                  <a:lnTo>
                    <a:pt x="252496" y="436879"/>
                  </a:lnTo>
                  <a:lnTo>
                    <a:pt x="259465" y="436879"/>
                  </a:lnTo>
                  <a:lnTo>
                    <a:pt x="273302" y="433069"/>
                  </a:lnTo>
                  <a:lnTo>
                    <a:pt x="280137" y="431799"/>
                  </a:lnTo>
                  <a:lnTo>
                    <a:pt x="293638" y="427989"/>
                  </a:lnTo>
                  <a:lnTo>
                    <a:pt x="313307" y="420369"/>
                  </a:lnTo>
                  <a:lnTo>
                    <a:pt x="319676" y="416559"/>
                  </a:lnTo>
                  <a:lnTo>
                    <a:pt x="332119" y="410209"/>
                  </a:lnTo>
                  <a:lnTo>
                    <a:pt x="366458" y="386079"/>
                  </a:lnTo>
                  <a:lnTo>
                    <a:pt x="395337" y="354329"/>
                  </a:lnTo>
                  <a:lnTo>
                    <a:pt x="399534" y="349249"/>
                  </a:lnTo>
                  <a:lnTo>
                    <a:pt x="420658" y="312419"/>
                  </a:lnTo>
                  <a:lnTo>
                    <a:pt x="434238" y="273049"/>
                  </a:lnTo>
                  <a:lnTo>
                    <a:pt x="439753" y="231139"/>
                  </a:lnTo>
                  <a:lnTo>
                    <a:pt x="439753" y="217169"/>
                  </a:lnTo>
                  <a:lnTo>
                    <a:pt x="439522" y="212089"/>
                  </a:lnTo>
                  <a:lnTo>
                    <a:pt x="439407" y="209549"/>
                  </a:lnTo>
                  <a:lnTo>
                    <a:pt x="432526" y="167639"/>
                  </a:lnTo>
                  <a:lnTo>
                    <a:pt x="428430" y="154939"/>
                  </a:lnTo>
                  <a:lnTo>
                    <a:pt x="426057" y="147319"/>
                  </a:lnTo>
                  <a:lnTo>
                    <a:pt x="420658" y="134619"/>
                  </a:lnTo>
                  <a:lnTo>
                    <a:pt x="417645" y="128269"/>
                  </a:lnTo>
                  <a:lnTo>
                    <a:pt x="410995" y="115569"/>
                  </a:lnTo>
                  <a:lnTo>
                    <a:pt x="407372" y="110489"/>
                  </a:lnTo>
                  <a:lnTo>
                    <a:pt x="399534" y="97789"/>
                  </a:lnTo>
                  <a:lnTo>
                    <a:pt x="395337" y="92709"/>
                  </a:lnTo>
                  <a:lnTo>
                    <a:pt x="386387" y="81279"/>
                  </a:lnTo>
                  <a:lnTo>
                    <a:pt x="381655" y="76199"/>
                  </a:lnTo>
                  <a:lnTo>
                    <a:pt x="371679" y="66039"/>
                  </a:lnTo>
                  <a:lnTo>
                    <a:pt x="366458" y="62229"/>
                  </a:lnTo>
                  <a:lnTo>
                    <a:pt x="355552" y="53339"/>
                  </a:lnTo>
                  <a:lnTo>
                    <a:pt x="319676" y="30479"/>
                  </a:lnTo>
                  <a:lnTo>
                    <a:pt x="313307" y="27939"/>
                  </a:lnTo>
                  <a:lnTo>
                    <a:pt x="300272" y="21589"/>
                  </a:lnTo>
                  <a:lnTo>
                    <a:pt x="293638" y="19049"/>
                  </a:lnTo>
                  <a:lnTo>
                    <a:pt x="280137" y="15239"/>
                  </a:lnTo>
                  <a:lnTo>
                    <a:pt x="252496" y="10159"/>
                  </a:lnTo>
                  <a:lnTo>
                    <a:pt x="238455" y="8889"/>
                  </a:lnTo>
                  <a:lnTo>
                    <a:pt x="289493" y="8889"/>
                  </a:lnTo>
                  <a:lnTo>
                    <a:pt x="310224" y="16509"/>
                  </a:lnTo>
                  <a:lnTo>
                    <a:pt x="320304" y="20319"/>
                  </a:lnTo>
                  <a:lnTo>
                    <a:pt x="330129" y="25399"/>
                  </a:lnTo>
                  <a:lnTo>
                    <a:pt x="339699" y="31749"/>
                  </a:lnTo>
                  <a:lnTo>
                    <a:pt x="349013" y="36829"/>
                  </a:lnTo>
                  <a:lnTo>
                    <a:pt x="358028" y="43179"/>
                  </a:lnTo>
                  <a:lnTo>
                    <a:pt x="366700" y="50799"/>
                  </a:lnTo>
                  <a:lnTo>
                    <a:pt x="375028" y="57149"/>
                  </a:lnTo>
                  <a:lnTo>
                    <a:pt x="383013" y="64769"/>
                  </a:lnTo>
                  <a:lnTo>
                    <a:pt x="390616" y="73659"/>
                  </a:lnTo>
                  <a:lnTo>
                    <a:pt x="397801" y="81279"/>
                  </a:lnTo>
                  <a:lnTo>
                    <a:pt x="422237" y="118109"/>
                  </a:lnTo>
                  <a:lnTo>
                    <a:pt x="439069" y="158749"/>
                  </a:lnTo>
                  <a:lnTo>
                    <a:pt x="447650" y="201929"/>
                  </a:lnTo>
                  <a:lnTo>
                    <a:pt x="448727" y="223519"/>
                  </a:lnTo>
                  <a:lnTo>
                    <a:pt x="448548" y="231139"/>
                  </a:lnTo>
                  <a:lnTo>
                    <a:pt x="448458" y="234949"/>
                  </a:lnTo>
                  <a:lnTo>
                    <a:pt x="442002" y="278129"/>
                  </a:lnTo>
                  <a:lnTo>
                    <a:pt x="427182" y="320039"/>
                  </a:lnTo>
                  <a:lnTo>
                    <a:pt x="422237" y="328929"/>
                  </a:lnTo>
                  <a:lnTo>
                    <a:pt x="416815" y="339089"/>
                  </a:lnTo>
                  <a:lnTo>
                    <a:pt x="390616" y="374649"/>
                  </a:lnTo>
                  <a:lnTo>
                    <a:pt x="358028" y="403859"/>
                  </a:lnTo>
                  <a:lnTo>
                    <a:pt x="320304" y="426719"/>
                  </a:lnTo>
                  <a:lnTo>
                    <a:pt x="310224" y="430529"/>
                  </a:lnTo>
                  <a:lnTo>
                    <a:pt x="299937" y="435609"/>
                  </a:lnTo>
                  <a:lnTo>
                    <a:pt x="289494" y="438149"/>
                  </a:lnTo>
                  <a:lnTo>
                    <a:pt x="285960" y="439419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1303" y="4056697"/>
              <a:ext cx="143592" cy="143200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786035" y="4486282"/>
            <a:ext cx="1957165" cy="2475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아티팩트 생성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6035" y="4846442"/>
            <a:ext cx="2857447" cy="2054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실시간 협업 가능한 아티팩트 기능 지원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092399" y="3679569"/>
            <a:ext cx="3302635" cy="1831339"/>
            <a:chOff x="4092399" y="3679569"/>
            <a:chExt cx="3302635" cy="1831339"/>
          </a:xfrm>
        </p:grpSpPr>
        <p:sp>
          <p:nvSpPr>
            <p:cNvPr id="45" name="object 45"/>
            <p:cNvSpPr/>
            <p:nvPr/>
          </p:nvSpPr>
          <p:spPr>
            <a:xfrm>
              <a:off x="4092399" y="3679569"/>
              <a:ext cx="3302635" cy="1831339"/>
            </a:xfrm>
            <a:custGeom>
              <a:avLst/>
              <a:gdLst/>
              <a:ahLst/>
              <a:cxnLst/>
              <a:rect l="l" t="t" r="r" b="b"/>
              <a:pathLst>
                <a:path w="3302634" h="1831339">
                  <a:moveTo>
                    <a:pt x="3194943" y="1830810"/>
                  </a:moveTo>
                  <a:lnTo>
                    <a:pt x="107694" y="1830810"/>
                  </a:lnTo>
                  <a:lnTo>
                    <a:pt x="97085" y="1830297"/>
                  </a:lnTo>
                  <a:lnTo>
                    <a:pt x="56876" y="1818078"/>
                  </a:lnTo>
                  <a:lnTo>
                    <a:pt x="24403" y="1791403"/>
                  </a:lnTo>
                  <a:lnTo>
                    <a:pt x="4610" y="1754330"/>
                  </a:lnTo>
                  <a:lnTo>
                    <a:pt x="0" y="1723115"/>
                  </a:lnTo>
                  <a:lnTo>
                    <a:pt x="0" y="107694"/>
                  </a:lnTo>
                  <a:lnTo>
                    <a:pt x="8197" y="66481"/>
                  </a:lnTo>
                  <a:lnTo>
                    <a:pt x="31542" y="31542"/>
                  </a:lnTo>
                  <a:lnTo>
                    <a:pt x="66481" y="8197"/>
                  </a:lnTo>
                  <a:lnTo>
                    <a:pt x="107694" y="0"/>
                  </a:lnTo>
                  <a:lnTo>
                    <a:pt x="3194943" y="0"/>
                  </a:lnTo>
                  <a:lnTo>
                    <a:pt x="3236155" y="8197"/>
                  </a:lnTo>
                  <a:lnTo>
                    <a:pt x="3271094" y="31542"/>
                  </a:lnTo>
                  <a:lnTo>
                    <a:pt x="3294439" y="66481"/>
                  </a:lnTo>
                  <a:lnTo>
                    <a:pt x="3302638" y="107694"/>
                  </a:lnTo>
                  <a:lnTo>
                    <a:pt x="3302638" y="1723115"/>
                  </a:lnTo>
                  <a:lnTo>
                    <a:pt x="3294439" y="1764328"/>
                  </a:lnTo>
                  <a:lnTo>
                    <a:pt x="3271094" y="1799267"/>
                  </a:lnTo>
                  <a:lnTo>
                    <a:pt x="3236155" y="1822612"/>
                  </a:lnTo>
                  <a:lnTo>
                    <a:pt x="3194943" y="1830810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4092399" y="3679569"/>
              <a:ext cx="3302635" cy="1831339"/>
            </a:xfrm>
            <a:custGeom>
              <a:avLst/>
              <a:gdLst/>
              <a:ahLst/>
              <a:cxnLst/>
              <a:rect l="l" t="t" r="r" b="b"/>
              <a:pathLst>
                <a:path w="3302634" h="1831339">
                  <a:moveTo>
                    <a:pt x="3194943" y="1830810"/>
                  </a:moveTo>
                  <a:lnTo>
                    <a:pt x="107694" y="1830810"/>
                  </a:lnTo>
                  <a:lnTo>
                    <a:pt x="97085" y="1830297"/>
                  </a:lnTo>
                  <a:lnTo>
                    <a:pt x="56876" y="1818078"/>
                  </a:lnTo>
                  <a:lnTo>
                    <a:pt x="24403" y="1791403"/>
                  </a:lnTo>
                  <a:lnTo>
                    <a:pt x="4610" y="1754330"/>
                  </a:lnTo>
                  <a:lnTo>
                    <a:pt x="0" y="1723115"/>
                  </a:lnTo>
                  <a:lnTo>
                    <a:pt x="0" y="107694"/>
                  </a:lnTo>
                  <a:lnTo>
                    <a:pt x="8197" y="66481"/>
                  </a:lnTo>
                  <a:lnTo>
                    <a:pt x="31542" y="31542"/>
                  </a:lnTo>
                  <a:lnTo>
                    <a:pt x="66481" y="8197"/>
                  </a:lnTo>
                  <a:lnTo>
                    <a:pt x="107694" y="0"/>
                  </a:lnTo>
                  <a:lnTo>
                    <a:pt x="3194943" y="0"/>
                  </a:lnTo>
                  <a:lnTo>
                    <a:pt x="3236155" y="8197"/>
                  </a:lnTo>
                  <a:lnTo>
                    <a:pt x="3237801" y="8974"/>
                  </a:lnTo>
                  <a:lnTo>
                    <a:pt x="101212" y="8974"/>
                  </a:lnTo>
                  <a:lnTo>
                    <a:pt x="94796" y="9606"/>
                  </a:lnTo>
                  <a:lnTo>
                    <a:pt x="58237" y="22010"/>
                  </a:lnTo>
                  <a:lnTo>
                    <a:pt x="29212" y="47458"/>
                  </a:lnTo>
                  <a:lnTo>
                    <a:pt x="12135" y="82077"/>
                  </a:lnTo>
                  <a:lnTo>
                    <a:pt x="8974" y="101212"/>
                  </a:lnTo>
                  <a:lnTo>
                    <a:pt x="8974" y="1729596"/>
                  </a:lnTo>
                  <a:lnTo>
                    <a:pt x="18969" y="1766882"/>
                  </a:lnTo>
                  <a:lnTo>
                    <a:pt x="42471" y="1797503"/>
                  </a:lnTo>
                  <a:lnTo>
                    <a:pt x="75904" y="1816800"/>
                  </a:lnTo>
                  <a:lnTo>
                    <a:pt x="101212" y="1821834"/>
                  </a:lnTo>
                  <a:lnTo>
                    <a:pt x="3237802" y="1821834"/>
                  </a:lnTo>
                  <a:lnTo>
                    <a:pt x="3236155" y="1822612"/>
                  </a:lnTo>
                  <a:lnTo>
                    <a:pt x="3226158" y="1826198"/>
                  </a:lnTo>
                  <a:lnTo>
                    <a:pt x="3215956" y="1828760"/>
                  </a:lnTo>
                  <a:lnTo>
                    <a:pt x="3205552" y="1830297"/>
                  </a:lnTo>
                  <a:lnTo>
                    <a:pt x="3194943" y="1830810"/>
                  </a:lnTo>
                  <a:close/>
                </a:path>
                <a:path w="3302634" h="1831339">
                  <a:moveTo>
                    <a:pt x="3237802" y="1821834"/>
                  </a:moveTo>
                  <a:lnTo>
                    <a:pt x="3201424" y="1821834"/>
                  </a:lnTo>
                  <a:lnTo>
                    <a:pt x="3207844" y="1821202"/>
                  </a:lnTo>
                  <a:lnTo>
                    <a:pt x="3220558" y="1818673"/>
                  </a:lnTo>
                  <a:lnTo>
                    <a:pt x="3255177" y="1801596"/>
                  </a:lnTo>
                  <a:lnTo>
                    <a:pt x="3280626" y="1772571"/>
                  </a:lnTo>
                  <a:lnTo>
                    <a:pt x="3293030" y="1736016"/>
                  </a:lnTo>
                  <a:lnTo>
                    <a:pt x="3293663" y="1729596"/>
                  </a:lnTo>
                  <a:lnTo>
                    <a:pt x="3293663" y="101212"/>
                  </a:lnTo>
                  <a:lnTo>
                    <a:pt x="3283666" y="63926"/>
                  </a:lnTo>
                  <a:lnTo>
                    <a:pt x="3260164" y="33304"/>
                  </a:lnTo>
                  <a:lnTo>
                    <a:pt x="3226731" y="14008"/>
                  </a:lnTo>
                  <a:lnTo>
                    <a:pt x="3201424" y="8974"/>
                  </a:lnTo>
                  <a:lnTo>
                    <a:pt x="3237801" y="8974"/>
                  </a:lnTo>
                  <a:lnTo>
                    <a:pt x="3271094" y="31542"/>
                  </a:lnTo>
                  <a:lnTo>
                    <a:pt x="3294439" y="66481"/>
                  </a:lnTo>
                  <a:lnTo>
                    <a:pt x="3302638" y="107694"/>
                  </a:lnTo>
                  <a:lnTo>
                    <a:pt x="3302638" y="1723115"/>
                  </a:lnTo>
                  <a:lnTo>
                    <a:pt x="3302125" y="1733724"/>
                  </a:lnTo>
                  <a:lnTo>
                    <a:pt x="3289906" y="1773933"/>
                  </a:lnTo>
                  <a:lnTo>
                    <a:pt x="3263230" y="1806406"/>
                  </a:lnTo>
                  <a:lnTo>
                    <a:pt x="3245760" y="1818078"/>
                  </a:lnTo>
                  <a:lnTo>
                    <a:pt x="3237802" y="182183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4316763" y="3903933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5">
                  <a:moveTo>
                    <a:pt x="224364" y="448728"/>
                  </a:moveTo>
                  <a:lnTo>
                    <a:pt x="180594" y="444416"/>
                  </a:lnTo>
                  <a:lnTo>
                    <a:pt x="138503" y="431648"/>
                  </a:lnTo>
                  <a:lnTo>
                    <a:pt x="99714" y="410915"/>
                  </a:lnTo>
                  <a:lnTo>
                    <a:pt x="65714" y="383013"/>
                  </a:lnTo>
                  <a:lnTo>
                    <a:pt x="37811" y="349013"/>
                  </a:lnTo>
                  <a:lnTo>
                    <a:pt x="17078" y="310224"/>
                  </a:lnTo>
                  <a:lnTo>
                    <a:pt x="4310" y="268135"/>
                  </a:lnTo>
                  <a:lnTo>
                    <a:pt x="0" y="224364"/>
                  </a:lnTo>
                  <a:lnTo>
                    <a:pt x="269" y="213341"/>
                  </a:lnTo>
                  <a:lnTo>
                    <a:pt x="6725" y="169834"/>
                  </a:lnTo>
                  <a:lnTo>
                    <a:pt x="21545" y="128422"/>
                  </a:lnTo>
                  <a:lnTo>
                    <a:pt x="44159" y="90697"/>
                  </a:lnTo>
                  <a:lnTo>
                    <a:pt x="73699" y="58110"/>
                  </a:lnTo>
                  <a:lnTo>
                    <a:pt x="109028" y="31911"/>
                  </a:lnTo>
                  <a:lnTo>
                    <a:pt x="148789" y="13109"/>
                  </a:lnTo>
                  <a:lnTo>
                    <a:pt x="191455" y="2424"/>
                  </a:lnTo>
                  <a:lnTo>
                    <a:pt x="224364" y="0"/>
                  </a:lnTo>
                  <a:lnTo>
                    <a:pt x="235386" y="269"/>
                  </a:lnTo>
                  <a:lnTo>
                    <a:pt x="278893" y="6725"/>
                  </a:lnTo>
                  <a:lnTo>
                    <a:pt x="320304" y="21545"/>
                  </a:lnTo>
                  <a:lnTo>
                    <a:pt x="358028" y="44159"/>
                  </a:lnTo>
                  <a:lnTo>
                    <a:pt x="390616" y="73698"/>
                  </a:lnTo>
                  <a:lnTo>
                    <a:pt x="416814" y="109027"/>
                  </a:lnTo>
                  <a:lnTo>
                    <a:pt x="435618" y="148789"/>
                  </a:lnTo>
                  <a:lnTo>
                    <a:pt x="446302" y="191455"/>
                  </a:lnTo>
                  <a:lnTo>
                    <a:pt x="448728" y="224364"/>
                  </a:lnTo>
                  <a:lnTo>
                    <a:pt x="448458" y="235386"/>
                  </a:lnTo>
                  <a:lnTo>
                    <a:pt x="442001" y="278893"/>
                  </a:lnTo>
                  <a:lnTo>
                    <a:pt x="427181" y="320304"/>
                  </a:lnTo>
                  <a:lnTo>
                    <a:pt x="404567" y="358028"/>
                  </a:lnTo>
                  <a:lnTo>
                    <a:pt x="375028" y="390616"/>
                  </a:lnTo>
                  <a:lnTo>
                    <a:pt x="339698" y="416815"/>
                  </a:lnTo>
                  <a:lnTo>
                    <a:pt x="299937" y="435618"/>
                  </a:lnTo>
                  <a:lnTo>
                    <a:pt x="257271" y="446302"/>
                  </a:lnTo>
                  <a:lnTo>
                    <a:pt x="224364" y="448728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4316763" y="3903933"/>
              <a:ext cx="448945" cy="448309"/>
            </a:xfrm>
            <a:custGeom>
              <a:avLst/>
              <a:gdLst/>
              <a:ahLst/>
              <a:cxnLst/>
              <a:rect l="l" t="t" r="r" b="b"/>
              <a:pathLst>
                <a:path w="448945" h="448310">
                  <a:moveTo>
                    <a:pt x="235386" y="448309"/>
                  </a:moveTo>
                  <a:lnTo>
                    <a:pt x="213341" y="448309"/>
                  </a:lnTo>
                  <a:lnTo>
                    <a:pt x="191456" y="445769"/>
                  </a:lnTo>
                  <a:lnTo>
                    <a:pt x="180594" y="443229"/>
                  </a:lnTo>
                  <a:lnTo>
                    <a:pt x="169835" y="441959"/>
                  </a:lnTo>
                  <a:lnTo>
                    <a:pt x="159233" y="438149"/>
                  </a:lnTo>
                  <a:lnTo>
                    <a:pt x="148789" y="435609"/>
                  </a:lnTo>
                  <a:lnTo>
                    <a:pt x="138503" y="430529"/>
                  </a:lnTo>
                  <a:lnTo>
                    <a:pt x="99714" y="410209"/>
                  </a:lnTo>
                  <a:lnTo>
                    <a:pt x="65714" y="382269"/>
                  </a:lnTo>
                  <a:lnTo>
                    <a:pt x="37811" y="347979"/>
                  </a:lnTo>
                  <a:lnTo>
                    <a:pt x="26489" y="328929"/>
                  </a:lnTo>
                  <a:lnTo>
                    <a:pt x="21545" y="320039"/>
                  </a:lnTo>
                  <a:lnTo>
                    <a:pt x="6725" y="278129"/>
                  </a:lnTo>
                  <a:lnTo>
                    <a:pt x="269" y="234949"/>
                  </a:lnTo>
                  <a:lnTo>
                    <a:pt x="0" y="223519"/>
                  </a:lnTo>
                  <a:lnTo>
                    <a:pt x="149" y="217169"/>
                  </a:lnTo>
                  <a:lnTo>
                    <a:pt x="6725" y="168909"/>
                  </a:lnTo>
                  <a:lnTo>
                    <a:pt x="21545" y="128269"/>
                  </a:lnTo>
                  <a:lnTo>
                    <a:pt x="44159" y="90169"/>
                  </a:lnTo>
                  <a:lnTo>
                    <a:pt x="58110" y="73659"/>
                  </a:lnTo>
                  <a:lnTo>
                    <a:pt x="65714" y="64769"/>
                  </a:lnTo>
                  <a:lnTo>
                    <a:pt x="73699" y="57149"/>
                  </a:lnTo>
                  <a:lnTo>
                    <a:pt x="82027" y="50799"/>
                  </a:lnTo>
                  <a:lnTo>
                    <a:pt x="90698" y="43179"/>
                  </a:lnTo>
                  <a:lnTo>
                    <a:pt x="99713" y="36829"/>
                  </a:lnTo>
                  <a:lnTo>
                    <a:pt x="109028" y="31749"/>
                  </a:lnTo>
                  <a:lnTo>
                    <a:pt x="118597" y="25399"/>
                  </a:lnTo>
                  <a:lnTo>
                    <a:pt x="159233" y="8889"/>
                  </a:lnTo>
                  <a:lnTo>
                    <a:pt x="202372" y="0"/>
                  </a:lnTo>
                  <a:lnTo>
                    <a:pt x="246355" y="0"/>
                  </a:lnTo>
                  <a:lnTo>
                    <a:pt x="257271" y="1269"/>
                  </a:lnTo>
                  <a:lnTo>
                    <a:pt x="289494" y="8889"/>
                  </a:lnTo>
                  <a:lnTo>
                    <a:pt x="210272" y="8889"/>
                  </a:lnTo>
                  <a:lnTo>
                    <a:pt x="196231" y="10159"/>
                  </a:lnTo>
                  <a:lnTo>
                    <a:pt x="168589" y="15239"/>
                  </a:lnTo>
                  <a:lnTo>
                    <a:pt x="155088" y="19049"/>
                  </a:lnTo>
                  <a:lnTo>
                    <a:pt x="148454" y="21589"/>
                  </a:lnTo>
                  <a:lnTo>
                    <a:pt x="135420" y="27939"/>
                  </a:lnTo>
                  <a:lnTo>
                    <a:pt x="129050" y="30479"/>
                  </a:lnTo>
                  <a:lnTo>
                    <a:pt x="116608" y="36829"/>
                  </a:lnTo>
                  <a:lnTo>
                    <a:pt x="110565" y="40639"/>
                  </a:lnTo>
                  <a:lnTo>
                    <a:pt x="98834" y="48259"/>
                  </a:lnTo>
                  <a:lnTo>
                    <a:pt x="93175" y="53339"/>
                  </a:lnTo>
                  <a:lnTo>
                    <a:pt x="82268" y="62229"/>
                  </a:lnTo>
                  <a:lnTo>
                    <a:pt x="77048" y="66039"/>
                  </a:lnTo>
                  <a:lnTo>
                    <a:pt x="67071" y="76199"/>
                  </a:lnTo>
                  <a:lnTo>
                    <a:pt x="62340" y="81279"/>
                  </a:lnTo>
                  <a:lnTo>
                    <a:pt x="53389" y="92709"/>
                  </a:lnTo>
                  <a:lnTo>
                    <a:pt x="49192" y="97789"/>
                  </a:lnTo>
                  <a:lnTo>
                    <a:pt x="41354" y="110489"/>
                  </a:lnTo>
                  <a:lnTo>
                    <a:pt x="37731" y="115569"/>
                  </a:lnTo>
                  <a:lnTo>
                    <a:pt x="31081" y="128269"/>
                  </a:lnTo>
                  <a:lnTo>
                    <a:pt x="28068" y="134619"/>
                  </a:lnTo>
                  <a:lnTo>
                    <a:pt x="22669" y="147319"/>
                  </a:lnTo>
                  <a:lnTo>
                    <a:pt x="20296" y="154939"/>
                  </a:lnTo>
                  <a:lnTo>
                    <a:pt x="16201" y="167639"/>
                  </a:lnTo>
                  <a:lnTo>
                    <a:pt x="9320" y="209549"/>
                  </a:lnTo>
                  <a:lnTo>
                    <a:pt x="8974" y="217169"/>
                  </a:lnTo>
                  <a:lnTo>
                    <a:pt x="8974" y="231139"/>
                  </a:lnTo>
                  <a:lnTo>
                    <a:pt x="14489" y="273049"/>
                  </a:lnTo>
                  <a:lnTo>
                    <a:pt x="28069" y="312419"/>
                  </a:lnTo>
                  <a:lnTo>
                    <a:pt x="49192" y="349249"/>
                  </a:lnTo>
                  <a:lnTo>
                    <a:pt x="53389" y="354329"/>
                  </a:lnTo>
                  <a:lnTo>
                    <a:pt x="62340" y="365759"/>
                  </a:lnTo>
                  <a:lnTo>
                    <a:pt x="93175" y="394969"/>
                  </a:lnTo>
                  <a:lnTo>
                    <a:pt x="129050" y="416559"/>
                  </a:lnTo>
                  <a:lnTo>
                    <a:pt x="135420" y="420369"/>
                  </a:lnTo>
                  <a:lnTo>
                    <a:pt x="155088" y="427989"/>
                  </a:lnTo>
                  <a:lnTo>
                    <a:pt x="168589" y="431799"/>
                  </a:lnTo>
                  <a:lnTo>
                    <a:pt x="175424" y="433069"/>
                  </a:lnTo>
                  <a:lnTo>
                    <a:pt x="189262" y="436879"/>
                  </a:lnTo>
                  <a:lnTo>
                    <a:pt x="196231" y="436879"/>
                  </a:lnTo>
                  <a:lnTo>
                    <a:pt x="210272" y="438149"/>
                  </a:lnTo>
                  <a:lnTo>
                    <a:pt x="217309" y="439419"/>
                  </a:lnTo>
                  <a:lnTo>
                    <a:pt x="285960" y="439419"/>
                  </a:lnTo>
                  <a:lnTo>
                    <a:pt x="278893" y="441959"/>
                  </a:lnTo>
                  <a:lnTo>
                    <a:pt x="268134" y="443229"/>
                  </a:lnTo>
                  <a:lnTo>
                    <a:pt x="257271" y="445769"/>
                  </a:lnTo>
                  <a:lnTo>
                    <a:pt x="235386" y="448309"/>
                  </a:lnTo>
                  <a:close/>
                </a:path>
                <a:path w="448945" h="448310">
                  <a:moveTo>
                    <a:pt x="285960" y="439419"/>
                  </a:moveTo>
                  <a:lnTo>
                    <a:pt x="231418" y="439419"/>
                  </a:lnTo>
                  <a:lnTo>
                    <a:pt x="238455" y="438149"/>
                  </a:lnTo>
                  <a:lnTo>
                    <a:pt x="252496" y="436879"/>
                  </a:lnTo>
                  <a:lnTo>
                    <a:pt x="259465" y="436879"/>
                  </a:lnTo>
                  <a:lnTo>
                    <a:pt x="273302" y="433069"/>
                  </a:lnTo>
                  <a:lnTo>
                    <a:pt x="280137" y="431799"/>
                  </a:lnTo>
                  <a:lnTo>
                    <a:pt x="293638" y="427989"/>
                  </a:lnTo>
                  <a:lnTo>
                    <a:pt x="313306" y="420369"/>
                  </a:lnTo>
                  <a:lnTo>
                    <a:pt x="319676" y="416559"/>
                  </a:lnTo>
                  <a:lnTo>
                    <a:pt x="332118" y="410209"/>
                  </a:lnTo>
                  <a:lnTo>
                    <a:pt x="366458" y="386079"/>
                  </a:lnTo>
                  <a:lnTo>
                    <a:pt x="395337" y="354329"/>
                  </a:lnTo>
                  <a:lnTo>
                    <a:pt x="399534" y="349249"/>
                  </a:lnTo>
                  <a:lnTo>
                    <a:pt x="420657" y="312419"/>
                  </a:lnTo>
                  <a:lnTo>
                    <a:pt x="434238" y="273049"/>
                  </a:lnTo>
                  <a:lnTo>
                    <a:pt x="439753" y="231139"/>
                  </a:lnTo>
                  <a:lnTo>
                    <a:pt x="439753" y="217169"/>
                  </a:lnTo>
                  <a:lnTo>
                    <a:pt x="434238" y="175259"/>
                  </a:lnTo>
                  <a:lnTo>
                    <a:pt x="428430" y="154939"/>
                  </a:lnTo>
                  <a:lnTo>
                    <a:pt x="426056" y="147319"/>
                  </a:lnTo>
                  <a:lnTo>
                    <a:pt x="420657" y="134619"/>
                  </a:lnTo>
                  <a:lnTo>
                    <a:pt x="417645" y="128269"/>
                  </a:lnTo>
                  <a:lnTo>
                    <a:pt x="410995" y="115569"/>
                  </a:lnTo>
                  <a:lnTo>
                    <a:pt x="407372" y="110489"/>
                  </a:lnTo>
                  <a:lnTo>
                    <a:pt x="399533" y="97789"/>
                  </a:lnTo>
                  <a:lnTo>
                    <a:pt x="395336" y="92709"/>
                  </a:lnTo>
                  <a:lnTo>
                    <a:pt x="386386" y="81279"/>
                  </a:lnTo>
                  <a:lnTo>
                    <a:pt x="381655" y="76199"/>
                  </a:lnTo>
                  <a:lnTo>
                    <a:pt x="371678" y="66039"/>
                  </a:lnTo>
                  <a:lnTo>
                    <a:pt x="366458" y="62229"/>
                  </a:lnTo>
                  <a:lnTo>
                    <a:pt x="355552" y="53339"/>
                  </a:lnTo>
                  <a:lnTo>
                    <a:pt x="319676" y="30479"/>
                  </a:lnTo>
                  <a:lnTo>
                    <a:pt x="313306" y="27939"/>
                  </a:lnTo>
                  <a:lnTo>
                    <a:pt x="300272" y="21589"/>
                  </a:lnTo>
                  <a:lnTo>
                    <a:pt x="293638" y="19049"/>
                  </a:lnTo>
                  <a:lnTo>
                    <a:pt x="280137" y="15239"/>
                  </a:lnTo>
                  <a:lnTo>
                    <a:pt x="252496" y="10159"/>
                  </a:lnTo>
                  <a:lnTo>
                    <a:pt x="238455" y="8889"/>
                  </a:lnTo>
                  <a:lnTo>
                    <a:pt x="289494" y="8889"/>
                  </a:lnTo>
                  <a:lnTo>
                    <a:pt x="310224" y="16509"/>
                  </a:lnTo>
                  <a:lnTo>
                    <a:pt x="320304" y="20319"/>
                  </a:lnTo>
                  <a:lnTo>
                    <a:pt x="330129" y="25399"/>
                  </a:lnTo>
                  <a:lnTo>
                    <a:pt x="339699" y="31749"/>
                  </a:lnTo>
                  <a:lnTo>
                    <a:pt x="349013" y="36829"/>
                  </a:lnTo>
                  <a:lnTo>
                    <a:pt x="358028" y="43179"/>
                  </a:lnTo>
                  <a:lnTo>
                    <a:pt x="366700" y="50799"/>
                  </a:lnTo>
                  <a:lnTo>
                    <a:pt x="375028" y="57149"/>
                  </a:lnTo>
                  <a:lnTo>
                    <a:pt x="383013" y="64769"/>
                  </a:lnTo>
                  <a:lnTo>
                    <a:pt x="390616" y="73659"/>
                  </a:lnTo>
                  <a:lnTo>
                    <a:pt x="397801" y="81279"/>
                  </a:lnTo>
                  <a:lnTo>
                    <a:pt x="422237" y="118109"/>
                  </a:lnTo>
                  <a:lnTo>
                    <a:pt x="439068" y="158749"/>
                  </a:lnTo>
                  <a:lnTo>
                    <a:pt x="447649" y="201929"/>
                  </a:lnTo>
                  <a:lnTo>
                    <a:pt x="448727" y="223519"/>
                  </a:lnTo>
                  <a:lnTo>
                    <a:pt x="448548" y="231139"/>
                  </a:lnTo>
                  <a:lnTo>
                    <a:pt x="442001" y="278129"/>
                  </a:lnTo>
                  <a:lnTo>
                    <a:pt x="427181" y="320039"/>
                  </a:lnTo>
                  <a:lnTo>
                    <a:pt x="422237" y="328929"/>
                  </a:lnTo>
                  <a:lnTo>
                    <a:pt x="416815" y="339089"/>
                  </a:lnTo>
                  <a:lnTo>
                    <a:pt x="390616" y="374649"/>
                  </a:lnTo>
                  <a:lnTo>
                    <a:pt x="358028" y="403859"/>
                  </a:lnTo>
                  <a:lnTo>
                    <a:pt x="320304" y="426719"/>
                  </a:lnTo>
                  <a:lnTo>
                    <a:pt x="310224" y="430529"/>
                  </a:lnTo>
                  <a:lnTo>
                    <a:pt x="299937" y="435609"/>
                  </a:lnTo>
                  <a:lnTo>
                    <a:pt x="289494" y="438149"/>
                  </a:lnTo>
                  <a:lnTo>
                    <a:pt x="285960" y="439419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68994" y="4056519"/>
              <a:ext cx="143852" cy="143883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4304063" y="4486282"/>
            <a:ext cx="2027795" cy="2475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최신 모델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04063" y="4846442"/>
            <a:ext cx="2249137" cy="2054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최신 </a:t>
            </a: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모델에 우선 접근 권한 제공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610426" y="3679569"/>
            <a:ext cx="3302635" cy="1831339"/>
            <a:chOff x="7610426" y="3679569"/>
            <a:chExt cx="3302635" cy="1831339"/>
          </a:xfrm>
        </p:grpSpPr>
        <p:sp>
          <p:nvSpPr>
            <p:cNvPr id="53" name="object 53"/>
            <p:cNvSpPr/>
            <p:nvPr/>
          </p:nvSpPr>
          <p:spPr>
            <a:xfrm>
              <a:off x="7610427" y="3679569"/>
              <a:ext cx="3302635" cy="1831339"/>
            </a:xfrm>
            <a:custGeom>
              <a:avLst/>
              <a:gdLst/>
              <a:ahLst/>
              <a:cxnLst/>
              <a:rect l="l" t="t" r="r" b="b"/>
              <a:pathLst>
                <a:path w="3302634" h="1831339">
                  <a:moveTo>
                    <a:pt x="3194943" y="1830810"/>
                  </a:moveTo>
                  <a:lnTo>
                    <a:pt x="107694" y="1830810"/>
                  </a:lnTo>
                  <a:lnTo>
                    <a:pt x="97085" y="1830297"/>
                  </a:lnTo>
                  <a:lnTo>
                    <a:pt x="56875" y="1818078"/>
                  </a:lnTo>
                  <a:lnTo>
                    <a:pt x="24402" y="1791403"/>
                  </a:lnTo>
                  <a:lnTo>
                    <a:pt x="4610" y="1754330"/>
                  </a:lnTo>
                  <a:lnTo>
                    <a:pt x="0" y="1723115"/>
                  </a:lnTo>
                  <a:lnTo>
                    <a:pt x="0" y="107694"/>
                  </a:lnTo>
                  <a:lnTo>
                    <a:pt x="8196" y="66481"/>
                  </a:lnTo>
                  <a:lnTo>
                    <a:pt x="31542" y="31542"/>
                  </a:lnTo>
                  <a:lnTo>
                    <a:pt x="66481" y="8197"/>
                  </a:lnTo>
                  <a:lnTo>
                    <a:pt x="107694" y="0"/>
                  </a:lnTo>
                  <a:lnTo>
                    <a:pt x="3194943" y="0"/>
                  </a:lnTo>
                  <a:lnTo>
                    <a:pt x="3236155" y="8197"/>
                  </a:lnTo>
                  <a:lnTo>
                    <a:pt x="3271094" y="31542"/>
                  </a:lnTo>
                  <a:lnTo>
                    <a:pt x="3294439" y="66481"/>
                  </a:lnTo>
                  <a:lnTo>
                    <a:pt x="3302638" y="107694"/>
                  </a:lnTo>
                  <a:lnTo>
                    <a:pt x="3302638" y="1723115"/>
                  </a:lnTo>
                  <a:lnTo>
                    <a:pt x="3294439" y="1764328"/>
                  </a:lnTo>
                  <a:lnTo>
                    <a:pt x="3271094" y="1799267"/>
                  </a:lnTo>
                  <a:lnTo>
                    <a:pt x="3236155" y="1822612"/>
                  </a:lnTo>
                  <a:lnTo>
                    <a:pt x="3194943" y="1830810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7610426" y="3679569"/>
              <a:ext cx="3302635" cy="1831339"/>
            </a:xfrm>
            <a:custGeom>
              <a:avLst/>
              <a:gdLst/>
              <a:ahLst/>
              <a:cxnLst/>
              <a:rect l="l" t="t" r="r" b="b"/>
              <a:pathLst>
                <a:path w="3302634" h="1831339">
                  <a:moveTo>
                    <a:pt x="3194943" y="1830810"/>
                  </a:moveTo>
                  <a:lnTo>
                    <a:pt x="107694" y="1830810"/>
                  </a:lnTo>
                  <a:lnTo>
                    <a:pt x="97085" y="1830297"/>
                  </a:lnTo>
                  <a:lnTo>
                    <a:pt x="56875" y="1818078"/>
                  </a:lnTo>
                  <a:lnTo>
                    <a:pt x="24402" y="1791403"/>
                  </a:lnTo>
                  <a:lnTo>
                    <a:pt x="4610" y="1754330"/>
                  </a:lnTo>
                  <a:lnTo>
                    <a:pt x="0" y="1723115"/>
                  </a:lnTo>
                  <a:lnTo>
                    <a:pt x="0" y="107694"/>
                  </a:lnTo>
                  <a:lnTo>
                    <a:pt x="8196" y="66481"/>
                  </a:lnTo>
                  <a:lnTo>
                    <a:pt x="31542" y="31542"/>
                  </a:lnTo>
                  <a:lnTo>
                    <a:pt x="66481" y="8197"/>
                  </a:lnTo>
                  <a:lnTo>
                    <a:pt x="107694" y="0"/>
                  </a:lnTo>
                  <a:lnTo>
                    <a:pt x="3194943" y="0"/>
                  </a:lnTo>
                  <a:lnTo>
                    <a:pt x="3236155" y="8197"/>
                  </a:lnTo>
                  <a:lnTo>
                    <a:pt x="3237801" y="8974"/>
                  </a:lnTo>
                  <a:lnTo>
                    <a:pt x="101212" y="8974"/>
                  </a:lnTo>
                  <a:lnTo>
                    <a:pt x="94795" y="9606"/>
                  </a:lnTo>
                  <a:lnTo>
                    <a:pt x="58236" y="22010"/>
                  </a:lnTo>
                  <a:lnTo>
                    <a:pt x="29211" y="47458"/>
                  </a:lnTo>
                  <a:lnTo>
                    <a:pt x="12135" y="82077"/>
                  </a:lnTo>
                  <a:lnTo>
                    <a:pt x="8973" y="101212"/>
                  </a:lnTo>
                  <a:lnTo>
                    <a:pt x="8973" y="1729596"/>
                  </a:lnTo>
                  <a:lnTo>
                    <a:pt x="18968" y="1766882"/>
                  </a:lnTo>
                  <a:lnTo>
                    <a:pt x="42471" y="1797503"/>
                  </a:lnTo>
                  <a:lnTo>
                    <a:pt x="75903" y="1816800"/>
                  </a:lnTo>
                  <a:lnTo>
                    <a:pt x="101212" y="1821834"/>
                  </a:lnTo>
                  <a:lnTo>
                    <a:pt x="3237802" y="1821834"/>
                  </a:lnTo>
                  <a:lnTo>
                    <a:pt x="3236155" y="1822612"/>
                  </a:lnTo>
                  <a:lnTo>
                    <a:pt x="3226157" y="1826198"/>
                  </a:lnTo>
                  <a:lnTo>
                    <a:pt x="3215956" y="1828760"/>
                  </a:lnTo>
                  <a:lnTo>
                    <a:pt x="3205551" y="1830297"/>
                  </a:lnTo>
                  <a:lnTo>
                    <a:pt x="3194943" y="1830810"/>
                  </a:lnTo>
                  <a:close/>
                </a:path>
                <a:path w="3302634" h="1831339">
                  <a:moveTo>
                    <a:pt x="3237802" y="1821834"/>
                  </a:moveTo>
                  <a:lnTo>
                    <a:pt x="3201425" y="1821834"/>
                  </a:lnTo>
                  <a:lnTo>
                    <a:pt x="3207844" y="1821202"/>
                  </a:lnTo>
                  <a:lnTo>
                    <a:pt x="3220558" y="1818673"/>
                  </a:lnTo>
                  <a:lnTo>
                    <a:pt x="3255177" y="1801596"/>
                  </a:lnTo>
                  <a:lnTo>
                    <a:pt x="3280626" y="1772571"/>
                  </a:lnTo>
                  <a:lnTo>
                    <a:pt x="3293030" y="1736016"/>
                  </a:lnTo>
                  <a:lnTo>
                    <a:pt x="3293662" y="1729596"/>
                  </a:lnTo>
                  <a:lnTo>
                    <a:pt x="3293662" y="101212"/>
                  </a:lnTo>
                  <a:lnTo>
                    <a:pt x="3283666" y="63926"/>
                  </a:lnTo>
                  <a:lnTo>
                    <a:pt x="3260163" y="33304"/>
                  </a:lnTo>
                  <a:lnTo>
                    <a:pt x="3226730" y="14008"/>
                  </a:lnTo>
                  <a:lnTo>
                    <a:pt x="3201425" y="8974"/>
                  </a:lnTo>
                  <a:lnTo>
                    <a:pt x="3237801" y="8974"/>
                  </a:lnTo>
                  <a:lnTo>
                    <a:pt x="3271094" y="31542"/>
                  </a:lnTo>
                  <a:lnTo>
                    <a:pt x="3294439" y="66481"/>
                  </a:lnTo>
                  <a:lnTo>
                    <a:pt x="3302638" y="107694"/>
                  </a:lnTo>
                  <a:lnTo>
                    <a:pt x="3302638" y="1723115"/>
                  </a:lnTo>
                  <a:lnTo>
                    <a:pt x="3302125" y="1733724"/>
                  </a:lnTo>
                  <a:lnTo>
                    <a:pt x="3289906" y="1773933"/>
                  </a:lnTo>
                  <a:lnTo>
                    <a:pt x="3263230" y="1806406"/>
                  </a:lnTo>
                  <a:lnTo>
                    <a:pt x="3245760" y="1818078"/>
                  </a:lnTo>
                  <a:lnTo>
                    <a:pt x="3237802" y="182183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7834791" y="3903933"/>
              <a:ext cx="448945" cy="448945"/>
            </a:xfrm>
            <a:custGeom>
              <a:avLst/>
              <a:gdLst/>
              <a:ahLst/>
              <a:cxnLst/>
              <a:rect l="l" t="t" r="r" b="b"/>
              <a:pathLst>
                <a:path w="448945" h="448945">
                  <a:moveTo>
                    <a:pt x="224364" y="448728"/>
                  </a:moveTo>
                  <a:lnTo>
                    <a:pt x="180593" y="444416"/>
                  </a:lnTo>
                  <a:lnTo>
                    <a:pt x="138502" y="431648"/>
                  </a:lnTo>
                  <a:lnTo>
                    <a:pt x="99713" y="410915"/>
                  </a:lnTo>
                  <a:lnTo>
                    <a:pt x="65714" y="383013"/>
                  </a:lnTo>
                  <a:lnTo>
                    <a:pt x="37810" y="349013"/>
                  </a:lnTo>
                  <a:lnTo>
                    <a:pt x="17077" y="310224"/>
                  </a:lnTo>
                  <a:lnTo>
                    <a:pt x="4309" y="268135"/>
                  </a:lnTo>
                  <a:lnTo>
                    <a:pt x="0" y="224364"/>
                  </a:lnTo>
                  <a:lnTo>
                    <a:pt x="269" y="213341"/>
                  </a:lnTo>
                  <a:lnTo>
                    <a:pt x="6724" y="169834"/>
                  </a:lnTo>
                  <a:lnTo>
                    <a:pt x="21544" y="128422"/>
                  </a:lnTo>
                  <a:lnTo>
                    <a:pt x="44158" y="90697"/>
                  </a:lnTo>
                  <a:lnTo>
                    <a:pt x="73698" y="58110"/>
                  </a:lnTo>
                  <a:lnTo>
                    <a:pt x="109027" y="31911"/>
                  </a:lnTo>
                  <a:lnTo>
                    <a:pt x="148789" y="13109"/>
                  </a:lnTo>
                  <a:lnTo>
                    <a:pt x="191455" y="2424"/>
                  </a:lnTo>
                  <a:lnTo>
                    <a:pt x="224364" y="0"/>
                  </a:lnTo>
                  <a:lnTo>
                    <a:pt x="235386" y="269"/>
                  </a:lnTo>
                  <a:lnTo>
                    <a:pt x="278892" y="6725"/>
                  </a:lnTo>
                  <a:lnTo>
                    <a:pt x="320303" y="21545"/>
                  </a:lnTo>
                  <a:lnTo>
                    <a:pt x="358027" y="44159"/>
                  </a:lnTo>
                  <a:lnTo>
                    <a:pt x="390615" y="73698"/>
                  </a:lnTo>
                  <a:lnTo>
                    <a:pt x="416814" y="109027"/>
                  </a:lnTo>
                  <a:lnTo>
                    <a:pt x="435617" y="148789"/>
                  </a:lnTo>
                  <a:lnTo>
                    <a:pt x="446302" y="191455"/>
                  </a:lnTo>
                  <a:lnTo>
                    <a:pt x="448728" y="224364"/>
                  </a:lnTo>
                  <a:lnTo>
                    <a:pt x="448458" y="235386"/>
                  </a:lnTo>
                  <a:lnTo>
                    <a:pt x="442001" y="278893"/>
                  </a:lnTo>
                  <a:lnTo>
                    <a:pt x="427181" y="320304"/>
                  </a:lnTo>
                  <a:lnTo>
                    <a:pt x="404567" y="358028"/>
                  </a:lnTo>
                  <a:lnTo>
                    <a:pt x="375027" y="390616"/>
                  </a:lnTo>
                  <a:lnTo>
                    <a:pt x="339697" y="416815"/>
                  </a:lnTo>
                  <a:lnTo>
                    <a:pt x="299936" y="435618"/>
                  </a:lnTo>
                  <a:lnTo>
                    <a:pt x="257271" y="446302"/>
                  </a:lnTo>
                  <a:lnTo>
                    <a:pt x="224364" y="448728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7834790" y="3903933"/>
              <a:ext cx="448945" cy="448309"/>
            </a:xfrm>
            <a:custGeom>
              <a:avLst/>
              <a:gdLst/>
              <a:ahLst/>
              <a:cxnLst/>
              <a:rect l="l" t="t" r="r" b="b"/>
              <a:pathLst>
                <a:path w="448945" h="448310">
                  <a:moveTo>
                    <a:pt x="235386" y="448309"/>
                  </a:moveTo>
                  <a:lnTo>
                    <a:pt x="213341" y="448309"/>
                  </a:lnTo>
                  <a:lnTo>
                    <a:pt x="191456" y="445769"/>
                  </a:lnTo>
                  <a:lnTo>
                    <a:pt x="180593" y="443229"/>
                  </a:lnTo>
                  <a:lnTo>
                    <a:pt x="169834" y="441959"/>
                  </a:lnTo>
                  <a:lnTo>
                    <a:pt x="159233" y="438149"/>
                  </a:lnTo>
                  <a:lnTo>
                    <a:pt x="148789" y="435609"/>
                  </a:lnTo>
                  <a:lnTo>
                    <a:pt x="138502" y="430529"/>
                  </a:lnTo>
                  <a:lnTo>
                    <a:pt x="99713" y="410209"/>
                  </a:lnTo>
                  <a:lnTo>
                    <a:pt x="65714" y="382269"/>
                  </a:lnTo>
                  <a:lnTo>
                    <a:pt x="37810" y="347979"/>
                  </a:lnTo>
                  <a:lnTo>
                    <a:pt x="26489" y="328929"/>
                  </a:lnTo>
                  <a:lnTo>
                    <a:pt x="21544" y="320039"/>
                  </a:lnTo>
                  <a:lnTo>
                    <a:pt x="6724" y="278129"/>
                  </a:lnTo>
                  <a:lnTo>
                    <a:pt x="269" y="234949"/>
                  </a:lnTo>
                  <a:lnTo>
                    <a:pt x="0" y="223519"/>
                  </a:lnTo>
                  <a:lnTo>
                    <a:pt x="149" y="217169"/>
                  </a:lnTo>
                  <a:lnTo>
                    <a:pt x="6724" y="168909"/>
                  </a:lnTo>
                  <a:lnTo>
                    <a:pt x="21544" y="128269"/>
                  </a:lnTo>
                  <a:lnTo>
                    <a:pt x="44158" y="90169"/>
                  </a:lnTo>
                  <a:lnTo>
                    <a:pt x="58110" y="73659"/>
                  </a:lnTo>
                  <a:lnTo>
                    <a:pt x="65714" y="64769"/>
                  </a:lnTo>
                  <a:lnTo>
                    <a:pt x="73698" y="57149"/>
                  </a:lnTo>
                  <a:lnTo>
                    <a:pt x="82026" y="50799"/>
                  </a:lnTo>
                  <a:lnTo>
                    <a:pt x="90698" y="43179"/>
                  </a:lnTo>
                  <a:lnTo>
                    <a:pt x="99713" y="36829"/>
                  </a:lnTo>
                  <a:lnTo>
                    <a:pt x="109027" y="31749"/>
                  </a:lnTo>
                  <a:lnTo>
                    <a:pt x="118597" y="25399"/>
                  </a:lnTo>
                  <a:lnTo>
                    <a:pt x="159232" y="8889"/>
                  </a:lnTo>
                  <a:lnTo>
                    <a:pt x="202371" y="0"/>
                  </a:lnTo>
                  <a:lnTo>
                    <a:pt x="246355" y="0"/>
                  </a:lnTo>
                  <a:lnTo>
                    <a:pt x="257271" y="1269"/>
                  </a:lnTo>
                  <a:lnTo>
                    <a:pt x="289493" y="8889"/>
                  </a:lnTo>
                  <a:lnTo>
                    <a:pt x="210272" y="8889"/>
                  </a:lnTo>
                  <a:lnTo>
                    <a:pt x="196231" y="10159"/>
                  </a:lnTo>
                  <a:lnTo>
                    <a:pt x="168589" y="15239"/>
                  </a:lnTo>
                  <a:lnTo>
                    <a:pt x="155088" y="19049"/>
                  </a:lnTo>
                  <a:lnTo>
                    <a:pt x="148453" y="21589"/>
                  </a:lnTo>
                  <a:lnTo>
                    <a:pt x="135419" y="27939"/>
                  </a:lnTo>
                  <a:lnTo>
                    <a:pt x="129050" y="30479"/>
                  </a:lnTo>
                  <a:lnTo>
                    <a:pt x="116607" y="36829"/>
                  </a:lnTo>
                  <a:lnTo>
                    <a:pt x="110564" y="40639"/>
                  </a:lnTo>
                  <a:lnTo>
                    <a:pt x="98833" y="48259"/>
                  </a:lnTo>
                  <a:lnTo>
                    <a:pt x="93174" y="53339"/>
                  </a:lnTo>
                  <a:lnTo>
                    <a:pt x="82268" y="62229"/>
                  </a:lnTo>
                  <a:lnTo>
                    <a:pt x="77048" y="66039"/>
                  </a:lnTo>
                  <a:lnTo>
                    <a:pt x="67071" y="76199"/>
                  </a:lnTo>
                  <a:lnTo>
                    <a:pt x="62340" y="81279"/>
                  </a:lnTo>
                  <a:lnTo>
                    <a:pt x="53388" y="92709"/>
                  </a:lnTo>
                  <a:lnTo>
                    <a:pt x="49191" y="97789"/>
                  </a:lnTo>
                  <a:lnTo>
                    <a:pt x="41353" y="110489"/>
                  </a:lnTo>
                  <a:lnTo>
                    <a:pt x="37731" y="115569"/>
                  </a:lnTo>
                  <a:lnTo>
                    <a:pt x="31080" y="128269"/>
                  </a:lnTo>
                  <a:lnTo>
                    <a:pt x="28068" y="134619"/>
                  </a:lnTo>
                  <a:lnTo>
                    <a:pt x="22669" y="147319"/>
                  </a:lnTo>
                  <a:lnTo>
                    <a:pt x="20295" y="154939"/>
                  </a:lnTo>
                  <a:lnTo>
                    <a:pt x="16200" y="167639"/>
                  </a:lnTo>
                  <a:lnTo>
                    <a:pt x="9319" y="209549"/>
                  </a:lnTo>
                  <a:lnTo>
                    <a:pt x="8974" y="217169"/>
                  </a:lnTo>
                  <a:lnTo>
                    <a:pt x="8974" y="231139"/>
                  </a:lnTo>
                  <a:lnTo>
                    <a:pt x="14488" y="273049"/>
                  </a:lnTo>
                  <a:lnTo>
                    <a:pt x="28068" y="312419"/>
                  </a:lnTo>
                  <a:lnTo>
                    <a:pt x="49191" y="349249"/>
                  </a:lnTo>
                  <a:lnTo>
                    <a:pt x="53388" y="354329"/>
                  </a:lnTo>
                  <a:lnTo>
                    <a:pt x="62340" y="365759"/>
                  </a:lnTo>
                  <a:lnTo>
                    <a:pt x="93174" y="394969"/>
                  </a:lnTo>
                  <a:lnTo>
                    <a:pt x="129050" y="416559"/>
                  </a:lnTo>
                  <a:lnTo>
                    <a:pt x="135419" y="420369"/>
                  </a:lnTo>
                  <a:lnTo>
                    <a:pt x="155088" y="427989"/>
                  </a:lnTo>
                  <a:lnTo>
                    <a:pt x="168589" y="431799"/>
                  </a:lnTo>
                  <a:lnTo>
                    <a:pt x="175423" y="433069"/>
                  </a:lnTo>
                  <a:lnTo>
                    <a:pt x="189261" y="436879"/>
                  </a:lnTo>
                  <a:lnTo>
                    <a:pt x="196231" y="436879"/>
                  </a:lnTo>
                  <a:lnTo>
                    <a:pt x="210272" y="438149"/>
                  </a:lnTo>
                  <a:lnTo>
                    <a:pt x="217310" y="439419"/>
                  </a:lnTo>
                  <a:lnTo>
                    <a:pt x="285959" y="439419"/>
                  </a:lnTo>
                  <a:lnTo>
                    <a:pt x="278892" y="441959"/>
                  </a:lnTo>
                  <a:lnTo>
                    <a:pt x="268134" y="443229"/>
                  </a:lnTo>
                  <a:lnTo>
                    <a:pt x="257271" y="445769"/>
                  </a:lnTo>
                  <a:lnTo>
                    <a:pt x="235386" y="448309"/>
                  </a:lnTo>
                  <a:close/>
                </a:path>
                <a:path w="448945" h="448310">
                  <a:moveTo>
                    <a:pt x="285959" y="439419"/>
                  </a:moveTo>
                  <a:lnTo>
                    <a:pt x="231418" y="439419"/>
                  </a:lnTo>
                  <a:lnTo>
                    <a:pt x="238455" y="438149"/>
                  </a:lnTo>
                  <a:lnTo>
                    <a:pt x="252495" y="436879"/>
                  </a:lnTo>
                  <a:lnTo>
                    <a:pt x="259464" y="436879"/>
                  </a:lnTo>
                  <a:lnTo>
                    <a:pt x="273301" y="433069"/>
                  </a:lnTo>
                  <a:lnTo>
                    <a:pt x="280136" y="431799"/>
                  </a:lnTo>
                  <a:lnTo>
                    <a:pt x="293637" y="427989"/>
                  </a:lnTo>
                  <a:lnTo>
                    <a:pt x="313306" y="420369"/>
                  </a:lnTo>
                  <a:lnTo>
                    <a:pt x="319675" y="416559"/>
                  </a:lnTo>
                  <a:lnTo>
                    <a:pt x="332117" y="410209"/>
                  </a:lnTo>
                  <a:lnTo>
                    <a:pt x="366457" y="386079"/>
                  </a:lnTo>
                  <a:lnTo>
                    <a:pt x="395335" y="354329"/>
                  </a:lnTo>
                  <a:lnTo>
                    <a:pt x="399532" y="349249"/>
                  </a:lnTo>
                  <a:lnTo>
                    <a:pt x="420657" y="312419"/>
                  </a:lnTo>
                  <a:lnTo>
                    <a:pt x="434237" y="273049"/>
                  </a:lnTo>
                  <a:lnTo>
                    <a:pt x="439753" y="231139"/>
                  </a:lnTo>
                  <a:lnTo>
                    <a:pt x="439753" y="217169"/>
                  </a:lnTo>
                  <a:lnTo>
                    <a:pt x="439522" y="212089"/>
                  </a:lnTo>
                  <a:lnTo>
                    <a:pt x="439407" y="209549"/>
                  </a:lnTo>
                  <a:lnTo>
                    <a:pt x="432525" y="167639"/>
                  </a:lnTo>
                  <a:lnTo>
                    <a:pt x="428430" y="154939"/>
                  </a:lnTo>
                  <a:lnTo>
                    <a:pt x="426056" y="147319"/>
                  </a:lnTo>
                  <a:lnTo>
                    <a:pt x="420657" y="134619"/>
                  </a:lnTo>
                  <a:lnTo>
                    <a:pt x="417644" y="128269"/>
                  </a:lnTo>
                  <a:lnTo>
                    <a:pt x="410993" y="115569"/>
                  </a:lnTo>
                  <a:lnTo>
                    <a:pt x="407371" y="110489"/>
                  </a:lnTo>
                  <a:lnTo>
                    <a:pt x="399532" y="97789"/>
                  </a:lnTo>
                  <a:lnTo>
                    <a:pt x="395335" y="92709"/>
                  </a:lnTo>
                  <a:lnTo>
                    <a:pt x="386386" y="81279"/>
                  </a:lnTo>
                  <a:lnTo>
                    <a:pt x="381654" y="76199"/>
                  </a:lnTo>
                  <a:lnTo>
                    <a:pt x="371678" y="66039"/>
                  </a:lnTo>
                  <a:lnTo>
                    <a:pt x="366457" y="62229"/>
                  </a:lnTo>
                  <a:lnTo>
                    <a:pt x="355551" y="53339"/>
                  </a:lnTo>
                  <a:lnTo>
                    <a:pt x="319675" y="30479"/>
                  </a:lnTo>
                  <a:lnTo>
                    <a:pt x="313306" y="27939"/>
                  </a:lnTo>
                  <a:lnTo>
                    <a:pt x="300271" y="21589"/>
                  </a:lnTo>
                  <a:lnTo>
                    <a:pt x="293637" y="19049"/>
                  </a:lnTo>
                  <a:lnTo>
                    <a:pt x="280136" y="15239"/>
                  </a:lnTo>
                  <a:lnTo>
                    <a:pt x="252495" y="10159"/>
                  </a:lnTo>
                  <a:lnTo>
                    <a:pt x="238455" y="8889"/>
                  </a:lnTo>
                  <a:lnTo>
                    <a:pt x="289493" y="8889"/>
                  </a:lnTo>
                  <a:lnTo>
                    <a:pt x="310223" y="16509"/>
                  </a:lnTo>
                  <a:lnTo>
                    <a:pt x="320303" y="20319"/>
                  </a:lnTo>
                  <a:lnTo>
                    <a:pt x="330128" y="25399"/>
                  </a:lnTo>
                  <a:lnTo>
                    <a:pt x="339698" y="31749"/>
                  </a:lnTo>
                  <a:lnTo>
                    <a:pt x="349013" y="36829"/>
                  </a:lnTo>
                  <a:lnTo>
                    <a:pt x="358027" y="43179"/>
                  </a:lnTo>
                  <a:lnTo>
                    <a:pt x="366699" y="50799"/>
                  </a:lnTo>
                  <a:lnTo>
                    <a:pt x="375027" y="57149"/>
                  </a:lnTo>
                  <a:lnTo>
                    <a:pt x="383012" y="64769"/>
                  </a:lnTo>
                  <a:lnTo>
                    <a:pt x="390615" y="73659"/>
                  </a:lnTo>
                  <a:lnTo>
                    <a:pt x="397800" y="81279"/>
                  </a:lnTo>
                  <a:lnTo>
                    <a:pt x="422236" y="118109"/>
                  </a:lnTo>
                  <a:lnTo>
                    <a:pt x="439068" y="158749"/>
                  </a:lnTo>
                  <a:lnTo>
                    <a:pt x="447649" y="201929"/>
                  </a:lnTo>
                  <a:lnTo>
                    <a:pt x="448727" y="223519"/>
                  </a:lnTo>
                  <a:lnTo>
                    <a:pt x="448548" y="231139"/>
                  </a:lnTo>
                  <a:lnTo>
                    <a:pt x="448458" y="234949"/>
                  </a:lnTo>
                  <a:lnTo>
                    <a:pt x="442001" y="278129"/>
                  </a:lnTo>
                  <a:lnTo>
                    <a:pt x="427181" y="320039"/>
                  </a:lnTo>
                  <a:lnTo>
                    <a:pt x="422236" y="328929"/>
                  </a:lnTo>
                  <a:lnTo>
                    <a:pt x="416814" y="339089"/>
                  </a:lnTo>
                  <a:lnTo>
                    <a:pt x="390615" y="374649"/>
                  </a:lnTo>
                  <a:lnTo>
                    <a:pt x="358027" y="403859"/>
                  </a:lnTo>
                  <a:lnTo>
                    <a:pt x="320303" y="426719"/>
                  </a:lnTo>
                  <a:lnTo>
                    <a:pt x="310223" y="430529"/>
                  </a:lnTo>
                  <a:lnTo>
                    <a:pt x="299936" y="435609"/>
                  </a:lnTo>
                  <a:lnTo>
                    <a:pt x="289493" y="438149"/>
                  </a:lnTo>
                  <a:lnTo>
                    <a:pt x="285959" y="439419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87358" y="4056500"/>
              <a:ext cx="143592" cy="143592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7822090" y="4486282"/>
            <a:ext cx="2083910" cy="2475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프리미엄 지원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822090" y="4846442"/>
            <a:ext cx="2236310" cy="43088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우선 지원 및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고급 기능 이용 가능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114172" y="5869362"/>
            <a:ext cx="5259705" cy="538480"/>
            <a:chOff x="3114172" y="5869362"/>
            <a:chExt cx="5259705" cy="538480"/>
          </a:xfrm>
        </p:grpSpPr>
        <p:sp>
          <p:nvSpPr>
            <p:cNvPr id="61" name="object 61"/>
            <p:cNvSpPr/>
            <p:nvPr/>
          </p:nvSpPr>
          <p:spPr>
            <a:xfrm>
              <a:off x="3114172" y="5869362"/>
              <a:ext cx="5259705" cy="538480"/>
            </a:xfrm>
            <a:custGeom>
              <a:avLst/>
              <a:gdLst/>
              <a:ahLst/>
              <a:cxnLst/>
              <a:rect l="l" t="t" r="r" b="b"/>
              <a:pathLst>
                <a:path w="5259705" h="538479">
                  <a:moveTo>
                    <a:pt x="5187295" y="538473"/>
                  </a:moveTo>
                  <a:lnTo>
                    <a:pt x="71796" y="538473"/>
                  </a:lnTo>
                  <a:lnTo>
                    <a:pt x="64723" y="538131"/>
                  </a:lnTo>
                  <a:lnTo>
                    <a:pt x="26271" y="522203"/>
                  </a:lnTo>
                  <a:lnTo>
                    <a:pt x="3073" y="487486"/>
                  </a:lnTo>
                  <a:lnTo>
                    <a:pt x="0" y="466677"/>
                  </a:lnTo>
                  <a:lnTo>
                    <a:pt x="0" y="71796"/>
                  </a:lnTo>
                  <a:lnTo>
                    <a:pt x="12088" y="31900"/>
                  </a:lnTo>
                  <a:lnTo>
                    <a:pt x="44321" y="5464"/>
                  </a:lnTo>
                  <a:lnTo>
                    <a:pt x="71796" y="0"/>
                  </a:lnTo>
                  <a:lnTo>
                    <a:pt x="5187295" y="0"/>
                  </a:lnTo>
                  <a:lnTo>
                    <a:pt x="5227190" y="12088"/>
                  </a:lnTo>
                  <a:lnTo>
                    <a:pt x="5253626" y="44320"/>
                  </a:lnTo>
                  <a:lnTo>
                    <a:pt x="5259092" y="71796"/>
                  </a:lnTo>
                  <a:lnTo>
                    <a:pt x="5259092" y="466677"/>
                  </a:lnTo>
                  <a:lnTo>
                    <a:pt x="5247002" y="506571"/>
                  </a:lnTo>
                  <a:lnTo>
                    <a:pt x="5214770" y="533007"/>
                  </a:lnTo>
                  <a:lnTo>
                    <a:pt x="5187295" y="538473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3114172" y="5869362"/>
              <a:ext cx="5259705" cy="538480"/>
            </a:xfrm>
            <a:custGeom>
              <a:avLst/>
              <a:gdLst/>
              <a:ahLst/>
              <a:cxnLst/>
              <a:rect l="l" t="t" r="r" b="b"/>
              <a:pathLst>
                <a:path w="5259705" h="538479">
                  <a:moveTo>
                    <a:pt x="5187295" y="538473"/>
                  </a:moveTo>
                  <a:lnTo>
                    <a:pt x="71796" y="538473"/>
                  </a:lnTo>
                  <a:lnTo>
                    <a:pt x="64723" y="538131"/>
                  </a:lnTo>
                  <a:lnTo>
                    <a:pt x="26271" y="522203"/>
                  </a:lnTo>
                  <a:lnTo>
                    <a:pt x="3073" y="487486"/>
                  </a:lnTo>
                  <a:lnTo>
                    <a:pt x="0" y="466677"/>
                  </a:lnTo>
                  <a:lnTo>
                    <a:pt x="0" y="71796"/>
                  </a:lnTo>
                  <a:lnTo>
                    <a:pt x="12088" y="31900"/>
                  </a:lnTo>
                  <a:lnTo>
                    <a:pt x="44321" y="5464"/>
                  </a:lnTo>
                  <a:lnTo>
                    <a:pt x="71796" y="0"/>
                  </a:lnTo>
                  <a:lnTo>
                    <a:pt x="5187295" y="0"/>
                  </a:lnTo>
                  <a:lnTo>
                    <a:pt x="5221988" y="8974"/>
                  </a:lnTo>
                  <a:lnTo>
                    <a:pt x="67671" y="8974"/>
                  </a:lnTo>
                  <a:lnTo>
                    <a:pt x="63585" y="9376"/>
                  </a:lnTo>
                  <a:lnTo>
                    <a:pt x="24457" y="30290"/>
                  </a:lnTo>
                  <a:lnTo>
                    <a:pt x="8974" y="67670"/>
                  </a:lnTo>
                  <a:lnTo>
                    <a:pt x="8974" y="470802"/>
                  </a:lnTo>
                  <a:lnTo>
                    <a:pt x="24457" y="508180"/>
                  </a:lnTo>
                  <a:lnTo>
                    <a:pt x="63583" y="529095"/>
                  </a:lnTo>
                  <a:lnTo>
                    <a:pt x="67671" y="529498"/>
                  </a:lnTo>
                  <a:lnTo>
                    <a:pt x="5221987" y="529498"/>
                  </a:lnTo>
                  <a:lnTo>
                    <a:pt x="5221173" y="529985"/>
                  </a:lnTo>
                  <a:lnTo>
                    <a:pt x="5214770" y="533007"/>
                  </a:lnTo>
                  <a:lnTo>
                    <a:pt x="5208105" y="535398"/>
                  </a:lnTo>
                  <a:lnTo>
                    <a:pt x="5201304" y="537106"/>
                  </a:lnTo>
                  <a:lnTo>
                    <a:pt x="5194367" y="538131"/>
                  </a:lnTo>
                  <a:lnTo>
                    <a:pt x="5187295" y="538473"/>
                  </a:lnTo>
                  <a:close/>
                </a:path>
                <a:path w="5259705" h="538479">
                  <a:moveTo>
                    <a:pt x="5221987" y="529498"/>
                  </a:moveTo>
                  <a:lnTo>
                    <a:pt x="5191419" y="529498"/>
                  </a:lnTo>
                  <a:lnTo>
                    <a:pt x="5195505" y="529095"/>
                  </a:lnTo>
                  <a:lnTo>
                    <a:pt x="5203596" y="527486"/>
                  </a:lnTo>
                  <a:lnTo>
                    <a:pt x="5237236" y="505007"/>
                  </a:lnTo>
                  <a:lnTo>
                    <a:pt x="5250116" y="470802"/>
                  </a:lnTo>
                  <a:lnTo>
                    <a:pt x="5250116" y="67670"/>
                  </a:lnTo>
                  <a:lnTo>
                    <a:pt x="5249826" y="64723"/>
                  </a:lnTo>
                  <a:lnTo>
                    <a:pt x="5249713" y="63585"/>
                  </a:lnTo>
                  <a:lnTo>
                    <a:pt x="5228799" y="24456"/>
                  </a:lnTo>
                  <a:lnTo>
                    <a:pt x="5191419" y="8974"/>
                  </a:lnTo>
                  <a:lnTo>
                    <a:pt x="5221988" y="8974"/>
                  </a:lnTo>
                  <a:lnTo>
                    <a:pt x="5250603" y="37916"/>
                  </a:lnTo>
                  <a:lnTo>
                    <a:pt x="5259092" y="466677"/>
                  </a:lnTo>
                  <a:lnTo>
                    <a:pt x="5258750" y="473749"/>
                  </a:lnTo>
                  <a:lnTo>
                    <a:pt x="5242822" y="512201"/>
                  </a:lnTo>
                  <a:lnTo>
                    <a:pt x="5227311" y="526294"/>
                  </a:lnTo>
                  <a:lnTo>
                    <a:pt x="5221987" y="529498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124200" y="6010234"/>
            <a:ext cx="544507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 Medium"/>
              </a:rPr>
              <a:t>MCP </a:t>
            </a: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기능과 고급 기능들을 활용하기 위해 </a:t>
            </a:r>
            <a:r>
              <a:rPr sz="1350" b="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 Medium"/>
              </a:rPr>
              <a:t>Pro </a:t>
            </a:r>
            <a:r>
              <a:rPr sz="14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플랜 구독을 권장합니다</a:t>
            </a:r>
            <a:r>
              <a:rPr sz="1350" b="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 Medium"/>
              </a:rPr>
              <a:t>.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Noto Sans JP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552449"/>
              <a:ext cx="571500" cy="571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9699" y="1171574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549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554976" y="0"/>
                  </a:lnTo>
                  <a:lnTo>
                    <a:pt x="571499" y="16523"/>
                  </a:lnTo>
                  <a:lnTo>
                    <a:pt x="571499" y="21576"/>
                  </a:lnTo>
                  <a:lnTo>
                    <a:pt x="557406" y="37616"/>
                  </a:lnTo>
                  <a:lnTo>
                    <a:pt x="554976" y="380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5534" y="439402"/>
            <a:ext cx="6375584" cy="596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핵심 요약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09599" y="1590674"/>
            <a:ext cx="5372100" cy="2181225"/>
            <a:chOff x="609599" y="1590674"/>
            <a:chExt cx="5372100" cy="2181225"/>
          </a:xfrm>
        </p:grpSpPr>
        <p:sp>
          <p:nvSpPr>
            <p:cNvPr id="7" name="object 7"/>
            <p:cNvSpPr/>
            <p:nvPr/>
          </p:nvSpPr>
          <p:spPr>
            <a:xfrm>
              <a:off x="609599" y="1590674"/>
              <a:ext cx="5372100" cy="2181225"/>
            </a:xfrm>
            <a:custGeom>
              <a:avLst/>
              <a:gdLst/>
              <a:ahLst/>
              <a:cxnLst/>
              <a:rect l="l" t="t" r="r" b="b"/>
              <a:pathLst>
                <a:path w="5372100" h="2181225">
                  <a:moveTo>
                    <a:pt x="5257799" y="2181224"/>
                  </a:moveTo>
                  <a:lnTo>
                    <a:pt x="114299" y="2181224"/>
                  </a:lnTo>
                  <a:lnTo>
                    <a:pt x="103040" y="2180680"/>
                  </a:lnTo>
                  <a:lnTo>
                    <a:pt x="60364" y="2167712"/>
                  </a:lnTo>
                  <a:lnTo>
                    <a:pt x="25900" y="2139400"/>
                  </a:lnTo>
                  <a:lnTo>
                    <a:pt x="4893" y="2100054"/>
                  </a:lnTo>
                  <a:lnTo>
                    <a:pt x="0" y="206692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257799" y="0"/>
                  </a:lnTo>
                  <a:lnTo>
                    <a:pt x="5301539" y="8700"/>
                  </a:lnTo>
                  <a:lnTo>
                    <a:pt x="5338621" y="33477"/>
                  </a:lnTo>
                  <a:lnTo>
                    <a:pt x="5363397" y="70559"/>
                  </a:lnTo>
                  <a:lnTo>
                    <a:pt x="5372099" y="114299"/>
                  </a:lnTo>
                  <a:lnTo>
                    <a:pt x="5372099" y="2066924"/>
                  </a:lnTo>
                  <a:lnTo>
                    <a:pt x="5363397" y="2110665"/>
                  </a:lnTo>
                  <a:lnTo>
                    <a:pt x="5338621" y="2147747"/>
                  </a:lnTo>
                  <a:lnTo>
                    <a:pt x="5301539" y="2172523"/>
                  </a:lnTo>
                  <a:lnTo>
                    <a:pt x="5257799" y="2181224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1590674"/>
              <a:ext cx="5372100" cy="2181225"/>
            </a:xfrm>
            <a:custGeom>
              <a:avLst/>
              <a:gdLst/>
              <a:ahLst/>
              <a:cxnLst/>
              <a:rect l="l" t="t" r="r" b="b"/>
              <a:pathLst>
                <a:path w="5372100" h="2181225">
                  <a:moveTo>
                    <a:pt x="5257799" y="2181224"/>
                  </a:moveTo>
                  <a:lnTo>
                    <a:pt x="114299" y="2181224"/>
                  </a:lnTo>
                  <a:lnTo>
                    <a:pt x="103040" y="2180680"/>
                  </a:lnTo>
                  <a:lnTo>
                    <a:pt x="60364" y="2167712"/>
                  </a:lnTo>
                  <a:lnTo>
                    <a:pt x="25900" y="2139400"/>
                  </a:lnTo>
                  <a:lnTo>
                    <a:pt x="4893" y="2100054"/>
                  </a:lnTo>
                  <a:lnTo>
                    <a:pt x="0" y="206692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257799" y="0"/>
                  </a:lnTo>
                  <a:lnTo>
                    <a:pt x="5301539" y="8700"/>
                  </a:lnTo>
                  <a:lnTo>
                    <a:pt x="5303286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10" y="23360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2073804"/>
                  </a:lnTo>
                  <a:lnTo>
                    <a:pt x="20133" y="2113375"/>
                  </a:lnTo>
                  <a:lnTo>
                    <a:pt x="45077" y="2145875"/>
                  </a:lnTo>
                  <a:lnTo>
                    <a:pt x="80560" y="2166356"/>
                  </a:lnTo>
                  <a:lnTo>
                    <a:pt x="107420" y="2171699"/>
                  </a:lnTo>
                  <a:lnTo>
                    <a:pt x="5303286" y="2171699"/>
                  </a:lnTo>
                  <a:lnTo>
                    <a:pt x="5301539" y="2172524"/>
                  </a:lnTo>
                  <a:lnTo>
                    <a:pt x="5290929" y="2176330"/>
                  </a:lnTo>
                  <a:lnTo>
                    <a:pt x="5280102" y="2179049"/>
                  </a:lnTo>
                  <a:lnTo>
                    <a:pt x="5269059" y="2180680"/>
                  </a:lnTo>
                  <a:lnTo>
                    <a:pt x="5257799" y="2181224"/>
                  </a:lnTo>
                  <a:close/>
                </a:path>
                <a:path w="5372100" h="2181225">
                  <a:moveTo>
                    <a:pt x="5303286" y="2171699"/>
                  </a:moveTo>
                  <a:lnTo>
                    <a:pt x="5264678" y="2171699"/>
                  </a:lnTo>
                  <a:lnTo>
                    <a:pt x="5271492" y="2171028"/>
                  </a:lnTo>
                  <a:lnTo>
                    <a:pt x="5284987" y="2168343"/>
                  </a:lnTo>
                  <a:lnTo>
                    <a:pt x="5321728" y="2150219"/>
                  </a:lnTo>
                  <a:lnTo>
                    <a:pt x="5348738" y="2119413"/>
                  </a:lnTo>
                  <a:lnTo>
                    <a:pt x="5361903" y="2080617"/>
                  </a:lnTo>
                  <a:lnTo>
                    <a:pt x="5362574" y="2073804"/>
                  </a:lnTo>
                  <a:lnTo>
                    <a:pt x="5362574" y="107420"/>
                  </a:lnTo>
                  <a:lnTo>
                    <a:pt x="5351965" y="67848"/>
                  </a:lnTo>
                  <a:lnTo>
                    <a:pt x="5327020" y="35348"/>
                  </a:lnTo>
                  <a:lnTo>
                    <a:pt x="5291538" y="14867"/>
                  </a:lnTo>
                  <a:lnTo>
                    <a:pt x="5264678" y="9524"/>
                  </a:lnTo>
                  <a:lnTo>
                    <a:pt x="5303286" y="9524"/>
                  </a:lnTo>
                  <a:lnTo>
                    <a:pt x="5338621" y="33477"/>
                  </a:lnTo>
                  <a:lnTo>
                    <a:pt x="5363398" y="70559"/>
                  </a:lnTo>
                  <a:lnTo>
                    <a:pt x="5372099" y="114299"/>
                  </a:lnTo>
                  <a:lnTo>
                    <a:pt x="5372099" y="2066924"/>
                  </a:lnTo>
                  <a:lnTo>
                    <a:pt x="5371555" y="2078184"/>
                  </a:lnTo>
                  <a:lnTo>
                    <a:pt x="5358587" y="2120859"/>
                  </a:lnTo>
                  <a:lnTo>
                    <a:pt x="5330275" y="2155324"/>
                  </a:lnTo>
                  <a:lnTo>
                    <a:pt x="5311734" y="2167712"/>
                  </a:lnTo>
                  <a:lnTo>
                    <a:pt x="5303286" y="217169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47724" y="1781174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400049"/>
                  </a:moveTo>
                  <a:lnTo>
                    <a:pt x="161002" y="396206"/>
                  </a:lnTo>
                  <a:lnTo>
                    <a:pt x="123478" y="384823"/>
                  </a:lnTo>
                  <a:lnTo>
                    <a:pt x="88896" y="366339"/>
                  </a:lnTo>
                  <a:lnTo>
                    <a:pt x="58585" y="341463"/>
                  </a:lnTo>
                  <a:lnTo>
                    <a:pt x="33710" y="311152"/>
                  </a:lnTo>
                  <a:lnTo>
                    <a:pt x="15225" y="276570"/>
                  </a:lnTo>
                  <a:lnTo>
                    <a:pt x="3843" y="239047"/>
                  </a:lnTo>
                  <a:lnTo>
                    <a:pt x="0" y="200024"/>
                  </a:lnTo>
                  <a:lnTo>
                    <a:pt x="240" y="190198"/>
                  </a:lnTo>
                  <a:lnTo>
                    <a:pt x="5996" y="151410"/>
                  </a:lnTo>
                  <a:lnTo>
                    <a:pt x="19208" y="114491"/>
                  </a:lnTo>
                  <a:lnTo>
                    <a:pt x="39369" y="80859"/>
                  </a:lnTo>
                  <a:lnTo>
                    <a:pt x="65704" y="51807"/>
                  </a:lnTo>
                  <a:lnTo>
                    <a:pt x="97201" y="28450"/>
                  </a:lnTo>
                  <a:lnTo>
                    <a:pt x="132649" y="11687"/>
                  </a:lnTo>
                  <a:lnTo>
                    <a:pt x="170686" y="2161"/>
                  </a:lnTo>
                  <a:lnTo>
                    <a:pt x="200024" y="0"/>
                  </a:lnTo>
                  <a:lnTo>
                    <a:pt x="209851" y="240"/>
                  </a:lnTo>
                  <a:lnTo>
                    <a:pt x="248638" y="5996"/>
                  </a:lnTo>
                  <a:lnTo>
                    <a:pt x="285557" y="19208"/>
                  </a:lnTo>
                  <a:lnTo>
                    <a:pt x="319189" y="39369"/>
                  </a:lnTo>
                  <a:lnTo>
                    <a:pt x="348242" y="65704"/>
                  </a:lnTo>
                  <a:lnTo>
                    <a:pt x="371599" y="97200"/>
                  </a:lnTo>
                  <a:lnTo>
                    <a:pt x="388362" y="132649"/>
                  </a:lnTo>
                  <a:lnTo>
                    <a:pt x="397887" y="170686"/>
                  </a:lnTo>
                  <a:lnTo>
                    <a:pt x="400049" y="200024"/>
                  </a:lnTo>
                  <a:lnTo>
                    <a:pt x="399809" y="209851"/>
                  </a:lnTo>
                  <a:lnTo>
                    <a:pt x="394053" y="248638"/>
                  </a:lnTo>
                  <a:lnTo>
                    <a:pt x="380841" y="285557"/>
                  </a:lnTo>
                  <a:lnTo>
                    <a:pt x="360680" y="319189"/>
                  </a:lnTo>
                  <a:lnTo>
                    <a:pt x="334345" y="348242"/>
                  </a:lnTo>
                  <a:lnTo>
                    <a:pt x="302848" y="371598"/>
                  </a:lnTo>
                  <a:lnTo>
                    <a:pt x="267400" y="388362"/>
                  </a:lnTo>
                  <a:lnTo>
                    <a:pt x="229363" y="397887"/>
                  </a:lnTo>
                  <a:lnTo>
                    <a:pt x="200024" y="4000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6282" y="1904999"/>
              <a:ext cx="142934" cy="15216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87474" y="1656241"/>
            <a:ext cx="4316730" cy="1145698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Claude </a:t>
            </a:r>
            <a:r>
              <a:rPr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특징</a:t>
            </a:r>
            <a:endParaRPr sz="16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 marR="5080">
              <a:lnSpc>
                <a:spcPct val="103400"/>
              </a:lnSpc>
              <a:spcBef>
                <a:spcPts val="715"/>
              </a:spcBef>
            </a:pP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Anthropic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의 </a:t>
            </a: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로 안전성과 정확성이 뛰어남</a:t>
            </a: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 Constitutional AI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기 술 기반</a:t>
            </a: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최대 </a:t>
            </a: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200K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토큰 처리</a:t>
            </a: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한국어와 코딩에서 특히 우수한 성능</a:t>
            </a: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10299" y="1590674"/>
            <a:ext cx="5372100" cy="2181225"/>
            <a:chOff x="6210299" y="1590674"/>
            <a:chExt cx="5372100" cy="2181225"/>
          </a:xfrm>
        </p:grpSpPr>
        <p:sp>
          <p:nvSpPr>
            <p:cNvPr id="13" name="object 13"/>
            <p:cNvSpPr/>
            <p:nvPr/>
          </p:nvSpPr>
          <p:spPr>
            <a:xfrm>
              <a:off x="6210299" y="1590674"/>
              <a:ext cx="5372100" cy="2181225"/>
            </a:xfrm>
            <a:custGeom>
              <a:avLst/>
              <a:gdLst/>
              <a:ahLst/>
              <a:cxnLst/>
              <a:rect l="l" t="t" r="r" b="b"/>
              <a:pathLst>
                <a:path w="5372100" h="2181225">
                  <a:moveTo>
                    <a:pt x="5257799" y="2181224"/>
                  </a:moveTo>
                  <a:lnTo>
                    <a:pt x="114299" y="2181224"/>
                  </a:lnTo>
                  <a:lnTo>
                    <a:pt x="103040" y="2180680"/>
                  </a:lnTo>
                  <a:lnTo>
                    <a:pt x="60363" y="2167712"/>
                  </a:lnTo>
                  <a:lnTo>
                    <a:pt x="25899" y="2139400"/>
                  </a:lnTo>
                  <a:lnTo>
                    <a:pt x="4893" y="2100054"/>
                  </a:lnTo>
                  <a:lnTo>
                    <a:pt x="0" y="206692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299" y="0"/>
                  </a:lnTo>
                  <a:lnTo>
                    <a:pt x="5257799" y="0"/>
                  </a:lnTo>
                  <a:lnTo>
                    <a:pt x="5301539" y="8700"/>
                  </a:lnTo>
                  <a:lnTo>
                    <a:pt x="5338621" y="33477"/>
                  </a:lnTo>
                  <a:lnTo>
                    <a:pt x="5363398" y="70559"/>
                  </a:lnTo>
                  <a:lnTo>
                    <a:pt x="5372099" y="114299"/>
                  </a:lnTo>
                  <a:lnTo>
                    <a:pt x="5372099" y="2066924"/>
                  </a:lnTo>
                  <a:lnTo>
                    <a:pt x="5363398" y="2110665"/>
                  </a:lnTo>
                  <a:lnTo>
                    <a:pt x="5338621" y="2147747"/>
                  </a:lnTo>
                  <a:lnTo>
                    <a:pt x="5301539" y="2172523"/>
                  </a:lnTo>
                  <a:lnTo>
                    <a:pt x="5257799" y="2181224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210299" y="1590674"/>
              <a:ext cx="5372100" cy="2181225"/>
            </a:xfrm>
            <a:custGeom>
              <a:avLst/>
              <a:gdLst/>
              <a:ahLst/>
              <a:cxnLst/>
              <a:rect l="l" t="t" r="r" b="b"/>
              <a:pathLst>
                <a:path w="5372100" h="2181225">
                  <a:moveTo>
                    <a:pt x="5257799" y="2181224"/>
                  </a:moveTo>
                  <a:lnTo>
                    <a:pt x="114299" y="2181224"/>
                  </a:lnTo>
                  <a:lnTo>
                    <a:pt x="103040" y="2180680"/>
                  </a:lnTo>
                  <a:lnTo>
                    <a:pt x="60363" y="2167712"/>
                  </a:lnTo>
                  <a:lnTo>
                    <a:pt x="25899" y="2139400"/>
                  </a:lnTo>
                  <a:lnTo>
                    <a:pt x="4893" y="2100054"/>
                  </a:lnTo>
                  <a:lnTo>
                    <a:pt x="0" y="206692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299" y="0"/>
                  </a:lnTo>
                  <a:lnTo>
                    <a:pt x="5257799" y="0"/>
                  </a:lnTo>
                  <a:lnTo>
                    <a:pt x="5301539" y="8700"/>
                  </a:lnTo>
                  <a:lnTo>
                    <a:pt x="5303286" y="9524"/>
                  </a:lnTo>
                  <a:lnTo>
                    <a:pt x="107419" y="9524"/>
                  </a:lnTo>
                  <a:lnTo>
                    <a:pt x="100606" y="10195"/>
                  </a:lnTo>
                  <a:lnTo>
                    <a:pt x="61809" y="23360"/>
                  </a:lnTo>
                  <a:lnTo>
                    <a:pt x="31004" y="50369"/>
                  </a:lnTo>
                  <a:lnTo>
                    <a:pt x="12879" y="87111"/>
                  </a:lnTo>
                  <a:lnTo>
                    <a:pt x="9524" y="107420"/>
                  </a:lnTo>
                  <a:lnTo>
                    <a:pt x="9524" y="2073804"/>
                  </a:lnTo>
                  <a:lnTo>
                    <a:pt x="20132" y="2113375"/>
                  </a:lnTo>
                  <a:lnTo>
                    <a:pt x="45076" y="2145875"/>
                  </a:lnTo>
                  <a:lnTo>
                    <a:pt x="80559" y="2166356"/>
                  </a:lnTo>
                  <a:lnTo>
                    <a:pt x="107419" y="2171699"/>
                  </a:lnTo>
                  <a:lnTo>
                    <a:pt x="5303286" y="2171699"/>
                  </a:lnTo>
                  <a:lnTo>
                    <a:pt x="5301539" y="2172524"/>
                  </a:lnTo>
                  <a:lnTo>
                    <a:pt x="5290928" y="2176330"/>
                  </a:lnTo>
                  <a:lnTo>
                    <a:pt x="5280101" y="2179049"/>
                  </a:lnTo>
                  <a:lnTo>
                    <a:pt x="5269058" y="2180680"/>
                  </a:lnTo>
                  <a:lnTo>
                    <a:pt x="5257799" y="2181224"/>
                  </a:lnTo>
                  <a:close/>
                </a:path>
                <a:path w="5372100" h="2181225">
                  <a:moveTo>
                    <a:pt x="5303286" y="2171699"/>
                  </a:moveTo>
                  <a:lnTo>
                    <a:pt x="5264678" y="2171699"/>
                  </a:lnTo>
                  <a:lnTo>
                    <a:pt x="5271492" y="2171028"/>
                  </a:lnTo>
                  <a:lnTo>
                    <a:pt x="5284985" y="2168343"/>
                  </a:lnTo>
                  <a:lnTo>
                    <a:pt x="5321727" y="2150219"/>
                  </a:lnTo>
                  <a:lnTo>
                    <a:pt x="5348737" y="2119413"/>
                  </a:lnTo>
                  <a:lnTo>
                    <a:pt x="5361903" y="2080617"/>
                  </a:lnTo>
                  <a:lnTo>
                    <a:pt x="5362574" y="2073804"/>
                  </a:lnTo>
                  <a:lnTo>
                    <a:pt x="5362574" y="107420"/>
                  </a:lnTo>
                  <a:lnTo>
                    <a:pt x="5351964" y="67848"/>
                  </a:lnTo>
                  <a:lnTo>
                    <a:pt x="5327020" y="35348"/>
                  </a:lnTo>
                  <a:lnTo>
                    <a:pt x="5291536" y="14867"/>
                  </a:lnTo>
                  <a:lnTo>
                    <a:pt x="5264678" y="9524"/>
                  </a:lnTo>
                  <a:lnTo>
                    <a:pt x="5303286" y="9524"/>
                  </a:lnTo>
                  <a:lnTo>
                    <a:pt x="5338621" y="33477"/>
                  </a:lnTo>
                  <a:lnTo>
                    <a:pt x="5363398" y="70559"/>
                  </a:lnTo>
                  <a:lnTo>
                    <a:pt x="5372099" y="114299"/>
                  </a:lnTo>
                  <a:lnTo>
                    <a:pt x="5372099" y="2066924"/>
                  </a:lnTo>
                  <a:lnTo>
                    <a:pt x="5371555" y="2078184"/>
                  </a:lnTo>
                  <a:lnTo>
                    <a:pt x="5358587" y="2120859"/>
                  </a:lnTo>
                  <a:lnTo>
                    <a:pt x="5330275" y="2155324"/>
                  </a:lnTo>
                  <a:lnTo>
                    <a:pt x="5311734" y="2167712"/>
                  </a:lnTo>
                  <a:lnTo>
                    <a:pt x="5303286" y="217169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448424" y="1781174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400049"/>
                  </a:moveTo>
                  <a:lnTo>
                    <a:pt x="161001" y="396206"/>
                  </a:lnTo>
                  <a:lnTo>
                    <a:pt x="123477" y="384823"/>
                  </a:lnTo>
                  <a:lnTo>
                    <a:pt x="88895" y="366339"/>
                  </a:lnTo>
                  <a:lnTo>
                    <a:pt x="58585" y="341463"/>
                  </a:lnTo>
                  <a:lnTo>
                    <a:pt x="33709" y="311152"/>
                  </a:lnTo>
                  <a:lnTo>
                    <a:pt x="15225" y="276570"/>
                  </a:lnTo>
                  <a:lnTo>
                    <a:pt x="3842" y="239047"/>
                  </a:lnTo>
                  <a:lnTo>
                    <a:pt x="0" y="200024"/>
                  </a:lnTo>
                  <a:lnTo>
                    <a:pt x="239" y="190198"/>
                  </a:lnTo>
                  <a:lnTo>
                    <a:pt x="5995" y="151410"/>
                  </a:lnTo>
                  <a:lnTo>
                    <a:pt x="19207" y="114491"/>
                  </a:lnTo>
                  <a:lnTo>
                    <a:pt x="39368" y="80859"/>
                  </a:lnTo>
                  <a:lnTo>
                    <a:pt x="65703" y="51807"/>
                  </a:lnTo>
                  <a:lnTo>
                    <a:pt x="97199" y="28450"/>
                  </a:lnTo>
                  <a:lnTo>
                    <a:pt x="132648" y="11687"/>
                  </a:lnTo>
                  <a:lnTo>
                    <a:pt x="170686" y="2161"/>
                  </a:lnTo>
                  <a:lnTo>
                    <a:pt x="200024" y="0"/>
                  </a:lnTo>
                  <a:lnTo>
                    <a:pt x="209851" y="240"/>
                  </a:lnTo>
                  <a:lnTo>
                    <a:pt x="248638" y="5996"/>
                  </a:lnTo>
                  <a:lnTo>
                    <a:pt x="285557" y="19208"/>
                  </a:lnTo>
                  <a:lnTo>
                    <a:pt x="319189" y="39369"/>
                  </a:lnTo>
                  <a:lnTo>
                    <a:pt x="348242" y="65704"/>
                  </a:lnTo>
                  <a:lnTo>
                    <a:pt x="371598" y="97200"/>
                  </a:lnTo>
                  <a:lnTo>
                    <a:pt x="388361" y="132649"/>
                  </a:lnTo>
                  <a:lnTo>
                    <a:pt x="397887" y="170686"/>
                  </a:lnTo>
                  <a:lnTo>
                    <a:pt x="400049" y="200024"/>
                  </a:lnTo>
                  <a:lnTo>
                    <a:pt x="399809" y="209851"/>
                  </a:lnTo>
                  <a:lnTo>
                    <a:pt x="394053" y="248638"/>
                  </a:lnTo>
                  <a:lnTo>
                    <a:pt x="380840" y="285557"/>
                  </a:lnTo>
                  <a:lnTo>
                    <a:pt x="360679" y="319189"/>
                  </a:lnTo>
                  <a:lnTo>
                    <a:pt x="334344" y="348242"/>
                  </a:lnTo>
                  <a:lnTo>
                    <a:pt x="302847" y="371598"/>
                  </a:lnTo>
                  <a:lnTo>
                    <a:pt x="267399" y="388362"/>
                  </a:lnTo>
                  <a:lnTo>
                    <a:pt x="229362" y="397887"/>
                  </a:lnTo>
                  <a:lnTo>
                    <a:pt x="200024" y="4000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2724" y="1904999"/>
              <a:ext cx="171449" cy="15239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988175" y="1656241"/>
            <a:ext cx="4280535" cy="93726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Claude Desktop</a:t>
            </a:r>
            <a:endParaRPr sz="16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 marR="5080">
              <a:lnSpc>
                <a:spcPct val="103400"/>
              </a:lnSpc>
              <a:spcBef>
                <a:spcPts val="71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로컬 도구 연결이 가능한 강력한 버전</a:t>
            </a: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높은 확장성과 로컬 시스템 연 동으로 더 효율적인 업무 자동화 지원</a:t>
            </a: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9599" y="4000499"/>
            <a:ext cx="5372100" cy="2400300"/>
            <a:chOff x="609599" y="4000499"/>
            <a:chExt cx="5372100" cy="2400300"/>
          </a:xfrm>
        </p:grpSpPr>
        <p:sp>
          <p:nvSpPr>
            <p:cNvPr id="19" name="object 19"/>
            <p:cNvSpPr/>
            <p:nvPr/>
          </p:nvSpPr>
          <p:spPr>
            <a:xfrm>
              <a:off x="609599" y="4000499"/>
              <a:ext cx="5372100" cy="2400300"/>
            </a:xfrm>
            <a:custGeom>
              <a:avLst/>
              <a:gdLst/>
              <a:ahLst/>
              <a:cxnLst/>
              <a:rect l="l" t="t" r="r" b="b"/>
              <a:pathLst>
                <a:path w="5372100" h="2400300">
                  <a:moveTo>
                    <a:pt x="5257799" y="2400299"/>
                  </a:moveTo>
                  <a:lnTo>
                    <a:pt x="114299" y="2400299"/>
                  </a:lnTo>
                  <a:lnTo>
                    <a:pt x="103040" y="2399755"/>
                  </a:lnTo>
                  <a:lnTo>
                    <a:pt x="60364" y="2386787"/>
                  </a:lnTo>
                  <a:lnTo>
                    <a:pt x="25900" y="2358475"/>
                  </a:lnTo>
                  <a:lnTo>
                    <a:pt x="4893" y="2319129"/>
                  </a:lnTo>
                  <a:lnTo>
                    <a:pt x="0" y="2285999"/>
                  </a:lnTo>
                  <a:lnTo>
                    <a:pt x="0" y="114299"/>
                  </a:lnTo>
                  <a:lnTo>
                    <a:pt x="8700" y="70558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257799" y="0"/>
                  </a:lnTo>
                  <a:lnTo>
                    <a:pt x="5301539" y="8700"/>
                  </a:lnTo>
                  <a:lnTo>
                    <a:pt x="5338621" y="33477"/>
                  </a:lnTo>
                  <a:lnTo>
                    <a:pt x="5363397" y="70558"/>
                  </a:lnTo>
                  <a:lnTo>
                    <a:pt x="5372099" y="114299"/>
                  </a:lnTo>
                  <a:lnTo>
                    <a:pt x="5372099" y="2285999"/>
                  </a:lnTo>
                  <a:lnTo>
                    <a:pt x="5363397" y="2329739"/>
                  </a:lnTo>
                  <a:lnTo>
                    <a:pt x="5338621" y="2366821"/>
                  </a:lnTo>
                  <a:lnTo>
                    <a:pt x="5301539" y="2391598"/>
                  </a:lnTo>
                  <a:lnTo>
                    <a:pt x="5257799" y="24002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09599" y="4000499"/>
              <a:ext cx="5372100" cy="2400300"/>
            </a:xfrm>
            <a:custGeom>
              <a:avLst/>
              <a:gdLst/>
              <a:ahLst/>
              <a:cxnLst/>
              <a:rect l="l" t="t" r="r" b="b"/>
              <a:pathLst>
                <a:path w="5372100" h="2400300">
                  <a:moveTo>
                    <a:pt x="5257799" y="2400299"/>
                  </a:moveTo>
                  <a:lnTo>
                    <a:pt x="114299" y="2400299"/>
                  </a:lnTo>
                  <a:lnTo>
                    <a:pt x="103040" y="2399755"/>
                  </a:lnTo>
                  <a:lnTo>
                    <a:pt x="60364" y="2386787"/>
                  </a:lnTo>
                  <a:lnTo>
                    <a:pt x="25900" y="2358475"/>
                  </a:lnTo>
                  <a:lnTo>
                    <a:pt x="4893" y="2319129"/>
                  </a:lnTo>
                  <a:lnTo>
                    <a:pt x="0" y="2285999"/>
                  </a:lnTo>
                  <a:lnTo>
                    <a:pt x="0" y="114299"/>
                  </a:lnTo>
                  <a:lnTo>
                    <a:pt x="8700" y="70558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257799" y="0"/>
                  </a:lnTo>
                  <a:lnTo>
                    <a:pt x="5301539" y="8700"/>
                  </a:lnTo>
                  <a:lnTo>
                    <a:pt x="5303286" y="9524"/>
                  </a:lnTo>
                  <a:lnTo>
                    <a:pt x="107420" y="9524"/>
                  </a:lnTo>
                  <a:lnTo>
                    <a:pt x="100610" y="10195"/>
                  </a:lnTo>
                  <a:lnTo>
                    <a:pt x="61810" y="23360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19"/>
                  </a:lnTo>
                  <a:lnTo>
                    <a:pt x="9524" y="2292878"/>
                  </a:lnTo>
                  <a:lnTo>
                    <a:pt x="20133" y="2332450"/>
                  </a:lnTo>
                  <a:lnTo>
                    <a:pt x="45077" y="2364950"/>
                  </a:lnTo>
                  <a:lnTo>
                    <a:pt x="80560" y="2385430"/>
                  </a:lnTo>
                  <a:lnTo>
                    <a:pt x="107420" y="2390773"/>
                  </a:lnTo>
                  <a:lnTo>
                    <a:pt x="5303287" y="2390773"/>
                  </a:lnTo>
                  <a:lnTo>
                    <a:pt x="5301539" y="2391598"/>
                  </a:lnTo>
                  <a:lnTo>
                    <a:pt x="5290929" y="2395405"/>
                  </a:lnTo>
                  <a:lnTo>
                    <a:pt x="5280102" y="2398124"/>
                  </a:lnTo>
                  <a:lnTo>
                    <a:pt x="5269059" y="2399755"/>
                  </a:lnTo>
                  <a:lnTo>
                    <a:pt x="5257799" y="2400299"/>
                  </a:lnTo>
                  <a:close/>
                </a:path>
                <a:path w="5372100" h="2400300">
                  <a:moveTo>
                    <a:pt x="5303287" y="2390773"/>
                  </a:moveTo>
                  <a:lnTo>
                    <a:pt x="5264678" y="2390773"/>
                  </a:lnTo>
                  <a:lnTo>
                    <a:pt x="5271492" y="2390103"/>
                  </a:lnTo>
                  <a:lnTo>
                    <a:pt x="5284987" y="2387418"/>
                  </a:lnTo>
                  <a:lnTo>
                    <a:pt x="5321728" y="2369293"/>
                  </a:lnTo>
                  <a:lnTo>
                    <a:pt x="5348738" y="2338488"/>
                  </a:lnTo>
                  <a:lnTo>
                    <a:pt x="5361903" y="2299692"/>
                  </a:lnTo>
                  <a:lnTo>
                    <a:pt x="5362574" y="2292878"/>
                  </a:lnTo>
                  <a:lnTo>
                    <a:pt x="5362574" y="107419"/>
                  </a:lnTo>
                  <a:lnTo>
                    <a:pt x="5351965" y="67847"/>
                  </a:lnTo>
                  <a:lnTo>
                    <a:pt x="5327020" y="35347"/>
                  </a:lnTo>
                  <a:lnTo>
                    <a:pt x="5291538" y="14867"/>
                  </a:lnTo>
                  <a:lnTo>
                    <a:pt x="5264678" y="9524"/>
                  </a:lnTo>
                  <a:lnTo>
                    <a:pt x="5303286" y="9524"/>
                  </a:lnTo>
                  <a:lnTo>
                    <a:pt x="5338621" y="33477"/>
                  </a:lnTo>
                  <a:lnTo>
                    <a:pt x="5363398" y="70558"/>
                  </a:lnTo>
                  <a:lnTo>
                    <a:pt x="5372099" y="114299"/>
                  </a:lnTo>
                  <a:lnTo>
                    <a:pt x="5372099" y="2285999"/>
                  </a:lnTo>
                  <a:lnTo>
                    <a:pt x="5371555" y="2297259"/>
                  </a:lnTo>
                  <a:lnTo>
                    <a:pt x="5358587" y="2339934"/>
                  </a:lnTo>
                  <a:lnTo>
                    <a:pt x="5330275" y="2374399"/>
                  </a:lnTo>
                  <a:lnTo>
                    <a:pt x="5311734" y="2386787"/>
                  </a:lnTo>
                  <a:lnTo>
                    <a:pt x="5303287" y="2390773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847724" y="419099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400049"/>
                  </a:moveTo>
                  <a:lnTo>
                    <a:pt x="161002" y="396206"/>
                  </a:lnTo>
                  <a:lnTo>
                    <a:pt x="123478" y="384823"/>
                  </a:lnTo>
                  <a:lnTo>
                    <a:pt x="88896" y="366338"/>
                  </a:lnTo>
                  <a:lnTo>
                    <a:pt x="58585" y="341463"/>
                  </a:lnTo>
                  <a:lnTo>
                    <a:pt x="33710" y="311152"/>
                  </a:lnTo>
                  <a:lnTo>
                    <a:pt x="15225" y="276570"/>
                  </a:lnTo>
                  <a:lnTo>
                    <a:pt x="3843" y="239047"/>
                  </a:lnTo>
                  <a:lnTo>
                    <a:pt x="0" y="200024"/>
                  </a:lnTo>
                  <a:lnTo>
                    <a:pt x="240" y="190198"/>
                  </a:lnTo>
                  <a:lnTo>
                    <a:pt x="5996" y="151410"/>
                  </a:lnTo>
                  <a:lnTo>
                    <a:pt x="19208" y="114491"/>
                  </a:lnTo>
                  <a:lnTo>
                    <a:pt x="39369" y="80859"/>
                  </a:lnTo>
                  <a:lnTo>
                    <a:pt x="65704" y="51806"/>
                  </a:lnTo>
                  <a:lnTo>
                    <a:pt x="97201" y="28450"/>
                  </a:lnTo>
                  <a:lnTo>
                    <a:pt x="132649" y="11687"/>
                  </a:lnTo>
                  <a:lnTo>
                    <a:pt x="170686" y="2161"/>
                  </a:lnTo>
                  <a:lnTo>
                    <a:pt x="200024" y="0"/>
                  </a:lnTo>
                  <a:lnTo>
                    <a:pt x="209851" y="240"/>
                  </a:lnTo>
                  <a:lnTo>
                    <a:pt x="248638" y="5996"/>
                  </a:lnTo>
                  <a:lnTo>
                    <a:pt x="285557" y="19208"/>
                  </a:lnTo>
                  <a:lnTo>
                    <a:pt x="319189" y="39368"/>
                  </a:lnTo>
                  <a:lnTo>
                    <a:pt x="348242" y="65704"/>
                  </a:lnTo>
                  <a:lnTo>
                    <a:pt x="371599" y="97200"/>
                  </a:lnTo>
                  <a:lnTo>
                    <a:pt x="388362" y="132648"/>
                  </a:lnTo>
                  <a:lnTo>
                    <a:pt x="397887" y="170686"/>
                  </a:lnTo>
                  <a:lnTo>
                    <a:pt x="400049" y="200024"/>
                  </a:lnTo>
                  <a:lnTo>
                    <a:pt x="399809" y="209851"/>
                  </a:lnTo>
                  <a:lnTo>
                    <a:pt x="394053" y="248638"/>
                  </a:lnTo>
                  <a:lnTo>
                    <a:pt x="380841" y="285557"/>
                  </a:lnTo>
                  <a:lnTo>
                    <a:pt x="360680" y="319189"/>
                  </a:lnTo>
                  <a:lnTo>
                    <a:pt x="334345" y="348242"/>
                  </a:lnTo>
                  <a:lnTo>
                    <a:pt x="302848" y="371598"/>
                  </a:lnTo>
                  <a:lnTo>
                    <a:pt x="267400" y="388361"/>
                  </a:lnTo>
                  <a:lnTo>
                    <a:pt x="229363" y="397887"/>
                  </a:lnTo>
                  <a:lnTo>
                    <a:pt x="200024" y="4000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599" y="4314824"/>
              <a:ext cx="114299" cy="15239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387474" y="4066065"/>
            <a:ext cx="4354195" cy="93726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</a:t>
            </a:r>
            <a:r>
              <a:rPr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지원</a:t>
            </a:r>
            <a:endParaRPr sz="16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 marR="5080">
              <a:lnSpc>
                <a:spcPct val="103400"/>
              </a:lnSpc>
              <a:spcBef>
                <a:spcPts val="71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현재 최고의 </a:t>
            </a: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플랫폼으로 </a:t>
            </a: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표준 지원</a:t>
            </a: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 AI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와 외부 도구 </a:t>
            </a:r>
            <a:r>
              <a:rPr sz="135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간 표준화된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연결로 효율적인 자동화 생태계 구축 가능</a:t>
            </a: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10299" y="4000499"/>
            <a:ext cx="5372100" cy="2400300"/>
            <a:chOff x="6210299" y="4000499"/>
            <a:chExt cx="5372100" cy="2400300"/>
          </a:xfrm>
        </p:grpSpPr>
        <p:sp>
          <p:nvSpPr>
            <p:cNvPr id="25" name="object 25"/>
            <p:cNvSpPr/>
            <p:nvPr/>
          </p:nvSpPr>
          <p:spPr>
            <a:xfrm>
              <a:off x="6210299" y="4000499"/>
              <a:ext cx="5372100" cy="2400300"/>
            </a:xfrm>
            <a:custGeom>
              <a:avLst/>
              <a:gdLst/>
              <a:ahLst/>
              <a:cxnLst/>
              <a:rect l="l" t="t" r="r" b="b"/>
              <a:pathLst>
                <a:path w="5372100" h="2400300">
                  <a:moveTo>
                    <a:pt x="5257799" y="2400299"/>
                  </a:moveTo>
                  <a:lnTo>
                    <a:pt x="114299" y="2400299"/>
                  </a:lnTo>
                  <a:lnTo>
                    <a:pt x="103040" y="2399755"/>
                  </a:lnTo>
                  <a:lnTo>
                    <a:pt x="60363" y="2386787"/>
                  </a:lnTo>
                  <a:lnTo>
                    <a:pt x="25899" y="2358475"/>
                  </a:lnTo>
                  <a:lnTo>
                    <a:pt x="4893" y="2319129"/>
                  </a:lnTo>
                  <a:lnTo>
                    <a:pt x="0" y="2285999"/>
                  </a:lnTo>
                  <a:lnTo>
                    <a:pt x="0" y="114299"/>
                  </a:lnTo>
                  <a:lnTo>
                    <a:pt x="8700" y="70558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299" y="0"/>
                  </a:lnTo>
                  <a:lnTo>
                    <a:pt x="5257799" y="0"/>
                  </a:lnTo>
                  <a:lnTo>
                    <a:pt x="5301539" y="8700"/>
                  </a:lnTo>
                  <a:lnTo>
                    <a:pt x="5338621" y="33477"/>
                  </a:lnTo>
                  <a:lnTo>
                    <a:pt x="5363398" y="70558"/>
                  </a:lnTo>
                  <a:lnTo>
                    <a:pt x="5372099" y="114299"/>
                  </a:lnTo>
                  <a:lnTo>
                    <a:pt x="5372099" y="2285999"/>
                  </a:lnTo>
                  <a:lnTo>
                    <a:pt x="5363398" y="2329739"/>
                  </a:lnTo>
                  <a:lnTo>
                    <a:pt x="5338621" y="2366821"/>
                  </a:lnTo>
                  <a:lnTo>
                    <a:pt x="5301539" y="2391598"/>
                  </a:lnTo>
                  <a:lnTo>
                    <a:pt x="5257799" y="24002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210299" y="4000499"/>
              <a:ext cx="5372100" cy="2400300"/>
            </a:xfrm>
            <a:custGeom>
              <a:avLst/>
              <a:gdLst/>
              <a:ahLst/>
              <a:cxnLst/>
              <a:rect l="l" t="t" r="r" b="b"/>
              <a:pathLst>
                <a:path w="5372100" h="2400300">
                  <a:moveTo>
                    <a:pt x="5257799" y="2400299"/>
                  </a:moveTo>
                  <a:lnTo>
                    <a:pt x="114299" y="2400299"/>
                  </a:lnTo>
                  <a:lnTo>
                    <a:pt x="103040" y="2399755"/>
                  </a:lnTo>
                  <a:lnTo>
                    <a:pt x="60363" y="2386787"/>
                  </a:lnTo>
                  <a:lnTo>
                    <a:pt x="25899" y="2358475"/>
                  </a:lnTo>
                  <a:lnTo>
                    <a:pt x="4893" y="2319129"/>
                  </a:lnTo>
                  <a:lnTo>
                    <a:pt x="0" y="2285999"/>
                  </a:lnTo>
                  <a:lnTo>
                    <a:pt x="0" y="114299"/>
                  </a:lnTo>
                  <a:lnTo>
                    <a:pt x="8700" y="70558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299" y="0"/>
                  </a:lnTo>
                  <a:lnTo>
                    <a:pt x="5257799" y="0"/>
                  </a:lnTo>
                  <a:lnTo>
                    <a:pt x="5301539" y="8700"/>
                  </a:lnTo>
                  <a:lnTo>
                    <a:pt x="5303286" y="9524"/>
                  </a:lnTo>
                  <a:lnTo>
                    <a:pt x="107419" y="9524"/>
                  </a:lnTo>
                  <a:lnTo>
                    <a:pt x="100610" y="10195"/>
                  </a:lnTo>
                  <a:lnTo>
                    <a:pt x="61809" y="23360"/>
                  </a:lnTo>
                  <a:lnTo>
                    <a:pt x="31004" y="50369"/>
                  </a:lnTo>
                  <a:lnTo>
                    <a:pt x="12879" y="87111"/>
                  </a:lnTo>
                  <a:lnTo>
                    <a:pt x="9524" y="107419"/>
                  </a:lnTo>
                  <a:lnTo>
                    <a:pt x="9524" y="2292878"/>
                  </a:lnTo>
                  <a:lnTo>
                    <a:pt x="20132" y="2332450"/>
                  </a:lnTo>
                  <a:lnTo>
                    <a:pt x="45076" y="2364950"/>
                  </a:lnTo>
                  <a:lnTo>
                    <a:pt x="80559" y="2385430"/>
                  </a:lnTo>
                  <a:lnTo>
                    <a:pt x="107419" y="2390773"/>
                  </a:lnTo>
                  <a:lnTo>
                    <a:pt x="5303287" y="2390773"/>
                  </a:lnTo>
                  <a:lnTo>
                    <a:pt x="5301539" y="2391598"/>
                  </a:lnTo>
                  <a:lnTo>
                    <a:pt x="5290928" y="2395405"/>
                  </a:lnTo>
                  <a:lnTo>
                    <a:pt x="5280101" y="2398124"/>
                  </a:lnTo>
                  <a:lnTo>
                    <a:pt x="5269058" y="2399755"/>
                  </a:lnTo>
                  <a:lnTo>
                    <a:pt x="5257799" y="2400299"/>
                  </a:lnTo>
                  <a:close/>
                </a:path>
                <a:path w="5372100" h="2400300">
                  <a:moveTo>
                    <a:pt x="5303287" y="2390773"/>
                  </a:moveTo>
                  <a:lnTo>
                    <a:pt x="5264678" y="2390773"/>
                  </a:lnTo>
                  <a:lnTo>
                    <a:pt x="5271492" y="2390103"/>
                  </a:lnTo>
                  <a:lnTo>
                    <a:pt x="5284985" y="2387418"/>
                  </a:lnTo>
                  <a:lnTo>
                    <a:pt x="5321727" y="2369293"/>
                  </a:lnTo>
                  <a:lnTo>
                    <a:pt x="5348738" y="2338488"/>
                  </a:lnTo>
                  <a:lnTo>
                    <a:pt x="5361903" y="2299692"/>
                  </a:lnTo>
                  <a:lnTo>
                    <a:pt x="5362574" y="2292878"/>
                  </a:lnTo>
                  <a:lnTo>
                    <a:pt x="5362574" y="107419"/>
                  </a:lnTo>
                  <a:lnTo>
                    <a:pt x="5351964" y="67847"/>
                  </a:lnTo>
                  <a:lnTo>
                    <a:pt x="5327020" y="35347"/>
                  </a:lnTo>
                  <a:lnTo>
                    <a:pt x="5291536" y="14867"/>
                  </a:lnTo>
                  <a:lnTo>
                    <a:pt x="5264678" y="9524"/>
                  </a:lnTo>
                  <a:lnTo>
                    <a:pt x="5303286" y="9524"/>
                  </a:lnTo>
                  <a:lnTo>
                    <a:pt x="5338621" y="33477"/>
                  </a:lnTo>
                  <a:lnTo>
                    <a:pt x="5363398" y="70558"/>
                  </a:lnTo>
                  <a:lnTo>
                    <a:pt x="5372099" y="114299"/>
                  </a:lnTo>
                  <a:lnTo>
                    <a:pt x="5372099" y="2285999"/>
                  </a:lnTo>
                  <a:lnTo>
                    <a:pt x="5371555" y="2297259"/>
                  </a:lnTo>
                  <a:lnTo>
                    <a:pt x="5358587" y="2339934"/>
                  </a:lnTo>
                  <a:lnTo>
                    <a:pt x="5330275" y="2374399"/>
                  </a:lnTo>
                  <a:lnTo>
                    <a:pt x="5311734" y="2386787"/>
                  </a:lnTo>
                  <a:lnTo>
                    <a:pt x="5303287" y="2390773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448424" y="419099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400049"/>
                  </a:moveTo>
                  <a:lnTo>
                    <a:pt x="161001" y="396206"/>
                  </a:lnTo>
                  <a:lnTo>
                    <a:pt x="123477" y="384823"/>
                  </a:lnTo>
                  <a:lnTo>
                    <a:pt x="88895" y="366338"/>
                  </a:lnTo>
                  <a:lnTo>
                    <a:pt x="58585" y="341463"/>
                  </a:lnTo>
                  <a:lnTo>
                    <a:pt x="33709" y="311152"/>
                  </a:lnTo>
                  <a:lnTo>
                    <a:pt x="15225" y="276570"/>
                  </a:lnTo>
                  <a:lnTo>
                    <a:pt x="3842" y="239047"/>
                  </a:lnTo>
                  <a:lnTo>
                    <a:pt x="0" y="200024"/>
                  </a:lnTo>
                  <a:lnTo>
                    <a:pt x="239" y="190198"/>
                  </a:lnTo>
                  <a:lnTo>
                    <a:pt x="5995" y="151410"/>
                  </a:lnTo>
                  <a:lnTo>
                    <a:pt x="19207" y="114491"/>
                  </a:lnTo>
                  <a:lnTo>
                    <a:pt x="39368" y="80859"/>
                  </a:lnTo>
                  <a:lnTo>
                    <a:pt x="65703" y="51806"/>
                  </a:lnTo>
                  <a:lnTo>
                    <a:pt x="97199" y="28450"/>
                  </a:lnTo>
                  <a:lnTo>
                    <a:pt x="132648" y="11687"/>
                  </a:lnTo>
                  <a:lnTo>
                    <a:pt x="170686" y="2161"/>
                  </a:lnTo>
                  <a:lnTo>
                    <a:pt x="200024" y="0"/>
                  </a:lnTo>
                  <a:lnTo>
                    <a:pt x="209851" y="240"/>
                  </a:lnTo>
                  <a:lnTo>
                    <a:pt x="248638" y="5996"/>
                  </a:lnTo>
                  <a:lnTo>
                    <a:pt x="285557" y="19208"/>
                  </a:lnTo>
                  <a:lnTo>
                    <a:pt x="319189" y="39368"/>
                  </a:lnTo>
                  <a:lnTo>
                    <a:pt x="348242" y="65704"/>
                  </a:lnTo>
                  <a:lnTo>
                    <a:pt x="371598" y="97200"/>
                  </a:lnTo>
                  <a:lnTo>
                    <a:pt x="388361" y="132648"/>
                  </a:lnTo>
                  <a:lnTo>
                    <a:pt x="397887" y="170686"/>
                  </a:lnTo>
                  <a:lnTo>
                    <a:pt x="400049" y="200024"/>
                  </a:lnTo>
                  <a:lnTo>
                    <a:pt x="399809" y="209851"/>
                  </a:lnTo>
                  <a:lnTo>
                    <a:pt x="394053" y="248638"/>
                  </a:lnTo>
                  <a:lnTo>
                    <a:pt x="380840" y="285557"/>
                  </a:lnTo>
                  <a:lnTo>
                    <a:pt x="360679" y="319189"/>
                  </a:lnTo>
                  <a:lnTo>
                    <a:pt x="334344" y="348242"/>
                  </a:lnTo>
                  <a:lnTo>
                    <a:pt x="302847" y="371598"/>
                  </a:lnTo>
                  <a:lnTo>
                    <a:pt x="267399" y="388361"/>
                  </a:lnTo>
                  <a:lnTo>
                    <a:pt x="229362" y="397887"/>
                  </a:lnTo>
                  <a:lnTo>
                    <a:pt x="200024" y="4000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62724" y="4324349"/>
              <a:ext cx="171449" cy="13334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988175" y="4066065"/>
            <a:ext cx="4316095" cy="1145698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80"/>
              </a:spcBef>
            </a:pPr>
            <a:r>
              <a:rPr sz="165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Pro </a:t>
            </a:r>
            <a:r>
              <a:rPr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플랜 필수</a:t>
            </a:r>
            <a:endParaRPr sz="16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 marR="5080" algn="just">
              <a:lnSpc>
                <a:spcPct val="103400"/>
              </a:lnSpc>
              <a:spcBef>
                <a:spcPts val="715"/>
              </a:spcBef>
            </a:pP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Pro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플랜</a:t>
            </a: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($20/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월</a:t>
            </a: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)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은 </a:t>
            </a: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기능</a:t>
            </a: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충분한 사용량</a:t>
            </a: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(5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시간마다 </a:t>
            </a: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45</a:t>
            </a:r>
            <a:r>
              <a:rPr sz="135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개 메시지</a:t>
            </a: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),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프로젝트 관리</a:t>
            </a: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아티팩트 기능으로 실시간 협업이 가능해 강의에 필수적</a:t>
            </a:r>
            <a:r>
              <a:rPr sz="14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4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447</Words>
  <Application>Microsoft Office PowerPoint</Application>
  <PresentationFormat>사용자 지정</PresentationFormat>
  <Paragraphs>98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Noto Sans KR</vt:lpstr>
      <vt:lpstr>Malgun Gothic</vt:lpstr>
      <vt:lpstr>Calibri</vt:lpstr>
      <vt:lpstr>Office Theme</vt:lpstr>
      <vt:lpstr>Claude 완벽 가이드</vt:lpstr>
      <vt:lpstr>Claude 완벽 가이드</vt:lpstr>
      <vt:lpstr>Claude 주요 특징</vt:lpstr>
      <vt:lpstr>Claude 사용 방법 4가지</vt:lpstr>
      <vt:lpstr>Claude 요금제 (2025년 7월 기준)</vt:lpstr>
      <vt:lpstr>Pro 플랜을 선택해야 하는 이유</vt:lpstr>
      <vt:lpstr>핵심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jungin kim</cp:lastModifiedBy>
  <cp:revision>2</cp:revision>
  <dcterms:created xsi:type="dcterms:W3CDTF">2025-08-11T01:19:21Z</dcterms:created>
  <dcterms:modified xsi:type="dcterms:W3CDTF">2025-08-11T01:56:21Z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2025-08-11T00:00:00Z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2025-08-11T00:00:00Z</vt:filetime>
  </property>
</Properties>
</file>