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8" r:id="rId2"/>
    <p:sldId id="260" r:id="rId3"/>
    <p:sldId id="261" r:id="rId4"/>
    <p:sldId id="262" r:id="rId5"/>
    <p:sldId id="266" r:id="rId6"/>
    <p:sldId id="267" r:id="rId7"/>
    <p:sldId id="268" r:id="rId8"/>
    <p:sldId id="269" r:id="rId9"/>
    <p:sldId id="263" r:id="rId10"/>
    <p:sldId id="264" r:id="rId11"/>
    <p:sldId id="265" r:id="rId12"/>
  </p:sldIdLst>
  <p:sldSz cx="12192000" cy="6856413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9" d="100"/>
          <a:sy n="119" d="100"/>
        </p:scale>
        <p:origin x="581" y="307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31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1999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0" y="0"/>
            <a:ext cx="12192000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1999" y="6857999"/>
                </a:moveTo>
                <a:lnTo>
                  <a:pt x="0" y="68579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857999"/>
                </a:lnTo>
                <a:close/>
              </a:path>
            </a:pathLst>
          </a:custGeom>
          <a:solidFill>
            <a:srgbClr val="111726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0987" y="3809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38100" y="0"/>
                </a:lnTo>
                <a:lnTo>
                  <a:pt x="0" y="0"/>
                </a:lnTo>
                <a:lnTo>
                  <a:pt x="0" y="38100"/>
                </a:lnTo>
                <a:lnTo>
                  <a:pt x="0" y="609600"/>
                </a:lnTo>
                <a:lnTo>
                  <a:pt x="38100" y="609600"/>
                </a:lnTo>
                <a:lnTo>
                  <a:pt x="38100" y="38100"/>
                </a:lnTo>
                <a:lnTo>
                  <a:pt x="609600" y="38100"/>
                </a:lnTo>
                <a:lnTo>
                  <a:pt x="609600" y="0"/>
                </a:lnTo>
                <a:close/>
              </a:path>
            </a:pathLst>
          </a:custGeom>
          <a:solidFill>
            <a:srgbClr val="6266F1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11201387" y="5867399"/>
            <a:ext cx="609600" cy="609600"/>
          </a:xfrm>
          <a:custGeom>
            <a:avLst/>
            <a:gdLst/>
            <a:ahLst/>
            <a:cxnLst/>
            <a:rect l="l" t="t" r="r" b="b"/>
            <a:pathLst>
              <a:path w="609600" h="609600">
                <a:moveTo>
                  <a:pt x="609600" y="0"/>
                </a:moveTo>
                <a:lnTo>
                  <a:pt x="571500" y="0"/>
                </a:lnTo>
                <a:lnTo>
                  <a:pt x="571500" y="571500"/>
                </a:lnTo>
                <a:lnTo>
                  <a:pt x="0" y="571500"/>
                </a:lnTo>
                <a:lnTo>
                  <a:pt x="0" y="609600"/>
                </a:lnTo>
                <a:lnTo>
                  <a:pt x="571500" y="609600"/>
                </a:lnTo>
                <a:lnTo>
                  <a:pt x="609600" y="609600"/>
                </a:lnTo>
                <a:lnTo>
                  <a:pt x="609600" y="571500"/>
                </a:lnTo>
                <a:lnTo>
                  <a:pt x="609600" y="0"/>
                </a:lnTo>
                <a:close/>
              </a:path>
            </a:pathLst>
          </a:custGeom>
          <a:solidFill>
            <a:srgbClr val="6266F1">
              <a:alpha val="50000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013775" y="4571999"/>
            <a:ext cx="2286000" cy="228600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54100" y="1670786"/>
            <a:ext cx="3365500" cy="944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100" b="0" i="0">
                <a:solidFill>
                  <a:schemeClr val="bg1"/>
                </a:solidFill>
                <a:latin typeface="Dotum"/>
                <a:cs typeface="Dotum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7348" y="1743074"/>
            <a:ext cx="5657848" cy="3381374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1054100" y="2278024"/>
            <a:ext cx="3670300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리서치 </a:t>
            </a:r>
            <a:r>
              <a:rPr sz="18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&amp; </a:t>
            </a:r>
            <a:r>
              <a:rPr sz="2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보고서 작성 비서 </a:t>
            </a:r>
            <a:r>
              <a:rPr sz="18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799" y="28574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66799" y="3200399"/>
            <a:ext cx="4019550" cy="1924050"/>
            <a:chOff x="1066799" y="3200399"/>
            <a:chExt cx="4019550" cy="1924050"/>
          </a:xfrm>
        </p:grpSpPr>
        <p:sp>
          <p:nvSpPr>
            <p:cNvPr id="7" name="object 7"/>
            <p:cNvSpPr/>
            <p:nvPr/>
          </p:nvSpPr>
          <p:spPr>
            <a:xfrm>
              <a:off x="1066799" y="3200399"/>
              <a:ext cx="4019550" cy="1924050"/>
            </a:xfrm>
            <a:custGeom>
              <a:avLst/>
              <a:gdLst/>
              <a:ahLst/>
              <a:cxnLst/>
              <a:rect l="l" t="t" r="r" b="b"/>
              <a:pathLst>
                <a:path w="4019550" h="1924050">
                  <a:moveTo>
                    <a:pt x="3943349" y="1924049"/>
                  </a:moveTo>
                  <a:lnTo>
                    <a:pt x="76199" y="1924049"/>
                  </a:lnTo>
                  <a:lnTo>
                    <a:pt x="68693" y="1923687"/>
                  </a:lnTo>
                  <a:lnTo>
                    <a:pt x="27882" y="1906782"/>
                  </a:lnTo>
                  <a:lnTo>
                    <a:pt x="3262" y="1869936"/>
                  </a:lnTo>
                  <a:lnTo>
                    <a:pt x="0" y="18478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5691" y="12829"/>
                  </a:lnTo>
                  <a:lnTo>
                    <a:pt x="4013748" y="47039"/>
                  </a:lnTo>
                  <a:lnTo>
                    <a:pt x="4019549" y="76199"/>
                  </a:lnTo>
                  <a:lnTo>
                    <a:pt x="4019549" y="1847849"/>
                  </a:lnTo>
                  <a:lnTo>
                    <a:pt x="4006718" y="1890191"/>
                  </a:lnTo>
                  <a:lnTo>
                    <a:pt x="3972509" y="1918248"/>
                  </a:lnTo>
                  <a:lnTo>
                    <a:pt x="3943349" y="1924049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66799" y="3200399"/>
              <a:ext cx="4019550" cy="1924050"/>
            </a:xfrm>
            <a:custGeom>
              <a:avLst/>
              <a:gdLst/>
              <a:ahLst/>
              <a:cxnLst/>
              <a:rect l="l" t="t" r="r" b="b"/>
              <a:pathLst>
                <a:path w="4019550" h="1924050">
                  <a:moveTo>
                    <a:pt x="3943349" y="1924049"/>
                  </a:moveTo>
                  <a:lnTo>
                    <a:pt x="76199" y="1924049"/>
                  </a:lnTo>
                  <a:lnTo>
                    <a:pt x="68693" y="1923687"/>
                  </a:lnTo>
                  <a:lnTo>
                    <a:pt x="27882" y="1906782"/>
                  </a:lnTo>
                  <a:lnTo>
                    <a:pt x="3262" y="1869936"/>
                  </a:lnTo>
                  <a:lnTo>
                    <a:pt x="0" y="18478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0170" y="9524"/>
                  </a:lnTo>
                  <a:lnTo>
                    <a:pt x="71821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852227"/>
                  </a:lnTo>
                  <a:lnTo>
                    <a:pt x="9833" y="1855356"/>
                  </a:lnTo>
                  <a:lnTo>
                    <a:pt x="9951" y="1856563"/>
                  </a:lnTo>
                  <a:lnTo>
                    <a:pt x="25957" y="1891899"/>
                  </a:lnTo>
                  <a:lnTo>
                    <a:pt x="58898" y="1912388"/>
                  </a:lnTo>
                  <a:lnTo>
                    <a:pt x="71821" y="1914524"/>
                  </a:lnTo>
                  <a:lnTo>
                    <a:pt x="3980170" y="1914524"/>
                  </a:lnTo>
                  <a:lnTo>
                    <a:pt x="3979306" y="1915041"/>
                  </a:lnTo>
                  <a:lnTo>
                    <a:pt x="3972509" y="1918248"/>
                  </a:lnTo>
                  <a:lnTo>
                    <a:pt x="3965435" y="1920786"/>
                  </a:lnTo>
                  <a:lnTo>
                    <a:pt x="3958218" y="1922599"/>
                  </a:lnTo>
                  <a:lnTo>
                    <a:pt x="3950856" y="1923687"/>
                  </a:lnTo>
                  <a:lnTo>
                    <a:pt x="3943349" y="1924049"/>
                  </a:lnTo>
                  <a:close/>
                </a:path>
                <a:path w="4019550" h="1924050">
                  <a:moveTo>
                    <a:pt x="3980170" y="1914524"/>
                  </a:moveTo>
                  <a:lnTo>
                    <a:pt x="3947727" y="1914524"/>
                  </a:lnTo>
                  <a:lnTo>
                    <a:pt x="3952062" y="1914096"/>
                  </a:lnTo>
                  <a:lnTo>
                    <a:pt x="3960650" y="1912388"/>
                  </a:lnTo>
                  <a:lnTo>
                    <a:pt x="3993591" y="1891899"/>
                  </a:lnTo>
                  <a:lnTo>
                    <a:pt x="4009597" y="1856563"/>
                  </a:lnTo>
                  <a:lnTo>
                    <a:pt x="4010024" y="1852227"/>
                  </a:lnTo>
                  <a:lnTo>
                    <a:pt x="4010024" y="71821"/>
                  </a:lnTo>
                  <a:lnTo>
                    <a:pt x="4009716" y="68693"/>
                  </a:lnTo>
                  <a:lnTo>
                    <a:pt x="4009597" y="67485"/>
                  </a:lnTo>
                  <a:lnTo>
                    <a:pt x="3993591" y="32148"/>
                  </a:lnTo>
                  <a:lnTo>
                    <a:pt x="3960650" y="11660"/>
                  </a:lnTo>
                  <a:lnTo>
                    <a:pt x="3947727" y="9524"/>
                  </a:lnTo>
                  <a:lnTo>
                    <a:pt x="3980170" y="9524"/>
                  </a:lnTo>
                  <a:lnTo>
                    <a:pt x="4010541" y="40243"/>
                  </a:lnTo>
                  <a:lnTo>
                    <a:pt x="4019549" y="1847849"/>
                  </a:lnTo>
                  <a:lnTo>
                    <a:pt x="4019187" y="1855356"/>
                  </a:lnTo>
                  <a:lnTo>
                    <a:pt x="4002282" y="1896166"/>
                  </a:lnTo>
                  <a:lnTo>
                    <a:pt x="3985820" y="1911123"/>
                  </a:lnTo>
                  <a:lnTo>
                    <a:pt x="3980170" y="19145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304924" y="343852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2"/>
                  </a:lnTo>
                  <a:lnTo>
                    <a:pt x="69186" y="498162"/>
                  </a:lnTo>
                  <a:lnTo>
                    <a:pt x="43364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7" y="202115"/>
                  </a:lnTo>
                  <a:lnTo>
                    <a:pt x="35990" y="161117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7" y="35989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89"/>
                  </a:lnTo>
                  <a:lnTo>
                    <a:pt x="486369" y="59981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3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2" y="407484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6" y="520325"/>
                  </a:lnTo>
                  <a:lnTo>
                    <a:pt x="486369" y="549617"/>
                  </a:lnTo>
                  <a:lnTo>
                    <a:pt x="448481" y="573608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4E45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28749" y="3600449"/>
              <a:ext cx="357505" cy="285750"/>
            </a:xfrm>
            <a:custGeom>
              <a:avLst/>
              <a:gdLst/>
              <a:ahLst/>
              <a:cxnLst/>
              <a:rect l="l" t="t" r="r" b="b"/>
              <a:pathLst>
                <a:path w="357505" h="285750">
                  <a:moveTo>
                    <a:pt x="196453" y="53578"/>
                  </a:moveTo>
                  <a:lnTo>
                    <a:pt x="160734" y="53578"/>
                  </a:lnTo>
                  <a:lnTo>
                    <a:pt x="160734" y="7980"/>
                  </a:lnTo>
                  <a:lnTo>
                    <a:pt x="168715" y="0"/>
                  </a:lnTo>
                  <a:lnTo>
                    <a:pt x="188472" y="0"/>
                  </a:lnTo>
                  <a:lnTo>
                    <a:pt x="196453" y="7980"/>
                  </a:lnTo>
                  <a:lnTo>
                    <a:pt x="196453" y="53578"/>
                  </a:lnTo>
                  <a:close/>
                </a:path>
                <a:path w="357505" h="285750">
                  <a:moveTo>
                    <a:pt x="263425" y="285750"/>
                  </a:moveTo>
                  <a:lnTo>
                    <a:pt x="93761" y="285750"/>
                  </a:lnTo>
                  <a:lnTo>
                    <a:pt x="78112" y="282594"/>
                  </a:lnTo>
                  <a:lnTo>
                    <a:pt x="65340" y="273987"/>
                  </a:lnTo>
                  <a:lnTo>
                    <a:pt x="56733" y="261216"/>
                  </a:lnTo>
                  <a:lnTo>
                    <a:pt x="53578" y="245566"/>
                  </a:lnTo>
                  <a:lnTo>
                    <a:pt x="53578" y="93761"/>
                  </a:lnTo>
                  <a:lnTo>
                    <a:pt x="56733" y="78112"/>
                  </a:lnTo>
                  <a:lnTo>
                    <a:pt x="65340" y="65340"/>
                  </a:lnTo>
                  <a:lnTo>
                    <a:pt x="78112" y="56733"/>
                  </a:lnTo>
                  <a:lnTo>
                    <a:pt x="93761" y="53578"/>
                  </a:lnTo>
                  <a:lnTo>
                    <a:pt x="263425" y="53578"/>
                  </a:lnTo>
                  <a:lnTo>
                    <a:pt x="279075" y="56733"/>
                  </a:lnTo>
                  <a:lnTo>
                    <a:pt x="291847" y="65340"/>
                  </a:lnTo>
                  <a:lnTo>
                    <a:pt x="300454" y="78112"/>
                  </a:lnTo>
                  <a:lnTo>
                    <a:pt x="303609" y="93761"/>
                  </a:lnTo>
                  <a:lnTo>
                    <a:pt x="303609" y="120550"/>
                  </a:lnTo>
                  <a:lnTo>
                    <a:pt x="122055" y="120550"/>
                  </a:lnTo>
                  <a:lnTo>
                    <a:pt x="119207" y="121117"/>
                  </a:lnTo>
                  <a:lnTo>
                    <a:pt x="102691" y="139914"/>
                  </a:lnTo>
                  <a:lnTo>
                    <a:pt x="102691" y="145835"/>
                  </a:lnTo>
                  <a:lnTo>
                    <a:pt x="122055" y="165199"/>
                  </a:lnTo>
                  <a:lnTo>
                    <a:pt x="303609" y="165199"/>
                  </a:lnTo>
                  <a:lnTo>
                    <a:pt x="303609" y="214312"/>
                  </a:lnTo>
                  <a:lnTo>
                    <a:pt x="111174" y="214312"/>
                  </a:lnTo>
                  <a:lnTo>
                    <a:pt x="107156" y="218330"/>
                  </a:lnTo>
                  <a:lnTo>
                    <a:pt x="107156" y="228153"/>
                  </a:lnTo>
                  <a:lnTo>
                    <a:pt x="111174" y="232171"/>
                  </a:lnTo>
                  <a:lnTo>
                    <a:pt x="303609" y="232171"/>
                  </a:lnTo>
                  <a:lnTo>
                    <a:pt x="303609" y="245566"/>
                  </a:lnTo>
                  <a:lnTo>
                    <a:pt x="300454" y="261216"/>
                  </a:lnTo>
                  <a:lnTo>
                    <a:pt x="291847" y="273987"/>
                  </a:lnTo>
                  <a:lnTo>
                    <a:pt x="279075" y="282594"/>
                  </a:lnTo>
                  <a:lnTo>
                    <a:pt x="263425" y="285750"/>
                  </a:lnTo>
                  <a:close/>
                </a:path>
                <a:path w="357505" h="285750">
                  <a:moveTo>
                    <a:pt x="229211" y="165199"/>
                  </a:moveTo>
                  <a:lnTo>
                    <a:pt x="127975" y="165199"/>
                  </a:lnTo>
                  <a:lnTo>
                    <a:pt x="130823" y="164632"/>
                  </a:lnTo>
                  <a:lnTo>
                    <a:pt x="136293" y="162366"/>
                  </a:lnTo>
                  <a:lnTo>
                    <a:pt x="147339" y="145835"/>
                  </a:lnTo>
                  <a:lnTo>
                    <a:pt x="147339" y="139914"/>
                  </a:lnTo>
                  <a:lnTo>
                    <a:pt x="127975" y="120550"/>
                  </a:lnTo>
                  <a:lnTo>
                    <a:pt x="229211" y="120550"/>
                  </a:lnTo>
                  <a:lnTo>
                    <a:pt x="209847" y="139914"/>
                  </a:lnTo>
                  <a:lnTo>
                    <a:pt x="209847" y="145835"/>
                  </a:lnTo>
                  <a:lnTo>
                    <a:pt x="226363" y="164632"/>
                  </a:lnTo>
                  <a:lnTo>
                    <a:pt x="229211" y="165199"/>
                  </a:lnTo>
                  <a:close/>
                </a:path>
                <a:path w="357505" h="285750">
                  <a:moveTo>
                    <a:pt x="303609" y="165199"/>
                  </a:moveTo>
                  <a:lnTo>
                    <a:pt x="235132" y="165199"/>
                  </a:lnTo>
                  <a:lnTo>
                    <a:pt x="237979" y="164632"/>
                  </a:lnTo>
                  <a:lnTo>
                    <a:pt x="243449" y="162366"/>
                  </a:lnTo>
                  <a:lnTo>
                    <a:pt x="254496" y="145835"/>
                  </a:lnTo>
                  <a:lnTo>
                    <a:pt x="254496" y="139914"/>
                  </a:lnTo>
                  <a:lnTo>
                    <a:pt x="235132" y="120550"/>
                  </a:lnTo>
                  <a:lnTo>
                    <a:pt x="303609" y="120550"/>
                  </a:lnTo>
                  <a:lnTo>
                    <a:pt x="303609" y="165199"/>
                  </a:lnTo>
                  <a:close/>
                </a:path>
                <a:path w="357505" h="285750">
                  <a:moveTo>
                    <a:pt x="164752" y="232171"/>
                  </a:moveTo>
                  <a:lnTo>
                    <a:pt x="138856" y="232171"/>
                  </a:lnTo>
                  <a:lnTo>
                    <a:pt x="142875" y="228153"/>
                  </a:lnTo>
                  <a:lnTo>
                    <a:pt x="142875" y="218330"/>
                  </a:lnTo>
                  <a:lnTo>
                    <a:pt x="138856" y="214312"/>
                  </a:lnTo>
                  <a:lnTo>
                    <a:pt x="164752" y="214312"/>
                  </a:lnTo>
                  <a:lnTo>
                    <a:pt x="160734" y="218330"/>
                  </a:lnTo>
                  <a:lnTo>
                    <a:pt x="160734" y="228153"/>
                  </a:lnTo>
                  <a:lnTo>
                    <a:pt x="164752" y="232171"/>
                  </a:lnTo>
                  <a:close/>
                </a:path>
                <a:path w="357505" h="285750">
                  <a:moveTo>
                    <a:pt x="218330" y="232171"/>
                  </a:moveTo>
                  <a:lnTo>
                    <a:pt x="192434" y="232171"/>
                  </a:lnTo>
                  <a:lnTo>
                    <a:pt x="196453" y="228153"/>
                  </a:lnTo>
                  <a:lnTo>
                    <a:pt x="196453" y="218330"/>
                  </a:lnTo>
                  <a:lnTo>
                    <a:pt x="192434" y="214312"/>
                  </a:lnTo>
                  <a:lnTo>
                    <a:pt x="218330" y="214312"/>
                  </a:lnTo>
                  <a:lnTo>
                    <a:pt x="214312" y="218330"/>
                  </a:lnTo>
                  <a:lnTo>
                    <a:pt x="214312" y="228153"/>
                  </a:lnTo>
                  <a:lnTo>
                    <a:pt x="218330" y="232171"/>
                  </a:lnTo>
                  <a:close/>
                </a:path>
                <a:path w="357505" h="285750">
                  <a:moveTo>
                    <a:pt x="303609" y="232171"/>
                  </a:moveTo>
                  <a:lnTo>
                    <a:pt x="246012" y="232171"/>
                  </a:lnTo>
                  <a:lnTo>
                    <a:pt x="250031" y="228153"/>
                  </a:lnTo>
                  <a:lnTo>
                    <a:pt x="250031" y="218330"/>
                  </a:lnTo>
                  <a:lnTo>
                    <a:pt x="246012" y="214312"/>
                  </a:lnTo>
                  <a:lnTo>
                    <a:pt x="303609" y="214312"/>
                  </a:lnTo>
                  <a:lnTo>
                    <a:pt x="303609" y="232171"/>
                  </a:lnTo>
                  <a:close/>
                </a:path>
                <a:path w="357505" h="285750">
                  <a:moveTo>
                    <a:pt x="35718" y="232171"/>
                  </a:moveTo>
                  <a:lnTo>
                    <a:pt x="26789" y="232171"/>
                  </a:lnTo>
                  <a:lnTo>
                    <a:pt x="16363" y="230065"/>
                  </a:lnTo>
                  <a:lnTo>
                    <a:pt x="7848" y="224323"/>
                  </a:lnTo>
                  <a:lnTo>
                    <a:pt x="2105" y="215808"/>
                  </a:lnTo>
                  <a:lnTo>
                    <a:pt x="0" y="205382"/>
                  </a:lnTo>
                  <a:lnTo>
                    <a:pt x="0" y="151804"/>
                  </a:lnTo>
                  <a:lnTo>
                    <a:pt x="2105" y="141379"/>
                  </a:lnTo>
                  <a:lnTo>
                    <a:pt x="7848" y="132863"/>
                  </a:lnTo>
                  <a:lnTo>
                    <a:pt x="16363" y="127121"/>
                  </a:lnTo>
                  <a:lnTo>
                    <a:pt x="26789" y="125015"/>
                  </a:lnTo>
                  <a:lnTo>
                    <a:pt x="35718" y="125015"/>
                  </a:lnTo>
                  <a:lnTo>
                    <a:pt x="35718" y="232171"/>
                  </a:lnTo>
                  <a:close/>
                </a:path>
                <a:path w="357505" h="285750">
                  <a:moveTo>
                    <a:pt x="330398" y="232171"/>
                  </a:moveTo>
                  <a:lnTo>
                    <a:pt x="321468" y="232171"/>
                  </a:lnTo>
                  <a:lnTo>
                    <a:pt x="321468" y="125015"/>
                  </a:lnTo>
                  <a:lnTo>
                    <a:pt x="330398" y="125015"/>
                  </a:lnTo>
                  <a:lnTo>
                    <a:pt x="340823" y="127121"/>
                  </a:lnTo>
                  <a:lnTo>
                    <a:pt x="349339" y="132863"/>
                  </a:lnTo>
                  <a:lnTo>
                    <a:pt x="355081" y="141379"/>
                  </a:lnTo>
                  <a:lnTo>
                    <a:pt x="357187" y="151804"/>
                  </a:lnTo>
                  <a:lnTo>
                    <a:pt x="357187" y="205382"/>
                  </a:lnTo>
                  <a:lnTo>
                    <a:pt x="355081" y="215808"/>
                  </a:lnTo>
                  <a:lnTo>
                    <a:pt x="349339" y="224323"/>
                  </a:lnTo>
                  <a:lnTo>
                    <a:pt x="340823" y="230065"/>
                  </a:lnTo>
                  <a:lnTo>
                    <a:pt x="330398" y="232171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92224" y="3430468"/>
            <a:ext cx="3537585" cy="1436370"/>
          </a:xfrm>
          <a:prstGeom prst="rect">
            <a:avLst/>
          </a:prstGeom>
        </p:spPr>
        <p:txBody>
          <a:bodyPr vert="horz" wrap="square" lIns="0" tIns="67945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535"/>
              </a:spcBef>
            </a:pP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MCP</a:t>
            </a:r>
            <a:r>
              <a:rPr sz="17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란</a:t>
            </a:r>
            <a:r>
              <a:rPr sz="15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?</a:t>
            </a:r>
            <a:endParaRPr sz="15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  <a:p>
            <a:pPr marL="774065">
              <a:lnSpc>
                <a:spcPct val="100000"/>
              </a:lnSpc>
              <a:spcBef>
                <a:spcPts val="260"/>
              </a:spcBef>
            </a:pPr>
            <a:r>
              <a:rPr sz="1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Model Context Protocol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  <a:p>
            <a:pPr>
              <a:lnSpc>
                <a:spcPct val="100000"/>
              </a:lnSpc>
              <a:spcBef>
                <a:spcPts val="490"/>
              </a:spcBef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  <a:p>
            <a:pPr marL="12700" marR="5080">
              <a:lnSpc>
                <a:spcPct val="111100"/>
              </a:lnSpc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MCP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는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AI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모델과 다양한 도구들을 연결하는 표준화된 프로토콜로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리서치부터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자동화까지 가능하게 하는 혁신적인 기술입니다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6970" y="1943735"/>
            <a:ext cx="383803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리서치 자동화 및 </a:t>
            </a:r>
            <a:r>
              <a:rPr sz="15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7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 생성하기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2270" y="2377976"/>
            <a:ext cx="4104730" cy="2183290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자동화된 리서치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EXA.AI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와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DuckDuckGo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활용한 전문 자료 및 웹 리서치 자동화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 자동 생성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수집된 정보를 기반으로 체계적인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템플릿에 맞춘 초안 생성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디자인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고급 디자인으로 전환 및 비주얼 요소 자동 적용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AI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통합 워크플로우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각종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MCP 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도구들의 원활한 연동으로 종단간 자동화 실현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67348" y="1276349"/>
            <a:ext cx="5657850" cy="4305300"/>
          </a:xfrm>
          <a:custGeom>
            <a:avLst/>
            <a:gdLst/>
            <a:ahLst/>
            <a:cxnLst/>
            <a:rect l="l" t="t" r="r" b="b"/>
            <a:pathLst>
              <a:path w="5657850" h="4305300">
                <a:moveTo>
                  <a:pt x="5586653" y="4305299"/>
                </a:moveTo>
                <a:lnTo>
                  <a:pt x="71197" y="4305299"/>
                </a:lnTo>
                <a:lnTo>
                  <a:pt x="66241" y="4304810"/>
                </a:lnTo>
                <a:lnTo>
                  <a:pt x="29705" y="4289677"/>
                </a:lnTo>
                <a:lnTo>
                  <a:pt x="3885" y="4253636"/>
                </a:lnTo>
                <a:lnTo>
                  <a:pt x="0" y="4234102"/>
                </a:lnTo>
                <a:lnTo>
                  <a:pt x="0" y="4229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5586653" y="0"/>
                </a:lnTo>
                <a:lnTo>
                  <a:pt x="5628142" y="15621"/>
                </a:lnTo>
                <a:lnTo>
                  <a:pt x="5653962" y="51661"/>
                </a:lnTo>
                <a:lnTo>
                  <a:pt x="5657848" y="71196"/>
                </a:lnTo>
                <a:lnTo>
                  <a:pt x="5657848" y="4234102"/>
                </a:lnTo>
                <a:lnTo>
                  <a:pt x="5642226" y="4275593"/>
                </a:lnTo>
                <a:lnTo>
                  <a:pt x="5606187" y="4301413"/>
                </a:lnTo>
                <a:lnTo>
                  <a:pt x="5591607" y="4304810"/>
                </a:lnTo>
                <a:lnTo>
                  <a:pt x="5586653" y="4305299"/>
                </a:lnTo>
                <a:close/>
              </a:path>
            </a:pathLst>
          </a:custGeom>
          <a:solidFill>
            <a:srgbClr val="1F2937">
              <a:alpha val="5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100" y="1670786"/>
            <a:ext cx="3365500" cy="691215"/>
          </a:xfrm>
          <a:prstGeom prst="rect">
            <a:avLst/>
          </a:prstGeom>
        </p:spPr>
        <p:txBody>
          <a:bodyPr vert="horz" wrap="square" lIns="0" tIns="2120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핵심 시나리오 </a:t>
            </a:r>
            <a:r>
              <a:rPr sz="2700" b="1" dirty="0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1</a:t>
            </a:r>
            <a:endParaRPr sz="27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799" y="2600324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6799" y="2943224"/>
            <a:ext cx="4019550" cy="1981200"/>
            <a:chOff x="1066799" y="2943224"/>
            <a:chExt cx="4019550" cy="1981200"/>
          </a:xfrm>
        </p:grpSpPr>
        <p:sp>
          <p:nvSpPr>
            <p:cNvPr id="6" name="object 6"/>
            <p:cNvSpPr/>
            <p:nvPr/>
          </p:nvSpPr>
          <p:spPr>
            <a:xfrm>
              <a:off x="1066799" y="2943224"/>
              <a:ext cx="4019550" cy="1981200"/>
            </a:xfrm>
            <a:custGeom>
              <a:avLst/>
              <a:gdLst/>
              <a:ahLst/>
              <a:cxnLst/>
              <a:rect l="l" t="t" r="r" b="b"/>
              <a:pathLst>
                <a:path w="4019550" h="1981200">
                  <a:moveTo>
                    <a:pt x="3943349" y="1981199"/>
                  </a:moveTo>
                  <a:lnTo>
                    <a:pt x="76199" y="1981199"/>
                  </a:lnTo>
                  <a:lnTo>
                    <a:pt x="68693" y="1980837"/>
                  </a:lnTo>
                  <a:lnTo>
                    <a:pt x="27882" y="1963932"/>
                  </a:lnTo>
                  <a:lnTo>
                    <a:pt x="3262" y="1927085"/>
                  </a:lnTo>
                  <a:lnTo>
                    <a:pt x="0" y="19049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5691" y="12829"/>
                  </a:lnTo>
                  <a:lnTo>
                    <a:pt x="4013748" y="47039"/>
                  </a:lnTo>
                  <a:lnTo>
                    <a:pt x="4019549" y="76199"/>
                  </a:lnTo>
                  <a:lnTo>
                    <a:pt x="4019549" y="1904999"/>
                  </a:lnTo>
                  <a:lnTo>
                    <a:pt x="4006718" y="1947341"/>
                  </a:lnTo>
                  <a:lnTo>
                    <a:pt x="3972509" y="1975398"/>
                  </a:lnTo>
                  <a:lnTo>
                    <a:pt x="3943349" y="1981199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66799" y="2943224"/>
              <a:ext cx="4019550" cy="1981200"/>
            </a:xfrm>
            <a:custGeom>
              <a:avLst/>
              <a:gdLst/>
              <a:ahLst/>
              <a:cxnLst/>
              <a:rect l="l" t="t" r="r" b="b"/>
              <a:pathLst>
                <a:path w="4019550" h="1981200">
                  <a:moveTo>
                    <a:pt x="3943349" y="1981199"/>
                  </a:moveTo>
                  <a:lnTo>
                    <a:pt x="76199" y="1981199"/>
                  </a:lnTo>
                  <a:lnTo>
                    <a:pt x="68693" y="1980837"/>
                  </a:lnTo>
                  <a:lnTo>
                    <a:pt x="27882" y="1963932"/>
                  </a:lnTo>
                  <a:lnTo>
                    <a:pt x="3262" y="1927086"/>
                  </a:lnTo>
                  <a:lnTo>
                    <a:pt x="0" y="190499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0169" y="9524"/>
                  </a:lnTo>
                  <a:lnTo>
                    <a:pt x="71821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1909377"/>
                  </a:lnTo>
                  <a:lnTo>
                    <a:pt x="9833" y="1912506"/>
                  </a:lnTo>
                  <a:lnTo>
                    <a:pt x="9951" y="1913713"/>
                  </a:lnTo>
                  <a:lnTo>
                    <a:pt x="25957" y="1949049"/>
                  </a:lnTo>
                  <a:lnTo>
                    <a:pt x="58898" y="1969538"/>
                  </a:lnTo>
                  <a:lnTo>
                    <a:pt x="71821" y="1971674"/>
                  </a:lnTo>
                  <a:lnTo>
                    <a:pt x="3980169" y="1971674"/>
                  </a:lnTo>
                  <a:lnTo>
                    <a:pt x="3979306" y="1972191"/>
                  </a:lnTo>
                  <a:lnTo>
                    <a:pt x="3972509" y="1975398"/>
                  </a:lnTo>
                  <a:lnTo>
                    <a:pt x="3965435" y="1977936"/>
                  </a:lnTo>
                  <a:lnTo>
                    <a:pt x="3958218" y="1979749"/>
                  </a:lnTo>
                  <a:lnTo>
                    <a:pt x="3950856" y="1980837"/>
                  </a:lnTo>
                  <a:lnTo>
                    <a:pt x="3943349" y="1981199"/>
                  </a:lnTo>
                  <a:close/>
                </a:path>
                <a:path w="4019550" h="1981200">
                  <a:moveTo>
                    <a:pt x="3980169" y="1971674"/>
                  </a:moveTo>
                  <a:lnTo>
                    <a:pt x="3947727" y="1971674"/>
                  </a:lnTo>
                  <a:lnTo>
                    <a:pt x="3952062" y="1971247"/>
                  </a:lnTo>
                  <a:lnTo>
                    <a:pt x="3960650" y="1969538"/>
                  </a:lnTo>
                  <a:lnTo>
                    <a:pt x="3993591" y="1949049"/>
                  </a:lnTo>
                  <a:lnTo>
                    <a:pt x="4009597" y="1913713"/>
                  </a:lnTo>
                  <a:lnTo>
                    <a:pt x="4010024" y="1909377"/>
                  </a:lnTo>
                  <a:lnTo>
                    <a:pt x="4010024" y="71821"/>
                  </a:lnTo>
                  <a:lnTo>
                    <a:pt x="4009716" y="68693"/>
                  </a:lnTo>
                  <a:lnTo>
                    <a:pt x="4009597" y="67486"/>
                  </a:lnTo>
                  <a:lnTo>
                    <a:pt x="3993591" y="32148"/>
                  </a:lnTo>
                  <a:lnTo>
                    <a:pt x="3960650" y="11660"/>
                  </a:lnTo>
                  <a:lnTo>
                    <a:pt x="3947727" y="9524"/>
                  </a:lnTo>
                  <a:lnTo>
                    <a:pt x="3980169" y="9524"/>
                  </a:lnTo>
                  <a:lnTo>
                    <a:pt x="4010541" y="40243"/>
                  </a:lnTo>
                  <a:lnTo>
                    <a:pt x="4019549" y="1904999"/>
                  </a:lnTo>
                  <a:lnTo>
                    <a:pt x="4019187" y="1912506"/>
                  </a:lnTo>
                  <a:lnTo>
                    <a:pt x="4002282" y="1953316"/>
                  </a:lnTo>
                  <a:lnTo>
                    <a:pt x="3985820" y="1968273"/>
                  </a:lnTo>
                  <a:lnTo>
                    <a:pt x="3980169" y="197167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04924" y="31813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4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7" y="202115"/>
                  </a:lnTo>
                  <a:lnTo>
                    <a:pt x="35990" y="161118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7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9" y="59981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3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8"/>
                  </a:lnTo>
                  <a:lnTo>
                    <a:pt x="520326" y="520325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2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4E45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466849" y="3361134"/>
              <a:ext cx="285750" cy="250190"/>
            </a:xfrm>
            <a:custGeom>
              <a:avLst/>
              <a:gdLst/>
              <a:ahLst/>
              <a:cxnLst/>
              <a:rect l="l" t="t" r="r" b="b"/>
              <a:pathLst>
                <a:path w="285750" h="250189">
                  <a:moveTo>
                    <a:pt x="277769" y="250031"/>
                  </a:moveTo>
                  <a:lnTo>
                    <a:pt x="44648" y="250031"/>
                  </a:lnTo>
                  <a:lnTo>
                    <a:pt x="27265" y="246523"/>
                  </a:lnTo>
                  <a:lnTo>
                    <a:pt x="13073" y="236957"/>
                  </a:lnTo>
                  <a:lnTo>
                    <a:pt x="3507" y="222766"/>
                  </a:lnTo>
                  <a:lnTo>
                    <a:pt x="0" y="205382"/>
                  </a:lnTo>
                  <a:lnTo>
                    <a:pt x="0" y="7980"/>
                  </a:lnTo>
                  <a:lnTo>
                    <a:pt x="7980" y="0"/>
                  </a:lnTo>
                  <a:lnTo>
                    <a:pt x="27737" y="0"/>
                  </a:lnTo>
                  <a:lnTo>
                    <a:pt x="35718" y="7980"/>
                  </a:lnTo>
                  <a:lnTo>
                    <a:pt x="35718" y="210294"/>
                  </a:lnTo>
                  <a:lnTo>
                    <a:pt x="39737" y="214312"/>
                  </a:lnTo>
                  <a:lnTo>
                    <a:pt x="277769" y="214312"/>
                  </a:lnTo>
                  <a:lnTo>
                    <a:pt x="285750" y="222293"/>
                  </a:lnTo>
                  <a:lnTo>
                    <a:pt x="285750" y="242050"/>
                  </a:lnTo>
                  <a:lnTo>
                    <a:pt x="277769" y="250031"/>
                  </a:lnTo>
                  <a:close/>
                </a:path>
                <a:path w="285750" h="250189">
                  <a:moveTo>
                    <a:pt x="229213" y="99733"/>
                  </a:moveTo>
                  <a:lnTo>
                    <a:pt x="178593" y="99733"/>
                  </a:lnTo>
                  <a:lnTo>
                    <a:pt x="237362" y="40909"/>
                  </a:lnTo>
                  <a:lnTo>
                    <a:pt x="243274" y="36984"/>
                  </a:lnTo>
                  <a:lnTo>
                    <a:pt x="250003" y="35676"/>
                  </a:lnTo>
                  <a:lnTo>
                    <a:pt x="256732" y="36984"/>
                  </a:lnTo>
                  <a:lnTo>
                    <a:pt x="262644" y="40909"/>
                  </a:lnTo>
                  <a:lnTo>
                    <a:pt x="266568" y="46821"/>
                  </a:lnTo>
                  <a:lnTo>
                    <a:pt x="267876" y="53550"/>
                  </a:lnTo>
                  <a:lnTo>
                    <a:pt x="266568" y="60278"/>
                  </a:lnTo>
                  <a:lnTo>
                    <a:pt x="262424" y="66523"/>
                  </a:lnTo>
                  <a:lnTo>
                    <a:pt x="229213" y="99733"/>
                  </a:lnTo>
                  <a:close/>
                </a:path>
                <a:path w="285750" h="250189">
                  <a:moveTo>
                    <a:pt x="71409" y="160720"/>
                  </a:moveTo>
                  <a:lnTo>
                    <a:pt x="64680" y="159412"/>
                  </a:lnTo>
                  <a:lnTo>
                    <a:pt x="58768" y="155488"/>
                  </a:lnTo>
                  <a:lnTo>
                    <a:pt x="54844" y="149575"/>
                  </a:lnTo>
                  <a:lnTo>
                    <a:pt x="53536" y="142847"/>
                  </a:lnTo>
                  <a:lnTo>
                    <a:pt x="54844" y="136118"/>
                  </a:lnTo>
                  <a:lnTo>
                    <a:pt x="58768" y="130206"/>
                  </a:lnTo>
                  <a:lnTo>
                    <a:pt x="121276" y="67698"/>
                  </a:lnTo>
                  <a:lnTo>
                    <a:pt x="127188" y="63774"/>
                  </a:lnTo>
                  <a:lnTo>
                    <a:pt x="133917" y="62465"/>
                  </a:lnTo>
                  <a:lnTo>
                    <a:pt x="140646" y="63774"/>
                  </a:lnTo>
                  <a:lnTo>
                    <a:pt x="146558" y="67698"/>
                  </a:lnTo>
                  <a:lnTo>
                    <a:pt x="178593" y="99733"/>
                  </a:lnTo>
                  <a:lnTo>
                    <a:pt x="229213" y="99733"/>
                  </a:lnTo>
                  <a:lnTo>
                    <a:pt x="223297" y="105649"/>
                  </a:lnTo>
                  <a:lnTo>
                    <a:pt x="133945" y="105649"/>
                  </a:lnTo>
                  <a:lnTo>
                    <a:pt x="84050" y="155488"/>
                  </a:lnTo>
                  <a:lnTo>
                    <a:pt x="78138" y="159412"/>
                  </a:lnTo>
                  <a:lnTo>
                    <a:pt x="71409" y="160720"/>
                  </a:lnTo>
                  <a:close/>
                </a:path>
                <a:path w="285750" h="250189">
                  <a:moveTo>
                    <a:pt x="178980" y="142847"/>
                  </a:moveTo>
                  <a:lnTo>
                    <a:pt x="178262" y="142847"/>
                  </a:lnTo>
                  <a:lnTo>
                    <a:pt x="171892" y="141608"/>
                  </a:lnTo>
                  <a:lnTo>
                    <a:pt x="165980" y="137684"/>
                  </a:lnTo>
                  <a:lnTo>
                    <a:pt x="133945" y="105649"/>
                  </a:lnTo>
                  <a:lnTo>
                    <a:pt x="223297" y="105649"/>
                  </a:lnTo>
                  <a:lnTo>
                    <a:pt x="191262" y="137684"/>
                  </a:lnTo>
                  <a:lnTo>
                    <a:pt x="185350" y="141608"/>
                  </a:lnTo>
                  <a:lnTo>
                    <a:pt x="178980" y="142847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2224" y="3135274"/>
            <a:ext cx="3458210" cy="1497589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774065">
              <a:lnSpc>
                <a:spcPts val="2430"/>
              </a:lnSpc>
              <a:spcBef>
                <a:spcPts val="110"/>
              </a:spcBef>
            </a:pPr>
            <a:r>
              <a:rPr sz="20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경쟁사 조사 결과로</a:t>
            </a:r>
            <a:endParaRPr sz="2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74065">
              <a:lnSpc>
                <a:spcPts val="2430"/>
              </a:lnSpc>
            </a:pPr>
            <a:r>
              <a:rPr sz="18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2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 생성하기</a:t>
            </a:r>
            <a:endParaRPr sz="2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080" algn="just">
              <a:lnSpc>
                <a:spcPct val="120400"/>
              </a:lnSpc>
              <a:spcBef>
                <a:spcPts val="1060"/>
              </a:spcBef>
            </a:pP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AI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기반 리서치 시스템이 키워드를 분석하고 관련 데이 터를 수집하여 전문적인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보고서 초안을 자동 생성 합니다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6970" y="1477010"/>
            <a:ext cx="200923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워크플로우 단계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5695949" y="19621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5"/>
                </a:lnTo>
                <a:lnTo>
                  <a:pt x="11130" y="254666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4" y="92572"/>
                </a:lnTo>
                <a:lnTo>
                  <a:pt x="55796" y="55796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6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8" y="135199"/>
                </a:lnTo>
                <a:lnTo>
                  <a:pt x="380770" y="181141"/>
                </a:lnTo>
                <a:lnTo>
                  <a:pt x="380999" y="190499"/>
                </a:lnTo>
                <a:lnTo>
                  <a:pt x="380770" y="199858"/>
                </a:lnTo>
                <a:lnTo>
                  <a:pt x="372798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6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E45E4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24338" y="2035175"/>
            <a:ext cx="131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1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2270" y="1911251"/>
            <a:ext cx="4655185" cy="63498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키워드 입력 및 분석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사용자가 입력한 키워드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(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예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: "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비상교육 마케팅 전략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")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AI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분석하고 검색 </a:t>
            </a:r>
            <a:r>
              <a:rPr sz="115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범위 설정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5695949" y="28003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9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5"/>
                </a:lnTo>
                <a:lnTo>
                  <a:pt x="11130" y="254666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4" y="92572"/>
                </a:lnTo>
                <a:lnTo>
                  <a:pt x="55796" y="55796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6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8" y="135199"/>
                </a:lnTo>
                <a:lnTo>
                  <a:pt x="380770" y="181141"/>
                </a:lnTo>
                <a:lnTo>
                  <a:pt x="380999" y="190499"/>
                </a:lnTo>
                <a:lnTo>
                  <a:pt x="380770" y="199858"/>
                </a:lnTo>
                <a:lnTo>
                  <a:pt x="372798" y="245799"/>
                </a:lnTo>
                <a:lnTo>
                  <a:pt x="353903" y="288427"/>
                </a:lnTo>
                <a:lnTo>
                  <a:pt x="325203" y="325203"/>
                </a:lnTo>
                <a:lnTo>
                  <a:pt x="288426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E45E4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824338" y="2873375"/>
            <a:ext cx="131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2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6182270" y="2749451"/>
            <a:ext cx="4697730" cy="634982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자료 수집 및 필터링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080">
              <a:lnSpc>
                <a:spcPct val="108700"/>
              </a:lnSpc>
              <a:spcBef>
                <a:spcPts val="110"/>
              </a:spcBef>
            </a:pP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EXA.AI MCP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통해 전문자료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DuckDuckGo MCP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로 웹 자료를 수집하고 </a:t>
            </a:r>
            <a:r>
              <a:rPr sz="115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 필터링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/>
          <p:nvPr/>
        </p:nvSpPr>
        <p:spPr>
          <a:xfrm>
            <a:off x="5695949" y="36385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5"/>
                </a:lnTo>
                <a:lnTo>
                  <a:pt x="11130" y="254666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4" y="92571"/>
                </a:lnTo>
                <a:lnTo>
                  <a:pt x="55796" y="55795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6" y="27095"/>
                </a:lnTo>
                <a:lnTo>
                  <a:pt x="325203" y="55795"/>
                </a:lnTo>
                <a:lnTo>
                  <a:pt x="353903" y="92571"/>
                </a:lnTo>
                <a:lnTo>
                  <a:pt x="372798" y="135199"/>
                </a:lnTo>
                <a:lnTo>
                  <a:pt x="380770" y="181141"/>
                </a:lnTo>
                <a:lnTo>
                  <a:pt x="380999" y="190499"/>
                </a:lnTo>
                <a:lnTo>
                  <a:pt x="380770" y="199858"/>
                </a:lnTo>
                <a:lnTo>
                  <a:pt x="372798" y="245799"/>
                </a:lnTo>
                <a:lnTo>
                  <a:pt x="353903" y="288426"/>
                </a:lnTo>
                <a:lnTo>
                  <a:pt x="325203" y="325203"/>
                </a:lnTo>
                <a:lnTo>
                  <a:pt x="288426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E45E4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24338" y="3711575"/>
            <a:ext cx="131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3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6182270" y="3587651"/>
            <a:ext cx="4866730" cy="45204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내용 요약 및 구조화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수집된 자료를 분석하여 핵심 내용을 추출하고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템플릿 구조에 맞게 배치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1" name="object 21"/>
          <p:cNvSpPr/>
          <p:nvPr/>
        </p:nvSpPr>
        <p:spPr>
          <a:xfrm>
            <a:off x="5695949" y="42862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9"/>
                </a:lnTo>
                <a:lnTo>
                  <a:pt x="32105" y="296335"/>
                </a:lnTo>
                <a:lnTo>
                  <a:pt x="11130" y="254667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4" y="92572"/>
                </a:lnTo>
                <a:lnTo>
                  <a:pt x="55796" y="55796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6" y="27095"/>
                </a:lnTo>
                <a:lnTo>
                  <a:pt x="325203" y="55796"/>
                </a:lnTo>
                <a:lnTo>
                  <a:pt x="353903" y="92572"/>
                </a:lnTo>
                <a:lnTo>
                  <a:pt x="372798" y="135199"/>
                </a:lnTo>
                <a:lnTo>
                  <a:pt x="380770" y="181141"/>
                </a:lnTo>
                <a:lnTo>
                  <a:pt x="380999" y="190499"/>
                </a:lnTo>
                <a:lnTo>
                  <a:pt x="380770" y="199858"/>
                </a:lnTo>
                <a:lnTo>
                  <a:pt x="372798" y="245799"/>
                </a:lnTo>
                <a:lnTo>
                  <a:pt x="353903" y="288426"/>
                </a:lnTo>
                <a:lnTo>
                  <a:pt x="325203" y="325203"/>
                </a:lnTo>
                <a:lnTo>
                  <a:pt x="288426" y="353903"/>
                </a:lnTo>
                <a:lnTo>
                  <a:pt x="245799" y="372798"/>
                </a:lnTo>
                <a:lnTo>
                  <a:pt x="199858" y="380771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E45E4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824338" y="4359275"/>
            <a:ext cx="131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4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6182270" y="4235351"/>
            <a:ext cx="4717506" cy="45204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내용 검토 및 승인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슬라이드별 주요 내용을 표로 요약해 사용자에게 보여주고 확인 요청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5695949" y="4933949"/>
            <a:ext cx="381000" cy="381000"/>
          </a:xfrm>
          <a:custGeom>
            <a:avLst/>
            <a:gdLst/>
            <a:ahLst/>
            <a:cxnLst/>
            <a:rect l="l" t="t" r="r" b="b"/>
            <a:pathLst>
              <a:path w="381000" h="381000">
                <a:moveTo>
                  <a:pt x="190499" y="380999"/>
                </a:moveTo>
                <a:lnTo>
                  <a:pt x="144200" y="375288"/>
                </a:lnTo>
                <a:lnTo>
                  <a:pt x="100697" y="358507"/>
                </a:lnTo>
                <a:lnTo>
                  <a:pt x="62575" y="331658"/>
                </a:lnTo>
                <a:lnTo>
                  <a:pt x="32105" y="296335"/>
                </a:lnTo>
                <a:lnTo>
                  <a:pt x="11130" y="254666"/>
                </a:lnTo>
                <a:lnTo>
                  <a:pt x="914" y="209172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4" y="92571"/>
                </a:lnTo>
                <a:lnTo>
                  <a:pt x="55796" y="55796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199858" y="228"/>
                </a:lnTo>
                <a:lnTo>
                  <a:pt x="245799" y="8200"/>
                </a:lnTo>
                <a:lnTo>
                  <a:pt x="288426" y="27095"/>
                </a:lnTo>
                <a:lnTo>
                  <a:pt x="325203" y="55796"/>
                </a:lnTo>
                <a:lnTo>
                  <a:pt x="353903" y="92571"/>
                </a:lnTo>
                <a:lnTo>
                  <a:pt x="372798" y="135199"/>
                </a:lnTo>
                <a:lnTo>
                  <a:pt x="380770" y="181141"/>
                </a:lnTo>
                <a:lnTo>
                  <a:pt x="380999" y="190499"/>
                </a:lnTo>
                <a:lnTo>
                  <a:pt x="380770" y="199858"/>
                </a:lnTo>
                <a:lnTo>
                  <a:pt x="372798" y="245798"/>
                </a:lnTo>
                <a:lnTo>
                  <a:pt x="353903" y="288426"/>
                </a:lnTo>
                <a:lnTo>
                  <a:pt x="325203" y="325203"/>
                </a:lnTo>
                <a:lnTo>
                  <a:pt x="288426" y="353903"/>
                </a:lnTo>
                <a:lnTo>
                  <a:pt x="245799" y="372798"/>
                </a:lnTo>
                <a:lnTo>
                  <a:pt x="199858" y="380770"/>
                </a:lnTo>
                <a:lnTo>
                  <a:pt x="190499" y="380999"/>
                </a:lnTo>
                <a:close/>
              </a:path>
            </a:pathLst>
          </a:custGeom>
          <a:solidFill>
            <a:srgbClr val="4E45E4">
              <a:alpha val="199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824338" y="5006975"/>
            <a:ext cx="1314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818BF7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5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6182270" y="4910962"/>
            <a:ext cx="204733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자동 생성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6182270" y="5142039"/>
            <a:ext cx="486673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MCP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통해 템플릿 구조와 디자인을 유지하며 최종 파일 생성 및 출처 표기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7348" y="1619250"/>
            <a:ext cx="5657848" cy="3619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100" y="1670786"/>
            <a:ext cx="3198954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핵심 시나리오 </a:t>
            </a:r>
            <a:r>
              <a:rPr sz="2700" b="1" dirty="0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2</a:t>
            </a:r>
            <a:endParaRPr sz="27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054100" y="2278024"/>
            <a:ext cx="3761015" cy="329577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고급 </a:t>
            </a:r>
            <a:r>
              <a:rPr sz="1800" b="1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2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디자인 변경하기</a:t>
            </a:r>
            <a:endParaRPr sz="2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1066799" y="285749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1066799" y="3200399"/>
            <a:ext cx="4019550" cy="1924050"/>
            <a:chOff x="1066799" y="3200399"/>
            <a:chExt cx="4019550" cy="1924050"/>
          </a:xfrm>
        </p:grpSpPr>
        <p:sp>
          <p:nvSpPr>
            <p:cNvPr id="7" name="object 7"/>
            <p:cNvSpPr/>
            <p:nvPr/>
          </p:nvSpPr>
          <p:spPr>
            <a:xfrm>
              <a:off x="1066799" y="3200399"/>
              <a:ext cx="4019550" cy="1924050"/>
            </a:xfrm>
            <a:custGeom>
              <a:avLst/>
              <a:gdLst/>
              <a:ahLst/>
              <a:cxnLst/>
              <a:rect l="l" t="t" r="r" b="b"/>
              <a:pathLst>
                <a:path w="4019550" h="1924050">
                  <a:moveTo>
                    <a:pt x="3943349" y="1924049"/>
                  </a:moveTo>
                  <a:lnTo>
                    <a:pt x="76199" y="1924049"/>
                  </a:lnTo>
                  <a:lnTo>
                    <a:pt x="68693" y="1923687"/>
                  </a:lnTo>
                  <a:lnTo>
                    <a:pt x="27882" y="1906782"/>
                  </a:lnTo>
                  <a:lnTo>
                    <a:pt x="3262" y="1869936"/>
                  </a:lnTo>
                  <a:lnTo>
                    <a:pt x="0" y="18478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5691" y="12829"/>
                  </a:lnTo>
                  <a:lnTo>
                    <a:pt x="4013748" y="47039"/>
                  </a:lnTo>
                  <a:lnTo>
                    <a:pt x="4019549" y="76199"/>
                  </a:lnTo>
                  <a:lnTo>
                    <a:pt x="4019549" y="1847849"/>
                  </a:lnTo>
                  <a:lnTo>
                    <a:pt x="4006718" y="1890191"/>
                  </a:lnTo>
                  <a:lnTo>
                    <a:pt x="3972509" y="1918248"/>
                  </a:lnTo>
                  <a:lnTo>
                    <a:pt x="3943349" y="1924049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066799" y="3200399"/>
              <a:ext cx="4019550" cy="1924050"/>
            </a:xfrm>
            <a:custGeom>
              <a:avLst/>
              <a:gdLst/>
              <a:ahLst/>
              <a:cxnLst/>
              <a:rect l="l" t="t" r="r" b="b"/>
              <a:pathLst>
                <a:path w="4019550" h="1924050">
                  <a:moveTo>
                    <a:pt x="3943349" y="1924049"/>
                  </a:moveTo>
                  <a:lnTo>
                    <a:pt x="76199" y="1924049"/>
                  </a:lnTo>
                  <a:lnTo>
                    <a:pt x="68693" y="1923687"/>
                  </a:lnTo>
                  <a:lnTo>
                    <a:pt x="27882" y="1906782"/>
                  </a:lnTo>
                  <a:lnTo>
                    <a:pt x="3262" y="1869936"/>
                  </a:lnTo>
                  <a:lnTo>
                    <a:pt x="0" y="18478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799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0170" y="9524"/>
                  </a:lnTo>
                  <a:lnTo>
                    <a:pt x="71821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852227"/>
                  </a:lnTo>
                  <a:lnTo>
                    <a:pt x="9833" y="1855356"/>
                  </a:lnTo>
                  <a:lnTo>
                    <a:pt x="9951" y="1856563"/>
                  </a:lnTo>
                  <a:lnTo>
                    <a:pt x="25957" y="1891899"/>
                  </a:lnTo>
                  <a:lnTo>
                    <a:pt x="58898" y="1912388"/>
                  </a:lnTo>
                  <a:lnTo>
                    <a:pt x="71821" y="1914524"/>
                  </a:lnTo>
                  <a:lnTo>
                    <a:pt x="3980170" y="1914524"/>
                  </a:lnTo>
                  <a:lnTo>
                    <a:pt x="3979306" y="1915041"/>
                  </a:lnTo>
                  <a:lnTo>
                    <a:pt x="3972509" y="1918248"/>
                  </a:lnTo>
                  <a:lnTo>
                    <a:pt x="3965435" y="1920786"/>
                  </a:lnTo>
                  <a:lnTo>
                    <a:pt x="3958218" y="1922599"/>
                  </a:lnTo>
                  <a:lnTo>
                    <a:pt x="3950856" y="1923687"/>
                  </a:lnTo>
                  <a:lnTo>
                    <a:pt x="3943349" y="1924049"/>
                  </a:lnTo>
                  <a:close/>
                </a:path>
                <a:path w="4019550" h="1924050">
                  <a:moveTo>
                    <a:pt x="3980170" y="1914524"/>
                  </a:moveTo>
                  <a:lnTo>
                    <a:pt x="3947727" y="1914524"/>
                  </a:lnTo>
                  <a:lnTo>
                    <a:pt x="3952062" y="1914096"/>
                  </a:lnTo>
                  <a:lnTo>
                    <a:pt x="3960650" y="1912388"/>
                  </a:lnTo>
                  <a:lnTo>
                    <a:pt x="3993591" y="1891899"/>
                  </a:lnTo>
                  <a:lnTo>
                    <a:pt x="4009597" y="1856563"/>
                  </a:lnTo>
                  <a:lnTo>
                    <a:pt x="4010024" y="1852227"/>
                  </a:lnTo>
                  <a:lnTo>
                    <a:pt x="4010024" y="71821"/>
                  </a:lnTo>
                  <a:lnTo>
                    <a:pt x="4009716" y="68693"/>
                  </a:lnTo>
                  <a:lnTo>
                    <a:pt x="4009597" y="67485"/>
                  </a:lnTo>
                  <a:lnTo>
                    <a:pt x="3993591" y="32148"/>
                  </a:lnTo>
                  <a:lnTo>
                    <a:pt x="3960650" y="11660"/>
                  </a:lnTo>
                  <a:lnTo>
                    <a:pt x="3947727" y="9524"/>
                  </a:lnTo>
                  <a:lnTo>
                    <a:pt x="3980170" y="9524"/>
                  </a:lnTo>
                  <a:lnTo>
                    <a:pt x="4010541" y="40243"/>
                  </a:lnTo>
                  <a:lnTo>
                    <a:pt x="4019549" y="1847849"/>
                  </a:lnTo>
                  <a:lnTo>
                    <a:pt x="4019187" y="1855356"/>
                  </a:lnTo>
                  <a:lnTo>
                    <a:pt x="4002282" y="1896166"/>
                  </a:lnTo>
                  <a:lnTo>
                    <a:pt x="3985820" y="1911123"/>
                  </a:lnTo>
                  <a:lnTo>
                    <a:pt x="3980170" y="19145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304924" y="343852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2"/>
                  </a:lnTo>
                  <a:lnTo>
                    <a:pt x="69186" y="498162"/>
                  </a:lnTo>
                  <a:lnTo>
                    <a:pt x="43364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5"/>
                  </a:lnTo>
                  <a:lnTo>
                    <a:pt x="17817" y="202115"/>
                  </a:lnTo>
                  <a:lnTo>
                    <a:pt x="35990" y="161117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7" y="35989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89"/>
                  </a:lnTo>
                  <a:lnTo>
                    <a:pt x="486369" y="59981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3" y="245335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2" y="407484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6" y="520325"/>
                  </a:lnTo>
                  <a:lnTo>
                    <a:pt x="486369" y="549617"/>
                  </a:lnTo>
                  <a:lnTo>
                    <a:pt x="448481" y="573608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4E45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0" name="object 10"/>
            <p:cNvSpPr/>
            <p:nvPr/>
          </p:nvSpPr>
          <p:spPr>
            <a:xfrm>
              <a:off x="1465659" y="3600470"/>
              <a:ext cx="303530" cy="285750"/>
            </a:xfrm>
            <a:custGeom>
              <a:avLst/>
              <a:gdLst/>
              <a:ahLst/>
              <a:cxnLst/>
              <a:rect l="l" t="t" r="r" b="b"/>
              <a:pathLst>
                <a:path w="303530" h="285750">
                  <a:moveTo>
                    <a:pt x="171505" y="204859"/>
                  </a:moveTo>
                  <a:lnTo>
                    <a:pt x="107156" y="146928"/>
                  </a:lnTo>
                  <a:lnTo>
                    <a:pt x="108668" y="134641"/>
                  </a:lnTo>
                  <a:lnTo>
                    <a:pt x="112890" y="123180"/>
                  </a:lnTo>
                  <a:lnTo>
                    <a:pt x="260691" y="5336"/>
                  </a:lnTo>
                  <a:lnTo>
                    <a:pt x="278187" y="0"/>
                  </a:lnTo>
                  <a:lnTo>
                    <a:pt x="287108" y="2048"/>
                  </a:lnTo>
                  <a:lnTo>
                    <a:pt x="295014" y="7178"/>
                  </a:lnTo>
                  <a:lnTo>
                    <a:pt x="300668" y="14728"/>
                  </a:lnTo>
                  <a:lnTo>
                    <a:pt x="303330" y="23503"/>
                  </a:lnTo>
                  <a:lnTo>
                    <a:pt x="302894" y="32654"/>
                  </a:lnTo>
                  <a:lnTo>
                    <a:pt x="209010" y="180916"/>
                  </a:lnTo>
                  <a:lnTo>
                    <a:pt x="171505" y="204859"/>
                  </a:lnTo>
                  <a:close/>
                </a:path>
                <a:path w="303530" h="285750">
                  <a:moveTo>
                    <a:pt x="98226" y="285729"/>
                  </a:moveTo>
                  <a:lnTo>
                    <a:pt x="7980" y="285729"/>
                  </a:lnTo>
                  <a:lnTo>
                    <a:pt x="0" y="277748"/>
                  </a:lnTo>
                  <a:lnTo>
                    <a:pt x="0" y="257991"/>
                  </a:lnTo>
                  <a:lnTo>
                    <a:pt x="7980" y="250010"/>
                  </a:lnTo>
                  <a:lnTo>
                    <a:pt x="20538" y="250010"/>
                  </a:lnTo>
                  <a:lnTo>
                    <a:pt x="27247" y="248209"/>
                  </a:lnTo>
                  <a:lnTo>
                    <a:pt x="32356" y="243515"/>
                  </a:lnTo>
                  <a:lnTo>
                    <a:pt x="35434" y="236989"/>
                  </a:lnTo>
                  <a:lnTo>
                    <a:pt x="36053" y="229695"/>
                  </a:lnTo>
                  <a:lnTo>
                    <a:pt x="35830" y="227574"/>
                  </a:lnTo>
                  <a:lnTo>
                    <a:pt x="35718" y="223221"/>
                  </a:lnTo>
                  <a:lnTo>
                    <a:pt x="40417" y="199414"/>
                  </a:lnTo>
                  <a:lnTo>
                    <a:pt x="53257" y="179814"/>
                  </a:lnTo>
                  <a:lnTo>
                    <a:pt x="72354" y="166304"/>
                  </a:lnTo>
                  <a:lnTo>
                    <a:pt x="95826" y="160769"/>
                  </a:lnTo>
                  <a:lnTo>
                    <a:pt x="160566" y="219035"/>
                  </a:lnTo>
                  <a:lnTo>
                    <a:pt x="160734" y="223221"/>
                  </a:lnTo>
                  <a:lnTo>
                    <a:pt x="155825" y="247562"/>
                  </a:lnTo>
                  <a:lnTo>
                    <a:pt x="142435" y="267430"/>
                  </a:lnTo>
                  <a:lnTo>
                    <a:pt x="122567" y="280820"/>
                  </a:lnTo>
                  <a:lnTo>
                    <a:pt x="98226" y="285729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1292224" y="3461712"/>
            <a:ext cx="3541395" cy="1376852"/>
          </a:xfrm>
          <a:prstGeom prst="rect">
            <a:avLst/>
          </a:prstGeom>
        </p:spPr>
        <p:txBody>
          <a:bodyPr vert="horz" wrap="square" lIns="0" tIns="36830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290"/>
              </a:spcBef>
            </a:pPr>
            <a:r>
              <a:rPr sz="17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디자인 자동화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74065">
              <a:lnSpc>
                <a:spcPct val="100000"/>
              </a:lnSpc>
              <a:spcBef>
                <a:spcPts val="160"/>
              </a:spcBef>
            </a:pPr>
            <a:r>
              <a:rPr sz="1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TalkToFigma MCP </a:t>
            </a: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활용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325"/>
              </a:spcBef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080" algn="just">
              <a:lnSpc>
                <a:spcPct val="111100"/>
              </a:lnSpc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기본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초안을 웹 리서치를 통해 발견한 최신 디자인 트렌드와 기업 이미지에 맞게 자동으로 변환하는 프로세 스입니다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5686970" y="1819910"/>
            <a:ext cx="400431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웹 리서치를 통한 디자인 개선 프로세스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82270" y="4568062"/>
            <a:ext cx="159013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레이아웃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82270" y="2254151"/>
            <a:ext cx="4638130" cy="2734723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트렌드 리서치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최신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디자인 트렌드와 업계 표준 스타일 자동 분석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컬러 팔레트 및 폰트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기업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CI/BI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 맞는 색상 구성과 폰트 자동 최적화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데이터 시각화 개선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그래프와 차트의 가독성 향상을 위한 자동 디자인 조정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이미지 및 아이콘 자동 적용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고품질 이미지와 관련 아이콘을 자동으로 검색하여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 적용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콘텐츠 특성에 맞는 슬라이드 레이아웃 자동 최적화 및 개선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7348" y="1333499"/>
            <a:ext cx="5657848" cy="4190999"/>
          </a:xfrm>
          <a:prstGeom prst="rect">
            <a:avLst/>
          </a:prstGeom>
        </p:spPr>
      </p:pic>
      <p:sp>
        <p:nvSpPr>
          <p:cNvPr id="3" name="object 3"/>
          <p:cNvSpPr txBox="1"/>
          <p:nvPr/>
        </p:nvSpPr>
        <p:spPr>
          <a:xfrm>
            <a:off x="1054100" y="1699361"/>
            <a:ext cx="214630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1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사용할 도구</a:t>
            </a:r>
            <a:endParaRPr sz="31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799" y="2428874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6799" y="2771774"/>
            <a:ext cx="4019550" cy="2314575"/>
            <a:chOff x="1066799" y="2771774"/>
            <a:chExt cx="4019550" cy="2314575"/>
          </a:xfrm>
        </p:grpSpPr>
        <p:sp>
          <p:nvSpPr>
            <p:cNvPr id="6" name="object 6"/>
            <p:cNvSpPr/>
            <p:nvPr/>
          </p:nvSpPr>
          <p:spPr>
            <a:xfrm>
              <a:off x="1066799" y="2771774"/>
              <a:ext cx="4019550" cy="2314575"/>
            </a:xfrm>
            <a:custGeom>
              <a:avLst/>
              <a:gdLst/>
              <a:ahLst/>
              <a:cxnLst/>
              <a:rect l="l" t="t" r="r" b="b"/>
              <a:pathLst>
                <a:path w="4019550" h="2314575">
                  <a:moveTo>
                    <a:pt x="3943349" y="2314574"/>
                  </a:moveTo>
                  <a:lnTo>
                    <a:pt x="76199" y="2314574"/>
                  </a:lnTo>
                  <a:lnTo>
                    <a:pt x="68693" y="2314212"/>
                  </a:lnTo>
                  <a:lnTo>
                    <a:pt x="27882" y="2297307"/>
                  </a:lnTo>
                  <a:lnTo>
                    <a:pt x="3262" y="2260460"/>
                  </a:lnTo>
                  <a:lnTo>
                    <a:pt x="0" y="2238374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5691" y="12829"/>
                  </a:lnTo>
                  <a:lnTo>
                    <a:pt x="4013748" y="47038"/>
                  </a:lnTo>
                  <a:lnTo>
                    <a:pt x="4019549" y="76199"/>
                  </a:lnTo>
                  <a:lnTo>
                    <a:pt x="4019549" y="2238374"/>
                  </a:lnTo>
                  <a:lnTo>
                    <a:pt x="4006718" y="2280716"/>
                  </a:lnTo>
                  <a:lnTo>
                    <a:pt x="3972509" y="2308773"/>
                  </a:lnTo>
                  <a:lnTo>
                    <a:pt x="3943349" y="2314574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66799" y="2771774"/>
              <a:ext cx="4019550" cy="2314575"/>
            </a:xfrm>
            <a:custGeom>
              <a:avLst/>
              <a:gdLst/>
              <a:ahLst/>
              <a:cxnLst/>
              <a:rect l="l" t="t" r="r" b="b"/>
              <a:pathLst>
                <a:path w="4019550" h="2314575">
                  <a:moveTo>
                    <a:pt x="3943349" y="2314574"/>
                  </a:moveTo>
                  <a:lnTo>
                    <a:pt x="76199" y="2314574"/>
                  </a:lnTo>
                  <a:lnTo>
                    <a:pt x="68693" y="2314212"/>
                  </a:lnTo>
                  <a:lnTo>
                    <a:pt x="27882" y="2297307"/>
                  </a:lnTo>
                  <a:lnTo>
                    <a:pt x="3262" y="2260461"/>
                  </a:lnTo>
                  <a:lnTo>
                    <a:pt x="0" y="2238374"/>
                  </a:lnTo>
                  <a:lnTo>
                    <a:pt x="0" y="76199"/>
                  </a:lnTo>
                  <a:lnTo>
                    <a:pt x="12829" y="33856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0170" y="9524"/>
                  </a:lnTo>
                  <a:lnTo>
                    <a:pt x="71821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2242752"/>
                  </a:lnTo>
                  <a:lnTo>
                    <a:pt x="23193" y="2279056"/>
                  </a:lnTo>
                  <a:lnTo>
                    <a:pt x="54729" y="2301648"/>
                  </a:lnTo>
                  <a:lnTo>
                    <a:pt x="71821" y="2305049"/>
                  </a:lnTo>
                  <a:lnTo>
                    <a:pt x="3980168" y="2305049"/>
                  </a:lnTo>
                  <a:lnTo>
                    <a:pt x="3979306" y="2305566"/>
                  </a:lnTo>
                  <a:lnTo>
                    <a:pt x="3972509" y="2308773"/>
                  </a:lnTo>
                  <a:lnTo>
                    <a:pt x="3965435" y="2311311"/>
                  </a:lnTo>
                  <a:lnTo>
                    <a:pt x="3958218" y="2313124"/>
                  </a:lnTo>
                  <a:lnTo>
                    <a:pt x="3950856" y="2314212"/>
                  </a:lnTo>
                  <a:lnTo>
                    <a:pt x="3943349" y="2314574"/>
                  </a:lnTo>
                  <a:close/>
                </a:path>
                <a:path w="4019550" h="2314575">
                  <a:moveTo>
                    <a:pt x="3980168" y="2305049"/>
                  </a:moveTo>
                  <a:lnTo>
                    <a:pt x="3947727" y="2305049"/>
                  </a:lnTo>
                  <a:lnTo>
                    <a:pt x="3952062" y="2304622"/>
                  </a:lnTo>
                  <a:lnTo>
                    <a:pt x="3960650" y="2302913"/>
                  </a:lnTo>
                  <a:lnTo>
                    <a:pt x="3993591" y="2282424"/>
                  </a:lnTo>
                  <a:lnTo>
                    <a:pt x="4009597" y="2247088"/>
                  </a:lnTo>
                  <a:lnTo>
                    <a:pt x="4010024" y="2242752"/>
                  </a:lnTo>
                  <a:lnTo>
                    <a:pt x="4010024" y="71821"/>
                  </a:lnTo>
                  <a:lnTo>
                    <a:pt x="4009716" y="68693"/>
                  </a:lnTo>
                  <a:lnTo>
                    <a:pt x="4009597" y="67485"/>
                  </a:lnTo>
                  <a:lnTo>
                    <a:pt x="3993591" y="32148"/>
                  </a:lnTo>
                  <a:lnTo>
                    <a:pt x="3960650" y="11659"/>
                  </a:lnTo>
                  <a:lnTo>
                    <a:pt x="3947727" y="9524"/>
                  </a:lnTo>
                  <a:lnTo>
                    <a:pt x="3980170" y="9524"/>
                  </a:lnTo>
                  <a:lnTo>
                    <a:pt x="4010541" y="40242"/>
                  </a:lnTo>
                  <a:lnTo>
                    <a:pt x="4019549" y="2238374"/>
                  </a:lnTo>
                  <a:lnTo>
                    <a:pt x="4019187" y="2245881"/>
                  </a:lnTo>
                  <a:lnTo>
                    <a:pt x="4002282" y="2286691"/>
                  </a:lnTo>
                  <a:lnTo>
                    <a:pt x="3985820" y="2301648"/>
                  </a:lnTo>
                  <a:lnTo>
                    <a:pt x="3980168" y="230504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1292224" y="2959747"/>
            <a:ext cx="3381375" cy="5307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6700"/>
              </a:lnSpc>
              <a:spcBef>
                <a:spcPts val="9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리서치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&amp; </a:t>
            </a: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보고서 작성 비서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MCP</a:t>
            </a: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에서 활용하는 핵심 도구들을 소개합니다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1292224" y="3650767"/>
            <a:ext cx="3500754" cy="45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리서치 자동화부터 </a:t>
            </a:r>
            <a:r>
              <a:rPr sz="12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3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 생성까지</a:t>
            </a:r>
            <a:r>
              <a:rPr sz="12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4</a:t>
            </a:r>
            <a:r>
              <a:rPr sz="13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가지 </a:t>
            </a:r>
            <a:r>
              <a:rPr sz="12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MCP </a:t>
            </a:r>
            <a:r>
              <a:rPr sz="13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 구로 업무 효율성을 높여보세요</a:t>
            </a:r>
            <a:r>
              <a:rPr sz="12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2847974" y="4381500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371430" y="457177"/>
                </a:moveTo>
                <a:lnTo>
                  <a:pt x="251192" y="348793"/>
                </a:lnTo>
                <a:lnTo>
                  <a:pt x="231747" y="310395"/>
                </a:lnTo>
                <a:lnTo>
                  <a:pt x="231828" y="289171"/>
                </a:lnTo>
                <a:lnTo>
                  <a:pt x="238422" y="268783"/>
                </a:lnTo>
                <a:lnTo>
                  <a:pt x="141089" y="171450"/>
                </a:lnTo>
                <a:lnTo>
                  <a:pt x="86171" y="171450"/>
                </a:lnTo>
                <a:lnTo>
                  <a:pt x="79831" y="168324"/>
                </a:lnTo>
                <a:lnTo>
                  <a:pt x="75813" y="163056"/>
                </a:lnTo>
                <a:lnTo>
                  <a:pt x="4375" y="70187"/>
                </a:lnTo>
                <a:lnTo>
                  <a:pt x="851" y="63229"/>
                </a:lnTo>
                <a:lnTo>
                  <a:pt x="22" y="55710"/>
                </a:lnTo>
                <a:lnTo>
                  <a:pt x="1838" y="48375"/>
                </a:lnTo>
                <a:lnTo>
                  <a:pt x="6250" y="41969"/>
                </a:lnTo>
                <a:lnTo>
                  <a:pt x="41969" y="6250"/>
                </a:lnTo>
                <a:lnTo>
                  <a:pt x="48425" y="1840"/>
                </a:lnTo>
                <a:lnTo>
                  <a:pt x="55913" y="0"/>
                </a:lnTo>
                <a:lnTo>
                  <a:pt x="55483" y="0"/>
                </a:lnTo>
                <a:lnTo>
                  <a:pt x="63279" y="888"/>
                </a:lnTo>
                <a:lnTo>
                  <a:pt x="70187" y="4464"/>
                </a:lnTo>
                <a:lnTo>
                  <a:pt x="168324" y="79920"/>
                </a:lnTo>
                <a:lnTo>
                  <a:pt x="171449" y="86171"/>
                </a:lnTo>
                <a:lnTo>
                  <a:pt x="171449" y="141089"/>
                </a:lnTo>
                <a:lnTo>
                  <a:pt x="268783" y="238422"/>
                </a:lnTo>
                <a:lnTo>
                  <a:pt x="331078" y="238422"/>
                </a:lnTo>
                <a:lnTo>
                  <a:pt x="348793" y="251192"/>
                </a:lnTo>
                <a:lnTo>
                  <a:pt x="448806" y="351204"/>
                </a:lnTo>
                <a:lnTo>
                  <a:pt x="455084" y="360664"/>
                </a:lnTo>
                <a:lnTo>
                  <a:pt x="457177" y="371430"/>
                </a:lnTo>
                <a:lnTo>
                  <a:pt x="455084" y="382196"/>
                </a:lnTo>
                <a:lnTo>
                  <a:pt x="448806" y="391656"/>
                </a:lnTo>
                <a:lnTo>
                  <a:pt x="391656" y="448806"/>
                </a:lnTo>
                <a:lnTo>
                  <a:pt x="382196" y="455084"/>
                </a:lnTo>
                <a:lnTo>
                  <a:pt x="371430" y="457177"/>
                </a:lnTo>
                <a:close/>
              </a:path>
              <a:path w="457200" h="457200">
                <a:moveTo>
                  <a:pt x="276195" y="205472"/>
                </a:moveTo>
                <a:lnTo>
                  <a:pt x="200025" y="129301"/>
                </a:lnTo>
                <a:lnTo>
                  <a:pt x="200025" y="128587"/>
                </a:lnTo>
                <a:lnTo>
                  <a:pt x="210133" y="78546"/>
                </a:lnTo>
                <a:lnTo>
                  <a:pt x="237697" y="37672"/>
                </a:lnTo>
                <a:lnTo>
                  <a:pt x="278571" y="10108"/>
                </a:lnTo>
                <a:lnTo>
                  <a:pt x="328612" y="0"/>
                </a:lnTo>
                <a:lnTo>
                  <a:pt x="335594" y="182"/>
                </a:lnTo>
                <a:lnTo>
                  <a:pt x="365079" y="11753"/>
                </a:lnTo>
                <a:lnTo>
                  <a:pt x="364915" y="18340"/>
                </a:lnTo>
                <a:lnTo>
                  <a:pt x="361295" y="24467"/>
                </a:lnTo>
                <a:lnTo>
                  <a:pt x="301555" y="84206"/>
                </a:lnTo>
                <a:lnTo>
                  <a:pt x="300037" y="87868"/>
                </a:lnTo>
                <a:lnTo>
                  <a:pt x="300037" y="150822"/>
                </a:lnTo>
                <a:lnTo>
                  <a:pt x="306466" y="157251"/>
                </a:lnTo>
                <a:lnTo>
                  <a:pt x="453001" y="157251"/>
                </a:lnTo>
                <a:lnTo>
                  <a:pt x="451772" y="165644"/>
                </a:lnTo>
                <a:lnTo>
                  <a:pt x="436550" y="198473"/>
                </a:lnTo>
                <a:lnTo>
                  <a:pt x="433052" y="202507"/>
                </a:lnTo>
                <a:lnTo>
                  <a:pt x="300726" y="202507"/>
                </a:lnTo>
                <a:lnTo>
                  <a:pt x="276195" y="205472"/>
                </a:lnTo>
                <a:close/>
              </a:path>
              <a:path w="457200" h="457200">
                <a:moveTo>
                  <a:pt x="453001" y="157251"/>
                </a:moveTo>
                <a:lnTo>
                  <a:pt x="369331" y="157251"/>
                </a:lnTo>
                <a:lnTo>
                  <a:pt x="372993" y="155733"/>
                </a:lnTo>
                <a:lnTo>
                  <a:pt x="432732" y="95994"/>
                </a:lnTo>
                <a:lnTo>
                  <a:pt x="438859" y="92373"/>
                </a:lnTo>
                <a:lnTo>
                  <a:pt x="445446" y="92210"/>
                </a:lnTo>
                <a:lnTo>
                  <a:pt x="451078" y="95278"/>
                </a:lnTo>
                <a:lnTo>
                  <a:pt x="457095" y="129301"/>
                </a:lnTo>
                <a:lnTo>
                  <a:pt x="453001" y="157251"/>
                </a:lnTo>
                <a:close/>
              </a:path>
              <a:path w="457200" h="457200">
                <a:moveTo>
                  <a:pt x="383083" y="245119"/>
                </a:moveTo>
                <a:lnTo>
                  <a:pt x="369063" y="231100"/>
                </a:lnTo>
                <a:lnTo>
                  <a:pt x="348450" y="215329"/>
                </a:lnTo>
                <a:lnTo>
                  <a:pt x="325241" y="205795"/>
                </a:lnTo>
                <a:lnTo>
                  <a:pt x="300726" y="202507"/>
                </a:lnTo>
                <a:lnTo>
                  <a:pt x="433052" y="202507"/>
                </a:lnTo>
                <a:lnTo>
                  <a:pt x="413123" y="225492"/>
                </a:lnTo>
                <a:lnTo>
                  <a:pt x="383083" y="245119"/>
                </a:lnTo>
                <a:close/>
              </a:path>
              <a:path w="457200" h="457200">
                <a:moveTo>
                  <a:pt x="60857" y="457177"/>
                </a:moveTo>
                <a:lnTo>
                  <a:pt x="60521" y="457177"/>
                </a:lnTo>
                <a:lnTo>
                  <a:pt x="37031" y="452435"/>
                </a:lnTo>
                <a:lnTo>
                  <a:pt x="17751" y="439429"/>
                </a:lnTo>
                <a:lnTo>
                  <a:pt x="4764" y="420168"/>
                </a:lnTo>
                <a:lnTo>
                  <a:pt x="0" y="396567"/>
                </a:lnTo>
                <a:lnTo>
                  <a:pt x="1074" y="385762"/>
                </a:lnTo>
                <a:lnTo>
                  <a:pt x="150375" y="221009"/>
                </a:lnTo>
                <a:lnTo>
                  <a:pt x="205472" y="276105"/>
                </a:lnTo>
                <a:lnTo>
                  <a:pt x="202960" y="290664"/>
                </a:lnTo>
                <a:lnTo>
                  <a:pt x="202659" y="305372"/>
                </a:lnTo>
                <a:lnTo>
                  <a:pt x="204567" y="319981"/>
                </a:lnTo>
                <a:lnTo>
                  <a:pt x="208686" y="334238"/>
                </a:lnTo>
                <a:lnTo>
                  <a:pt x="178593" y="364331"/>
                </a:lnTo>
                <a:lnTo>
                  <a:pt x="68595" y="364331"/>
                </a:lnTo>
                <a:lnTo>
                  <a:pt x="65861" y="364875"/>
                </a:lnTo>
                <a:lnTo>
                  <a:pt x="50006" y="382920"/>
                </a:lnTo>
                <a:lnTo>
                  <a:pt x="50006" y="388604"/>
                </a:lnTo>
                <a:lnTo>
                  <a:pt x="68595" y="407193"/>
                </a:lnTo>
                <a:lnTo>
                  <a:pt x="135731" y="407193"/>
                </a:lnTo>
                <a:lnTo>
                  <a:pt x="103495" y="439429"/>
                </a:lnTo>
                <a:lnTo>
                  <a:pt x="94273" y="446990"/>
                </a:lnTo>
                <a:lnTo>
                  <a:pt x="83838" y="452567"/>
                </a:lnTo>
                <a:lnTo>
                  <a:pt x="72516" y="456018"/>
                </a:lnTo>
                <a:lnTo>
                  <a:pt x="60857" y="457177"/>
                </a:lnTo>
                <a:close/>
              </a:path>
              <a:path w="457200" h="457200">
                <a:moveTo>
                  <a:pt x="331078" y="238422"/>
                </a:moveTo>
                <a:lnTo>
                  <a:pt x="268783" y="238422"/>
                </a:lnTo>
                <a:lnTo>
                  <a:pt x="289357" y="231781"/>
                </a:lnTo>
                <a:lnTo>
                  <a:pt x="310395" y="231781"/>
                </a:lnTo>
                <a:lnTo>
                  <a:pt x="330816" y="238234"/>
                </a:lnTo>
                <a:lnTo>
                  <a:pt x="331078" y="238422"/>
                </a:lnTo>
                <a:close/>
              </a:path>
              <a:path w="457200" h="457200">
                <a:moveTo>
                  <a:pt x="135731" y="407193"/>
                </a:moveTo>
                <a:lnTo>
                  <a:pt x="74279" y="407193"/>
                </a:lnTo>
                <a:lnTo>
                  <a:pt x="77013" y="406649"/>
                </a:lnTo>
                <a:lnTo>
                  <a:pt x="82264" y="404474"/>
                </a:lnTo>
                <a:lnTo>
                  <a:pt x="92868" y="388604"/>
                </a:lnTo>
                <a:lnTo>
                  <a:pt x="92868" y="382920"/>
                </a:lnTo>
                <a:lnTo>
                  <a:pt x="74279" y="364331"/>
                </a:lnTo>
                <a:lnTo>
                  <a:pt x="178593" y="364331"/>
                </a:lnTo>
                <a:lnTo>
                  <a:pt x="135731" y="407193"/>
                </a:lnTo>
                <a:close/>
              </a:path>
            </a:pathLst>
          </a:custGeom>
          <a:solidFill>
            <a:srgbClr val="818BF7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xfrm>
            <a:off x="5686970" y="1534160"/>
            <a:ext cx="185683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5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MCP </a:t>
            </a:r>
            <a:r>
              <a:rPr sz="17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핵심 도구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344195" y="2244725"/>
            <a:ext cx="101346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EXA.AI MCP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5848895" y="2656014"/>
            <a:ext cx="1504402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전문자료 리서치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5848895" y="2915666"/>
            <a:ext cx="217297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논문</a:t>
            </a:r>
            <a:r>
              <a:rPr sz="9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</a:t>
            </a:r>
            <a:r>
              <a:rPr sz="10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리포트 등 신뢰도 높은 전문자료를 자동 으로 수집 및 분석</a:t>
            </a:r>
            <a:endParaRPr sz="10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037835" y="2244725"/>
            <a:ext cx="155765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DuckDuckGo MCP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8542534" y="2656014"/>
            <a:ext cx="113486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웹 리서치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8542535" y="2915666"/>
            <a:ext cx="206756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실시간 웹 검색을 통해 최신 트렌드 및 뉴스 정보 수집</a:t>
            </a:r>
            <a:endParaRPr sz="10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344195" y="3825875"/>
            <a:ext cx="762635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MCP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8895" y="4237164"/>
            <a:ext cx="118742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보고서 작성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5848895" y="4496815"/>
            <a:ext cx="2170430" cy="33337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템플릿에 맞춘 </a:t>
            </a:r>
            <a:r>
              <a:rPr sz="9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0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 자동 생성 및 최적화 기능</a:t>
            </a:r>
            <a:endParaRPr sz="10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037835" y="3825875"/>
            <a:ext cx="1474470" cy="22057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TalkToFigma MCP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42534" y="4237164"/>
            <a:ext cx="1287265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웹 리서치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8542534" y="4496815"/>
            <a:ext cx="2354065" cy="168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디자인 요소 연구 및 고급 </a:t>
            </a:r>
            <a:r>
              <a:rPr sz="9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0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디자인 변환</a:t>
            </a:r>
            <a:endParaRPr sz="10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8542534" y="4649215"/>
            <a:ext cx="525265" cy="1686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100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지원</a:t>
            </a:r>
            <a:endParaRPr sz="10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7348" y="1619250"/>
            <a:ext cx="5657848" cy="3619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100" y="1670786"/>
            <a:ext cx="3365500" cy="719325"/>
          </a:xfrm>
          <a:prstGeom prst="rect">
            <a:avLst/>
          </a:prstGeom>
        </p:spPr>
        <p:txBody>
          <a:bodyPr vert="horz" wrap="square" lIns="0" tIns="300888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EXA.AI MCP</a:t>
            </a:r>
            <a:endParaRPr sz="27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799" y="2638424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6799" y="2981324"/>
            <a:ext cx="4019550" cy="1895475"/>
            <a:chOff x="1066799" y="2981324"/>
            <a:chExt cx="4019550" cy="1895475"/>
          </a:xfrm>
        </p:grpSpPr>
        <p:sp>
          <p:nvSpPr>
            <p:cNvPr id="6" name="object 6"/>
            <p:cNvSpPr/>
            <p:nvPr/>
          </p:nvSpPr>
          <p:spPr>
            <a:xfrm>
              <a:off x="1066799" y="2981324"/>
              <a:ext cx="4019550" cy="1895475"/>
            </a:xfrm>
            <a:custGeom>
              <a:avLst/>
              <a:gdLst/>
              <a:ahLst/>
              <a:cxnLst/>
              <a:rect l="l" t="t" r="r" b="b"/>
              <a:pathLst>
                <a:path w="4019550" h="1895475">
                  <a:moveTo>
                    <a:pt x="3943349" y="1895474"/>
                  </a:moveTo>
                  <a:lnTo>
                    <a:pt x="76199" y="1895474"/>
                  </a:lnTo>
                  <a:lnTo>
                    <a:pt x="68693" y="1895112"/>
                  </a:lnTo>
                  <a:lnTo>
                    <a:pt x="27882" y="1878207"/>
                  </a:lnTo>
                  <a:lnTo>
                    <a:pt x="3262" y="1841360"/>
                  </a:lnTo>
                  <a:lnTo>
                    <a:pt x="0" y="18192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5691" y="12829"/>
                  </a:lnTo>
                  <a:lnTo>
                    <a:pt x="4013748" y="47038"/>
                  </a:lnTo>
                  <a:lnTo>
                    <a:pt x="4019549" y="76199"/>
                  </a:lnTo>
                  <a:lnTo>
                    <a:pt x="4019549" y="1819274"/>
                  </a:lnTo>
                  <a:lnTo>
                    <a:pt x="4006718" y="1861616"/>
                  </a:lnTo>
                  <a:lnTo>
                    <a:pt x="3972509" y="1889673"/>
                  </a:lnTo>
                  <a:lnTo>
                    <a:pt x="3943349" y="1895474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66799" y="2981324"/>
              <a:ext cx="4019550" cy="1895475"/>
            </a:xfrm>
            <a:custGeom>
              <a:avLst/>
              <a:gdLst/>
              <a:ahLst/>
              <a:cxnLst/>
              <a:rect l="l" t="t" r="r" b="b"/>
              <a:pathLst>
                <a:path w="4019550" h="1895475">
                  <a:moveTo>
                    <a:pt x="3943349" y="1895474"/>
                  </a:moveTo>
                  <a:lnTo>
                    <a:pt x="76199" y="1895474"/>
                  </a:lnTo>
                  <a:lnTo>
                    <a:pt x="68693" y="1895112"/>
                  </a:lnTo>
                  <a:lnTo>
                    <a:pt x="27882" y="1878207"/>
                  </a:lnTo>
                  <a:lnTo>
                    <a:pt x="3262" y="1841361"/>
                  </a:lnTo>
                  <a:lnTo>
                    <a:pt x="0" y="181927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0170" y="9524"/>
                  </a:lnTo>
                  <a:lnTo>
                    <a:pt x="71821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823652"/>
                  </a:lnTo>
                  <a:lnTo>
                    <a:pt x="9833" y="1826781"/>
                  </a:lnTo>
                  <a:lnTo>
                    <a:pt x="9951" y="1827988"/>
                  </a:lnTo>
                  <a:lnTo>
                    <a:pt x="25957" y="1863324"/>
                  </a:lnTo>
                  <a:lnTo>
                    <a:pt x="58898" y="1883813"/>
                  </a:lnTo>
                  <a:lnTo>
                    <a:pt x="71821" y="1885949"/>
                  </a:lnTo>
                  <a:lnTo>
                    <a:pt x="3980169" y="1885949"/>
                  </a:lnTo>
                  <a:lnTo>
                    <a:pt x="3979306" y="1886466"/>
                  </a:lnTo>
                  <a:lnTo>
                    <a:pt x="3972509" y="1889673"/>
                  </a:lnTo>
                  <a:lnTo>
                    <a:pt x="3965435" y="1892211"/>
                  </a:lnTo>
                  <a:lnTo>
                    <a:pt x="3958218" y="1894024"/>
                  </a:lnTo>
                  <a:lnTo>
                    <a:pt x="3950856" y="1895112"/>
                  </a:lnTo>
                  <a:lnTo>
                    <a:pt x="3943349" y="1895474"/>
                  </a:lnTo>
                  <a:close/>
                </a:path>
                <a:path w="4019550" h="1895475">
                  <a:moveTo>
                    <a:pt x="3980169" y="1885949"/>
                  </a:moveTo>
                  <a:lnTo>
                    <a:pt x="3947727" y="1885949"/>
                  </a:lnTo>
                  <a:lnTo>
                    <a:pt x="3952062" y="1885522"/>
                  </a:lnTo>
                  <a:lnTo>
                    <a:pt x="3960650" y="1883813"/>
                  </a:lnTo>
                  <a:lnTo>
                    <a:pt x="3993591" y="1863324"/>
                  </a:lnTo>
                  <a:lnTo>
                    <a:pt x="4009597" y="1827988"/>
                  </a:lnTo>
                  <a:lnTo>
                    <a:pt x="4010024" y="1823652"/>
                  </a:lnTo>
                  <a:lnTo>
                    <a:pt x="4010024" y="71821"/>
                  </a:lnTo>
                  <a:lnTo>
                    <a:pt x="4009716" y="68693"/>
                  </a:lnTo>
                  <a:lnTo>
                    <a:pt x="4009597" y="67485"/>
                  </a:lnTo>
                  <a:lnTo>
                    <a:pt x="3993591" y="32148"/>
                  </a:lnTo>
                  <a:lnTo>
                    <a:pt x="3960650" y="11659"/>
                  </a:lnTo>
                  <a:lnTo>
                    <a:pt x="3947727" y="9524"/>
                  </a:lnTo>
                  <a:lnTo>
                    <a:pt x="3980170" y="9524"/>
                  </a:lnTo>
                  <a:lnTo>
                    <a:pt x="4010541" y="40242"/>
                  </a:lnTo>
                  <a:lnTo>
                    <a:pt x="4019549" y="1819274"/>
                  </a:lnTo>
                  <a:lnTo>
                    <a:pt x="4019187" y="1826781"/>
                  </a:lnTo>
                  <a:lnTo>
                    <a:pt x="4002282" y="1867591"/>
                  </a:lnTo>
                  <a:lnTo>
                    <a:pt x="3985820" y="1882548"/>
                  </a:lnTo>
                  <a:lnTo>
                    <a:pt x="3980169" y="188594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04924" y="32194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3"/>
                  </a:lnTo>
                  <a:lnTo>
                    <a:pt x="43364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7" y="202115"/>
                  </a:lnTo>
                  <a:lnTo>
                    <a:pt x="35990" y="161117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7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3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2" y="407484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6" y="520326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4E45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466849" y="3381374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116085" y="232171"/>
                  </a:moveTo>
                  <a:lnTo>
                    <a:pt x="70894" y="223051"/>
                  </a:lnTo>
                  <a:lnTo>
                    <a:pt x="33995" y="198176"/>
                  </a:lnTo>
                  <a:lnTo>
                    <a:pt x="9120" y="161277"/>
                  </a:lnTo>
                  <a:lnTo>
                    <a:pt x="0" y="116085"/>
                  </a:lnTo>
                  <a:lnTo>
                    <a:pt x="9120" y="70894"/>
                  </a:lnTo>
                  <a:lnTo>
                    <a:pt x="33995" y="33995"/>
                  </a:lnTo>
                  <a:lnTo>
                    <a:pt x="70894" y="9120"/>
                  </a:lnTo>
                  <a:lnTo>
                    <a:pt x="116085" y="0"/>
                  </a:lnTo>
                  <a:lnTo>
                    <a:pt x="161277" y="9120"/>
                  </a:lnTo>
                  <a:lnTo>
                    <a:pt x="198176" y="33995"/>
                  </a:lnTo>
                  <a:lnTo>
                    <a:pt x="211377" y="53578"/>
                  </a:lnTo>
                  <a:lnTo>
                    <a:pt x="108663" y="53578"/>
                  </a:lnTo>
                  <a:lnTo>
                    <a:pt x="102691" y="59549"/>
                  </a:lnTo>
                  <a:lnTo>
                    <a:pt x="102691" y="102691"/>
                  </a:lnTo>
                  <a:lnTo>
                    <a:pt x="59549" y="102691"/>
                  </a:lnTo>
                  <a:lnTo>
                    <a:pt x="53578" y="108663"/>
                  </a:lnTo>
                  <a:lnTo>
                    <a:pt x="53578" y="123508"/>
                  </a:lnTo>
                  <a:lnTo>
                    <a:pt x="59549" y="129480"/>
                  </a:lnTo>
                  <a:lnTo>
                    <a:pt x="102691" y="129480"/>
                  </a:lnTo>
                  <a:lnTo>
                    <a:pt x="102691" y="172622"/>
                  </a:lnTo>
                  <a:lnTo>
                    <a:pt x="108663" y="178593"/>
                  </a:lnTo>
                  <a:lnTo>
                    <a:pt x="213540" y="178593"/>
                  </a:lnTo>
                  <a:lnTo>
                    <a:pt x="209847" y="184565"/>
                  </a:lnTo>
                  <a:lnTo>
                    <a:pt x="235109" y="209847"/>
                  </a:lnTo>
                  <a:lnTo>
                    <a:pt x="184565" y="209847"/>
                  </a:lnTo>
                  <a:lnTo>
                    <a:pt x="169368" y="219269"/>
                  </a:lnTo>
                  <a:lnTo>
                    <a:pt x="152732" y="226283"/>
                  </a:lnTo>
                  <a:lnTo>
                    <a:pt x="134893" y="230661"/>
                  </a:lnTo>
                  <a:lnTo>
                    <a:pt x="116085" y="232171"/>
                  </a:lnTo>
                  <a:close/>
                </a:path>
                <a:path w="285750" h="286385">
                  <a:moveTo>
                    <a:pt x="213540" y="178593"/>
                  </a:moveTo>
                  <a:lnTo>
                    <a:pt x="123508" y="178593"/>
                  </a:lnTo>
                  <a:lnTo>
                    <a:pt x="129480" y="172622"/>
                  </a:lnTo>
                  <a:lnTo>
                    <a:pt x="129480" y="129480"/>
                  </a:lnTo>
                  <a:lnTo>
                    <a:pt x="172622" y="129480"/>
                  </a:lnTo>
                  <a:lnTo>
                    <a:pt x="178593" y="123508"/>
                  </a:lnTo>
                  <a:lnTo>
                    <a:pt x="178593" y="108663"/>
                  </a:lnTo>
                  <a:lnTo>
                    <a:pt x="172622" y="102691"/>
                  </a:lnTo>
                  <a:lnTo>
                    <a:pt x="129480" y="102691"/>
                  </a:lnTo>
                  <a:lnTo>
                    <a:pt x="129480" y="59549"/>
                  </a:lnTo>
                  <a:lnTo>
                    <a:pt x="123508" y="53578"/>
                  </a:lnTo>
                  <a:lnTo>
                    <a:pt x="211377" y="53578"/>
                  </a:lnTo>
                  <a:lnTo>
                    <a:pt x="223051" y="70894"/>
                  </a:lnTo>
                  <a:lnTo>
                    <a:pt x="232171" y="116085"/>
                  </a:lnTo>
                  <a:lnTo>
                    <a:pt x="230653" y="134893"/>
                  </a:lnTo>
                  <a:lnTo>
                    <a:pt x="226262" y="152732"/>
                  </a:lnTo>
                  <a:lnTo>
                    <a:pt x="219245" y="169368"/>
                  </a:lnTo>
                  <a:lnTo>
                    <a:pt x="213540" y="178593"/>
                  </a:lnTo>
                  <a:close/>
                </a:path>
                <a:path w="285750" h="286385">
                  <a:moveTo>
                    <a:pt x="267862" y="285791"/>
                  </a:moveTo>
                  <a:lnTo>
                    <a:pt x="261134" y="284483"/>
                  </a:lnTo>
                  <a:lnTo>
                    <a:pt x="255221" y="280559"/>
                  </a:lnTo>
                  <a:lnTo>
                    <a:pt x="184565" y="209847"/>
                  </a:lnTo>
                  <a:lnTo>
                    <a:pt x="235109" y="209847"/>
                  </a:lnTo>
                  <a:lnTo>
                    <a:pt x="280503" y="255277"/>
                  </a:lnTo>
                  <a:lnTo>
                    <a:pt x="284427" y="261189"/>
                  </a:lnTo>
                  <a:lnTo>
                    <a:pt x="285736" y="267918"/>
                  </a:lnTo>
                  <a:lnTo>
                    <a:pt x="284427" y="274647"/>
                  </a:lnTo>
                  <a:lnTo>
                    <a:pt x="280503" y="280559"/>
                  </a:lnTo>
                  <a:lnTo>
                    <a:pt x="274591" y="284483"/>
                  </a:lnTo>
                  <a:lnTo>
                    <a:pt x="267862" y="285791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2224" y="3202717"/>
            <a:ext cx="3512185" cy="141224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330"/>
              </a:spcBef>
            </a:pPr>
            <a:r>
              <a:rPr sz="20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전문자료 리서치</a:t>
            </a:r>
            <a:endParaRPr sz="2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74065">
              <a:lnSpc>
                <a:spcPct val="100000"/>
              </a:lnSpc>
              <a:spcBef>
                <a:spcPts val="165"/>
              </a:spcBef>
            </a:pP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고급 학술 및 전문 정보 검색 도구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135"/>
              </a:spcBef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080">
              <a:lnSpc>
                <a:spcPct val="125000"/>
              </a:lnSpc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EXA.AI MCP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는 학술 논문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전문 리포트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저널 등 신뢰도 높은 전문자료를 빠르게 검색하고 분석하는 특화된 도구입니다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 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일반 검색엔진보다 더 깊이 있는 정보를 제공합니다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6970" y="1819910"/>
            <a:ext cx="185683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기능 및 특징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6070" y="2254151"/>
            <a:ext cx="4942930" cy="2760371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전문 학술 자료 접근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논문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연구 보고서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학술 저널 등 일반 검색으로는 찾기 어려운 자료에 접근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AI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기반 자료 요약 및 분석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방대한 자료를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AI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자동으로 요약하고 핵심 포인트를 추출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신뢰도 검증 시스템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출처와 신뢰성을 자동 검증하여 높은 품질의 정보만 제공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타 </a:t>
            </a: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MCP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도구와 원활한 연동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MCP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와 연결하여 연구 결과를 자동으로 보고서화 가능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다국어 문서 지원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전 세계 다양한 언어의 학술 자료 번역 및 분석 가능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67348" y="2143123"/>
            <a:ext cx="5657850" cy="3819525"/>
          </a:xfrm>
          <a:custGeom>
            <a:avLst/>
            <a:gdLst/>
            <a:ahLst/>
            <a:cxnLst/>
            <a:rect l="l" t="t" r="r" b="b"/>
            <a:pathLst>
              <a:path w="5657850" h="5067300">
                <a:moveTo>
                  <a:pt x="5586653" y="5067299"/>
                </a:moveTo>
                <a:lnTo>
                  <a:pt x="71197" y="5067299"/>
                </a:lnTo>
                <a:lnTo>
                  <a:pt x="66241" y="5066811"/>
                </a:lnTo>
                <a:lnTo>
                  <a:pt x="29705" y="5051677"/>
                </a:lnTo>
                <a:lnTo>
                  <a:pt x="3885" y="5015637"/>
                </a:lnTo>
                <a:lnTo>
                  <a:pt x="0" y="4996102"/>
                </a:lnTo>
                <a:lnTo>
                  <a:pt x="0" y="4991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5586653" y="0"/>
                </a:lnTo>
                <a:lnTo>
                  <a:pt x="5628142" y="15621"/>
                </a:lnTo>
                <a:lnTo>
                  <a:pt x="5653962" y="51661"/>
                </a:lnTo>
                <a:lnTo>
                  <a:pt x="5657848" y="71196"/>
                </a:lnTo>
                <a:lnTo>
                  <a:pt x="5657848" y="4996102"/>
                </a:lnTo>
                <a:lnTo>
                  <a:pt x="5642226" y="5037593"/>
                </a:lnTo>
                <a:lnTo>
                  <a:pt x="5606187" y="5063413"/>
                </a:lnTo>
                <a:lnTo>
                  <a:pt x="5591607" y="5066811"/>
                </a:lnTo>
                <a:lnTo>
                  <a:pt x="5586653" y="5067299"/>
                </a:lnTo>
                <a:close/>
              </a:path>
            </a:pathLst>
          </a:custGeom>
          <a:solidFill>
            <a:srgbClr val="1F2937">
              <a:alpha val="5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100" y="1070711"/>
            <a:ext cx="401955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프롬프트 </a:t>
            </a:r>
            <a:r>
              <a:rPr sz="2700" b="1" dirty="0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(1)</a:t>
            </a:r>
            <a:endParaRPr sz="27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799" y="1800224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6799" y="2143124"/>
            <a:ext cx="4019550" cy="1695450"/>
            <a:chOff x="1066799" y="2143124"/>
            <a:chExt cx="4019550" cy="1695450"/>
          </a:xfrm>
        </p:grpSpPr>
        <p:sp>
          <p:nvSpPr>
            <p:cNvPr id="6" name="object 6"/>
            <p:cNvSpPr/>
            <p:nvPr/>
          </p:nvSpPr>
          <p:spPr>
            <a:xfrm>
              <a:off x="1066799" y="2143124"/>
              <a:ext cx="4019550" cy="1695450"/>
            </a:xfrm>
            <a:custGeom>
              <a:avLst/>
              <a:gdLst/>
              <a:ahLst/>
              <a:cxnLst/>
              <a:rect l="l" t="t" r="r" b="b"/>
              <a:pathLst>
                <a:path w="4019550" h="1695450">
                  <a:moveTo>
                    <a:pt x="3943349" y="1695449"/>
                  </a:moveTo>
                  <a:lnTo>
                    <a:pt x="76199" y="1695449"/>
                  </a:lnTo>
                  <a:lnTo>
                    <a:pt x="68693" y="1695087"/>
                  </a:lnTo>
                  <a:lnTo>
                    <a:pt x="27882" y="1678182"/>
                  </a:lnTo>
                  <a:lnTo>
                    <a:pt x="3262" y="1641336"/>
                  </a:lnTo>
                  <a:lnTo>
                    <a:pt x="0" y="16192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5691" y="12829"/>
                  </a:lnTo>
                  <a:lnTo>
                    <a:pt x="4013748" y="47038"/>
                  </a:lnTo>
                  <a:lnTo>
                    <a:pt x="4019549" y="76199"/>
                  </a:lnTo>
                  <a:lnTo>
                    <a:pt x="4019549" y="1619249"/>
                  </a:lnTo>
                  <a:lnTo>
                    <a:pt x="4006718" y="1661592"/>
                  </a:lnTo>
                  <a:lnTo>
                    <a:pt x="3972509" y="1689649"/>
                  </a:lnTo>
                  <a:lnTo>
                    <a:pt x="3943349" y="1695449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66799" y="2143124"/>
              <a:ext cx="4019550" cy="1695450"/>
            </a:xfrm>
            <a:custGeom>
              <a:avLst/>
              <a:gdLst/>
              <a:ahLst/>
              <a:cxnLst/>
              <a:rect l="l" t="t" r="r" b="b"/>
              <a:pathLst>
                <a:path w="4019550" h="1695450">
                  <a:moveTo>
                    <a:pt x="3943349" y="1695449"/>
                  </a:moveTo>
                  <a:lnTo>
                    <a:pt x="76199" y="1695449"/>
                  </a:lnTo>
                  <a:lnTo>
                    <a:pt x="68693" y="1695087"/>
                  </a:lnTo>
                  <a:lnTo>
                    <a:pt x="27882" y="1678182"/>
                  </a:lnTo>
                  <a:lnTo>
                    <a:pt x="3262" y="1641336"/>
                  </a:lnTo>
                  <a:lnTo>
                    <a:pt x="0" y="16192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0170" y="9524"/>
                  </a:lnTo>
                  <a:lnTo>
                    <a:pt x="71821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1623627"/>
                  </a:lnTo>
                  <a:lnTo>
                    <a:pt x="9833" y="1626756"/>
                  </a:lnTo>
                  <a:lnTo>
                    <a:pt x="9951" y="1627963"/>
                  </a:lnTo>
                  <a:lnTo>
                    <a:pt x="25957" y="1663300"/>
                  </a:lnTo>
                  <a:lnTo>
                    <a:pt x="58898" y="1683789"/>
                  </a:lnTo>
                  <a:lnTo>
                    <a:pt x="71821" y="1685924"/>
                  </a:lnTo>
                  <a:lnTo>
                    <a:pt x="3980170" y="1685924"/>
                  </a:lnTo>
                  <a:lnTo>
                    <a:pt x="3979306" y="1686441"/>
                  </a:lnTo>
                  <a:lnTo>
                    <a:pt x="3972509" y="1689649"/>
                  </a:lnTo>
                  <a:lnTo>
                    <a:pt x="3965435" y="1692187"/>
                  </a:lnTo>
                  <a:lnTo>
                    <a:pt x="3958218" y="1693999"/>
                  </a:lnTo>
                  <a:lnTo>
                    <a:pt x="3950856" y="1695087"/>
                  </a:lnTo>
                  <a:lnTo>
                    <a:pt x="3943349" y="1695449"/>
                  </a:lnTo>
                  <a:close/>
                </a:path>
                <a:path w="4019550" h="1695450">
                  <a:moveTo>
                    <a:pt x="3980170" y="1685924"/>
                  </a:moveTo>
                  <a:lnTo>
                    <a:pt x="3947727" y="1685924"/>
                  </a:lnTo>
                  <a:lnTo>
                    <a:pt x="3952062" y="1685497"/>
                  </a:lnTo>
                  <a:lnTo>
                    <a:pt x="3960650" y="1683789"/>
                  </a:lnTo>
                  <a:lnTo>
                    <a:pt x="3993591" y="1663300"/>
                  </a:lnTo>
                  <a:lnTo>
                    <a:pt x="4009597" y="1627963"/>
                  </a:lnTo>
                  <a:lnTo>
                    <a:pt x="4010024" y="1623627"/>
                  </a:lnTo>
                  <a:lnTo>
                    <a:pt x="4010024" y="71821"/>
                  </a:lnTo>
                  <a:lnTo>
                    <a:pt x="4009716" y="68693"/>
                  </a:lnTo>
                  <a:lnTo>
                    <a:pt x="4009597" y="67485"/>
                  </a:lnTo>
                  <a:lnTo>
                    <a:pt x="3993591" y="32149"/>
                  </a:lnTo>
                  <a:lnTo>
                    <a:pt x="3960650" y="11660"/>
                  </a:lnTo>
                  <a:lnTo>
                    <a:pt x="3947727" y="9524"/>
                  </a:lnTo>
                  <a:lnTo>
                    <a:pt x="3980170" y="9524"/>
                  </a:lnTo>
                  <a:lnTo>
                    <a:pt x="4010541" y="40242"/>
                  </a:lnTo>
                  <a:lnTo>
                    <a:pt x="4019549" y="1619249"/>
                  </a:lnTo>
                  <a:lnTo>
                    <a:pt x="4019187" y="1626756"/>
                  </a:lnTo>
                  <a:lnTo>
                    <a:pt x="4002282" y="1667567"/>
                  </a:lnTo>
                  <a:lnTo>
                    <a:pt x="3985819" y="1682524"/>
                  </a:lnTo>
                  <a:lnTo>
                    <a:pt x="3980170" y="16859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04924" y="238124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0"/>
                  </a:lnTo>
                  <a:lnTo>
                    <a:pt x="216321" y="596474"/>
                  </a:lnTo>
                  <a:lnTo>
                    <a:pt x="174480" y="580336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2"/>
                  </a:lnTo>
                  <a:lnTo>
                    <a:pt x="43364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7" y="202115"/>
                  </a:lnTo>
                  <a:lnTo>
                    <a:pt x="35990" y="161118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2"/>
                  </a:lnTo>
                  <a:lnTo>
                    <a:pt x="161117" y="35990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9" y="59982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8"/>
                  </a:lnTo>
                  <a:lnTo>
                    <a:pt x="591782" y="202115"/>
                  </a:lnTo>
                  <a:lnTo>
                    <a:pt x="603743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6"/>
                  </a:lnTo>
                  <a:lnTo>
                    <a:pt x="603743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8"/>
                  </a:lnTo>
                  <a:lnTo>
                    <a:pt x="520326" y="520325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4E45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466849" y="2543174"/>
              <a:ext cx="285750" cy="286385"/>
            </a:xfrm>
            <a:custGeom>
              <a:avLst/>
              <a:gdLst/>
              <a:ahLst/>
              <a:cxnLst/>
              <a:rect l="l" t="t" r="r" b="b"/>
              <a:pathLst>
                <a:path w="285750" h="286385">
                  <a:moveTo>
                    <a:pt x="116085" y="232171"/>
                  </a:moveTo>
                  <a:lnTo>
                    <a:pt x="70894" y="223051"/>
                  </a:lnTo>
                  <a:lnTo>
                    <a:pt x="33995" y="198176"/>
                  </a:lnTo>
                  <a:lnTo>
                    <a:pt x="9120" y="161277"/>
                  </a:lnTo>
                  <a:lnTo>
                    <a:pt x="0" y="116085"/>
                  </a:lnTo>
                  <a:lnTo>
                    <a:pt x="9120" y="70894"/>
                  </a:lnTo>
                  <a:lnTo>
                    <a:pt x="33995" y="33995"/>
                  </a:lnTo>
                  <a:lnTo>
                    <a:pt x="70894" y="9120"/>
                  </a:lnTo>
                  <a:lnTo>
                    <a:pt x="116085" y="0"/>
                  </a:lnTo>
                  <a:lnTo>
                    <a:pt x="161277" y="9120"/>
                  </a:lnTo>
                  <a:lnTo>
                    <a:pt x="198176" y="33995"/>
                  </a:lnTo>
                  <a:lnTo>
                    <a:pt x="199337" y="35718"/>
                  </a:lnTo>
                  <a:lnTo>
                    <a:pt x="110808" y="35718"/>
                  </a:lnTo>
                  <a:lnTo>
                    <a:pt x="105582" y="36233"/>
                  </a:lnTo>
                  <a:lnTo>
                    <a:pt x="67048" y="52194"/>
                  </a:lnTo>
                  <a:lnTo>
                    <a:pt x="39816" y="90206"/>
                  </a:lnTo>
                  <a:lnTo>
                    <a:pt x="35718" y="110808"/>
                  </a:lnTo>
                  <a:lnTo>
                    <a:pt x="35718" y="121362"/>
                  </a:lnTo>
                  <a:lnTo>
                    <a:pt x="52194" y="165123"/>
                  </a:lnTo>
                  <a:lnTo>
                    <a:pt x="90206" y="192354"/>
                  </a:lnTo>
                  <a:lnTo>
                    <a:pt x="110808" y="196453"/>
                  </a:lnTo>
                  <a:lnTo>
                    <a:pt x="221725" y="196453"/>
                  </a:lnTo>
                  <a:lnTo>
                    <a:pt x="235109" y="209847"/>
                  </a:lnTo>
                  <a:lnTo>
                    <a:pt x="184565" y="209847"/>
                  </a:lnTo>
                  <a:lnTo>
                    <a:pt x="169368" y="219269"/>
                  </a:lnTo>
                  <a:lnTo>
                    <a:pt x="152732" y="226283"/>
                  </a:lnTo>
                  <a:lnTo>
                    <a:pt x="134893" y="230661"/>
                  </a:lnTo>
                  <a:lnTo>
                    <a:pt x="116085" y="232171"/>
                  </a:lnTo>
                  <a:close/>
                </a:path>
                <a:path w="285750" h="286385">
                  <a:moveTo>
                    <a:pt x="221725" y="196453"/>
                  </a:moveTo>
                  <a:lnTo>
                    <a:pt x="121362" y="196453"/>
                  </a:lnTo>
                  <a:lnTo>
                    <a:pt x="126589" y="195938"/>
                  </a:lnTo>
                  <a:lnTo>
                    <a:pt x="136940" y="193879"/>
                  </a:lnTo>
                  <a:lnTo>
                    <a:pt x="176645" y="169182"/>
                  </a:lnTo>
                  <a:lnTo>
                    <a:pt x="195938" y="126589"/>
                  </a:lnTo>
                  <a:lnTo>
                    <a:pt x="196453" y="121362"/>
                  </a:lnTo>
                  <a:lnTo>
                    <a:pt x="196453" y="110808"/>
                  </a:lnTo>
                  <a:lnTo>
                    <a:pt x="179977" y="67048"/>
                  </a:lnTo>
                  <a:lnTo>
                    <a:pt x="141965" y="39816"/>
                  </a:lnTo>
                  <a:lnTo>
                    <a:pt x="121362" y="35718"/>
                  </a:lnTo>
                  <a:lnTo>
                    <a:pt x="199337" y="35718"/>
                  </a:lnTo>
                  <a:lnTo>
                    <a:pt x="223051" y="70894"/>
                  </a:lnTo>
                  <a:lnTo>
                    <a:pt x="232171" y="116085"/>
                  </a:lnTo>
                  <a:lnTo>
                    <a:pt x="230653" y="134893"/>
                  </a:lnTo>
                  <a:lnTo>
                    <a:pt x="226262" y="152732"/>
                  </a:lnTo>
                  <a:lnTo>
                    <a:pt x="219323" y="169182"/>
                  </a:lnTo>
                  <a:lnTo>
                    <a:pt x="219245" y="169368"/>
                  </a:lnTo>
                  <a:lnTo>
                    <a:pt x="209847" y="184565"/>
                  </a:lnTo>
                  <a:lnTo>
                    <a:pt x="221725" y="196453"/>
                  </a:lnTo>
                  <a:close/>
                </a:path>
                <a:path w="285750" h="286385">
                  <a:moveTo>
                    <a:pt x="267862" y="285791"/>
                  </a:moveTo>
                  <a:lnTo>
                    <a:pt x="261134" y="284483"/>
                  </a:lnTo>
                  <a:lnTo>
                    <a:pt x="255221" y="280559"/>
                  </a:lnTo>
                  <a:lnTo>
                    <a:pt x="184565" y="209847"/>
                  </a:lnTo>
                  <a:lnTo>
                    <a:pt x="235109" y="209847"/>
                  </a:lnTo>
                  <a:lnTo>
                    <a:pt x="280503" y="255277"/>
                  </a:lnTo>
                  <a:lnTo>
                    <a:pt x="284427" y="261189"/>
                  </a:lnTo>
                  <a:lnTo>
                    <a:pt x="285736" y="267918"/>
                  </a:lnTo>
                  <a:lnTo>
                    <a:pt x="284427" y="274647"/>
                  </a:lnTo>
                  <a:lnTo>
                    <a:pt x="280503" y="280559"/>
                  </a:lnTo>
                  <a:lnTo>
                    <a:pt x="274591" y="284483"/>
                  </a:lnTo>
                  <a:lnTo>
                    <a:pt x="267862" y="285791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2054225" y="2391308"/>
            <a:ext cx="2292985" cy="537845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DuckDuckGo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웹 리서치 자동화 도구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1292224" y="3098317"/>
            <a:ext cx="3497579" cy="45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실시간 웹 뉴스 및 트렌드 정보를 자동으로 검색하고 수 집하는 기능을 제공합니다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grpSp>
        <p:nvGrpSpPr>
          <p:cNvPr id="12" name="object 12"/>
          <p:cNvGrpSpPr/>
          <p:nvPr/>
        </p:nvGrpSpPr>
        <p:grpSpPr>
          <a:xfrm>
            <a:off x="1066799" y="4029074"/>
            <a:ext cx="4019550" cy="1695450"/>
            <a:chOff x="1066799" y="4029074"/>
            <a:chExt cx="4019550" cy="1695450"/>
          </a:xfrm>
        </p:grpSpPr>
        <p:sp>
          <p:nvSpPr>
            <p:cNvPr id="13" name="object 13"/>
            <p:cNvSpPr/>
            <p:nvPr/>
          </p:nvSpPr>
          <p:spPr>
            <a:xfrm>
              <a:off x="1066799" y="4029074"/>
              <a:ext cx="4019550" cy="1695450"/>
            </a:xfrm>
            <a:custGeom>
              <a:avLst/>
              <a:gdLst/>
              <a:ahLst/>
              <a:cxnLst/>
              <a:rect l="l" t="t" r="r" b="b"/>
              <a:pathLst>
                <a:path w="4019550" h="1695450">
                  <a:moveTo>
                    <a:pt x="3943349" y="1695449"/>
                  </a:moveTo>
                  <a:lnTo>
                    <a:pt x="76199" y="1695449"/>
                  </a:lnTo>
                  <a:lnTo>
                    <a:pt x="68693" y="1695087"/>
                  </a:lnTo>
                  <a:lnTo>
                    <a:pt x="27882" y="1678182"/>
                  </a:lnTo>
                  <a:lnTo>
                    <a:pt x="3262" y="1641335"/>
                  </a:lnTo>
                  <a:lnTo>
                    <a:pt x="0" y="16192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5691" y="12829"/>
                  </a:lnTo>
                  <a:lnTo>
                    <a:pt x="4013748" y="47039"/>
                  </a:lnTo>
                  <a:lnTo>
                    <a:pt x="4019549" y="76199"/>
                  </a:lnTo>
                  <a:lnTo>
                    <a:pt x="4019549" y="1619249"/>
                  </a:lnTo>
                  <a:lnTo>
                    <a:pt x="4006718" y="1661591"/>
                  </a:lnTo>
                  <a:lnTo>
                    <a:pt x="3972509" y="1689648"/>
                  </a:lnTo>
                  <a:lnTo>
                    <a:pt x="3943349" y="1695449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4" name="object 14"/>
            <p:cNvSpPr/>
            <p:nvPr/>
          </p:nvSpPr>
          <p:spPr>
            <a:xfrm>
              <a:off x="1066799" y="4029074"/>
              <a:ext cx="4019550" cy="1695450"/>
            </a:xfrm>
            <a:custGeom>
              <a:avLst/>
              <a:gdLst/>
              <a:ahLst/>
              <a:cxnLst/>
              <a:rect l="l" t="t" r="r" b="b"/>
              <a:pathLst>
                <a:path w="4019550" h="1695450">
                  <a:moveTo>
                    <a:pt x="3943349" y="1695449"/>
                  </a:moveTo>
                  <a:lnTo>
                    <a:pt x="76199" y="1695449"/>
                  </a:lnTo>
                  <a:lnTo>
                    <a:pt x="68693" y="1695087"/>
                  </a:lnTo>
                  <a:lnTo>
                    <a:pt x="27882" y="1678182"/>
                  </a:lnTo>
                  <a:lnTo>
                    <a:pt x="3262" y="1641336"/>
                  </a:lnTo>
                  <a:lnTo>
                    <a:pt x="0" y="1619249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0169" y="9524"/>
                  </a:lnTo>
                  <a:lnTo>
                    <a:pt x="71821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7"/>
                  </a:lnTo>
                  <a:lnTo>
                    <a:pt x="9524" y="71821"/>
                  </a:lnTo>
                  <a:lnTo>
                    <a:pt x="9524" y="1623627"/>
                  </a:lnTo>
                  <a:lnTo>
                    <a:pt x="23193" y="1659932"/>
                  </a:lnTo>
                  <a:lnTo>
                    <a:pt x="54729" y="1682523"/>
                  </a:lnTo>
                  <a:lnTo>
                    <a:pt x="71821" y="1685924"/>
                  </a:lnTo>
                  <a:lnTo>
                    <a:pt x="3980170" y="1685924"/>
                  </a:lnTo>
                  <a:lnTo>
                    <a:pt x="3979306" y="1686441"/>
                  </a:lnTo>
                  <a:lnTo>
                    <a:pt x="3972509" y="1689648"/>
                  </a:lnTo>
                  <a:lnTo>
                    <a:pt x="3965435" y="1692186"/>
                  </a:lnTo>
                  <a:lnTo>
                    <a:pt x="3958218" y="1693999"/>
                  </a:lnTo>
                  <a:lnTo>
                    <a:pt x="3950856" y="1695087"/>
                  </a:lnTo>
                  <a:lnTo>
                    <a:pt x="3943349" y="1695449"/>
                  </a:lnTo>
                  <a:close/>
                </a:path>
                <a:path w="4019550" h="1695450">
                  <a:moveTo>
                    <a:pt x="3980170" y="1685924"/>
                  </a:moveTo>
                  <a:lnTo>
                    <a:pt x="3947727" y="1685924"/>
                  </a:lnTo>
                  <a:lnTo>
                    <a:pt x="3952062" y="1685496"/>
                  </a:lnTo>
                  <a:lnTo>
                    <a:pt x="3960650" y="1683788"/>
                  </a:lnTo>
                  <a:lnTo>
                    <a:pt x="3993591" y="1663299"/>
                  </a:lnTo>
                  <a:lnTo>
                    <a:pt x="4009597" y="1627962"/>
                  </a:lnTo>
                  <a:lnTo>
                    <a:pt x="4010024" y="1623627"/>
                  </a:lnTo>
                  <a:lnTo>
                    <a:pt x="4010024" y="71821"/>
                  </a:lnTo>
                  <a:lnTo>
                    <a:pt x="4009716" y="68693"/>
                  </a:lnTo>
                  <a:lnTo>
                    <a:pt x="4009597" y="67485"/>
                  </a:lnTo>
                  <a:lnTo>
                    <a:pt x="3993591" y="32148"/>
                  </a:lnTo>
                  <a:lnTo>
                    <a:pt x="3960650" y="11659"/>
                  </a:lnTo>
                  <a:lnTo>
                    <a:pt x="3947727" y="9524"/>
                  </a:lnTo>
                  <a:lnTo>
                    <a:pt x="3980169" y="9524"/>
                  </a:lnTo>
                  <a:lnTo>
                    <a:pt x="4010541" y="40242"/>
                  </a:lnTo>
                  <a:lnTo>
                    <a:pt x="4019549" y="1619249"/>
                  </a:lnTo>
                  <a:lnTo>
                    <a:pt x="4019187" y="1626756"/>
                  </a:lnTo>
                  <a:lnTo>
                    <a:pt x="4002282" y="1667566"/>
                  </a:lnTo>
                  <a:lnTo>
                    <a:pt x="3985820" y="1682523"/>
                  </a:lnTo>
                  <a:lnTo>
                    <a:pt x="3980170" y="1685924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5" name="object 15"/>
            <p:cNvSpPr/>
            <p:nvPr/>
          </p:nvSpPr>
          <p:spPr>
            <a:xfrm>
              <a:off x="1304924" y="4267199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0"/>
                  </a:lnTo>
                  <a:lnTo>
                    <a:pt x="216321" y="596474"/>
                  </a:lnTo>
                  <a:lnTo>
                    <a:pt x="174480" y="580335"/>
                  </a:lnTo>
                  <a:lnTo>
                    <a:pt x="135461" y="558231"/>
                  </a:lnTo>
                  <a:lnTo>
                    <a:pt x="100108" y="530642"/>
                  </a:lnTo>
                  <a:lnTo>
                    <a:pt x="69186" y="498162"/>
                  </a:lnTo>
                  <a:lnTo>
                    <a:pt x="43364" y="461498"/>
                  </a:lnTo>
                  <a:lnTo>
                    <a:pt x="23201" y="421441"/>
                  </a:lnTo>
                  <a:lnTo>
                    <a:pt x="9134" y="378860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7" y="202115"/>
                  </a:lnTo>
                  <a:lnTo>
                    <a:pt x="35990" y="161118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7" y="35989"/>
                  </a:lnTo>
                  <a:lnTo>
                    <a:pt x="202115" y="17816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9" y="59981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3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3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6" y="520326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4E45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16" name="object 16"/>
            <p:cNvSpPr/>
            <p:nvPr/>
          </p:nvSpPr>
          <p:spPr>
            <a:xfrm>
              <a:off x="1504949" y="4429124"/>
              <a:ext cx="214629" cy="285750"/>
            </a:xfrm>
            <a:custGeom>
              <a:avLst/>
              <a:gdLst/>
              <a:ahLst/>
              <a:cxnLst/>
              <a:rect l="l" t="t" r="r" b="b"/>
              <a:pathLst>
                <a:path w="214630" h="285750">
                  <a:moveTo>
                    <a:pt x="178593" y="285750"/>
                  </a:moveTo>
                  <a:lnTo>
                    <a:pt x="35718" y="285750"/>
                  </a:lnTo>
                  <a:lnTo>
                    <a:pt x="21826" y="282939"/>
                  </a:lnTo>
                  <a:lnTo>
                    <a:pt x="10471" y="275278"/>
                  </a:lnTo>
                  <a:lnTo>
                    <a:pt x="2810" y="263923"/>
                  </a:lnTo>
                  <a:lnTo>
                    <a:pt x="0" y="250031"/>
                  </a:lnTo>
                  <a:lnTo>
                    <a:pt x="0" y="35718"/>
                  </a:lnTo>
                  <a:lnTo>
                    <a:pt x="2810" y="21826"/>
                  </a:lnTo>
                  <a:lnTo>
                    <a:pt x="10471" y="10471"/>
                  </a:lnTo>
                  <a:lnTo>
                    <a:pt x="21826" y="2810"/>
                  </a:lnTo>
                  <a:lnTo>
                    <a:pt x="35718" y="0"/>
                  </a:lnTo>
                  <a:lnTo>
                    <a:pt x="125015" y="0"/>
                  </a:lnTo>
                  <a:lnTo>
                    <a:pt x="125015" y="81315"/>
                  </a:lnTo>
                  <a:lnTo>
                    <a:pt x="132996" y="89296"/>
                  </a:lnTo>
                  <a:lnTo>
                    <a:pt x="214312" y="89296"/>
                  </a:lnTo>
                  <a:lnTo>
                    <a:pt x="214312" y="133945"/>
                  </a:lnTo>
                  <a:lnTo>
                    <a:pt x="68479" y="133945"/>
                  </a:lnTo>
                  <a:lnTo>
                    <a:pt x="62507" y="139917"/>
                  </a:lnTo>
                  <a:lnTo>
                    <a:pt x="62507" y="244059"/>
                  </a:lnTo>
                  <a:lnTo>
                    <a:pt x="68479" y="250031"/>
                  </a:lnTo>
                  <a:lnTo>
                    <a:pt x="214312" y="250031"/>
                  </a:lnTo>
                  <a:lnTo>
                    <a:pt x="211501" y="263923"/>
                  </a:lnTo>
                  <a:lnTo>
                    <a:pt x="203841" y="275278"/>
                  </a:lnTo>
                  <a:lnTo>
                    <a:pt x="192486" y="282939"/>
                  </a:lnTo>
                  <a:lnTo>
                    <a:pt x="178593" y="285750"/>
                  </a:lnTo>
                  <a:close/>
                </a:path>
                <a:path w="214630" h="285750">
                  <a:moveTo>
                    <a:pt x="214312" y="71437"/>
                  </a:moveTo>
                  <a:lnTo>
                    <a:pt x="142875" y="71437"/>
                  </a:lnTo>
                  <a:lnTo>
                    <a:pt x="142875" y="0"/>
                  </a:lnTo>
                  <a:lnTo>
                    <a:pt x="214312" y="71437"/>
                  </a:lnTo>
                  <a:close/>
                </a:path>
                <a:path w="214630" h="285750">
                  <a:moveTo>
                    <a:pt x="214312" y="250031"/>
                  </a:moveTo>
                  <a:lnTo>
                    <a:pt x="83325" y="250031"/>
                  </a:lnTo>
                  <a:lnTo>
                    <a:pt x="89296" y="244059"/>
                  </a:lnTo>
                  <a:lnTo>
                    <a:pt x="89296" y="218777"/>
                  </a:lnTo>
                  <a:lnTo>
                    <a:pt x="113853" y="218777"/>
                  </a:lnTo>
                  <a:lnTo>
                    <a:pt x="130369" y="215446"/>
                  </a:lnTo>
                  <a:lnTo>
                    <a:pt x="143851" y="206359"/>
                  </a:lnTo>
                  <a:lnTo>
                    <a:pt x="152938" y="192877"/>
                  </a:lnTo>
                  <a:lnTo>
                    <a:pt x="156269" y="176361"/>
                  </a:lnTo>
                  <a:lnTo>
                    <a:pt x="152938" y="159844"/>
                  </a:lnTo>
                  <a:lnTo>
                    <a:pt x="143851" y="146363"/>
                  </a:lnTo>
                  <a:lnTo>
                    <a:pt x="130369" y="137276"/>
                  </a:lnTo>
                  <a:lnTo>
                    <a:pt x="113853" y="133945"/>
                  </a:lnTo>
                  <a:lnTo>
                    <a:pt x="214312" y="133945"/>
                  </a:lnTo>
                  <a:lnTo>
                    <a:pt x="214312" y="250031"/>
                  </a:lnTo>
                  <a:close/>
                </a:path>
                <a:path w="214630" h="285750">
                  <a:moveTo>
                    <a:pt x="122504" y="191988"/>
                  </a:moveTo>
                  <a:lnTo>
                    <a:pt x="89296" y="191988"/>
                  </a:lnTo>
                  <a:lnTo>
                    <a:pt x="89296" y="160734"/>
                  </a:lnTo>
                  <a:lnTo>
                    <a:pt x="122504" y="160734"/>
                  </a:lnTo>
                  <a:lnTo>
                    <a:pt x="129480" y="167710"/>
                  </a:lnTo>
                  <a:lnTo>
                    <a:pt x="129480" y="185011"/>
                  </a:lnTo>
                  <a:lnTo>
                    <a:pt x="122504" y="191988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2054225" y="4277258"/>
            <a:ext cx="1995833" cy="527067"/>
          </a:xfrm>
          <a:prstGeom prst="rect">
            <a:avLst/>
          </a:prstGeom>
        </p:spPr>
        <p:txBody>
          <a:bodyPr vert="horz" wrap="square" lIns="0" tIns="469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70"/>
              </a:spcBef>
            </a:pPr>
            <a:r>
              <a:rPr sz="1800" b="1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MCP</a:t>
            </a:r>
            <a:endParaRPr sz="18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215"/>
              </a:spcBef>
            </a:pP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보고서 작성 자동화 도구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1292224" y="4984267"/>
            <a:ext cx="3492500" cy="45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9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수집된 정보를 기반으로 프레젠테이션 초안을 자동으로 생성합니다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638800" y="1849765"/>
            <a:ext cx="178063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목표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5742620" y="2381249"/>
            <a:ext cx="5107305" cy="137033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목표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: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  <a:p>
            <a:pPr marL="12700" marR="5080">
              <a:lnSpc>
                <a:spcPct val="111100"/>
              </a:lnSpc>
              <a:spcBef>
                <a:spcPts val="645"/>
              </a:spcBef>
            </a:pP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사용자가 입력한 키워드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(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예</a:t>
            </a:r>
            <a:r>
              <a:rPr sz="120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: "</a:t>
            </a:r>
            <a:r>
              <a:rPr lang="en-US"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AI</a:t>
            </a:r>
            <a:r>
              <a:rPr sz="13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교육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마케팅 전략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")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기반으로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EXA.AI MCP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와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DuckDuckGo MCP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통해 신뢰도 높은 자료와 실시간 웹 정보를 수집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·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요약 하고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, PPT MCP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활용해 미리 준비된 마케팅전략 템플릿에 맞춰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15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장 분량의 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PPT </a:t>
            </a:r>
            <a:r>
              <a:rPr sz="13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초안을 자동으로 생성해주세요</a:t>
            </a:r>
            <a:r>
              <a:rPr sz="120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</a:t>
            </a:r>
            <a:endParaRPr sz="12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686970" y="4190206"/>
            <a:ext cx="1399630" cy="246862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15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기능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: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grpSp>
        <p:nvGrpSpPr>
          <p:cNvPr id="23" name="object 23"/>
          <p:cNvGrpSpPr/>
          <p:nvPr/>
        </p:nvGrpSpPr>
        <p:grpSpPr>
          <a:xfrm>
            <a:off x="5695949" y="4625244"/>
            <a:ext cx="2981325" cy="876300"/>
            <a:chOff x="5695949" y="4743449"/>
            <a:chExt cx="2981325" cy="876300"/>
          </a:xfrm>
        </p:grpSpPr>
        <p:sp>
          <p:nvSpPr>
            <p:cNvPr id="24" name="object 24"/>
            <p:cNvSpPr/>
            <p:nvPr/>
          </p:nvSpPr>
          <p:spPr>
            <a:xfrm>
              <a:off x="5695949" y="47434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599" y="210720"/>
                  </a:lnTo>
                  <a:lnTo>
                    <a:pt x="731" y="167338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6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4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E45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5" name="object 2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72149" y="4819649"/>
              <a:ext cx="153322" cy="153352"/>
            </a:xfrm>
            <a:prstGeom prst="rect">
              <a:avLst/>
            </a:prstGeom>
          </p:spPr>
        </p:pic>
        <p:sp>
          <p:nvSpPr>
            <p:cNvPr id="26" name="object 26"/>
            <p:cNvSpPr/>
            <p:nvPr/>
          </p:nvSpPr>
          <p:spPr>
            <a:xfrm>
              <a:off x="8372474" y="47434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5"/>
                  </a:lnTo>
                  <a:lnTo>
                    <a:pt x="34591" y="249082"/>
                  </a:lnTo>
                  <a:lnTo>
                    <a:pt x="11599" y="210720"/>
                  </a:lnTo>
                  <a:lnTo>
                    <a:pt x="731" y="167338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6"/>
                  </a:lnTo>
                  <a:lnTo>
                    <a:pt x="61606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5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7"/>
                  </a:lnTo>
                  <a:lnTo>
                    <a:pt x="295894" y="203733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E45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7" name="object 2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447841" y="4829174"/>
              <a:ext cx="154037" cy="133945"/>
            </a:xfrm>
            <a:prstGeom prst="rect">
              <a:avLst/>
            </a:prstGeom>
          </p:spPr>
        </p:pic>
        <p:sp>
          <p:nvSpPr>
            <p:cNvPr id="28" name="object 28"/>
            <p:cNvSpPr/>
            <p:nvPr/>
          </p:nvSpPr>
          <p:spPr>
            <a:xfrm>
              <a:off x="5695949" y="53149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4"/>
                  </a:lnTo>
                  <a:lnTo>
                    <a:pt x="34591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6"/>
                  </a:lnTo>
                  <a:lnTo>
                    <a:pt x="61607" y="29994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7" y="183"/>
                  </a:lnTo>
                  <a:lnTo>
                    <a:pt x="203733" y="8904"/>
                  </a:lnTo>
                  <a:lnTo>
                    <a:pt x="243191" y="29994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2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7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E45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29" name="object 29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5791199" y="5391149"/>
              <a:ext cx="114299" cy="152399"/>
            </a:xfrm>
            <a:prstGeom prst="rect">
              <a:avLst/>
            </a:prstGeom>
          </p:spPr>
        </p:pic>
        <p:sp>
          <p:nvSpPr>
            <p:cNvPr id="30" name="object 30"/>
            <p:cNvSpPr/>
            <p:nvPr/>
          </p:nvSpPr>
          <p:spPr>
            <a:xfrm>
              <a:off x="8372474" y="5314949"/>
              <a:ext cx="304800" cy="304800"/>
            </a:xfrm>
            <a:custGeom>
              <a:avLst/>
              <a:gdLst/>
              <a:ahLst/>
              <a:cxnLst/>
              <a:rect l="l" t="t" r="r" b="b"/>
              <a:pathLst>
                <a:path w="304800" h="304800">
                  <a:moveTo>
                    <a:pt x="152399" y="304799"/>
                  </a:moveTo>
                  <a:lnTo>
                    <a:pt x="108159" y="298238"/>
                  </a:lnTo>
                  <a:lnTo>
                    <a:pt x="67730" y="279114"/>
                  </a:lnTo>
                  <a:lnTo>
                    <a:pt x="34591" y="249082"/>
                  </a:lnTo>
                  <a:lnTo>
                    <a:pt x="11599" y="210720"/>
                  </a:lnTo>
                  <a:lnTo>
                    <a:pt x="731" y="167337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6"/>
                  </a:lnTo>
                  <a:lnTo>
                    <a:pt x="61606" y="29994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59886" y="183"/>
                  </a:lnTo>
                  <a:lnTo>
                    <a:pt x="203733" y="8904"/>
                  </a:lnTo>
                  <a:lnTo>
                    <a:pt x="243191" y="29994"/>
                  </a:lnTo>
                  <a:lnTo>
                    <a:pt x="274803" y="61606"/>
                  </a:lnTo>
                  <a:lnTo>
                    <a:pt x="295894" y="101065"/>
                  </a:lnTo>
                  <a:lnTo>
                    <a:pt x="304616" y="144912"/>
                  </a:lnTo>
                  <a:lnTo>
                    <a:pt x="304799" y="152399"/>
                  </a:lnTo>
                  <a:lnTo>
                    <a:pt x="304616" y="159886"/>
                  </a:lnTo>
                  <a:lnTo>
                    <a:pt x="295894" y="203732"/>
                  </a:lnTo>
                  <a:lnTo>
                    <a:pt x="274803" y="243191"/>
                  </a:lnTo>
                  <a:lnTo>
                    <a:pt x="243191" y="274803"/>
                  </a:lnTo>
                  <a:lnTo>
                    <a:pt x="203733" y="295894"/>
                  </a:lnTo>
                  <a:lnTo>
                    <a:pt x="159886" y="304616"/>
                  </a:lnTo>
                  <a:lnTo>
                    <a:pt x="152399" y="304799"/>
                  </a:lnTo>
                  <a:close/>
                </a:path>
              </a:pathLst>
            </a:custGeom>
            <a:solidFill>
              <a:srgbClr val="4E45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pic>
          <p:nvPicPr>
            <p:cNvPr id="31" name="object 31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8434932" y="5397501"/>
              <a:ext cx="179883" cy="139697"/>
            </a:xfrm>
            <a:prstGeom prst="rect">
              <a:avLst/>
            </a:prstGeom>
          </p:spPr>
        </p:pic>
      </p:grpSp>
      <p:sp>
        <p:nvSpPr>
          <p:cNvPr id="32" name="object 32"/>
          <p:cNvSpPr txBox="1"/>
          <p:nvPr/>
        </p:nvSpPr>
        <p:spPr>
          <a:xfrm>
            <a:off x="6106070" y="4574346"/>
            <a:ext cx="1666330" cy="45204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실시간 웹 검색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최신 트렌드 자동 수집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8780660" y="4602257"/>
            <a:ext cx="158254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중복 제거 필터링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8780660" y="4833334"/>
            <a:ext cx="1458564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핵심 내용만 요약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6106070" y="5145846"/>
            <a:ext cx="1458565" cy="452047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템플릿 기반 생성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기존 디자인 유지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6" name="object 36"/>
          <p:cNvSpPr txBox="1"/>
          <p:nvPr/>
        </p:nvSpPr>
        <p:spPr>
          <a:xfrm>
            <a:off x="8780660" y="5173757"/>
            <a:ext cx="1458564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출처 자동 기록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8780660" y="5404834"/>
            <a:ext cx="1658740" cy="194284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참고자료 투명성 확보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0" y="1827210"/>
            <a:ext cx="8686800" cy="4763296"/>
          </a:xfrm>
          <a:custGeom>
            <a:avLst/>
            <a:gdLst/>
            <a:ahLst/>
            <a:cxnLst/>
            <a:rect l="l" t="t" r="r" b="b"/>
            <a:pathLst>
              <a:path w="5657850" h="5067300">
                <a:moveTo>
                  <a:pt x="5586653" y="5067299"/>
                </a:moveTo>
                <a:lnTo>
                  <a:pt x="71197" y="5067299"/>
                </a:lnTo>
                <a:lnTo>
                  <a:pt x="66241" y="5066811"/>
                </a:lnTo>
                <a:lnTo>
                  <a:pt x="29705" y="5051677"/>
                </a:lnTo>
                <a:lnTo>
                  <a:pt x="3885" y="5015637"/>
                </a:lnTo>
                <a:lnTo>
                  <a:pt x="0" y="4996102"/>
                </a:lnTo>
                <a:lnTo>
                  <a:pt x="0" y="4991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5586653" y="0"/>
                </a:lnTo>
                <a:lnTo>
                  <a:pt x="5628142" y="15621"/>
                </a:lnTo>
                <a:lnTo>
                  <a:pt x="5653962" y="51661"/>
                </a:lnTo>
                <a:lnTo>
                  <a:pt x="5657848" y="71196"/>
                </a:lnTo>
                <a:lnTo>
                  <a:pt x="5657848" y="4996102"/>
                </a:lnTo>
                <a:lnTo>
                  <a:pt x="5642226" y="5037593"/>
                </a:lnTo>
                <a:lnTo>
                  <a:pt x="5606187" y="5063413"/>
                </a:lnTo>
                <a:lnTo>
                  <a:pt x="5591607" y="5066811"/>
                </a:lnTo>
                <a:lnTo>
                  <a:pt x="5586653" y="5067299"/>
                </a:lnTo>
                <a:close/>
              </a:path>
            </a:pathLst>
          </a:custGeom>
          <a:solidFill>
            <a:srgbClr val="1F2937">
              <a:alpha val="5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100" y="1070711"/>
            <a:ext cx="401955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</a:t>
            </a:r>
            <a:r>
              <a:rPr>
                <a:latin typeface="Noto Sans KR" panose="020B0200000000000000" pitchFamily="50" charset="-127"/>
                <a:ea typeface="Noto Sans KR" panose="020B0200000000000000" pitchFamily="50" charset="-127"/>
              </a:rPr>
              <a:t>프롬프트 </a:t>
            </a:r>
            <a:r>
              <a:rPr sz="2700" b="1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(</a:t>
            </a:r>
            <a:r>
              <a:rPr lang="en-US" sz="2700" b="1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2</a:t>
            </a:r>
            <a:r>
              <a:rPr sz="2700" b="1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)</a:t>
            </a:r>
            <a:endParaRPr sz="27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799" y="1800224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5600" y="1925230"/>
            <a:ext cx="8009978" cy="412933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내 역할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당신은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EXA.AI MCP, DuckDuckGo MCP, PPT MCP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연동하여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사용자가 입 력한 키워드에 대해 경쟁사 및 시장 동향을 자동으로 조사하고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조사 결과를 바탕 으로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PPT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템플릿에 맞춘 초안 파일을 자동으로 생성해주는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AI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리서치 비서입니다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endParaRPr lang="en-US" altLang="ko-KR" sz="1200">
              <a:solidFill>
                <a:srgbClr val="FFFFFF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조건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EXA.AI MCP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통해 논문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리포트 등 신뢰도 높은 전문자료를 수집하고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DuckDuckGo MCP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로 실시간 웹 뉴스 및 트렌드 정보를 함께 조사해주세요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조사된 자료는 중복 없이 핵심 내용만 요약 정리해주세요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PPT MCP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활용해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템플릿의 각 슬라이드 구조와 텍스트 길이에 맞춰 조사 내용을 자동으로 배치해주세요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기존 템플릿의 레이아웃과 디자인은 그대로 유지하고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텍스트만 최신 조사 내용으로 치환해주세요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PPT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 생성 전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각 슬라이드별로 들어갈 주요 내용을 표로 요약해 사용자에게 먼저 보여주고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생성 여부를 확인받아주세요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사용자가 확인 후 승인하면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PPT MCP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통해 실제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PPT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파일을 생성해주세요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생성된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PPT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파일에는 조사 출처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(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논문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기사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웹 링크 등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)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각 슬라이드 하단 또는 참고자료란에 포함해주세요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PPT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 생성 후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결과 파일 경로와 슬라이드별 주요 내용을 표로 정리해 보여주세요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  <a:endParaRPr lang="en-US" altLang="ko-KR" sz="1200" dirty="0">
              <a:solidFill>
                <a:srgbClr val="FFFFFF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  <p:extLst>
      <p:ext uri="{BB962C8B-B14F-4D97-AF65-F5344CB8AC3E}">
        <p14:creationId xmlns:p14="http://schemas.microsoft.com/office/powerpoint/2010/main" val="14646452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0" y="1827210"/>
            <a:ext cx="8686800" cy="4763296"/>
          </a:xfrm>
          <a:custGeom>
            <a:avLst/>
            <a:gdLst/>
            <a:ahLst/>
            <a:cxnLst/>
            <a:rect l="l" t="t" r="r" b="b"/>
            <a:pathLst>
              <a:path w="5657850" h="5067300">
                <a:moveTo>
                  <a:pt x="5586653" y="5067299"/>
                </a:moveTo>
                <a:lnTo>
                  <a:pt x="71197" y="5067299"/>
                </a:lnTo>
                <a:lnTo>
                  <a:pt x="66241" y="5066811"/>
                </a:lnTo>
                <a:lnTo>
                  <a:pt x="29705" y="5051677"/>
                </a:lnTo>
                <a:lnTo>
                  <a:pt x="3885" y="5015637"/>
                </a:lnTo>
                <a:lnTo>
                  <a:pt x="0" y="4996102"/>
                </a:lnTo>
                <a:lnTo>
                  <a:pt x="0" y="4991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5586653" y="0"/>
                </a:lnTo>
                <a:lnTo>
                  <a:pt x="5628142" y="15621"/>
                </a:lnTo>
                <a:lnTo>
                  <a:pt x="5653962" y="51661"/>
                </a:lnTo>
                <a:lnTo>
                  <a:pt x="5657848" y="71196"/>
                </a:lnTo>
                <a:lnTo>
                  <a:pt x="5657848" y="4996102"/>
                </a:lnTo>
                <a:lnTo>
                  <a:pt x="5642226" y="5037593"/>
                </a:lnTo>
                <a:lnTo>
                  <a:pt x="5606187" y="5063413"/>
                </a:lnTo>
                <a:lnTo>
                  <a:pt x="5591607" y="5066811"/>
                </a:lnTo>
                <a:lnTo>
                  <a:pt x="5586653" y="5067299"/>
                </a:lnTo>
                <a:close/>
              </a:path>
            </a:pathLst>
          </a:custGeom>
          <a:solidFill>
            <a:srgbClr val="1F2937">
              <a:alpha val="5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100" y="1070711"/>
            <a:ext cx="401955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</a:t>
            </a:r>
            <a:r>
              <a:rPr>
                <a:latin typeface="Noto Sans KR" panose="020B0200000000000000" pitchFamily="50" charset="-127"/>
                <a:ea typeface="Noto Sans KR" panose="020B0200000000000000" pitchFamily="50" charset="-127"/>
              </a:rPr>
              <a:t>프롬프트 </a:t>
            </a:r>
            <a:r>
              <a:rPr sz="2700" b="1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(</a:t>
            </a:r>
            <a:r>
              <a:rPr lang="en-US" sz="2700" b="1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3</a:t>
            </a:r>
            <a:r>
              <a:rPr sz="2700" b="1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)</a:t>
            </a:r>
            <a:endParaRPr sz="27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799" y="1800224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5600" y="1925230"/>
            <a:ext cx="8009978" cy="3447098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출력 형식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1.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조사 요약 및 슬라이드별 주요 내용 표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(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마크다운 표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2.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사용자 확인 요청 메시지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3. PPT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 생성 결과 요약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(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마크다운 표 및 파일 경로 안내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)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endParaRPr lang="en-US" altLang="ko-KR" sz="1200">
              <a:solidFill>
                <a:srgbClr val="FFFFFF"/>
              </a:solidFill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예시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슬라이드 번호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제목       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내용 요약                             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참고자료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/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출처                             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|---------------|-------------|---------------------------------------------|---------------------------------------------|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 1             |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시장 개요   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국내외 교육 시장 규모 및 성장 동향          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 [EXA.AI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논문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](...), [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뉴스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](...)             |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 2             |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경쟁사 분석 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경쟁사별 마케팅 전략 비교              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 [EXA.AI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리포트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](...), [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웹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](...)             |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| ...           | ...         | ...                                         | ...                                         |</a:t>
            </a:r>
          </a:p>
        </p:txBody>
      </p:sp>
    </p:spTree>
    <p:extLst>
      <p:ext uri="{BB962C8B-B14F-4D97-AF65-F5344CB8AC3E}">
        <p14:creationId xmlns:p14="http://schemas.microsoft.com/office/powerpoint/2010/main" val="3705338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0" y="1827210"/>
            <a:ext cx="8686800" cy="4763296"/>
          </a:xfrm>
          <a:custGeom>
            <a:avLst/>
            <a:gdLst/>
            <a:ahLst/>
            <a:cxnLst/>
            <a:rect l="l" t="t" r="r" b="b"/>
            <a:pathLst>
              <a:path w="5657850" h="5067300">
                <a:moveTo>
                  <a:pt x="5586653" y="5067299"/>
                </a:moveTo>
                <a:lnTo>
                  <a:pt x="71197" y="5067299"/>
                </a:lnTo>
                <a:lnTo>
                  <a:pt x="66241" y="5066811"/>
                </a:lnTo>
                <a:lnTo>
                  <a:pt x="29705" y="5051677"/>
                </a:lnTo>
                <a:lnTo>
                  <a:pt x="3885" y="5015637"/>
                </a:lnTo>
                <a:lnTo>
                  <a:pt x="0" y="4996102"/>
                </a:lnTo>
                <a:lnTo>
                  <a:pt x="0" y="4991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5586653" y="0"/>
                </a:lnTo>
                <a:lnTo>
                  <a:pt x="5628142" y="15621"/>
                </a:lnTo>
                <a:lnTo>
                  <a:pt x="5653962" y="51661"/>
                </a:lnTo>
                <a:lnTo>
                  <a:pt x="5657848" y="71196"/>
                </a:lnTo>
                <a:lnTo>
                  <a:pt x="5657848" y="4996102"/>
                </a:lnTo>
                <a:lnTo>
                  <a:pt x="5642226" y="5037593"/>
                </a:lnTo>
                <a:lnTo>
                  <a:pt x="5606187" y="5063413"/>
                </a:lnTo>
                <a:lnTo>
                  <a:pt x="5591607" y="5066811"/>
                </a:lnTo>
                <a:lnTo>
                  <a:pt x="5586653" y="5067299"/>
                </a:lnTo>
                <a:close/>
              </a:path>
            </a:pathLst>
          </a:custGeom>
          <a:solidFill>
            <a:srgbClr val="1F2937">
              <a:alpha val="5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100" y="1070711"/>
            <a:ext cx="401955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dirty="0">
                <a:latin typeface="Noto Sans KR" panose="020B0200000000000000" pitchFamily="50" charset="-127"/>
                <a:ea typeface="Noto Sans KR" panose="020B0200000000000000" pitchFamily="50" charset="-127"/>
              </a:rPr>
              <a:t>시스템 </a:t>
            </a:r>
            <a:r>
              <a:rPr>
                <a:latin typeface="Noto Sans KR" panose="020B0200000000000000" pitchFamily="50" charset="-127"/>
                <a:ea typeface="Noto Sans KR" panose="020B0200000000000000" pitchFamily="50" charset="-127"/>
              </a:rPr>
              <a:t>프롬프트 </a:t>
            </a:r>
            <a:r>
              <a:rPr sz="2700" b="1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(</a:t>
            </a:r>
            <a:r>
              <a:rPr lang="en-US" sz="2700" b="1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4</a:t>
            </a:r>
            <a:r>
              <a:rPr sz="2700" b="1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)</a:t>
            </a:r>
            <a:endParaRPr sz="27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799" y="1800224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5600" y="1925230"/>
            <a:ext cx="8009978" cy="1569660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진행 방식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: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여러 키워드 또는 조사 항목이 있을 경우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각 항목별로 슬라이드 구성을 분리해 표로 정리해주세요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조사 자료의 신뢰도와 최신성을 우선적으로 반영해주세요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PPT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 생성 시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각 슬라이드별 텍스트 분량이 템플릿 구조에 맞도록 자동 조정해주세요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-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생성된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PPT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파일은 다운로드 링크 또는 파일 경로로 안내해주세요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522027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2667000" y="1827210"/>
            <a:ext cx="8686800" cy="4763296"/>
          </a:xfrm>
          <a:custGeom>
            <a:avLst/>
            <a:gdLst/>
            <a:ahLst/>
            <a:cxnLst/>
            <a:rect l="l" t="t" r="r" b="b"/>
            <a:pathLst>
              <a:path w="5657850" h="5067300">
                <a:moveTo>
                  <a:pt x="5586653" y="5067299"/>
                </a:moveTo>
                <a:lnTo>
                  <a:pt x="71197" y="5067299"/>
                </a:lnTo>
                <a:lnTo>
                  <a:pt x="66241" y="5066811"/>
                </a:lnTo>
                <a:lnTo>
                  <a:pt x="29705" y="5051677"/>
                </a:lnTo>
                <a:lnTo>
                  <a:pt x="3885" y="5015637"/>
                </a:lnTo>
                <a:lnTo>
                  <a:pt x="0" y="4996102"/>
                </a:lnTo>
                <a:lnTo>
                  <a:pt x="0" y="4991099"/>
                </a:lnTo>
                <a:lnTo>
                  <a:pt x="0" y="71196"/>
                </a:lnTo>
                <a:lnTo>
                  <a:pt x="15621" y="29705"/>
                </a:lnTo>
                <a:lnTo>
                  <a:pt x="51661" y="3885"/>
                </a:lnTo>
                <a:lnTo>
                  <a:pt x="71197" y="0"/>
                </a:lnTo>
                <a:lnTo>
                  <a:pt x="5586653" y="0"/>
                </a:lnTo>
                <a:lnTo>
                  <a:pt x="5628142" y="15621"/>
                </a:lnTo>
                <a:lnTo>
                  <a:pt x="5653962" y="51661"/>
                </a:lnTo>
                <a:lnTo>
                  <a:pt x="5657848" y="71196"/>
                </a:lnTo>
                <a:lnTo>
                  <a:pt x="5657848" y="4996102"/>
                </a:lnTo>
                <a:lnTo>
                  <a:pt x="5642226" y="5037593"/>
                </a:lnTo>
                <a:lnTo>
                  <a:pt x="5606187" y="5063413"/>
                </a:lnTo>
                <a:lnTo>
                  <a:pt x="5591607" y="5066811"/>
                </a:lnTo>
                <a:lnTo>
                  <a:pt x="5586653" y="5067299"/>
                </a:lnTo>
                <a:close/>
              </a:path>
            </a:pathLst>
          </a:custGeom>
          <a:solidFill>
            <a:srgbClr val="1F2937">
              <a:alpha val="50199"/>
            </a:srgbClr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100" y="1070711"/>
            <a:ext cx="4019550" cy="489236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ko-KR" altLang="en-US">
                <a:latin typeface="Noto Sans KR" panose="020B0200000000000000" pitchFamily="50" charset="-127"/>
                <a:ea typeface="Noto Sans KR" panose="020B0200000000000000" pitchFamily="50" charset="-127"/>
              </a:rPr>
              <a:t>사용자</a:t>
            </a:r>
            <a:r>
              <a:rPr>
                <a:latin typeface="Noto Sans KR" panose="020B0200000000000000" pitchFamily="50" charset="-127"/>
                <a:ea typeface="Noto Sans KR" panose="020B0200000000000000" pitchFamily="50" charset="-127"/>
              </a:rPr>
              <a:t> 프롬프트 </a:t>
            </a:r>
            <a:endParaRPr sz="27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799" y="1800224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895600" y="1925230"/>
            <a:ext cx="8009978" cy="1626086"/>
          </a:xfrm>
          <a:prstGeom prst="rect">
            <a:avLst/>
          </a:prstGeom>
        </p:spPr>
        <p:txBody>
          <a:bodyPr vert="horz" wrap="square" lIns="0" tIns="1320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한 달간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"AI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교육 마케팅 전략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"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과 관련된 경쟁사 동향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시장 분석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최신 마케팅 사례를 조사해서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8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장 분량의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PPT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초안으로 정리해줘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조사 자료는 신뢰도 높은 논문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리포트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실시간 뉴스 등으로 구성해주고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각 슬라이드별로 들어갈 주요 내용을 표로 먼저 요약해서 보여줘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슬라이드별 주요 내용과 참고자료를 검토한 뒤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, PPT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초안 생성을 승인할 수 있도록 해줘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40"/>
              </a:spcBef>
            </a:pP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최종적으로 생성된 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PPT </a:t>
            </a:r>
            <a:r>
              <a:rPr lang="ko-KR" altLang="en-US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파일 경로와 슬라이드별 요약 내용을 표로 정리해서 안내해줘</a:t>
            </a:r>
            <a:r>
              <a:rPr lang="en-US" altLang="ko-KR" sz="120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672965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467348" y="1619250"/>
            <a:ext cx="5657848" cy="3619499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054100" y="1670786"/>
            <a:ext cx="3365500" cy="613527"/>
          </a:xfrm>
          <a:prstGeom prst="rect">
            <a:avLst/>
          </a:prstGeom>
        </p:spPr>
        <p:txBody>
          <a:bodyPr vert="horz" wrap="square" lIns="0" tIns="196113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dirty="0"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TalkToFigma MCP</a:t>
            </a:r>
            <a:endParaRPr sz="270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1066799" y="2533649"/>
            <a:ext cx="914400" cy="38100"/>
          </a:xfrm>
          <a:custGeom>
            <a:avLst/>
            <a:gdLst/>
            <a:ahLst/>
            <a:cxnLst/>
            <a:rect l="l" t="t" r="r" b="b"/>
            <a:pathLst>
              <a:path w="914400" h="38100">
                <a:moveTo>
                  <a:pt x="914399" y="38099"/>
                </a:moveTo>
                <a:lnTo>
                  <a:pt x="0" y="38099"/>
                </a:lnTo>
                <a:lnTo>
                  <a:pt x="0" y="0"/>
                </a:lnTo>
                <a:lnTo>
                  <a:pt x="914399" y="0"/>
                </a:lnTo>
                <a:lnTo>
                  <a:pt x="914399" y="38099"/>
                </a:lnTo>
                <a:close/>
              </a:path>
            </a:pathLst>
          </a:custGeom>
          <a:solidFill>
            <a:srgbClr val="6266F1"/>
          </a:solidFill>
        </p:spPr>
        <p:txBody>
          <a:bodyPr wrap="square" lIns="0" tIns="0" rIns="0" bIns="0" rtlCol="0"/>
          <a:lstStyle/>
          <a:p>
            <a:endParaRPr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grpSp>
        <p:nvGrpSpPr>
          <p:cNvPr id="5" name="object 5"/>
          <p:cNvGrpSpPr/>
          <p:nvPr/>
        </p:nvGrpSpPr>
        <p:grpSpPr>
          <a:xfrm>
            <a:off x="1066799" y="2876549"/>
            <a:ext cx="4019550" cy="2105025"/>
            <a:chOff x="1066799" y="2876549"/>
            <a:chExt cx="4019550" cy="2105025"/>
          </a:xfrm>
        </p:grpSpPr>
        <p:sp>
          <p:nvSpPr>
            <p:cNvPr id="6" name="object 6"/>
            <p:cNvSpPr/>
            <p:nvPr/>
          </p:nvSpPr>
          <p:spPr>
            <a:xfrm>
              <a:off x="1066799" y="2876549"/>
              <a:ext cx="4019550" cy="2105025"/>
            </a:xfrm>
            <a:custGeom>
              <a:avLst/>
              <a:gdLst/>
              <a:ahLst/>
              <a:cxnLst/>
              <a:rect l="l" t="t" r="r" b="b"/>
              <a:pathLst>
                <a:path w="4019550" h="2105025">
                  <a:moveTo>
                    <a:pt x="3943349" y="2105024"/>
                  </a:moveTo>
                  <a:lnTo>
                    <a:pt x="76199" y="2105024"/>
                  </a:lnTo>
                  <a:lnTo>
                    <a:pt x="68693" y="2104662"/>
                  </a:lnTo>
                  <a:lnTo>
                    <a:pt x="27882" y="2087757"/>
                  </a:lnTo>
                  <a:lnTo>
                    <a:pt x="3262" y="2050911"/>
                  </a:lnTo>
                  <a:lnTo>
                    <a:pt x="0" y="20288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5691" y="12829"/>
                  </a:lnTo>
                  <a:lnTo>
                    <a:pt x="4013748" y="47039"/>
                  </a:lnTo>
                  <a:lnTo>
                    <a:pt x="4019549" y="76199"/>
                  </a:lnTo>
                  <a:lnTo>
                    <a:pt x="4019549" y="2028824"/>
                  </a:lnTo>
                  <a:lnTo>
                    <a:pt x="4006718" y="2071166"/>
                  </a:lnTo>
                  <a:lnTo>
                    <a:pt x="3972508" y="2099224"/>
                  </a:lnTo>
                  <a:lnTo>
                    <a:pt x="3943349" y="2105024"/>
                  </a:lnTo>
                  <a:close/>
                </a:path>
              </a:pathLst>
            </a:custGeom>
            <a:solidFill>
              <a:srgbClr val="1F2937">
                <a:alpha val="501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7" name="object 7"/>
            <p:cNvSpPr/>
            <p:nvPr/>
          </p:nvSpPr>
          <p:spPr>
            <a:xfrm>
              <a:off x="1066799" y="2876549"/>
              <a:ext cx="4019550" cy="2105025"/>
            </a:xfrm>
            <a:custGeom>
              <a:avLst/>
              <a:gdLst/>
              <a:ahLst/>
              <a:cxnLst/>
              <a:rect l="l" t="t" r="r" b="b"/>
              <a:pathLst>
                <a:path w="4019550" h="2105025">
                  <a:moveTo>
                    <a:pt x="3943349" y="2105024"/>
                  </a:moveTo>
                  <a:lnTo>
                    <a:pt x="76199" y="2105024"/>
                  </a:lnTo>
                  <a:lnTo>
                    <a:pt x="68693" y="2104662"/>
                  </a:lnTo>
                  <a:lnTo>
                    <a:pt x="27882" y="2087757"/>
                  </a:lnTo>
                  <a:lnTo>
                    <a:pt x="3262" y="2050911"/>
                  </a:lnTo>
                  <a:lnTo>
                    <a:pt x="0" y="2028824"/>
                  </a:lnTo>
                  <a:lnTo>
                    <a:pt x="0" y="76199"/>
                  </a:lnTo>
                  <a:lnTo>
                    <a:pt x="12829" y="33857"/>
                  </a:lnTo>
                  <a:lnTo>
                    <a:pt x="47039" y="5800"/>
                  </a:lnTo>
                  <a:lnTo>
                    <a:pt x="76199" y="0"/>
                  </a:lnTo>
                  <a:lnTo>
                    <a:pt x="3943349" y="0"/>
                  </a:lnTo>
                  <a:lnTo>
                    <a:pt x="3980169" y="9524"/>
                  </a:lnTo>
                  <a:lnTo>
                    <a:pt x="71821" y="9524"/>
                  </a:lnTo>
                  <a:lnTo>
                    <a:pt x="67486" y="9951"/>
                  </a:lnTo>
                  <a:lnTo>
                    <a:pt x="32149" y="25957"/>
                  </a:lnTo>
                  <a:lnTo>
                    <a:pt x="11660" y="58898"/>
                  </a:lnTo>
                  <a:lnTo>
                    <a:pt x="9524" y="71821"/>
                  </a:lnTo>
                  <a:lnTo>
                    <a:pt x="9524" y="2033202"/>
                  </a:lnTo>
                  <a:lnTo>
                    <a:pt x="9833" y="2036331"/>
                  </a:lnTo>
                  <a:lnTo>
                    <a:pt x="9951" y="2037538"/>
                  </a:lnTo>
                  <a:lnTo>
                    <a:pt x="25957" y="2072874"/>
                  </a:lnTo>
                  <a:lnTo>
                    <a:pt x="58898" y="2093363"/>
                  </a:lnTo>
                  <a:lnTo>
                    <a:pt x="71821" y="2095499"/>
                  </a:lnTo>
                  <a:lnTo>
                    <a:pt x="3980170" y="2095499"/>
                  </a:lnTo>
                  <a:lnTo>
                    <a:pt x="3979305" y="2096016"/>
                  </a:lnTo>
                  <a:lnTo>
                    <a:pt x="3972508" y="2099224"/>
                  </a:lnTo>
                  <a:lnTo>
                    <a:pt x="3965435" y="2101762"/>
                  </a:lnTo>
                  <a:lnTo>
                    <a:pt x="3958217" y="2103574"/>
                  </a:lnTo>
                  <a:lnTo>
                    <a:pt x="3950855" y="2104662"/>
                  </a:lnTo>
                  <a:lnTo>
                    <a:pt x="3943349" y="2105024"/>
                  </a:lnTo>
                  <a:close/>
                </a:path>
                <a:path w="4019550" h="2105025">
                  <a:moveTo>
                    <a:pt x="3980170" y="2095499"/>
                  </a:moveTo>
                  <a:lnTo>
                    <a:pt x="3947727" y="2095499"/>
                  </a:lnTo>
                  <a:lnTo>
                    <a:pt x="3952062" y="2095071"/>
                  </a:lnTo>
                  <a:lnTo>
                    <a:pt x="3960650" y="2093363"/>
                  </a:lnTo>
                  <a:lnTo>
                    <a:pt x="3993591" y="2072874"/>
                  </a:lnTo>
                  <a:lnTo>
                    <a:pt x="4009597" y="2037538"/>
                  </a:lnTo>
                  <a:lnTo>
                    <a:pt x="4010024" y="2033202"/>
                  </a:lnTo>
                  <a:lnTo>
                    <a:pt x="4010024" y="71821"/>
                  </a:lnTo>
                  <a:lnTo>
                    <a:pt x="3996355" y="35516"/>
                  </a:lnTo>
                  <a:lnTo>
                    <a:pt x="3964507" y="12829"/>
                  </a:lnTo>
                  <a:lnTo>
                    <a:pt x="3947727" y="9524"/>
                  </a:lnTo>
                  <a:lnTo>
                    <a:pt x="3980169" y="9524"/>
                  </a:lnTo>
                  <a:lnTo>
                    <a:pt x="4010541" y="40242"/>
                  </a:lnTo>
                  <a:lnTo>
                    <a:pt x="4019549" y="2028824"/>
                  </a:lnTo>
                  <a:lnTo>
                    <a:pt x="4019187" y="2036331"/>
                  </a:lnTo>
                  <a:lnTo>
                    <a:pt x="4002282" y="2077141"/>
                  </a:lnTo>
                  <a:lnTo>
                    <a:pt x="3985819" y="2092099"/>
                  </a:lnTo>
                  <a:lnTo>
                    <a:pt x="3980170" y="2095499"/>
                  </a:lnTo>
                  <a:close/>
                </a:path>
              </a:pathLst>
            </a:custGeom>
            <a:solidFill>
              <a:srgbClr val="6266F1">
                <a:alpha val="30198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8" name="object 8"/>
            <p:cNvSpPr/>
            <p:nvPr/>
          </p:nvSpPr>
          <p:spPr>
            <a:xfrm>
              <a:off x="1304924" y="3114674"/>
              <a:ext cx="609600" cy="609600"/>
            </a:xfrm>
            <a:custGeom>
              <a:avLst/>
              <a:gdLst/>
              <a:ahLst/>
              <a:cxnLst/>
              <a:rect l="l" t="t" r="r" b="b"/>
              <a:pathLst>
                <a:path w="609600" h="609600">
                  <a:moveTo>
                    <a:pt x="304799" y="609599"/>
                  </a:moveTo>
                  <a:lnTo>
                    <a:pt x="260076" y="606301"/>
                  </a:lnTo>
                  <a:lnTo>
                    <a:pt x="216321" y="596475"/>
                  </a:lnTo>
                  <a:lnTo>
                    <a:pt x="174480" y="580336"/>
                  </a:lnTo>
                  <a:lnTo>
                    <a:pt x="135461" y="558231"/>
                  </a:lnTo>
                  <a:lnTo>
                    <a:pt x="100108" y="530641"/>
                  </a:lnTo>
                  <a:lnTo>
                    <a:pt x="69186" y="498163"/>
                  </a:lnTo>
                  <a:lnTo>
                    <a:pt x="43364" y="461498"/>
                  </a:lnTo>
                  <a:lnTo>
                    <a:pt x="23201" y="421441"/>
                  </a:lnTo>
                  <a:lnTo>
                    <a:pt x="9134" y="378859"/>
                  </a:lnTo>
                  <a:lnTo>
                    <a:pt x="1467" y="334675"/>
                  </a:lnTo>
                  <a:lnTo>
                    <a:pt x="0" y="304799"/>
                  </a:lnTo>
                  <a:lnTo>
                    <a:pt x="366" y="289844"/>
                  </a:lnTo>
                  <a:lnTo>
                    <a:pt x="5856" y="245336"/>
                  </a:lnTo>
                  <a:lnTo>
                    <a:pt x="17817" y="202115"/>
                  </a:lnTo>
                  <a:lnTo>
                    <a:pt x="35990" y="161117"/>
                  </a:lnTo>
                  <a:lnTo>
                    <a:pt x="59982" y="123230"/>
                  </a:lnTo>
                  <a:lnTo>
                    <a:pt x="89273" y="89273"/>
                  </a:lnTo>
                  <a:lnTo>
                    <a:pt x="123230" y="59981"/>
                  </a:lnTo>
                  <a:lnTo>
                    <a:pt x="161117" y="35989"/>
                  </a:lnTo>
                  <a:lnTo>
                    <a:pt x="202115" y="17817"/>
                  </a:lnTo>
                  <a:lnTo>
                    <a:pt x="245336" y="5856"/>
                  </a:lnTo>
                  <a:lnTo>
                    <a:pt x="289844" y="367"/>
                  </a:lnTo>
                  <a:lnTo>
                    <a:pt x="304799" y="0"/>
                  </a:lnTo>
                  <a:lnTo>
                    <a:pt x="319755" y="367"/>
                  </a:lnTo>
                  <a:lnTo>
                    <a:pt x="364263" y="5856"/>
                  </a:lnTo>
                  <a:lnTo>
                    <a:pt x="407483" y="17817"/>
                  </a:lnTo>
                  <a:lnTo>
                    <a:pt x="448481" y="35990"/>
                  </a:lnTo>
                  <a:lnTo>
                    <a:pt x="486369" y="59981"/>
                  </a:lnTo>
                  <a:lnTo>
                    <a:pt x="520326" y="89273"/>
                  </a:lnTo>
                  <a:lnTo>
                    <a:pt x="549617" y="123230"/>
                  </a:lnTo>
                  <a:lnTo>
                    <a:pt x="573609" y="161117"/>
                  </a:lnTo>
                  <a:lnTo>
                    <a:pt x="591782" y="202115"/>
                  </a:lnTo>
                  <a:lnTo>
                    <a:pt x="603743" y="245336"/>
                  </a:lnTo>
                  <a:lnTo>
                    <a:pt x="609233" y="289844"/>
                  </a:lnTo>
                  <a:lnTo>
                    <a:pt x="609599" y="304799"/>
                  </a:lnTo>
                  <a:lnTo>
                    <a:pt x="609233" y="319755"/>
                  </a:lnTo>
                  <a:lnTo>
                    <a:pt x="603743" y="364262"/>
                  </a:lnTo>
                  <a:lnTo>
                    <a:pt x="591782" y="407483"/>
                  </a:lnTo>
                  <a:lnTo>
                    <a:pt x="573609" y="448481"/>
                  </a:lnTo>
                  <a:lnTo>
                    <a:pt x="549617" y="486369"/>
                  </a:lnTo>
                  <a:lnTo>
                    <a:pt x="520326" y="520326"/>
                  </a:lnTo>
                  <a:lnTo>
                    <a:pt x="486369" y="549617"/>
                  </a:lnTo>
                  <a:lnTo>
                    <a:pt x="448481" y="573609"/>
                  </a:lnTo>
                  <a:lnTo>
                    <a:pt x="407483" y="591782"/>
                  </a:lnTo>
                  <a:lnTo>
                    <a:pt x="364263" y="603743"/>
                  </a:lnTo>
                  <a:lnTo>
                    <a:pt x="319755" y="609233"/>
                  </a:lnTo>
                  <a:lnTo>
                    <a:pt x="304799" y="609599"/>
                  </a:lnTo>
                  <a:close/>
                </a:path>
              </a:pathLst>
            </a:custGeom>
            <a:solidFill>
              <a:srgbClr val="4E45E4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  <p:sp>
          <p:nvSpPr>
            <p:cNvPr id="9" name="object 9"/>
            <p:cNvSpPr/>
            <p:nvPr/>
          </p:nvSpPr>
          <p:spPr>
            <a:xfrm>
              <a:off x="1428749" y="3294459"/>
              <a:ext cx="357505" cy="250190"/>
            </a:xfrm>
            <a:custGeom>
              <a:avLst/>
              <a:gdLst/>
              <a:ahLst/>
              <a:cxnLst/>
              <a:rect l="l" t="t" r="r" b="b"/>
              <a:pathLst>
                <a:path w="357505" h="250189">
                  <a:moveTo>
                    <a:pt x="223242" y="29021"/>
                  </a:moveTo>
                  <a:lnTo>
                    <a:pt x="133945" y="29021"/>
                  </a:lnTo>
                  <a:lnTo>
                    <a:pt x="133945" y="26789"/>
                  </a:lnTo>
                  <a:lnTo>
                    <a:pt x="136051" y="16363"/>
                  </a:lnTo>
                  <a:lnTo>
                    <a:pt x="141793" y="7848"/>
                  </a:lnTo>
                  <a:lnTo>
                    <a:pt x="150309" y="2105"/>
                  </a:lnTo>
                  <a:lnTo>
                    <a:pt x="160734" y="0"/>
                  </a:lnTo>
                  <a:lnTo>
                    <a:pt x="196453" y="0"/>
                  </a:lnTo>
                  <a:lnTo>
                    <a:pt x="206878" y="2105"/>
                  </a:lnTo>
                  <a:lnTo>
                    <a:pt x="215393" y="7848"/>
                  </a:lnTo>
                  <a:lnTo>
                    <a:pt x="221136" y="16363"/>
                  </a:lnTo>
                  <a:lnTo>
                    <a:pt x="223242" y="26789"/>
                  </a:lnTo>
                  <a:lnTo>
                    <a:pt x="223242" y="29021"/>
                  </a:lnTo>
                  <a:close/>
                </a:path>
                <a:path w="357505" h="250189">
                  <a:moveTo>
                    <a:pt x="35718" y="80367"/>
                  </a:moveTo>
                  <a:lnTo>
                    <a:pt x="21773" y="77520"/>
                  </a:lnTo>
                  <a:lnTo>
                    <a:pt x="10471" y="69895"/>
                  </a:lnTo>
                  <a:lnTo>
                    <a:pt x="2810" y="58540"/>
                  </a:lnTo>
                  <a:lnTo>
                    <a:pt x="0" y="44648"/>
                  </a:lnTo>
                  <a:lnTo>
                    <a:pt x="2709" y="31253"/>
                  </a:lnTo>
                  <a:lnTo>
                    <a:pt x="2810" y="30755"/>
                  </a:lnTo>
                  <a:lnTo>
                    <a:pt x="10471" y="19401"/>
                  </a:lnTo>
                  <a:lnTo>
                    <a:pt x="21826" y="11740"/>
                  </a:lnTo>
                  <a:lnTo>
                    <a:pt x="35718" y="8929"/>
                  </a:lnTo>
                  <a:lnTo>
                    <a:pt x="45882" y="10397"/>
                  </a:lnTo>
                  <a:lnTo>
                    <a:pt x="54910" y="14517"/>
                  </a:lnTo>
                  <a:lnTo>
                    <a:pt x="62379" y="20867"/>
                  </a:lnTo>
                  <a:lnTo>
                    <a:pt x="67865" y="29021"/>
                  </a:lnTo>
                  <a:lnTo>
                    <a:pt x="353206" y="29021"/>
                  </a:lnTo>
                  <a:lnTo>
                    <a:pt x="354376" y="30755"/>
                  </a:lnTo>
                  <a:lnTo>
                    <a:pt x="354477" y="31253"/>
                  </a:lnTo>
                  <a:lnTo>
                    <a:pt x="165199" y="31253"/>
                  </a:lnTo>
                  <a:lnTo>
                    <a:pt x="165199" y="58042"/>
                  </a:lnTo>
                  <a:lnTo>
                    <a:pt x="354477" y="58042"/>
                  </a:lnTo>
                  <a:lnTo>
                    <a:pt x="354376" y="58540"/>
                  </a:lnTo>
                  <a:lnTo>
                    <a:pt x="353206" y="60275"/>
                  </a:lnTo>
                  <a:lnTo>
                    <a:pt x="67865" y="60275"/>
                  </a:lnTo>
                  <a:lnTo>
                    <a:pt x="62379" y="68429"/>
                  </a:lnTo>
                  <a:lnTo>
                    <a:pt x="54910" y="74779"/>
                  </a:lnTo>
                  <a:lnTo>
                    <a:pt x="45882" y="78899"/>
                  </a:lnTo>
                  <a:lnTo>
                    <a:pt x="35718" y="80367"/>
                  </a:lnTo>
                  <a:close/>
                </a:path>
                <a:path w="357505" h="250189">
                  <a:moveTo>
                    <a:pt x="353206" y="29021"/>
                  </a:moveTo>
                  <a:lnTo>
                    <a:pt x="289321" y="29021"/>
                  </a:lnTo>
                  <a:lnTo>
                    <a:pt x="294807" y="20867"/>
                  </a:lnTo>
                  <a:lnTo>
                    <a:pt x="302276" y="14517"/>
                  </a:lnTo>
                  <a:lnTo>
                    <a:pt x="311305" y="10397"/>
                  </a:lnTo>
                  <a:lnTo>
                    <a:pt x="321468" y="8929"/>
                  </a:lnTo>
                  <a:lnTo>
                    <a:pt x="335361" y="11740"/>
                  </a:lnTo>
                  <a:lnTo>
                    <a:pt x="346716" y="19401"/>
                  </a:lnTo>
                  <a:lnTo>
                    <a:pt x="353206" y="29021"/>
                  </a:lnTo>
                  <a:close/>
                </a:path>
                <a:path w="357505" h="250189">
                  <a:moveTo>
                    <a:pt x="354477" y="58042"/>
                  </a:moveTo>
                  <a:lnTo>
                    <a:pt x="191988" y="58042"/>
                  </a:lnTo>
                  <a:lnTo>
                    <a:pt x="191988" y="31253"/>
                  </a:lnTo>
                  <a:lnTo>
                    <a:pt x="354477" y="31253"/>
                  </a:lnTo>
                  <a:lnTo>
                    <a:pt x="357187" y="44648"/>
                  </a:lnTo>
                  <a:lnTo>
                    <a:pt x="354477" y="58042"/>
                  </a:lnTo>
                  <a:close/>
                </a:path>
                <a:path w="357505" h="250189">
                  <a:moveTo>
                    <a:pt x="78525" y="160734"/>
                  </a:moveTo>
                  <a:lnTo>
                    <a:pt x="47159" y="160734"/>
                  </a:lnTo>
                  <a:lnTo>
                    <a:pt x="52807" y="130486"/>
                  </a:lnTo>
                  <a:lnTo>
                    <a:pt x="64921" y="103096"/>
                  </a:lnTo>
                  <a:lnTo>
                    <a:pt x="82665" y="79409"/>
                  </a:lnTo>
                  <a:lnTo>
                    <a:pt x="105202" y="60275"/>
                  </a:lnTo>
                  <a:lnTo>
                    <a:pt x="251984" y="60275"/>
                  </a:lnTo>
                  <a:lnTo>
                    <a:pt x="272303" y="77520"/>
                  </a:lnTo>
                  <a:lnTo>
                    <a:pt x="138521" y="77520"/>
                  </a:lnTo>
                  <a:lnTo>
                    <a:pt x="115718" y="91315"/>
                  </a:lnTo>
                  <a:lnTo>
                    <a:pt x="97410" y="110483"/>
                  </a:lnTo>
                  <a:lnTo>
                    <a:pt x="84658" y="133974"/>
                  </a:lnTo>
                  <a:lnTo>
                    <a:pt x="78525" y="160734"/>
                  </a:lnTo>
                  <a:close/>
                </a:path>
                <a:path w="357505" h="250189">
                  <a:moveTo>
                    <a:pt x="321468" y="80367"/>
                  </a:moveTo>
                  <a:lnTo>
                    <a:pt x="311305" y="78899"/>
                  </a:lnTo>
                  <a:lnTo>
                    <a:pt x="302276" y="74779"/>
                  </a:lnTo>
                  <a:lnTo>
                    <a:pt x="294807" y="68429"/>
                  </a:lnTo>
                  <a:lnTo>
                    <a:pt x="289321" y="60275"/>
                  </a:lnTo>
                  <a:lnTo>
                    <a:pt x="353206" y="60275"/>
                  </a:lnTo>
                  <a:lnTo>
                    <a:pt x="346716" y="69895"/>
                  </a:lnTo>
                  <a:lnTo>
                    <a:pt x="335414" y="77520"/>
                  </a:lnTo>
                  <a:lnTo>
                    <a:pt x="321468" y="80367"/>
                  </a:lnTo>
                  <a:close/>
                </a:path>
                <a:path w="357505" h="250189">
                  <a:moveTo>
                    <a:pt x="205717" y="89296"/>
                  </a:moveTo>
                  <a:lnTo>
                    <a:pt x="151469" y="89296"/>
                  </a:lnTo>
                  <a:lnTo>
                    <a:pt x="143321" y="84608"/>
                  </a:lnTo>
                  <a:lnTo>
                    <a:pt x="138521" y="77520"/>
                  </a:lnTo>
                  <a:lnTo>
                    <a:pt x="218665" y="77520"/>
                  </a:lnTo>
                  <a:lnTo>
                    <a:pt x="213810" y="84608"/>
                  </a:lnTo>
                  <a:lnTo>
                    <a:pt x="205717" y="89296"/>
                  </a:lnTo>
                  <a:close/>
                </a:path>
                <a:path w="357505" h="250189">
                  <a:moveTo>
                    <a:pt x="310027" y="160734"/>
                  </a:moveTo>
                  <a:lnTo>
                    <a:pt x="278662" y="160734"/>
                  </a:lnTo>
                  <a:lnTo>
                    <a:pt x="272529" y="133974"/>
                  </a:lnTo>
                  <a:lnTo>
                    <a:pt x="259777" y="110483"/>
                  </a:lnTo>
                  <a:lnTo>
                    <a:pt x="241468" y="91315"/>
                  </a:lnTo>
                  <a:lnTo>
                    <a:pt x="218665" y="77520"/>
                  </a:lnTo>
                  <a:lnTo>
                    <a:pt x="272303" y="77520"/>
                  </a:lnTo>
                  <a:lnTo>
                    <a:pt x="274529" y="79409"/>
                  </a:lnTo>
                  <a:lnTo>
                    <a:pt x="292286" y="103096"/>
                  </a:lnTo>
                  <a:lnTo>
                    <a:pt x="304403" y="130486"/>
                  </a:lnTo>
                  <a:lnTo>
                    <a:pt x="310027" y="160734"/>
                  </a:lnTo>
                  <a:close/>
                </a:path>
                <a:path w="357505" h="250189">
                  <a:moveTo>
                    <a:pt x="80367" y="250031"/>
                  </a:moveTo>
                  <a:lnTo>
                    <a:pt x="44648" y="250031"/>
                  </a:lnTo>
                  <a:lnTo>
                    <a:pt x="34223" y="247925"/>
                  </a:lnTo>
                  <a:lnTo>
                    <a:pt x="25707" y="242182"/>
                  </a:lnTo>
                  <a:lnTo>
                    <a:pt x="19965" y="233667"/>
                  </a:lnTo>
                  <a:lnTo>
                    <a:pt x="17859" y="223242"/>
                  </a:lnTo>
                  <a:lnTo>
                    <a:pt x="17859" y="187523"/>
                  </a:lnTo>
                  <a:lnTo>
                    <a:pt x="19965" y="177098"/>
                  </a:lnTo>
                  <a:lnTo>
                    <a:pt x="25707" y="168582"/>
                  </a:lnTo>
                  <a:lnTo>
                    <a:pt x="34223" y="162840"/>
                  </a:lnTo>
                  <a:lnTo>
                    <a:pt x="44648" y="160734"/>
                  </a:lnTo>
                  <a:lnTo>
                    <a:pt x="80367" y="160734"/>
                  </a:lnTo>
                  <a:lnTo>
                    <a:pt x="90792" y="162840"/>
                  </a:lnTo>
                  <a:lnTo>
                    <a:pt x="99307" y="168582"/>
                  </a:lnTo>
                  <a:lnTo>
                    <a:pt x="105050" y="177098"/>
                  </a:lnTo>
                  <a:lnTo>
                    <a:pt x="107156" y="187523"/>
                  </a:lnTo>
                  <a:lnTo>
                    <a:pt x="107156" y="191988"/>
                  </a:lnTo>
                  <a:lnTo>
                    <a:pt x="49113" y="191988"/>
                  </a:lnTo>
                  <a:lnTo>
                    <a:pt x="49113" y="218777"/>
                  </a:lnTo>
                  <a:lnTo>
                    <a:pt x="107156" y="218777"/>
                  </a:lnTo>
                  <a:lnTo>
                    <a:pt x="107156" y="223242"/>
                  </a:lnTo>
                  <a:lnTo>
                    <a:pt x="105050" y="233667"/>
                  </a:lnTo>
                  <a:lnTo>
                    <a:pt x="99307" y="242182"/>
                  </a:lnTo>
                  <a:lnTo>
                    <a:pt x="90792" y="247925"/>
                  </a:lnTo>
                  <a:lnTo>
                    <a:pt x="80367" y="250031"/>
                  </a:lnTo>
                  <a:close/>
                </a:path>
                <a:path w="357505" h="250189">
                  <a:moveTo>
                    <a:pt x="312539" y="250031"/>
                  </a:moveTo>
                  <a:lnTo>
                    <a:pt x="276820" y="250031"/>
                  </a:lnTo>
                  <a:lnTo>
                    <a:pt x="266395" y="247925"/>
                  </a:lnTo>
                  <a:lnTo>
                    <a:pt x="257879" y="242182"/>
                  </a:lnTo>
                  <a:lnTo>
                    <a:pt x="252137" y="233667"/>
                  </a:lnTo>
                  <a:lnTo>
                    <a:pt x="250031" y="223242"/>
                  </a:lnTo>
                  <a:lnTo>
                    <a:pt x="250031" y="187523"/>
                  </a:lnTo>
                  <a:lnTo>
                    <a:pt x="252137" y="177098"/>
                  </a:lnTo>
                  <a:lnTo>
                    <a:pt x="257879" y="168582"/>
                  </a:lnTo>
                  <a:lnTo>
                    <a:pt x="266395" y="162840"/>
                  </a:lnTo>
                  <a:lnTo>
                    <a:pt x="276820" y="160734"/>
                  </a:lnTo>
                  <a:lnTo>
                    <a:pt x="312539" y="160734"/>
                  </a:lnTo>
                  <a:lnTo>
                    <a:pt x="322964" y="162840"/>
                  </a:lnTo>
                  <a:lnTo>
                    <a:pt x="331479" y="168582"/>
                  </a:lnTo>
                  <a:lnTo>
                    <a:pt x="337222" y="177098"/>
                  </a:lnTo>
                  <a:lnTo>
                    <a:pt x="339328" y="187523"/>
                  </a:lnTo>
                  <a:lnTo>
                    <a:pt x="339328" y="191988"/>
                  </a:lnTo>
                  <a:lnTo>
                    <a:pt x="281285" y="191988"/>
                  </a:lnTo>
                  <a:lnTo>
                    <a:pt x="281285" y="218777"/>
                  </a:lnTo>
                  <a:lnTo>
                    <a:pt x="339328" y="218777"/>
                  </a:lnTo>
                  <a:lnTo>
                    <a:pt x="339328" y="223242"/>
                  </a:lnTo>
                  <a:lnTo>
                    <a:pt x="337222" y="233667"/>
                  </a:lnTo>
                  <a:lnTo>
                    <a:pt x="331479" y="242182"/>
                  </a:lnTo>
                  <a:lnTo>
                    <a:pt x="322964" y="247925"/>
                  </a:lnTo>
                  <a:lnTo>
                    <a:pt x="312539" y="250031"/>
                  </a:lnTo>
                  <a:close/>
                </a:path>
                <a:path w="357505" h="250189">
                  <a:moveTo>
                    <a:pt x="107156" y="218777"/>
                  </a:moveTo>
                  <a:lnTo>
                    <a:pt x="75902" y="218777"/>
                  </a:lnTo>
                  <a:lnTo>
                    <a:pt x="75902" y="191988"/>
                  </a:lnTo>
                  <a:lnTo>
                    <a:pt x="107156" y="191988"/>
                  </a:lnTo>
                  <a:lnTo>
                    <a:pt x="107156" y="218777"/>
                  </a:lnTo>
                  <a:close/>
                </a:path>
                <a:path w="357505" h="250189">
                  <a:moveTo>
                    <a:pt x="339328" y="218777"/>
                  </a:moveTo>
                  <a:lnTo>
                    <a:pt x="308074" y="218777"/>
                  </a:lnTo>
                  <a:lnTo>
                    <a:pt x="308074" y="191988"/>
                  </a:lnTo>
                  <a:lnTo>
                    <a:pt x="339328" y="191988"/>
                  </a:lnTo>
                  <a:lnTo>
                    <a:pt x="339328" y="218777"/>
                  </a:lnTo>
                  <a:close/>
                </a:path>
              </a:pathLst>
            </a:custGeom>
            <a:solidFill>
              <a:srgbClr val="818BF7"/>
            </a:solidFill>
          </p:spPr>
          <p:txBody>
            <a:bodyPr wrap="square" lIns="0" tIns="0" rIns="0" bIns="0" rtlCol="0"/>
            <a:lstStyle/>
            <a:p>
              <a:endParaRPr>
                <a:latin typeface="Noto Sans KR" panose="020B0200000000000000" pitchFamily="50" charset="-127"/>
                <a:ea typeface="Noto Sans KR" panose="020B0200000000000000" pitchFamily="50" charset="-127"/>
              </a:endParaRPr>
            </a:p>
          </p:txBody>
        </p:sp>
      </p:grpSp>
      <p:sp>
        <p:nvSpPr>
          <p:cNvPr id="10" name="object 10"/>
          <p:cNvSpPr txBox="1"/>
          <p:nvPr/>
        </p:nvSpPr>
        <p:spPr>
          <a:xfrm>
            <a:off x="1292224" y="3097942"/>
            <a:ext cx="3519804" cy="1621790"/>
          </a:xfrm>
          <a:prstGeom prst="rect">
            <a:avLst/>
          </a:prstGeom>
        </p:spPr>
        <p:txBody>
          <a:bodyPr vert="horz" wrap="square" lIns="0" tIns="41910" rIns="0" bIns="0" rtlCol="0">
            <a:spAutoFit/>
          </a:bodyPr>
          <a:lstStyle/>
          <a:p>
            <a:pPr marL="774065">
              <a:lnSpc>
                <a:spcPct val="100000"/>
              </a:lnSpc>
              <a:spcBef>
                <a:spcPts val="330"/>
              </a:spcBef>
            </a:pPr>
            <a:r>
              <a:rPr sz="20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디자인 자동화</a:t>
            </a:r>
            <a:endParaRPr sz="2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774065">
              <a:lnSpc>
                <a:spcPct val="100000"/>
              </a:lnSpc>
              <a:spcBef>
                <a:spcPts val="165"/>
              </a:spcBef>
            </a:pP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웹 리서치 기반 </a:t>
            </a:r>
            <a:r>
              <a:rPr sz="10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Figma </a:t>
            </a:r>
            <a:r>
              <a:rPr sz="115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통합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160"/>
              </a:spcBef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 marR="5080">
              <a:lnSpc>
                <a:spcPct val="123200"/>
              </a:lnSpc>
            </a:pP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TalkToFigma MCP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는 웹 리서치를 통해 수집한 </a:t>
            </a:r>
            <a:r>
              <a:rPr sz="115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정보를 바탕으로 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Figma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에서 디자인 자동화를 구현하는 강력한 도구입니다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 AI</a:t>
            </a:r>
            <a:r>
              <a:rPr sz="11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디자인 트렌드를 분석하고 최적의 디자인 요소를 자동으로 적용합니다</a:t>
            </a:r>
            <a:r>
              <a:rPr sz="1050" dirty="0">
                <a:solidFill>
                  <a:srgbClr val="D0D5DA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.</a:t>
            </a: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ejaVu Sans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5686970" y="1819910"/>
            <a:ext cx="2466430" cy="27379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700" dirty="0">
                <a:solidFill>
                  <a:srgbClr val="A5B4FB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주요 기능 및 특징</a:t>
            </a:r>
            <a:endParaRPr sz="170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6106070" y="2853563"/>
            <a:ext cx="1818730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자동 디자인 생성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06070" y="4568062"/>
            <a:ext cx="1101725" cy="221214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120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Figma API </a:t>
            </a: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통합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6106070" y="2254151"/>
            <a:ext cx="4561930" cy="2709075"/>
          </a:xfrm>
          <a:prstGeom prst="rect">
            <a:avLst/>
          </a:prstGeom>
        </p:spPr>
        <p:txBody>
          <a:bodyPr vert="horz" wrap="square" lIns="0" tIns="412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325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웹 리서치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최신 디자인 트렌드와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UI/UX 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패턴을 실시간으로 검색하고 분석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수집된 정보를 바탕으로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Figma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에서 디자인 요소 및 컴포넌트 자동 생성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레이아웃 최적화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콘텐츠 특성에 맞는 최적의 레이아웃을 </a:t>
            </a: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AI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가 추천하고 적용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1270"/>
              </a:spcBef>
            </a:pPr>
            <a:r>
              <a:rPr sz="1350" dirty="0">
                <a:solidFill>
                  <a:srgbClr val="FFFFF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색상 및 스타일 자동화</a:t>
            </a:r>
            <a:endParaRPr sz="13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  <a:spcBef>
                <a:spcPts val="229"/>
              </a:spcBef>
            </a:pP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브랜드 가이드라인에 맞는 색상 팔레트와 스타일 자동 적용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>
              <a:lnSpc>
                <a:spcPct val="100000"/>
              </a:lnSpc>
              <a:spcBef>
                <a:spcPts val="390"/>
              </a:spcBef>
            </a:pPr>
            <a:endParaRPr sz="10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  <a:p>
            <a:pPr marL="12700">
              <a:lnSpc>
                <a:spcPct val="100000"/>
              </a:lnSpc>
            </a:pPr>
            <a:r>
              <a:rPr sz="10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ejaVu Sans"/>
              </a:rPr>
              <a:t>Figma API</a:t>
            </a:r>
            <a:r>
              <a:rPr sz="1150" dirty="0">
                <a:solidFill>
                  <a:srgbClr val="9CA2AF"/>
                </a:solidFill>
                <a:latin typeface="Noto Sans KR" panose="020B0200000000000000" pitchFamily="50" charset="-127"/>
                <a:ea typeface="Noto Sans KR" panose="020B0200000000000000" pitchFamily="50" charset="-127"/>
                <a:cs typeface="Dotum"/>
              </a:rPr>
              <a:t>를 통한 원활한 통합으로 디자인 워크플로우 자동화</a:t>
            </a:r>
            <a:endParaRPr sz="1150">
              <a:latin typeface="Noto Sans KR" panose="020B0200000000000000" pitchFamily="50" charset="-127"/>
              <a:ea typeface="Noto Sans KR" panose="020B0200000000000000" pitchFamily="50" charset="-127"/>
              <a:cs typeface="Dotum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</TotalTime>
  <Words>1189</Words>
  <Application>Microsoft Office PowerPoint</Application>
  <PresentationFormat>사용자 지정</PresentationFormat>
  <Paragraphs>161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11</vt:i4>
      </vt:variant>
    </vt:vector>
  </HeadingPairs>
  <TitlesOfParts>
    <vt:vector size="15" baseType="lpstr">
      <vt:lpstr>Noto Sans KR</vt:lpstr>
      <vt:lpstr>Dotum</vt:lpstr>
      <vt:lpstr>Calibri</vt:lpstr>
      <vt:lpstr>Office Theme</vt:lpstr>
      <vt:lpstr>PowerPoint 프레젠테이션</vt:lpstr>
      <vt:lpstr>MCP 핵심 도구</vt:lpstr>
      <vt:lpstr>EXA.AI MCP</vt:lpstr>
      <vt:lpstr>시스템 프롬프트 (1)</vt:lpstr>
      <vt:lpstr>시스템 프롬프트 (2)</vt:lpstr>
      <vt:lpstr>시스템 프롬프트 (3)</vt:lpstr>
      <vt:lpstr>시스템 프롬프트 (4)</vt:lpstr>
      <vt:lpstr>사용자 프롬프트 </vt:lpstr>
      <vt:lpstr>TalkToFigma MCP</vt:lpstr>
      <vt:lpstr>핵심 시나리오 1</vt:lpstr>
      <vt:lpstr>핵심 시나리오 2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jungin kim</cp:lastModifiedBy>
  <cp:revision>6</cp:revision>
  <dcterms:created xsi:type="dcterms:W3CDTF">2025-08-11T10:52:53Z</dcterms:created>
  <dcterms:modified xsi:type="dcterms:W3CDTF">2025-08-11T14:55:09Z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2025-08-11T00:00:00Z</vt:filetime>
  </property>
  <property fmtid="{D5CDD505-2E9C-101B-9397-08002B2CF9AE}" pid="3" name="Producer">
    <vt:lpwstr>pypdf</vt:lpwstr>
  </property>
  <property fmtid="{D5CDD505-2E9C-101B-9397-08002B2CF9AE}" pid="4" name="LastSaved">
    <vt:filetime>2025-08-11T00:00:00Z</vt:filetime>
  </property>
</Properties>
</file>