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7441" r:id="rId1"/>
    <p:sldMasterId id="2147487443" r:id="rId2"/>
  </p:sldMasterIdLst>
  <p:notesMasterIdLst>
    <p:notesMasterId r:id="rId196"/>
  </p:notesMasterIdLst>
  <p:handoutMasterIdLst>
    <p:handoutMasterId r:id="rId197"/>
  </p:handoutMasterIdLst>
  <p:sldIdLst>
    <p:sldId id="853" r:id="rId3"/>
    <p:sldId id="854" r:id="rId4"/>
    <p:sldId id="1006" r:id="rId5"/>
    <p:sldId id="1125" r:id="rId6"/>
    <p:sldId id="1126" r:id="rId7"/>
    <p:sldId id="1127" r:id="rId8"/>
    <p:sldId id="1128" r:id="rId9"/>
    <p:sldId id="1129" r:id="rId10"/>
    <p:sldId id="1130" r:id="rId11"/>
    <p:sldId id="1131" r:id="rId12"/>
    <p:sldId id="1132" r:id="rId13"/>
    <p:sldId id="1133" r:id="rId14"/>
    <p:sldId id="1134" r:id="rId15"/>
    <p:sldId id="1135" r:id="rId16"/>
    <p:sldId id="1297" r:id="rId17"/>
    <p:sldId id="1298" r:id="rId18"/>
    <p:sldId id="1301" r:id="rId19"/>
    <p:sldId id="1302" r:id="rId20"/>
    <p:sldId id="1303" r:id="rId21"/>
    <p:sldId id="1304" r:id="rId22"/>
    <p:sldId id="1305" r:id="rId23"/>
    <p:sldId id="1306" r:id="rId24"/>
    <p:sldId id="1307" r:id="rId25"/>
    <p:sldId id="1359" r:id="rId26"/>
    <p:sldId id="1308" r:id="rId27"/>
    <p:sldId id="1309" r:id="rId28"/>
    <p:sldId id="1310" r:id="rId29"/>
    <p:sldId id="1312" r:id="rId30"/>
    <p:sldId id="1313" r:id="rId31"/>
    <p:sldId id="2172" r:id="rId32"/>
    <p:sldId id="1315" r:id="rId33"/>
    <p:sldId id="1314" r:id="rId34"/>
    <p:sldId id="1420" r:id="rId35"/>
    <p:sldId id="1790" r:id="rId36"/>
    <p:sldId id="2173" r:id="rId37"/>
    <p:sldId id="2174" r:id="rId38"/>
    <p:sldId id="2175" r:id="rId39"/>
    <p:sldId id="1365" r:id="rId40"/>
    <p:sldId id="1791" r:id="rId41"/>
    <p:sldId id="1792" r:id="rId42"/>
    <p:sldId id="1793" r:id="rId43"/>
    <p:sldId id="1316" r:id="rId44"/>
    <p:sldId id="1374" r:id="rId45"/>
    <p:sldId id="1375" r:id="rId46"/>
    <p:sldId id="1376" r:id="rId47"/>
    <p:sldId id="1377" r:id="rId48"/>
    <p:sldId id="1378" r:id="rId49"/>
    <p:sldId id="1421" r:id="rId50"/>
    <p:sldId id="1379" r:id="rId51"/>
    <p:sldId id="1794" r:id="rId52"/>
    <p:sldId id="1795" r:id="rId53"/>
    <p:sldId id="1796" r:id="rId54"/>
    <p:sldId id="1797" r:id="rId55"/>
    <p:sldId id="2176" r:id="rId56"/>
    <p:sldId id="2177" r:id="rId57"/>
    <p:sldId id="1139" r:id="rId58"/>
    <p:sldId id="1140" r:id="rId59"/>
    <p:sldId id="1317" r:id="rId60"/>
    <p:sldId id="1141" r:id="rId61"/>
    <p:sldId id="1318" r:id="rId62"/>
    <p:sldId id="1320" r:id="rId63"/>
    <p:sldId id="1319" r:id="rId64"/>
    <p:sldId id="1321" r:id="rId65"/>
    <p:sldId id="1322" r:id="rId66"/>
    <p:sldId id="2178" r:id="rId67"/>
    <p:sldId id="1323" r:id="rId68"/>
    <p:sldId id="1299" r:id="rId69"/>
    <p:sldId id="1143" r:id="rId70"/>
    <p:sldId id="1144" r:id="rId71"/>
    <p:sldId id="1145" r:id="rId72"/>
    <p:sldId id="1146" r:id="rId73"/>
    <p:sldId id="1147" r:id="rId74"/>
    <p:sldId id="1148" r:id="rId75"/>
    <p:sldId id="1149" r:id="rId76"/>
    <p:sldId id="1150" r:id="rId77"/>
    <p:sldId id="1151" r:id="rId78"/>
    <p:sldId id="1152" r:id="rId79"/>
    <p:sldId id="1153" r:id="rId80"/>
    <p:sldId id="1154" r:id="rId81"/>
    <p:sldId id="1155" r:id="rId82"/>
    <p:sldId id="1156" r:id="rId83"/>
    <p:sldId id="1157" r:id="rId84"/>
    <p:sldId id="1158" r:id="rId85"/>
    <p:sldId id="1159" r:id="rId86"/>
    <p:sldId id="1160" r:id="rId87"/>
    <p:sldId id="1163" r:id="rId88"/>
    <p:sldId id="1164" r:id="rId89"/>
    <p:sldId id="1165" r:id="rId90"/>
    <p:sldId id="1166" r:id="rId91"/>
    <p:sldId id="1167" r:id="rId92"/>
    <p:sldId id="1168" r:id="rId93"/>
    <p:sldId id="1169" r:id="rId94"/>
    <p:sldId id="1170" r:id="rId95"/>
    <p:sldId id="1172" r:id="rId96"/>
    <p:sldId id="1173" r:id="rId97"/>
    <p:sldId id="1174" r:id="rId98"/>
    <p:sldId id="1639" r:id="rId99"/>
    <p:sldId id="1640" r:id="rId100"/>
    <p:sldId id="2179" r:id="rId101"/>
    <p:sldId id="2180" r:id="rId102"/>
    <p:sldId id="2181" r:id="rId103"/>
    <p:sldId id="2182" r:id="rId104"/>
    <p:sldId id="2183" r:id="rId105"/>
    <p:sldId id="2184" r:id="rId106"/>
    <p:sldId id="2185" r:id="rId107"/>
    <p:sldId id="1641" r:id="rId108"/>
    <p:sldId id="1642" r:id="rId109"/>
    <p:sldId id="1643" r:id="rId110"/>
    <p:sldId id="1644" r:id="rId111"/>
    <p:sldId id="1645" r:id="rId112"/>
    <p:sldId id="1646" r:id="rId113"/>
    <p:sldId id="1647" r:id="rId114"/>
    <p:sldId id="1648" r:id="rId115"/>
    <p:sldId id="1649" r:id="rId116"/>
    <p:sldId id="1650" r:id="rId117"/>
    <p:sldId id="1651" r:id="rId118"/>
    <p:sldId id="1460" r:id="rId119"/>
    <p:sldId id="1461" r:id="rId120"/>
    <p:sldId id="1462" r:id="rId121"/>
    <p:sldId id="1463" r:id="rId122"/>
    <p:sldId id="1464" r:id="rId123"/>
    <p:sldId id="1465" r:id="rId124"/>
    <p:sldId id="1466" r:id="rId125"/>
    <p:sldId id="1807" r:id="rId126"/>
    <p:sldId id="1808" r:id="rId127"/>
    <p:sldId id="1809" r:id="rId128"/>
    <p:sldId id="1810" r:id="rId129"/>
    <p:sldId id="1811" r:id="rId130"/>
    <p:sldId id="1812" r:id="rId131"/>
    <p:sldId id="1813" r:id="rId132"/>
    <p:sldId id="1814" r:id="rId133"/>
    <p:sldId id="1815" r:id="rId134"/>
    <p:sldId id="1816" r:id="rId135"/>
    <p:sldId id="1817" r:id="rId136"/>
    <p:sldId id="1818" r:id="rId137"/>
    <p:sldId id="2186" r:id="rId138"/>
    <p:sldId id="1819" r:id="rId139"/>
    <p:sldId id="1820" r:id="rId140"/>
    <p:sldId id="1821" r:id="rId141"/>
    <p:sldId id="1822" r:id="rId142"/>
    <p:sldId id="1828" r:id="rId143"/>
    <p:sldId id="1829" r:id="rId144"/>
    <p:sldId id="1830" r:id="rId145"/>
    <p:sldId id="1826" r:id="rId146"/>
    <p:sldId id="1827" r:id="rId147"/>
    <p:sldId id="2187" r:id="rId148"/>
    <p:sldId id="1831" r:id="rId149"/>
    <p:sldId id="1832" r:id="rId150"/>
    <p:sldId id="1834" r:id="rId151"/>
    <p:sldId id="1840" r:id="rId152"/>
    <p:sldId id="1841" r:id="rId153"/>
    <p:sldId id="1842" r:id="rId154"/>
    <p:sldId id="1838" r:id="rId155"/>
    <p:sldId id="1839" r:id="rId156"/>
    <p:sldId id="2188" r:id="rId157"/>
    <p:sldId id="1517" r:id="rId158"/>
    <p:sldId id="1519" r:id="rId159"/>
    <p:sldId id="1523" r:id="rId160"/>
    <p:sldId id="1524" r:id="rId161"/>
    <p:sldId id="2189" r:id="rId162"/>
    <p:sldId id="1527" r:id="rId163"/>
    <p:sldId id="1846" r:id="rId164"/>
    <p:sldId id="1847" r:id="rId165"/>
    <p:sldId id="1848" r:id="rId166"/>
    <p:sldId id="1467" r:id="rId167"/>
    <p:sldId id="1529" r:id="rId168"/>
    <p:sldId id="1557" r:id="rId169"/>
    <p:sldId id="1479" r:id="rId170"/>
    <p:sldId id="1478" r:id="rId171"/>
    <p:sldId id="1481" r:id="rId172"/>
    <p:sldId id="1480" r:id="rId173"/>
    <p:sldId id="1483" r:id="rId174"/>
    <p:sldId id="1530" r:id="rId175"/>
    <p:sldId id="1849" r:id="rId176"/>
    <p:sldId id="1851" r:id="rId177"/>
    <p:sldId id="1484" r:id="rId178"/>
    <p:sldId id="1531" r:id="rId179"/>
    <p:sldId id="1497" r:id="rId180"/>
    <p:sldId id="1503" r:id="rId181"/>
    <p:sldId id="1853" r:id="rId182"/>
    <p:sldId id="1852" r:id="rId183"/>
    <p:sldId id="1534" r:id="rId184"/>
    <p:sldId id="1537" r:id="rId185"/>
    <p:sldId id="1540" r:id="rId186"/>
    <p:sldId id="1854" r:id="rId187"/>
    <p:sldId id="1855" r:id="rId188"/>
    <p:sldId id="1857" r:id="rId189"/>
    <p:sldId id="1861" r:id="rId190"/>
    <p:sldId id="1862" r:id="rId191"/>
    <p:sldId id="1858" r:id="rId192"/>
    <p:sldId id="1859" r:id="rId193"/>
    <p:sldId id="1863" r:id="rId194"/>
    <p:sldId id="1864" r:id="rId195"/>
  </p:sldIdLst>
  <p:sldSz cx="10440988" cy="6858000"/>
  <p:notesSz cx="6797675" cy="9926638"/>
  <p:embeddedFontLst>
    <p:embeddedFont>
      <p:font typeface="Calvin" panose="020B0600000101010101"/>
      <p:regular r:id="rId198"/>
    </p:embeddedFont>
    <p:embeddedFont>
      <p:font typeface="Cambria Math" panose="02040503050406030204" pitchFamily="18" charset="0"/>
      <p:regular r:id="rId199"/>
    </p:embeddedFont>
    <p:embeddedFont>
      <p:font typeface="Candara" panose="020E0502030303020204" pitchFamily="34" charset="0"/>
      <p:regular r:id="rId200"/>
      <p:bold r:id="rId201"/>
      <p:italic r:id="rId202"/>
      <p:boldItalic r:id="rId203"/>
    </p:embeddedFont>
    <p:embeddedFont>
      <p:font typeface="Consolas" panose="020B0609020204030204" pitchFamily="49" charset="0"/>
      <p:regular r:id="rId204"/>
      <p:bold r:id="rId205"/>
      <p:italic r:id="rId206"/>
      <p:boldItalic r:id="rId207"/>
    </p:embeddedFont>
    <p:embeddedFont>
      <p:font typeface="Microsoft Sans Serif" panose="020B0604020202020204" pitchFamily="34" charset="0"/>
      <p:regular r:id="rId208"/>
    </p:embeddedFont>
    <p:embeddedFont>
      <p:font typeface="고도 M" panose="02000503000000020004" pitchFamily="2" charset="-127"/>
      <p:regular r:id="rId209"/>
    </p:embeddedFont>
    <p:embeddedFont>
      <p:font typeface="맑은 고딕" panose="020B0503020000020004" pitchFamily="50" charset="-127"/>
      <p:regular r:id="rId210"/>
      <p:bold r:id="rId211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03">
          <p15:clr>
            <a:srgbClr val="A4A3A4"/>
          </p15:clr>
        </p15:guide>
        <p15:guide id="2" orient="horz" pos="587">
          <p15:clr>
            <a:srgbClr val="A4A3A4"/>
          </p15:clr>
        </p15:guide>
        <p15:guide id="3" pos="3287">
          <p15:clr>
            <a:srgbClr val="A4A3A4"/>
          </p15:clr>
        </p15:guide>
        <p15:guide id="4" pos="505">
          <p15:clr>
            <a:srgbClr val="A4A3A4"/>
          </p15:clr>
        </p15:guide>
        <p15:guide id="5" pos="6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6070">
          <p15:clr>
            <a:srgbClr val="A4A3A4"/>
          </p15:clr>
        </p15:guide>
        <p15:guide id="2" orient="horz" pos="3081">
          <p15:clr>
            <a:srgbClr val="A4A3A4"/>
          </p15:clr>
        </p15:guide>
        <p15:guide id="3" orient="horz" pos="6252">
          <p15:clr>
            <a:srgbClr val="A4A3A4"/>
          </p15:clr>
        </p15:guide>
        <p15:guide id="4" orient="horz" pos="409">
          <p15:clr>
            <a:srgbClr val="A4A3A4"/>
          </p15:clr>
        </p15:guide>
        <p15:guide id="5" pos="4146">
          <p15:clr>
            <a:srgbClr val="A4A3A4"/>
          </p15:clr>
        </p15:guide>
        <p15:guide id="6" pos="13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jungin" initials="kj" lastIdx="2" clrIdx="0">
    <p:extLst>
      <p:ext uri="{19B8F6BF-5375-455C-9EA6-DF929625EA0E}">
        <p15:presenceInfo xmlns:p15="http://schemas.microsoft.com/office/powerpoint/2012/main" userId="c39f039de718891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00CC66"/>
    <a:srgbClr val="66CCFF"/>
    <a:srgbClr val="FEF0F3"/>
    <a:srgbClr val="CCFFCC"/>
    <a:srgbClr val="FFFFCC"/>
    <a:srgbClr val="FF6600"/>
    <a:srgbClr val="FCD0D8"/>
    <a:srgbClr val="E2E2F6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65" autoAdjust="0"/>
    <p:restoredTop sz="96353" autoAdjust="0"/>
  </p:normalViewPr>
  <p:slideViewPr>
    <p:cSldViewPr snapToGrid="0">
      <p:cViewPr varScale="1">
        <p:scale>
          <a:sx n="178" d="100"/>
          <a:sy n="178" d="100"/>
        </p:scale>
        <p:origin x="1008" y="104"/>
      </p:cViewPr>
      <p:guideLst>
        <p:guide orient="horz" pos="4203"/>
        <p:guide orient="horz" pos="587"/>
        <p:guide pos="3287"/>
        <p:guide pos="505"/>
        <p:guide pos="61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34"/>
    </p:cViewPr>
  </p:sorterViewPr>
  <p:notesViewPr>
    <p:cSldViewPr snapToGrid="0">
      <p:cViewPr>
        <p:scale>
          <a:sx n="70" d="100"/>
          <a:sy n="70" d="100"/>
        </p:scale>
        <p:origin x="-3498" y="-366"/>
      </p:cViewPr>
      <p:guideLst>
        <p:guide orient="horz" pos="6070"/>
        <p:guide orient="horz" pos="3081"/>
        <p:guide orient="horz" pos="6252"/>
        <p:guide orient="horz" pos="409"/>
        <p:guide pos="4146"/>
        <p:guide pos="138"/>
      </p:guideLst>
    </p:cSldViewPr>
  </p:notesViewPr>
  <p:gridSpacing cx="1800225" cy="1800225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159" Type="http://schemas.openxmlformats.org/officeDocument/2006/relationships/slide" Target="slides/slide157.xml"/><Relationship Id="rId170" Type="http://schemas.openxmlformats.org/officeDocument/2006/relationships/slide" Target="slides/slide168.xml"/><Relationship Id="rId191" Type="http://schemas.openxmlformats.org/officeDocument/2006/relationships/slide" Target="slides/slide189.xml"/><Relationship Id="rId205" Type="http://schemas.openxmlformats.org/officeDocument/2006/relationships/font" Target="fonts/font8.fntdata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53" Type="http://schemas.openxmlformats.org/officeDocument/2006/relationships/slide" Target="slides/slide51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149" Type="http://schemas.openxmlformats.org/officeDocument/2006/relationships/slide" Target="slides/slide147.xml"/><Relationship Id="rId5" Type="http://schemas.openxmlformats.org/officeDocument/2006/relationships/slide" Target="slides/slide3.xml"/><Relationship Id="rId95" Type="http://schemas.openxmlformats.org/officeDocument/2006/relationships/slide" Target="slides/slide93.xml"/><Relationship Id="rId160" Type="http://schemas.openxmlformats.org/officeDocument/2006/relationships/slide" Target="slides/slide158.xml"/><Relationship Id="rId181" Type="http://schemas.openxmlformats.org/officeDocument/2006/relationships/slide" Target="slides/slide179.xml"/><Relationship Id="rId216" Type="http://schemas.openxmlformats.org/officeDocument/2006/relationships/tableStyles" Target="tableStyles.xml"/><Relationship Id="rId22" Type="http://schemas.openxmlformats.org/officeDocument/2006/relationships/slide" Target="slides/slide20.xml"/><Relationship Id="rId43" Type="http://schemas.openxmlformats.org/officeDocument/2006/relationships/slide" Target="slides/slide41.xml"/><Relationship Id="rId64" Type="http://schemas.openxmlformats.org/officeDocument/2006/relationships/slide" Target="slides/slide62.xml"/><Relationship Id="rId118" Type="http://schemas.openxmlformats.org/officeDocument/2006/relationships/slide" Target="slides/slide116.xml"/><Relationship Id="rId139" Type="http://schemas.openxmlformats.org/officeDocument/2006/relationships/slide" Target="slides/slide137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171" Type="http://schemas.openxmlformats.org/officeDocument/2006/relationships/slide" Target="slides/slide169.xml"/><Relationship Id="rId192" Type="http://schemas.openxmlformats.org/officeDocument/2006/relationships/slide" Target="slides/slide190.xml"/><Relationship Id="rId206" Type="http://schemas.openxmlformats.org/officeDocument/2006/relationships/font" Target="fonts/font9.fntdata"/><Relationship Id="rId12" Type="http://schemas.openxmlformats.org/officeDocument/2006/relationships/slide" Target="slides/slide10.xml"/><Relationship Id="rId33" Type="http://schemas.openxmlformats.org/officeDocument/2006/relationships/slide" Target="slides/slide31.xml"/><Relationship Id="rId108" Type="http://schemas.openxmlformats.org/officeDocument/2006/relationships/slide" Target="slides/slide106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5" Type="http://schemas.openxmlformats.org/officeDocument/2006/relationships/slide" Target="slides/slide73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61" Type="http://schemas.openxmlformats.org/officeDocument/2006/relationships/slide" Target="slides/slide159.xml"/><Relationship Id="rId182" Type="http://schemas.openxmlformats.org/officeDocument/2006/relationships/slide" Target="slides/slide180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5" Type="http://schemas.openxmlformats.org/officeDocument/2006/relationships/slide" Target="slides/slide63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51" Type="http://schemas.openxmlformats.org/officeDocument/2006/relationships/slide" Target="slides/slide149.xml"/><Relationship Id="rId172" Type="http://schemas.openxmlformats.org/officeDocument/2006/relationships/slide" Target="slides/slide170.xml"/><Relationship Id="rId193" Type="http://schemas.openxmlformats.org/officeDocument/2006/relationships/slide" Target="slides/slide191.xml"/><Relationship Id="rId207" Type="http://schemas.openxmlformats.org/officeDocument/2006/relationships/font" Target="fonts/font10.fntdata"/><Relationship Id="rId13" Type="http://schemas.openxmlformats.org/officeDocument/2006/relationships/slide" Target="slides/slide11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20" Type="http://schemas.openxmlformats.org/officeDocument/2006/relationships/slide" Target="slides/slide118.xml"/><Relationship Id="rId141" Type="http://schemas.openxmlformats.org/officeDocument/2006/relationships/slide" Target="slides/slide139.xml"/><Relationship Id="rId7" Type="http://schemas.openxmlformats.org/officeDocument/2006/relationships/slide" Target="slides/slide5.xml"/><Relationship Id="rId162" Type="http://schemas.openxmlformats.org/officeDocument/2006/relationships/slide" Target="slides/slide160.xml"/><Relationship Id="rId183" Type="http://schemas.openxmlformats.org/officeDocument/2006/relationships/slide" Target="slides/slide181.xml"/><Relationship Id="rId24" Type="http://schemas.openxmlformats.org/officeDocument/2006/relationships/slide" Target="slides/slide22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31" Type="http://schemas.openxmlformats.org/officeDocument/2006/relationships/slide" Target="slides/slide129.xml"/><Relationship Id="rId152" Type="http://schemas.openxmlformats.org/officeDocument/2006/relationships/slide" Target="slides/slide150.xml"/><Relationship Id="rId173" Type="http://schemas.openxmlformats.org/officeDocument/2006/relationships/slide" Target="slides/slide171.xml"/><Relationship Id="rId194" Type="http://schemas.openxmlformats.org/officeDocument/2006/relationships/slide" Target="slides/slide192.xml"/><Relationship Id="rId208" Type="http://schemas.openxmlformats.org/officeDocument/2006/relationships/font" Target="fonts/font11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168" Type="http://schemas.openxmlformats.org/officeDocument/2006/relationships/slide" Target="slides/slide166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163" Type="http://schemas.openxmlformats.org/officeDocument/2006/relationships/slide" Target="slides/slide161.xml"/><Relationship Id="rId184" Type="http://schemas.openxmlformats.org/officeDocument/2006/relationships/slide" Target="slides/slide182.xml"/><Relationship Id="rId189" Type="http://schemas.openxmlformats.org/officeDocument/2006/relationships/slide" Target="slides/slide187.xml"/><Relationship Id="rId3" Type="http://schemas.openxmlformats.org/officeDocument/2006/relationships/slide" Target="slides/slide1.xml"/><Relationship Id="rId214" Type="http://schemas.openxmlformats.org/officeDocument/2006/relationships/viewProps" Target="viewProps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158" Type="http://schemas.openxmlformats.org/officeDocument/2006/relationships/slide" Target="slides/slide156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3" Type="http://schemas.openxmlformats.org/officeDocument/2006/relationships/slide" Target="slides/slide151.xml"/><Relationship Id="rId174" Type="http://schemas.openxmlformats.org/officeDocument/2006/relationships/slide" Target="slides/slide172.xml"/><Relationship Id="rId179" Type="http://schemas.openxmlformats.org/officeDocument/2006/relationships/slide" Target="slides/slide177.xml"/><Relationship Id="rId195" Type="http://schemas.openxmlformats.org/officeDocument/2006/relationships/slide" Target="slides/slide193.xml"/><Relationship Id="rId209" Type="http://schemas.openxmlformats.org/officeDocument/2006/relationships/font" Target="fonts/font12.fntdata"/><Relationship Id="rId190" Type="http://schemas.openxmlformats.org/officeDocument/2006/relationships/slide" Target="slides/slide188.xml"/><Relationship Id="rId204" Type="http://schemas.openxmlformats.org/officeDocument/2006/relationships/font" Target="fonts/font7.fntdata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slide" Target="slides/slide141.xml"/><Relationship Id="rId148" Type="http://schemas.openxmlformats.org/officeDocument/2006/relationships/slide" Target="slides/slide146.xml"/><Relationship Id="rId164" Type="http://schemas.openxmlformats.org/officeDocument/2006/relationships/slide" Target="slides/slide162.xml"/><Relationship Id="rId169" Type="http://schemas.openxmlformats.org/officeDocument/2006/relationships/slide" Target="slides/slide167.xml"/><Relationship Id="rId185" Type="http://schemas.openxmlformats.org/officeDocument/2006/relationships/slide" Target="slides/slide18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80" Type="http://schemas.openxmlformats.org/officeDocument/2006/relationships/slide" Target="slides/slide178.xml"/><Relationship Id="rId210" Type="http://schemas.openxmlformats.org/officeDocument/2006/relationships/font" Target="fonts/font13.fntdata"/><Relationship Id="rId215" Type="http://schemas.openxmlformats.org/officeDocument/2006/relationships/theme" Target="theme/theme1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54" Type="http://schemas.openxmlformats.org/officeDocument/2006/relationships/slide" Target="slides/slide152.xml"/><Relationship Id="rId175" Type="http://schemas.openxmlformats.org/officeDocument/2006/relationships/slide" Target="slides/slide173.xml"/><Relationship Id="rId196" Type="http://schemas.openxmlformats.org/officeDocument/2006/relationships/notesMaster" Target="notesMasters/notesMaster1.xml"/><Relationship Id="rId200" Type="http://schemas.openxmlformats.org/officeDocument/2006/relationships/font" Target="fonts/font3.fntdata"/><Relationship Id="rId16" Type="http://schemas.openxmlformats.org/officeDocument/2006/relationships/slide" Target="slides/slide14.xml"/><Relationship Id="rId37" Type="http://schemas.openxmlformats.org/officeDocument/2006/relationships/slide" Target="slides/slide35.xml"/><Relationship Id="rId58" Type="http://schemas.openxmlformats.org/officeDocument/2006/relationships/slide" Target="slides/slide56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44" Type="http://schemas.openxmlformats.org/officeDocument/2006/relationships/slide" Target="slides/slide142.xml"/><Relationship Id="rId90" Type="http://schemas.openxmlformats.org/officeDocument/2006/relationships/slide" Target="slides/slide88.xml"/><Relationship Id="rId165" Type="http://schemas.openxmlformats.org/officeDocument/2006/relationships/slide" Target="slides/slide163.xml"/><Relationship Id="rId186" Type="http://schemas.openxmlformats.org/officeDocument/2006/relationships/slide" Target="slides/slide184.xml"/><Relationship Id="rId211" Type="http://schemas.openxmlformats.org/officeDocument/2006/relationships/font" Target="fonts/font14.fntdata"/><Relationship Id="rId27" Type="http://schemas.openxmlformats.org/officeDocument/2006/relationships/slide" Target="slides/slide25.xml"/><Relationship Id="rId48" Type="http://schemas.openxmlformats.org/officeDocument/2006/relationships/slide" Target="slides/slide46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34" Type="http://schemas.openxmlformats.org/officeDocument/2006/relationships/slide" Target="slides/slide132.xml"/><Relationship Id="rId80" Type="http://schemas.openxmlformats.org/officeDocument/2006/relationships/slide" Target="slides/slide78.xml"/><Relationship Id="rId155" Type="http://schemas.openxmlformats.org/officeDocument/2006/relationships/slide" Target="slides/slide153.xml"/><Relationship Id="rId176" Type="http://schemas.openxmlformats.org/officeDocument/2006/relationships/slide" Target="slides/slide174.xml"/><Relationship Id="rId197" Type="http://schemas.openxmlformats.org/officeDocument/2006/relationships/handoutMaster" Target="handoutMasters/handoutMaster1.xml"/><Relationship Id="rId201" Type="http://schemas.openxmlformats.org/officeDocument/2006/relationships/font" Target="fonts/font4.fntdata"/><Relationship Id="rId17" Type="http://schemas.openxmlformats.org/officeDocument/2006/relationships/slide" Target="slides/slide15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24" Type="http://schemas.openxmlformats.org/officeDocument/2006/relationships/slide" Target="slides/slide122.xml"/><Relationship Id="rId70" Type="http://schemas.openxmlformats.org/officeDocument/2006/relationships/slide" Target="slides/slide68.xml"/><Relationship Id="rId91" Type="http://schemas.openxmlformats.org/officeDocument/2006/relationships/slide" Target="slides/slide89.xml"/><Relationship Id="rId145" Type="http://schemas.openxmlformats.org/officeDocument/2006/relationships/slide" Target="slides/slide143.xml"/><Relationship Id="rId166" Type="http://schemas.openxmlformats.org/officeDocument/2006/relationships/slide" Target="slides/slide164.xml"/><Relationship Id="rId187" Type="http://schemas.openxmlformats.org/officeDocument/2006/relationships/slide" Target="slides/slide185.xml"/><Relationship Id="rId1" Type="http://schemas.openxmlformats.org/officeDocument/2006/relationships/slideMaster" Target="slideMasters/slideMaster1.xml"/><Relationship Id="rId212" Type="http://schemas.openxmlformats.org/officeDocument/2006/relationships/commentAuthors" Target="commentAuthors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60" Type="http://schemas.openxmlformats.org/officeDocument/2006/relationships/slide" Target="slides/slide58.xml"/><Relationship Id="rId81" Type="http://schemas.openxmlformats.org/officeDocument/2006/relationships/slide" Target="slides/slide79.xml"/><Relationship Id="rId135" Type="http://schemas.openxmlformats.org/officeDocument/2006/relationships/slide" Target="slides/slide133.xml"/><Relationship Id="rId156" Type="http://schemas.openxmlformats.org/officeDocument/2006/relationships/slide" Target="slides/slide154.xml"/><Relationship Id="rId177" Type="http://schemas.openxmlformats.org/officeDocument/2006/relationships/slide" Target="slides/slide175.xml"/><Relationship Id="rId198" Type="http://schemas.openxmlformats.org/officeDocument/2006/relationships/font" Target="fonts/font1.fntdata"/><Relationship Id="rId202" Type="http://schemas.openxmlformats.org/officeDocument/2006/relationships/font" Target="fonts/font5.fntdata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50" Type="http://schemas.openxmlformats.org/officeDocument/2006/relationships/slide" Target="slides/slide48.xml"/><Relationship Id="rId104" Type="http://schemas.openxmlformats.org/officeDocument/2006/relationships/slide" Target="slides/slide102.xml"/><Relationship Id="rId125" Type="http://schemas.openxmlformats.org/officeDocument/2006/relationships/slide" Target="slides/slide123.xml"/><Relationship Id="rId146" Type="http://schemas.openxmlformats.org/officeDocument/2006/relationships/slide" Target="slides/slide144.xml"/><Relationship Id="rId167" Type="http://schemas.openxmlformats.org/officeDocument/2006/relationships/slide" Target="slides/slide165.xml"/><Relationship Id="rId188" Type="http://schemas.openxmlformats.org/officeDocument/2006/relationships/slide" Target="slides/slide186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1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40" Type="http://schemas.openxmlformats.org/officeDocument/2006/relationships/slide" Target="slides/slide38.xml"/><Relationship Id="rId115" Type="http://schemas.openxmlformats.org/officeDocument/2006/relationships/slide" Target="slides/slide113.xml"/><Relationship Id="rId136" Type="http://schemas.openxmlformats.org/officeDocument/2006/relationships/slide" Target="slides/slide134.xml"/><Relationship Id="rId157" Type="http://schemas.openxmlformats.org/officeDocument/2006/relationships/slide" Target="slides/slide155.xml"/><Relationship Id="rId178" Type="http://schemas.openxmlformats.org/officeDocument/2006/relationships/slide" Target="slides/slide176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9" Type="http://schemas.openxmlformats.org/officeDocument/2006/relationships/font" Target="fonts/font2.fntdata"/><Relationship Id="rId203" Type="http://schemas.openxmlformats.org/officeDocument/2006/relationships/font" Target="fonts/font6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t" anchorCtr="0" compatLnSpc="1">
            <a:prstTxWarp prst="textNoShape">
              <a:avLst/>
            </a:prstTxWarp>
          </a:bodyPr>
          <a:lstStyle>
            <a:lvl1pPr algn="l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b" anchorCtr="0" compatLnSpc="1">
            <a:prstTxWarp prst="textNoShape">
              <a:avLst/>
            </a:prstTxWarp>
          </a:bodyPr>
          <a:lstStyle>
            <a:lvl1pPr algn="l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Copyright 2011 ⓒ  LG CNS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73F57E-B711-4ED3-B930-475FA2038FF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74163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9075" y="649288"/>
            <a:ext cx="6362700" cy="4241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43"/>
          <p:cNvSpPr>
            <a:spLocks noChangeArrowheads="1"/>
          </p:cNvSpPr>
          <p:nvPr/>
        </p:nvSpPr>
        <p:spPr bwMode="auto">
          <a:xfrm>
            <a:off x="2536825" y="9612313"/>
            <a:ext cx="16303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15" tIns="47407" rIns="94815" bIns="47407"/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900">
                <a:solidFill>
                  <a:schemeClr val="tx1"/>
                </a:solidFill>
                <a:ea typeface="맑은 고딕" pitchFamily="50" charset="-127"/>
              </a:rPr>
              <a:t>8 - </a:t>
            </a:r>
            <a:fld id="{B4A63CC8-0311-4756-8E8F-89FEA17E331B}" type="slidenum">
              <a:rPr lang="en-US" altLang="ko-KR" sz="900" smtClean="0">
                <a:solidFill>
                  <a:schemeClr val="tx1"/>
                </a:solidFill>
                <a:ea typeface="맑은 고딕" pitchFamily="50" charset="-127"/>
              </a:rPr>
              <a:pPr algn="ctr" eaLnBrk="1" hangingPunct="1">
                <a:defRPr/>
              </a:pPr>
              <a:t>‹#›</a:t>
            </a:fld>
            <a:endParaRPr lang="en-US" altLang="ko-KR" sz="90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1741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19075" y="5222875"/>
            <a:ext cx="6362700" cy="309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827" tIns="47414" rIns="94827" bIns="47414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ko-KR" noProof="0" dirty="0"/>
          </a:p>
          <a:p>
            <a:pPr lvl="0"/>
            <a:endParaRPr lang="en-US" altLang="ko-KR" noProof="0" dirty="0"/>
          </a:p>
        </p:txBody>
      </p:sp>
      <p:sp>
        <p:nvSpPr>
          <p:cNvPr id="29701" name="Line 41"/>
          <p:cNvSpPr>
            <a:spLocks noChangeShapeType="1"/>
          </p:cNvSpPr>
          <p:nvPr/>
        </p:nvSpPr>
        <p:spPr bwMode="auto">
          <a:xfrm flipV="1">
            <a:off x="230188" y="469900"/>
            <a:ext cx="63515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02" name="Line 46"/>
          <p:cNvSpPr>
            <a:spLocks noChangeShapeType="1"/>
          </p:cNvSpPr>
          <p:nvPr/>
        </p:nvSpPr>
        <p:spPr bwMode="auto">
          <a:xfrm flipV="1">
            <a:off x="230188" y="9499600"/>
            <a:ext cx="63515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55" name="Text Box 47"/>
          <p:cNvSpPr txBox="1">
            <a:spLocks noChangeArrowheads="1"/>
          </p:cNvSpPr>
          <p:nvPr/>
        </p:nvSpPr>
        <p:spPr bwMode="auto">
          <a:xfrm>
            <a:off x="157163" y="150813"/>
            <a:ext cx="217328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334" tIns="48534" rIns="93334" bIns="48534">
            <a:spAutoFit/>
          </a:bodyPr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000">
                <a:solidFill>
                  <a:schemeClr val="tx1"/>
                </a:solidFill>
                <a:ea typeface="맑은 고딕" pitchFamily="50" charset="-127"/>
              </a:rPr>
              <a:t>C Programming</a:t>
            </a:r>
            <a:endParaRPr lang="ko-KR" altLang="en-US" sz="100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27656" name="Text Box 48"/>
          <p:cNvSpPr txBox="1">
            <a:spLocks noChangeArrowheads="1"/>
          </p:cNvSpPr>
          <p:nvPr/>
        </p:nvSpPr>
        <p:spPr bwMode="auto">
          <a:xfrm>
            <a:off x="4468813" y="150813"/>
            <a:ext cx="2173287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334" tIns="48534" rIns="93334" bIns="48534">
            <a:spAutoFit/>
          </a:bodyPr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1000">
                <a:solidFill>
                  <a:schemeClr val="tx1"/>
                </a:solidFill>
                <a:ea typeface="맑은 고딕" pitchFamily="50" charset="-127"/>
              </a:rPr>
              <a:t>6. </a:t>
            </a:r>
            <a:r>
              <a:rPr lang="ko-KR" altLang="en-US" sz="1000">
                <a:solidFill>
                  <a:schemeClr val="tx1"/>
                </a:solidFill>
                <a:ea typeface="맑은 고딕" pitchFamily="50" charset="-127"/>
              </a:rPr>
              <a:t>기억 부류</a:t>
            </a:r>
          </a:p>
        </p:txBody>
      </p:sp>
      <p:sp>
        <p:nvSpPr>
          <p:cNvPr id="27657" name="Rectangle 42"/>
          <p:cNvSpPr>
            <a:spLocks noChangeArrowheads="1"/>
          </p:cNvSpPr>
          <p:nvPr/>
        </p:nvSpPr>
        <p:spPr bwMode="auto">
          <a:xfrm>
            <a:off x="141288" y="9563100"/>
            <a:ext cx="1752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latinLnBrk="0">
              <a:defRPr/>
            </a:pPr>
            <a:r>
              <a:rPr lang="en-US" altLang="ko-KR" sz="100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Copyright 2011 ⓒ  LG CNS</a:t>
            </a:r>
          </a:p>
        </p:txBody>
      </p:sp>
      <p:pic>
        <p:nvPicPr>
          <p:cNvPr id="29706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9582150"/>
            <a:ext cx="7905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4980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Candara" pitchFamily="34" charset="0"/>
        <a:ea typeface="맑은 고딕" pitchFamily="50" charset="-127"/>
        <a:cs typeface="+mn-cs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0723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8067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794035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563378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49211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467336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7302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017156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471477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669649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997415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87880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0299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506064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418049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339555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573788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40784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087722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188363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736646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104556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374829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8145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170608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021543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613016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315768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964146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920394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459597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850137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983633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303645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4568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594428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964279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479341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030970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753481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490637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88457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585449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046497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200830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0233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940839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007034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846790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554268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370222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433847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499653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854006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484801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549279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5955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20160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386828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637307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596548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370232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656164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611795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50582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628394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878122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5994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219225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358026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789254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953249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34394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206720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279733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86492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720142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750110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1786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600009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230321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726030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517524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758575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417066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135669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982365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116680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25221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6840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705588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177997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17255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106839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950395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06570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615581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625809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181973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853188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6527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972266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869266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562152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296371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189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0723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884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6068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0638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524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7104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6170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5030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1435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2763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1807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173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5584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5083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0684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4791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5961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9280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44351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5161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0257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9095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011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5150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10498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05394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6027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36200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19645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23959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60711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17640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12508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712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72296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54918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00621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82353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01652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42259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63074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98973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32326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21112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6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33255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06850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69351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70074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0072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68869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24082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42279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41786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49729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489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47163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19308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68121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96325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3785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50597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35353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25721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81516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38030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28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53084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97624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41001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78361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95512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30256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360483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835574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58522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57683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748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878175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837241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762599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56068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629896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80179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819753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22971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3795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024227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358991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4819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781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0925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547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0617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 userDrawn="1"/>
        </p:nvSpPr>
        <p:spPr>
          <a:xfrm>
            <a:off x="206375" y="171450"/>
            <a:ext cx="7810500" cy="346075"/>
          </a:xfrm>
          <a:prstGeom prst="rect">
            <a:avLst/>
          </a:prstGeom>
        </p:spPr>
        <p:txBody>
          <a:bodyPr/>
          <a:lstStyle>
            <a:lvl1pPr algn="l">
              <a:defRPr sz="1800" b="1">
                <a:solidFill>
                  <a:srgbClr val="A9072E"/>
                </a:solidFill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kumimoji="0" lang="ko-KR" altLang="en-US"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44" r:id="rId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2"/>
          <p:cNvSpPr>
            <a:spLocks noChangeArrowheads="1"/>
          </p:cNvSpPr>
          <p:nvPr/>
        </p:nvSpPr>
        <p:spPr bwMode="auto">
          <a:xfrm>
            <a:off x="8059449" y="6400223"/>
            <a:ext cx="36004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fld id="{53D09533-6346-489D-BB52-9E4FE8C89C72}" type="slidenum">
              <a:rPr lang="en-US" altLang="ko-KR" b="1" smtClean="0">
                <a:solidFill>
                  <a:srgbClr val="000000"/>
                </a:solidFill>
                <a:ea typeface="나눔고딕 Bold"/>
                <a:cs typeface="나눔고딕 Bold"/>
              </a:rPr>
              <a:pPr algn="ctr" eaLnBrk="1" hangingPunct="1">
                <a:defRPr/>
              </a:pPr>
              <a:t>‹#›</a:t>
            </a:fld>
            <a:r>
              <a:rPr lang="en-US" altLang="ko-KR" b="1">
                <a:solidFill>
                  <a:srgbClr val="000000"/>
                </a:solidFill>
                <a:ea typeface="나눔고딕 Bold"/>
                <a:cs typeface="나눔고딕 Bold"/>
              </a:rPr>
              <a:t> </a:t>
            </a:r>
            <a:endParaRPr lang="en-US" altLang="ko-KR" sz="1200">
              <a:solidFill>
                <a:srgbClr val="000000"/>
              </a:solidFill>
              <a:ea typeface="나눔고딕 Bold"/>
              <a:cs typeface="나눔고딕 Bold"/>
            </a:endParaRPr>
          </a:p>
          <a:p>
            <a:pPr algn="ctr" eaLnBrk="1" hangingPunct="1">
              <a:defRPr/>
            </a:pPr>
            <a:endParaRPr lang="en-US" altLang="ko-KR" sz="1200">
              <a:solidFill>
                <a:srgbClr val="000000"/>
              </a:solidFill>
              <a:ea typeface="나눔고딕 Bold"/>
              <a:cs typeface="나눔고딕 Bold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0" y="733425"/>
            <a:ext cx="10440988" cy="0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45" r:id="rId1"/>
    <p:sldLayoutId id="2147487446" r:id="rId2"/>
  </p:sldLayoutIdLst>
  <p:hf sldNum="0" hdr="0" ftr="0" dt="0"/>
  <p:txStyles>
    <p:titleStyle>
      <a:lvl1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2pPr>
      <a:lvl3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3pPr>
      <a:lvl4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4pPr>
      <a:lvl5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5pPr>
      <a:lvl6pPr marL="4572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6pPr>
      <a:lvl7pPr marL="9144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7pPr>
      <a:lvl8pPr marL="13716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8pPr>
      <a:lvl9pPr marL="18288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20675" indent="-320675" algn="l" defTabSz="8556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66700" algn="l" defTabSz="8556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600">
          <a:solidFill>
            <a:schemeClr val="tx1"/>
          </a:solidFill>
          <a:latin typeface="+mn-lt"/>
          <a:ea typeface="+mn-ea"/>
        </a:defRPr>
      </a:lvl2pPr>
      <a:lvl3pPr marL="1069975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498600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00">
          <a:solidFill>
            <a:schemeClr val="tx1"/>
          </a:solidFill>
          <a:latin typeface="+mn-lt"/>
          <a:ea typeface="+mn-ea"/>
        </a:defRPr>
      </a:lvl4pPr>
      <a:lvl5pPr marL="1925638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5pPr>
      <a:lvl6pPr marL="23828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6pPr>
      <a:lvl7pPr marL="28400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7pPr>
      <a:lvl8pPr marL="32972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8pPr>
      <a:lvl9pPr marL="37544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eg"/><Relationship Id="rId4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../media/image31.jpe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api_docs/python/tf/keras/activations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ensorflow.org/api_docs/python/tf/keras/regularizers" TargetMode="External"/><Relationship Id="rId4" Type="http://schemas.openxmlformats.org/officeDocument/2006/relationships/hyperlink" Target="https://www.tensorflow.org/api_docs/python/tf/keras/initializer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60.png"/><Relationship Id="rId5" Type="http://schemas.openxmlformats.org/officeDocument/2006/relationships/image" Target="../media/image3450.png"/><Relationship Id="rId4" Type="http://schemas.openxmlformats.org/officeDocument/2006/relationships/image" Target="../media/image35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7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7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0.png"/><Relationship Id="rId5" Type="http://schemas.openxmlformats.org/officeDocument/2006/relationships/image" Target="../media/image359.png"/><Relationship Id="rId4" Type="http://schemas.openxmlformats.org/officeDocument/2006/relationships/image" Target="../media/image358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8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9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17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9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11.png"/><Relationship Id="rId5" Type="http://schemas.openxmlformats.org/officeDocument/2006/relationships/image" Target="../media/image3500.png"/><Relationship Id="rId4" Type="http://schemas.openxmlformats.org/officeDocument/2006/relationships/image" Target="../media/image352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2">
            <a:extLst>
              <a:ext uri="{FF2B5EF4-FFF2-40B4-BE49-F238E27FC236}">
                <a16:creationId xmlns:a16="http://schemas.microsoft.com/office/drawing/2014/main" id="{F8DEAAC6-1AF0-4AE2-9105-7F0C6D76A155}"/>
              </a:ext>
            </a:extLst>
          </p:cNvPr>
          <p:cNvSpPr txBox="1">
            <a:spLocks/>
          </p:cNvSpPr>
          <p:nvPr/>
        </p:nvSpPr>
        <p:spPr bwMode="auto">
          <a:xfrm>
            <a:off x="1288227" y="949498"/>
            <a:ext cx="7864533" cy="194214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lvl="0" algn="ctr">
              <a:defRPr/>
            </a:pPr>
            <a:r>
              <a:rPr kumimoji="0" lang="ko-KR" altLang="en-US" sz="5400" b="1">
                <a:solidFill>
                  <a:srgbClr val="C5003D"/>
                </a:solidFill>
                <a:latin typeface="+mj-lt"/>
                <a:ea typeface="+mj-ea"/>
                <a:cs typeface="+mj-cs"/>
              </a:rPr>
              <a:t>머신러닝을 위한 </a:t>
            </a:r>
            <a:endParaRPr kumimoji="0" lang="en-US" altLang="ko-KR" sz="5400" b="1">
              <a:solidFill>
                <a:srgbClr val="C5003D"/>
              </a:solidFill>
              <a:latin typeface="+mj-lt"/>
              <a:ea typeface="+mj-ea"/>
              <a:cs typeface="+mj-cs"/>
            </a:endParaRPr>
          </a:p>
          <a:p>
            <a:pPr lvl="0" algn="ctr">
              <a:defRPr/>
            </a:pPr>
            <a:r>
              <a:rPr kumimoji="0" lang="ko-KR" altLang="en-US" sz="5400" b="1">
                <a:solidFill>
                  <a:srgbClr val="C5003D"/>
                </a:solidFill>
                <a:latin typeface="+mj-lt"/>
                <a:ea typeface="+mj-ea"/>
                <a:cs typeface="+mj-cs"/>
              </a:rPr>
              <a:t>영상처리</a:t>
            </a:r>
            <a:r>
              <a:rPr kumimoji="0" lang="en-US" altLang="ko-KR" sz="5400" b="1">
                <a:solidFill>
                  <a:srgbClr val="C5003D"/>
                </a:solidFill>
                <a:latin typeface="+mj-lt"/>
                <a:ea typeface="+mj-ea"/>
                <a:cs typeface="+mj-cs"/>
              </a:rPr>
              <a:t>(CNN)</a:t>
            </a:r>
          </a:p>
        </p:txBody>
      </p:sp>
    </p:spTree>
    <p:extLst>
      <p:ext uri="{BB962C8B-B14F-4D97-AF65-F5344CB8AC3E}">
        <p14:creationId xmlns:p14="http://schemas.microsoft.com/office/powerpoint/2010/main" val="1925971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CA7D42-9171-4D1E-B949-2EC45E46093A}"/>
              </a:ext>
            </a:extLst>
          </p:cNvPr>
          <p:cNvSpPr txBox="1"/>
          <p:nvPr/>
        </p:nvSpPr>
        <p:spPr>
          <a:xfrm>
            <a:off x="517097" y="1055984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패딩과 </a:t>
            </a:r>
            <a:r>
              <a:rPr lang="ko-KR" altLang="en-US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스트라이드</a:t>
            </a:r>
            <a:r>
              <a:rPr lang="ko-KR" altLang="en-US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이해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45CD1E6-4CD9-474B-A193-CB50295D9E29}"/>
              </a:ext>
            </a:extLst>
          </p:cNvPr>
          <p:cNvSpPr txBox="1"/>
          <p:nvPr/>
        </p:nvSpPr>
        <p:spPr>
          <a:xfrm>
            <a:off x="690514" y="1439274"/>
            <a:ext cx="4740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풀 패딩은 원본 배열의 원소의 연산 참여도를 동일하게 만든다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9C7BCE4-5D5B-49C4-A4B4-470F9FDB6034}"/>
              </a:ext>
            </a:extLst>
          </p:cNvPr>
          <p:cNvSpPr/>
          <p:nvPr/>
        </p:nvSpPr>
        <p:spPr>
          <a:xfrm>
            <a:off x="1441992" y="1802619"/>
            <a:ext cx="854518" cy="227023"/>
          </a:xfrm>
          <a:prstGeom prst="roundRect">
            <a:avLst/>
          </a:prstGeom>
          <a:noFill/>
          <a:ln w="952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제로 패딩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4250D1C-7BA4-4F59-BB01-60748C60D051}"/>
              </a:ext>
            </a:extLst>
          </p:cNvPr>
          <p:cNvCxnSpPr>
            <a:cxnSpLocks/>
            <a:stCxn id="2" idx="2"/>
            <a:endCxn id="42" idx="0"/>
          </p:cNvCxnSpPr>
          <p:nvPr/>
        </p:nvCxnSpPr>
        <p:spPr>
          <a:xfrm flipH="1">
            <a:off x="1841100" y="2029642"/>
            <a:ext cx="28151" cy="168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834B26C-AD63-4951-A8A2-C967692BFD03}"/>
              </a:ext>
            </a:extLst>
          </p:cNvPr>
          <p:cNvSpPr/>
          <p:nvPr/>
        </p:nvSpPr>
        <p:spPr>
          <a:xfrm>
            <a:off x="2191510" y="2197643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ABE12D3-5B0F-4009-B8B5-D45A9480FC16}"/>
              </a:ext>
            </a:extLst>
          </p:cNvPr>
          <p:cNvSpPr/>
          <p:nvPr/>
        </p:nvSpPr>
        <p:spPr>
          <a:xfrm>
            <a:off x="2425117" y="2197643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2E36BFE8-CF1B-4918-A1CA-66FF199E8173}"/>
              </a:ext>
            </a:extLst>
          </p:cNvPr>
          <p:cNvSpPr/>
          <p:nvPr/>
        </p:nvSpPr>
        <p:spPr>
          <a:xfrm>
            <a:off x="2658723" y="2197643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14D783F-279A-439C-8281-D6BEAA7118DA}"/>
              </a:ext>
            </a:extLst>
          </p:cNvPr>
          <p:cNvSpPr/>
          <p:nvPr/>
        </p:nvSpPr>
        <p:spPr>
          <a:xfrm>
            <a:off x="2892329" y="2197643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B00FD7A-2557-489E-992E-2E0DF9CC94A6}"/>
              </a:ext>
            </a:extLst>
          </p:cNvPr>
          <p:cNvSpPr/>
          <p:nvPr/>
        </p:nvSpPr>
        <p:spPr>
          <a:xfrm>
            <a:off x="3125935" y="2197643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E08EC36-BAB7-4828-8A5F-6C9507D4DF43}"/>
              </a:ext>
            </a:extLst>
          </p:cNvPr>
          <p:cNvSpPr/>
          <p:nvPr/>
        </p:nvSpPr>
        <p:spPr>
          <a:xfrm>
            <a:off x="3359541" y="2197643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BB5E27D-527C-41CC-8B43-D8288C3112B4}"/>
              </a:ext>
            </a:extLst>
          </p:cNvPr>
          <p:cNvSpPr/>
          <p:nvPr/>
        </p:nvSpPr>
        <p:spPr>
          <a:xfrm>
            <a:off x="3593147" y="2197643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D0EAEDE-88E9-4095-A325-8AA269741D4A}"/>
              </a:ext>
            </a:extLst>
          </p:cNvPr>
          <p:cNvSpPr/>
          <p:nvPr/>
        </p:nvSpPr>
        <p:spPr>
          <a:xfrm>
            <a:off x="3826753" y="2197643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5C2EFB4F-D188-4CF3-AAC7-29CFE5A346FC}"/>
              </a:ext>
            </a:extLst>
          </p:cNvPr>
          <p:cNvSpPr/>
          <p:nvPr/>
        </p:nvSpPr>
        <p:spPr>
          <a:xfrm>
            <a:off x="4060359" y="2197643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BA470C6-297A-4C41-87CE-354718B32482}"/>
              </a:ext>
            </a:extLst>
          </p:cNvPr>
          <p:cNvSpPr/>
          <p:nvPr/>
        </p:nvSpPr>
        <p:spPr>
          <a:xfrm>
            <a:off x="1493766" y="2520569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4C5EA26-2C23-4CA2-80AE-BE2E7BA19A1F}"/>
              </a:ext>
            </a:extLst>
          </p:cNvPr>
          <p:cNvSpPr/>
          <p:nvPr/>
        </p:nvSpPr>
        <p:spPr>
          <a:xfrm>
            <a:off x="1727373" y="2520569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50BA61A-42F3-48AC-88FD-FB4DB97374F0}"/>
              </a:ext>
            </a:extLst>
          </p:cNvPr>
          <p:cNvSpPr/>
          <p:nvPr/>
        </p:nvSpPr>
        <p:spPr>
          <a:xfrm>
            <a:off x="1960979" y="2520569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4029705E-570B-4510-A33F-F21603003D23}"/>
              </a:ext>
            </a:extLst>
          </p:cNvPr>
          <p:cNvSpPr/>
          <p:nvPr/>
        </p:nvSpPr>
        <p:spPr>
          <a:xfrm>
            <a:off x="2194585" y="2520569"/>
            <a:ext cx="233606" cy="26796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79D3684-8112-4657-BFDA-986A03001EAB}"/>
              </a:ext>
            </a:extLst>
          </p:cNvPr>
          <p:cNvSpPr txBox="1"/>
          <p:nvPr/>
        </p:nvSpPr>
        <p:spPr>
          <a:xfrm>
            <a:off x="1273698" y="2238580"/>
            <a:ext cx="220069" cy="227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endParaRPr lang="ko-KR" altLang="en-US" sz="1100">
              <a:solidFill>
                <a:srgbClr val="000000"/>
              </a:solidFill>
              <a:latin typeface="Cambria Math" panose="02040503050406030204" pitchFamily="18" charset="0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78603EE-DC0A-49A9-826B-383533B73E34}"/>
                  </a:ext>
                </a:extLst>
              </p:cNvPr>
              <p:cNvSpPr txBox="1"/>
              <p:nvPr/>
            </p:nvSpPr>
            <p:spPr>
              <a:xfrm>
                <a:off x="1210478" y="2561506"/>
                <a:ext cx="33624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𝑤</m:t>
                      </m:r>
                    </m:oMath>
                  </m:oMathPara>
                </a14:m>
                <a:endParaRPr lang="ko-KR" altLang="en-US" sz="1100">
                  <a:solidFill>
                    <a:srgbClr val="00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78603EE-DC0A-49A9-826B-383533B73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478" y="2561506"/>
                <a:ext cx="336246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직사각형 89">
            <a:extLst>
              <a:ext uri="{FF2B5EF4-FFF2-40B4-BE49-F238E27FC236}">
                <a16:creationId xmlns:a16="http://schemas.microsoft.com/office/drawing/2014/main" id="{DE72AB3C-CF30-46AF-BE26-5E89AF6BC47C}"/>
              </a:ext>
            </a:extLst>
          </p:cNvPr>
          <p:cNvSpPr/>
          <p:nvPr/>
        </p:nvSpPr>
        <p:spPr>
          <a:xfrm>
            <a:off x="1727373" y="2839633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5B976457-1E37-4AC3-80C3-D852FFC1F331}"/>
              </a:ext>
            </a:extLst>
          </p:cNvPr>
          <p:cNvSpPr/>
          <p:nvPr/>
        </p:nvSpPr>
        <p:spPr>
          <a:xfrm>
            <a:off x="1960979" y="2839633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4A35A7C7-AFF5-4EDE-A1B5-22D319977A98}"/>
              </a:ext>
            </a:extLst>
          </p:cNvPr>
          <p:cNvSpPr/>
          <p:nvPr/>
        </p:nvSpPr>
        <p:spPr>
          <a:xfrm>
            <a:off x="2194585" y="2839633"/>
            <a:ext cx="233606" cy="26796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D8DD1F98-DF35-497D-97EE-78D6D526918B}"/>
              </a:ext>
            </a:extLst>
          </p:cNvPr>
          <p:cNvSpPr/>
          <p:nvPr/>
        </p:nvSpPr>
        <p:spPr>
          <a:xfrm>
            <a:off x="2428191" y="2839633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55A268D-C46D-4AA7-A0FF-CC67449F7605}"/>
              </a:ext>
            </a:extLst>
          </p:cNvPr>
          <p:cNvSpPr/>
          <p:nvPr/>
        </p:nvSpPr>
        <p:spPr>
          <a:xfrm>
            <a:off x="1960979" y="3158698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82B3FF4-83F5-4B36-B35C-38608D943D32}"/>
              </a:ext>
            </a:extLst>
          </p:cNvPr>
          <p:cNvSpPr/>
          <p:nvPr/>
        </p:nvSpPr>
        <p:spPr>
          <a:xfrm>
            <a:off x="2194585" y="3158698"/>
            <a:ext cx="233606" cy="26796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B2508201-C5D0-420C-B8BE-BB6B7ECF3195}"/>
              </a:ext>
            </a:extLst>
          </p:cNvPr>
          <p:cNvSpPr/>
          <p:nvPr/>
        </p:nvSpPr>
        <p:spPr>
          <a:xfrm>
            <a:off x="2428191" y="3158698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E8ED54E5-28F0-407D-9466-2DF6648C0B5C}"/>
              </a:ext>
            </a:extLst>
          </p:cNvPr>
          <p:cNvSpPr/>
          <p:nvPr/>
        </p:nvSpPr>
        <p:spPr>
          <a:xfrm>
            <a:off x="2661797" y="3158698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3746B7FE-5F03-44FD-9CCC-2DABD74AFA77}"/>
              </a:ext>
            </a:extLst>
          </p:cNvPr>
          <p:cNvSpPr/>
          <p:nvPr/>
        </p:nvSpPr>
        <p:spPr>
          <a:xfrm>
            <a:off x="2189152" y="3487134"/>
            <a:ext cx="233606" cy="26796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9C355B4C-E0E6-49E2-B44D-3D133C5C16DF}"/>
              </a:ext>
            </a:extLst>
          </p:cNvPr>
          <p:cNvSpPr/>
          <p:nvPr/>
        </p:nvSpPr>
        <p:spPr>
          <a:xfrm>
            <a:off x="2422757" y="3487134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8BA6B41E-3EA7-46F0-8DDA-930D5A5FA2B7}"/>
              </a:ext>
            </a:extLst>
          </p:cNvPr>
          <p:cNvSpPr/>
          <p:nvPr/>
        </p:nvSpPr>
        <p:spPr>
          <a:xfrm>
            <a:off x="2656364" y="3487134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0A91B0D6-D20A-4712-BCDF-25D07BAF8787}"/>
              </a:ext>
            </a:extLst>
          </p:cNvPr>
          <p:cNvSpPr/>
          <p:nvPr/>
        </p:nvSpPr>
        <p:spPr>
          <a:xfrm>
            <a:off x="2889969" y="3487134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299B90E-17BC-4614-BCB8-44A935C0BF17}"/>
              </a:ext>
            </a:extLst>
          </p:cNvPr>
          <p:cNvSpPr/>
          <p:nvPr/>
        </p:nvSpPr>
        <p:spPr>
          <a:xfrm>
            <a:off x="1490691" y="2197643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742C221-4FFA-4BF4-BFB3-475132716451}"/>
              </a:ext>
            </a:extLst>
          </p:cNvPr>
          <p:cNvSpPr/>
          <p:nvPr/>
        </p:nvSpPr>
        <p:spPr>
          <a:xfrm>
            <a:off x="1724297" y="2197643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79838E1-F791-47E7-9DB0-1D7AE8919B2A}"/>
              </a:ext>
            </a:extLst>
          </p:cNvPr>
          <p:cNvSpPr/>
          <p:nvPr/>
        </p:nvSpPr>
        <p:spPr>
          <a:xfrm>
            <a:off x="1957904" y="2197643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26E3FEB-2D12-46A5-AA5E-41FFCA76B69C}"/>
              </a:ext>
            </a:extLst>
          </p:cNvPr>
          <p:cNvSpPr/>
          <p:nvPr/>
        </p:nvSpPr>
        <p:spPr>
          <a:xfrm>
            <a:off x="4293965" y="2196662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D088236-230A-48C8-9063-45FA14E324D0}"/>
              </a:ext>
            </a:extLst>
          </p:cNvPr>
          <p:cNvSpPr/>
          <p:nvPr/>
        </p:nvSpPr>
        <p:spPr>
          <a:xfrm>
            <a:off x="4527571" y="2196662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66E4DB3-F449-4AC5-9106-21258D1E4973}"/>
              </a:ext>
            </a:extLst>
          </p:cNvPr>
          <p:cNvSpPr/>
          <p:nvPr/>
        </p:nvSpPr>
        <p:spPr>
          <a:xfrm>
            <a:off x="4761178" y="2196662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7195333-0B78-4DF7-92B7-1189FA386101}"/>
              </a:ext>
            </a:extLst>
          </p:cNvPr>
          <p:cNvSpPr/>
          <p:nvPr/>
        </p:nvSpPr>
        <p:spPr>
          <a:xfrm>
            <a:off x="2422757" y="3815570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7639CC9-5BBA-40A6-A553-100E2FABE364}"/>
              </a:ext>
            </a:extLst>
          </p:cNvPr>
          <p:cNvSpPr/>
          <p:nvPr/>
        </p:nvSpPr>
        <p:spPr>
          <a:xfrm>
            <a:off x="2656363" y="3815570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CE59BA2-83E0-4A97-9A09-7EACA4AEA65F}"/>
              </a:ext>
            </a:extLst>
          </p:cNvPr>
          <p:cNvSpPr/>
          <p:nvPr/>
        </p:nvSpPr>
        <p:spPr>
          <a:xfrm>
            <a:off x="2889969" y="3815570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8FFF032-8F03-48C0-8128-07132411EB28}"/>
              </a:ext>
            </a:extLst>
          </p:cNvPr>
          <p:cNvSpPr/>
          <p:nvPr/>
        </p:nvSpPr>
        <p:spPr>
          <a:xfrm>
            <a:off x="3123575" y="3815570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DD1AF34-A91F-4FE1-9213-74E6DDE644EC}"/>
              </a:ext>
            </a:extLst>
          </p:cNvPr>
          <p:cNvSpPr/>
          <p:nvPr/>
        </p:nvSpPr>
        <p:spPr>
          <a:xfrm>
            <a:off x="2656363" y="4144006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1B25346-3141-4E6F-B872-CA0E061A8DFF}"/>
              </a:ext>
            </a:extLst>
          </p:cNvPr>
          <p:cNvSpPr/>
          <p:nvPr/>
        </p:nvSpPr>
        <p:spPr>
          <a:xfrm>
            <a:off x="2889968" y="4144006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0C5AF3B-5CBE-4115-9FD3-C8FB041402F7}"/>
              </a:ext>
            </a:extLst>
          </p:cNvPr>
          <p:cNvSpPr/>
          <p:nvPr/>
        </p:nvSpPr>
        <p:spPr>
          <a:xfrm>
            <a:off x="3123575" y="4144006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2BB4F98-A6E0-43D4-A21C-C05DAE7893E9}"/>
              </a:ext>
            </a:extLst>
          </p:cNvPr>
          <p:cNvSpPr/>
          <p:nvPr/>
        </p:nvSpPr>
        <p:spPr>
          <a:xfrm>
            <a:off x="3357180" y="4144006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0160474-9C17-4245-8B30-AEAD96C1B886}"/>
              </a:ext>
            </a:extLst>
          </p:cNvPr>
          <p:cNvSpPr/>
          <p:nvPr/>
        </p:nvSpPr>
        <p:spPr>
          <a:xfrm>
            <a:off x="2889968" y="4472443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15AB7E3-7DDA-4F3C-976B-315D6C007E92}"/>
              </a:ext>
            </a:extLst>
          </p:cNvPr>
          <p:cNvSpPr/>
          <p:nvPr/>
        </p:nvSpPr>
        <p:spPr>
          <a:xfrm>
            <a:off x="3123574" y="4472443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7AF9EA7-73FC-4304-9307-F27E807C1BEC}"/>
              </a:ext>
            </a:extLst>
          </p:cNvPr>
          <p:cNvSpPr/>
          <p:nvPr/>
        </p:nvSpPr>
        <p:spPr>
          <a:xfrm>
            <a:off x="3357180" y="4472443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74F75DE-2F85-43DF-AFC9-859764367A26}"/>
              </a:ext>
            </a:extLst>
          </p:cNvPr>
          <p:cNvSpPr/>
          <p:nvPr/>
        </p:nvSpPr>
        <p:spPr>
          <a:xfrm>
            <a:off x="3590786" y="4472443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60212DF-4752-4FB9-881B-D6799DA34C1D}"/>
              </a:ext>
            </a:extLst>
          </p:cNvPr>
          <p:cNvSpPr/>
          <p:nvPr/>
        </p:nvSpPr>
        <p:spPr>
          <a:xfrm>
            <a:off x="3123574" y="4800879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A866DAE-CA68-4D43-94E9-04EF09EE3D05}"/>
              </a:ext>
            </a:extLst>
          </p:cNvPr>
          <p:cNvSpPr/>
          <p:nvPr/>
        </p:nvSpPr>
        <p:spPr>
          <a:xfrm>
            <a:off x="3357179" y="4800879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57786BC-1885-44AD-9A6D-1D72FE1414F2}"/>
              </a:ext>
            </a:extLst>
          </p:cNvPr>
          <p:cNvSpPr/>
          <p:nvPr/>
        </p:nvSpPr>
        <p:spPr>
          <a:xfrm>
            <a:off x="3590786" y="4800879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2CDC8E3-E37E-498F-88A9-6F2761964D23}"/>
              </a:ext>
            </a:extLst>
          </p:cNvPr>
          <p:cNvSpPr/>
          <p:nvPr/>
        </p:nvSpPr>
        <p:spPr>
          <a:xfrm>
            <a:off x="3824391" y="4800879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65258FF-9D60-4862-8EDB-A0E56688E8B2}"/>
              </a:ext>
            </a:extLst>
          </p:cNvPr>
          <p:cNvSpPr/>
          <p:nvPr/>
        </p:nvSpPr>
        <p:spPr>
          <a:xfrm>
            <a:off x="3357179" y="5129315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0FFF0DF-0F60-4CFD-8183-0AC150272ADD}"/>
              </a:ext>
            </a:extLst>
          </p:cNvPr>
          <p:cNvSpPr/>
          <p:nvPr/>
        </p:nvSpPr>
        <p:spPr>
          <a:xfrm>
            <a:off x="3590785" y="5129315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9212FD7-AFCE-4A1C-9313-E353DB4EC4DF}"/>
              </a:ext>
            </a:extLst>
          </p:cNvPr>
          <p:cNvSpPr/>
          <p:nvPr/>
        </p:nvSpPr>
        <p:spPr>
          <a:xfrm>
            <a:off x="3824391" y="5129315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72D0512-9A1E-4713-A2CA-48C0A44F0C41}"/>
              </a:ext>
            </a:extLst>
          </p:cNvPr>
          <p:cNvSpPr/>
          <p:nvPr/>
        </p:nvSpPr>
        <p:spPr>
          <a:xfrm>
            <a:off x="4057997" y="5129315"/>
            <a:ext cx="233606" cy="26796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96C0CB0-5C24-498A-AFF5-05EE8C942724}"/>
              </a:ext>
            </a:extLst>
          </p:cNvPr>
          <p:cNvSpPr/>
          <p:nvPr/>
        </p:nvSpPr>
        <p:spPr>
          <a:xfrm>
            <a:off x="3590785" y="5457752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69E9EB0-CCD7-477B-BE76-5F08D6C784DB}"/>
              </a:ext>
            </a:extLst>
          </p:cNvPr>
          <p:cNvSpPr/>
          <p:nvPr/>
        </p:nvSpPr>
        <p:spPr>
          <a:xfrm>
            <a:off x="3824391" y="5457752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74FA8EB-C593-4478-A094-67EB89B0665F}"/>
              </a:ext>
            </a:extLst>
          </p:cNvPr>
          <p:cNvSpPr/>
          <p:nvPr/>
        </p:nvSpPr>
        <p:spPr>
          <a:xfrm>
            <a:off x="4057997" y="5457752"/>
            <a:ext cx="233606" cy="26796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F7C0A9B-99C3-401B-9C79-11E9E877369B}"/>
              </a:ext>
            </a:extLst>
          </p:cNvPr>
          <p:cNvSpPr/>
          <p:nvPr/>
        </p:nvSpPr>
        <p:spPr>
          <a:xfrm>
            <a:off x="4291603" y="5457752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258C3AB-4A22-4866-9E24-A912A74AA579}"/>
              </a:ext>
            </a:extLst>
          </p:cNvPr>
          <p:cNvSpPr/>
          <p:nvPr/>
        </p:nvSpPr>
        <p:spPr>
          <a:xfrm>
            <a:off x="3824391" y="5786188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BCDA8167-8E6A-491E-988C-BB43F5B62D68}"/>
              </a:ext>
            </a:extLst>
          </p:cNvPr>
          <p:cNvSpPr/>
          <p:nvPr/>
        </p:nvSpPr>
        <p:spPr>
          <a:xfrm>
            <a:off x="4057996" y="5786188"/>
            <a:ext cx="233606" cy="26796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2CF2209-8CA9-4510-BBA1-1F2F5A462472}"/>
              </a:ext>
            </a:extLst>
          </p:cNvPr>
          <p:cNvSpPr/>
          <p:nvPr/>
        </p:nvSpPr>
        <p:spPr>
          <a:xfrm>
            <a:off x="4291603" y="5786188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51799C04-9377-4AAC-96BE-931DA5E035AC}"/>
              </a:ext>
            </a:extLst>
          </p:cNvPr>
          <p:cNvSpPr/>
          <p:nvPr/>
        </p:nvSpPr>
        <p:spPr>
          <a:xfrm>
            <a:off x="4525208" y="5786188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29A5030-95FF-4686-8F2B-3DD07EFE7F31}"/>
              </a:ext>
            </a:extLst>
          </p:cNvPr>
          <p:cNvSpPr/>
          <p:nvPr/>
        </p:nvSpPr>
        <p:spPr>
          <a:xfrm>
            <a:off x="4057996" y="6114624"/>
            <a:ext cx="233606" cy="26796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85370E6-D420-40A6-BED8-66A9D64F64F2}"/>
              </a:ext>
            </a:extLst>
          </p:cNvPr>
          <p:cNvSpPr/>
          <p:nvPr/>
        </p:nvSpPr>
        <p:spPr>
          <a:xfrm>
            <a:off x="4291602" y="6114624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2799961E-10FB-4DF1-9355-1A441CFB2421}"/>
              </a:ext>
            </a:extLst>
          </p:cNvPr>
          <p:cNvSpPr/>
          <p:nvPr/>
        </p:nvSpPr>
        <p:spPr>
          <a:xfrm>
            <a:off x="4525208" y="6114624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6716F023-E898-437B-8BF0-B053943FD1C0}"/>
              </a:ext>
            </a:extLst>
          </p:cNvPr>
          <p:cNvSpPr/>
          <p:nvPr/>
        </p:nvSpPr>
        <p:spPr>
          <a:xfrm>
            <a:off x="4758814" y="6114624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4A3F11F9-802B-4D4B-A303-596C581E780B}"/>
              </a:ext>
            </a:extLst>
          </p:cNvPr>
          <p:cNvCxnSpPr>
            <a:cxnSpLocks/>
          </p:cNvCxnSpPr>
          <p:nvPr/>
        </p:nvCxnSpPr>
        <p:spPr>
          <a:xfrm>
            <a:off x="4992420" y="2453645"/>
            <a:ext cx="0" cy="366097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81BA76A1-53F2-4F50-953F-94781922A578}"/>
              </a:ext>
            </a:extLst>
          </p:cNvPr>
          <p:cNvCxnSpPr>
            <a:cxnSpLocks/>
          </p:cNvCxnSpPr>
          <p:nvPr/>
        </p:nvCxnSpPr>
        <p:spPr>
          <a:xfrm>
            <a:off x="4758820" y="2464622"/>
            <a:ext cx="0" cy="332156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777C870E-F0BE-40D4-8F90-70032770A466}"/>
              </a:ext>
            </a:extLst>
          </p:cNvPr>
          <p:cNvCxnSpPr>
            <a:cxnSpLocks/>
          </p:cNvCxnSpPr>
          <p:nvPr/>
        </p:nvCxnSpPr>
        <p:spPr>
          <a:xfrm>
            <a:off x="4522842" y="2453645"/>
            <a:ext cx="2366" cy="300410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1EDFAAEC-BEF7-413E-9D99-1E12993CABAA}"/>
              </a:ext>
            </a:extLst>
          </p:cNvPr>
          <p:cNvCxnSpPr>
            <a:cxnSpLocks/>
          </p:cNvCxnSpPr>
          <p:nvPr/>
        </p:nvCxnSpPr>
        <p:spPr>
          <a:xfrm>
            <a:off x="4291596" y="2453645"/>
            <a:ext cx="5443" cy="267567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B8662335-EFD0-4E3C-A3E9-0DA67A2DAC28}"/>
              </a:ext>
            </a:extLst>
          </p:cNvPr>
          <p:cNvCxnSpPr>
            <a:cxnSpLocks/>
          </p:cNvCxnSpPr>
          <p:nvPr/>
        </p:nvCxnSpPr>
        <p:spPr>
          <a:xfrm flipH="1">
            <a:off x="4065792" y="2471499"/>
            <a:ext cx="1" cy="232938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F19F2FA2-CA5E-4166-B865-D0E41F79FC76}"/>
              </a:ext>
            </a:extLst>
          </p:cNvPr>
          <p:cNvCxnSpPr>
            <a:cxnSpLocks/>
          </p:cNvCxnSpPr>
          <p:nvPr/>
        </p:nvCxnSpPr>
        <p:spPr>
          <a:xfrm>
            <a:off x="3823681" y="2464622"/>
            <a:ext cx="5788" cy="200782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C40A142B-1D13-4EE4-8554-293DC81B68E9}"/>
              </a:ext>
            </a:extLst>
          </p:cNvPr>
          <p:cNvCxnSpPr>
            <a:cxnSpLocks/>
          </p:cNvCxnSpPr>
          <p:nvPr/>
        </p:nvCxnSpPr>
        <p:spPr>
          <a:xfrm>
            <a:off x="2661977" y="2453645"/>
            <a:ext cx="1831" cy="35252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C2052208-063D-4B82-A3B3-EA559B9EC81B}"/>
              </a:ext>
            </a:extLst>
          </p:cNvPr>
          <p:cNvCxnSpPr>
            <a:cxnSpLocks/>
          </p:cNvCxnSpPr>
          <p:nvPr/>
        </p:nvCxnSpPr>
        <p:spPr>
          <a:xfrm>
            <a:off x="2895931" y="2470574"/>
            <a:ext cx="0" cy="66174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A115B22C-E81A-4C4B-AA45-0795552E289D}"/>
              </a:ext>
            </a:extLst>
          </p:cNvPr>
          <p:cNvCxnSpPr>
            <a:cxnSpLocks/>
          </p:cNvCxnSpPr>
          <p:nvPr/>
        </p:nvCxnSpPr>
        <p:spPr>
          <a:xfrm>
            <a:off x="3125731" y="2473821"/>
            <a:ext cx="0" cy="101331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25A91C98-2996-4F1B-8F4B-47C9D3C4AC1B}"/>
              </a:ext>
            </a:extLst>
          </p:cNvPr>
          <p:cNvCxnSpPr>
            <a:cxnSpLocks/>
          </p:cNvCxnSpPr>
          <p:nvPr/>
        </p:nvCxnSpPr>
        <p:spPr>
          <a:xfrm>
            <a:off x="3357533" y="2473165"/>
            <a:ext cx="0" cy="131831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3C3095B5-FD3A-4698-BA4B-D44B0247010E}"/>
              </a:ext>
            </a:extLst>
          </p:cNvPr>
          <p:cNvCxnSpPr>
            <a:cxnSpLocks/>
          </p:cNvCxnSpPr>
          <p:nvPr/>
        </p:nvCxnSpPr>
        <p:spPr>
          <a:xfrm>
            <a:off x="3594590" y="2472509"/>
            <a:ext cx="0" cy="167149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41A5620B-F209-45B2-9CF0-D375276F4970}"/>
              </a:ext>
            </a:extLst>
          </p:cNvPr>
          <p:cNvCxnSpPr>
            <a:cxnSpLocks/>
          </p:cNvCxnSpPr>
          <p:nvPr/>
        </p:nvCxnSpPr>
        <p:spPr>
          <a:xfrm>
            <a:off x="5033591" y="2630498"/>
            <a:ext cx="2245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EF6C3F41-9B32-4332-BE7B-B1D38854EAD2}"/>
              </a:ext>
            </a:extLst>
          </p:cNvPr>
          <p:cNvSpPr txBox="1"/>
          <p:nvPr/>
        </p:nvSpPr>
        <p:spPr>
          <a:xfrm>
            <a:off x="5242329" y="2513565"/>
            <a:ext cx="344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6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B6579333-64E4-4603-AA52-C9F06144C181}"/>
              </a:ext>
            </a:extLst>
          </p:cNvPr>
          <p:cNvCxnSpPr>
            <a:cxnSpLocks/>
          </p:cNvCxnSpPr>
          <p:nvPr/>
        </p:nvCxnSpPr>
        <p:spPr>
          <a:xfrm>
            <a:off x="5033591" y="2959185"/>
            <a:ext cx="2245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83792AA2-B31B-4AA9-8BE2-9BF2E1FC6236}"/>
              </a:ext>
            </a:extLst>
          </p:cNvPr>
          <p:cNvCxnSpPr>
            <a:cxnSpLocks/>
          </p:cNvCxnSpPr>
          <p:nvPr/>
        </p:nvCxnSpPr>
        <p:spPr>
          <a:xfrm>
            <a:off x="5033591" y="3287872"/>
            <a:ext cx="2245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DE52A03E-2E7B-49BE-97DD-F6FA15D1F604}"/>
              </a:ext>
            </a:extLst>
          </p:cNvPr>
          <p:cNvCxnSpPr>
            <a:cxnSpLocks/>
          </p:cNvCxnSpPr>
          <p:nvPr/>
        </p:nvCxnSpPr>
        <p:spPr>
          <a:xfrm>
            <a:off x="5033591" y="3616559"/>
            <a:ext cx="2245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82AB71ED-62D2-4F6C-BCBF-7187D3126926}"/>
              </a:ext>
            </a:extLst>
          </p:cNvPr>
          <p:cNvCxnSpPr>
            <a:cxnSpLocks/>
          </p:cNvCxnSpPr>
          <p:nvPr/>
        </p:nvCxnSpPr>
        <p:spPr>
          <a:xfrm>
            <a:off x="5033591" y="3945246"/>
            <a:ext cx="2245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4629313B-7CA6-4A7F-915F-56E54600FBC8}"/>
              </a:ext>
            </a:extLst>
          </p:cNvPr>
          <p:cNvCxnSpPr>
            <a:cxnSpLocks/>
          </p:cNvCxnSpPr>
          <p:nvPr/>
        </p:nvCxnSpPr>
        <p:spPr>
          <a:xfrm>
            <a:off x="5033591" y="4273933"/>
            <a:ext cx="2245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A6C49C02-C46A-4934-8A84-B969BD991385}"/>
              </a:ext>
            </a:extLst>
          </p:cNvPr>
          <p:cNvCxnSpPr>
            <a:cxnSpLocks/>
          </p:cNvCxnSpPr>
          <p:nvPr/>
        </p:nvCxnSpPr>
        <p:spPr>
          <a:xfrm>
            <a:off x="5033591" y="4602620"/>
            <a:ext cx="2245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C6EA4535-A01F-48C6-B8D4-12EFC08C92BB}"/>
              </a:ext>
            </a:extLst>
          </p:cNvPr>
          <p:cNvCxnSpPr>
            <a:cxnSpLocks/>
          </p:cNvCxnSpPr>
          <p:nvPr/>
        </p:nvCxnSpPr>
        <p:spPr>
          <a:xfrm>
            <a:off x="5033591" y="4931307"/>
            <a:ext cx="2245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4929FF95-3254-4B0B-A5D6-8B524A772842}"/>
              </a:ext>
            </a:extLst>
          </p:cNvPr>
          <p:cNvCxnSpPr>
            <a:cxnSpLocks/>
          </p:cNvCxnSpPr>
          <p:nvPr/>
        </p:nvCxnSpPr>
        <p:spPr>
          <a:xfrm>
            <a:off x="5033591" y="5259994"/>
            <a:ext cx="2245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0CA08B9C-9942-4EF9-8D14-373AE5BCA7BD}"/>
              </a:ext>
            </a:extLst>
          </p:cNvPr>
          <p:cNvCxnSpPr>
            <a:cxnSpLocks/>
          </p:cNvCxnSpPr>
          <p:nvPr/>
        </p:nvCxnSpPr>
        <p:spPr>
          <a:xfrm>
            <a:off x="5033591" y="5588681"/>
            <a:ext cx="2245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6C77F1F6-557B-4F07-BC5A-DF67A04255A7}"/>
              </a:ext>
            </a:extLst>
          </p:cNvPr>
          <p:cNvCxnSpPr>
            <a:cxnSpLocks/>
          </p:cNvCxnSpPr>
          <p:nvPr/>
        </p:nvCxnSpPr>
        <p:spPr>
          <a:xfrm>
            <a:off x="5033591" y="5917368"/>
            <a:ext cx="2245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AC0C2A0E-58E6-4618-BE8D-5C616A458CD3}"/>
              </a:ext>
            </a:extLst>
          </p:cNvPr>
          <p:cNvCxnSpPr>
            <a:cxnSpLocks/>
          </p:cNvCxnSpPr>
          <p:nvPr/>
        </p:nvCxnSpPr>
        <p:spPr>
          <a:xfrm>
            <a:off x="5033591" y="6246055"/>
            <a:ext cx="2245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49F1B68E-07DF-423F-A258-6BD689727CEC}"/>
              </a:ext>
            </a:extLst>
          </p:cNvPr>
          <p:cNvSpPr txBox="1"/>
          <p:nvPr/>
        </p:nvSpPr>
        <p:spPr>
          <a:xfrm>
            <a:off x="5242329" y="2841511"/>
            <a:ext cx="344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34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FA90CB8-197D-4DED-ABE0-3817037CDE5F}"/>
              </a:ext>
            </a:extLst>
          </p:cNvPr>
          <p:cNvSpPr txBox="1"/>
          <p:nvPr/>
        </p:nvSpPr>
        <p:spPr>
          <a:xfrm>
            <a:off x="5242329" y="3169457"/>
            <a:ext cx="344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51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D8B8178-CDCB-4EF5-BA34-9CADDAD3D124}"/>
              </a:ext>
            </a:extLst>
          </p:cNvPr>
          <p:cNvSpPr txBox="1"/>
          <p:nvPr/>
        </p:nvSpPr>
        <p:spPr>
          <a:xfrm>
            <a:off x="5242329" y="3497403"/>
            <a:ext cx="344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48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3EB3F1A-3680-47D7-9FB3-93CC737E82E4}"/>
              </a:ext>
            </a:extLst>
          </p:cNvPr>
          <p:cNvSpPr txBox="1"/>
          <p:nvPr/>
        </p:nvSpPr>
        <p:spPr>
          <a:xfrm>
            <a:off x="5242329" y="3825349"/>
            <a:ext cx="344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57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18C6270-DEE2-438A-AD00-AE4A4F4984B4}"/>
              </a:ext>
            </a:extLst>
          </p:cNvPr>
          <p:cNvSpPr txBox="1"/>
          <p:nvPr/>
        </p:nvSpPr>
        <p:spPr>
          <a:xfrm>
            <a:off x="5242329" y="4153295"/>
            <a:ext cx="344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24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B6C4F0E-EF9F-4B80-982E-89CB5AFD455E}"/>
              </a:ext>
            </a:extLst>
          </p:cNvPr>
          <p:cNvSpPr txBox="1"/>
          <p:nvPr/>
        </p:nvSpPr>
        <p:spPr>
          <a:xfrm>
            <a:off x="5242329" y="4481241"/>
            <a:ext cx="344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25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3EC9167-9D87-434D-AD6D-EA36D655F551}"/>
              </a:ext>
            </a:extLst>
          </p:cNvPr>
          <p:cNvSpPr txBox="1"/>
          <p:nvPr/>
        </p:nvSpPr>
        <p:spPr>
          <a:xfrm>
            <a:off x="5242329" y="4809187"/>
            <a:ext cx="344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16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5D6AD2B-D155-4C59-A804-3C9F7FABC38A}"/>
              </a:ext>
            </a:extLst>
          </p:cNvPr>
          <p:cNvSpPr txBox="1"/>
          <p:nvPr/>
        </p:nvSpPr>
        <p:spPr>
          <a:xfrm>
            <a:off x="5242329" y="5137133"/>
            <a:ext cx="344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39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3DFA21DB-C127-44F4-967C-3B5E22A3329A}"/>
              </a:ext>
            </a:extLst>
          </p:cNvPr>
          <p:cNvSpPr txBox="1"/>
          <p:nvPr/>
        </p:nvSpPr>
        <p:spPr>
          <a:xfrm>
            <a:off x="5242329" y="5465079"/>
            <a:ext cx="344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29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FD53C6E-9540-4492-A94F-3933F3FE2C26}"/>
              </a:ext>
            </a:extLst>
          </p:cNvPr>
          <p:cNvSpPr txBox="1"/>
          <p:nvPr/>
        </p:nvSpPr>
        <p:spPr>
          <a:xfrm>
            <a:off x="5242329" y="5793025"/>
            <a:ext cx="344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13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92060CC-B271-4175-8802-185145D3DFBE}"/>
              </a:ext>
            </a:extLst>
          </p:cNvPr>
          <p:cNvSpPr txBox="1"/>
          <p:nvPr/>
        </p:nvSpPr>
        <p:spPr>
          <a:xfrm>
            <a:off x="5242329" y="6120974"/>
            <a:ext cx="344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10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58" name="사각형: 둥근 모서리 157">
            <a:extLst>
              <a:ext uri="{FF2B5EF4-FFF2-40B4-BE49-F238E27FC236}">
                <a16:creationId xmlns:a16="http://schemas.microsoft.com/office/drawing/2014/main" id="{E3123383-66B2-4FC5-93DB-8EFC07190B15}"/>
              </a:ext>
            </a:extLst>
          </p:cNvPr>
          <p:cNvSpPr/>
          <p:nvPr/>
        </p:nvSpPr>
        <p:spPr>
          <a:xfrm>
            <a:off x="4242999" y="1813181"/>
            <a:ext cx="854518" cy="227023"/>
          </a:xfrm>
          <a:prstGeom prst="roundRect">
            <a:avLst/>
          </a:prstGeom>
          <a:noFill/>
          <a:ln w="952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제로 패딩</a:t>
            </a:r>
          </a:p>
        </p:txBody>
      </p: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11F533A8-2575-4A84-8A6C-BCBBE12A1DA3}"/>
              </a:ext>
            </a:extLst>
          </p:cNvPr>
          <p:cNvCxnSpPr>
            <a:cxnSpLocks/>
            <a:stCxn id="158" idx="2"/>
          </p:cNvCxnSpPr>
          <p:nvPr/>
        </p:nvCxnSpPr>
        <p:spPr>
          <a:xfrm flipH="1">
            <a:off x="4642107" y="2040204"/>
            <a:ext cx="28151" cy="168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5995D0B2-3B96-4C63-8D18-8C91EACDAD41}"/>
              </a:ext>
            </a:extLst>
          </p:cNvPr>
          <p:cNvSpPr/>
          <p:nvPr/>
        </p:nvSpPr>
        <p:spPr>
          <a:xfrm>
            <a:off x="6261975" y="1439274"/>
            <a:ext cx="3189890" cy="307777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correlate(x, w, mode='full')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8E39628C-E98C-435E-B043-E7139030A312}"/>
              </a:ext>
            </a:extLst>
          </p:cNvPr>
          <p:cNvSpPr txBox="1"/>
          <p:nvPr/>
        </p:nvSpPr>
        <p:spPr>
          <a:xfrm>
            <a:off x="6261975" y="1841826"/>
            <a:ext cx="3711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array([ 6, 34, 51, 48, 57, 24, 25, 16, 39, 29, 13, 10])</a:t>
            </a:r>
            <a:endParaRPr lang="ko-KR" altLang="en-US" sz="12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136719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합성곱 연산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합성곱 연산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5A065C7-78D4-46F9-8A3F-A7DB5B853520}"/>
              </a:ext>
            </a:extLst>
          </p:cNvPr>
          <p:cNvSpPr/>
          <p:nvPr/>
        </p:nvSpPr>
        <p:spPr>
          <a:xfrm>
            <a:off x="1718072" y="1693069"/>
            <a:ext cx="375047" cy="375047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36E0CA1-B3F8-4319-A6A7-381FCB22B9B7}"/>
              </a:ext>
            </a:extLst>
          </p:cNvPr>
          <p:cNvCxnSpPr>
            <a:endCxn id="2" idx="1"/>
          </p:cNvCxnSpPr>
          <p:nvPr/>
        </p:nvCxnSpPr>
        <p:spPr>
          <a:xfrm>
            <a:off x="1360884" y="1485900"/>
            <a:ext cx="412112" cy="262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59972A7F-7A78-4D2B-81CC-5FA04285E2E2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1360884" y="2013192"/>
            <a:ext cx="412112" cy="262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81AF64E-D78E-4AA4-95C4-A6D9CD760514}"/>
              </a:ext>
            </a:extLst>
          </p:cNvPr>
          <p:cNvSpPr txBox="1"/>
          <p:nvPr/>
        </p:nvSpPr>
        <p:spPr>
          <a:xfrm>
            <a:off x="1078706" y="126444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0FC478-E8C1-4AD0-8B0A-9019513F2A79}"/>
              </a:ext>
            </a:extLst>
          </p:cNvPr>
          <p:cNvSpPr txBox="1"/>
          <p:nvPr/>
        </p:nvSpPr>
        <p:spPr>
          <a:xfrm>
            <a:off x="1006300" y="207434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y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EB65FC49-44C2-443B-8AB7-2B490AD7B58B}"/>
              </a:ext>
            </a:extLst>
          </p:cNvPr>
          <p:cNvCxnSpPr>
            <a:cxnSpLocks/>
            <a:stCxn id="2" idx="6"/>
          </p:cNvCxnSpPr>
          <p:nvPr/>
        </p:nvCxnSpPr>
        <p:spPr>
          <a:xfrm flipV="1">
            <a:off x="2093119" y="1880592"/>
            <a:ext cx="60721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2421599-3F07-4E36-9A2F-53408BE28D2D}"/>
              </a:ext>
            </a:extLst>
          </p:cNvPr>
          <p:cNvSpPr txBox="1"/>
          <p:nvPr/>
        </p:nvSpPr>
        <p:spPr>
          <a:xfrm>
            <a:off x="3271838" y="1163318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z = x * y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F4D70F0E-4442-4036-844E-B1F02AC3AF54}"/>
              </a:ext>
            </a:extLst>
          </p:cNvPr>
          <p:cNvSpPr/>
          <p:nvPr/>
        </p:nvSpPr>
        <p:spPr>
          <a:xfrm>
            <a:off x="1718072" y="3498277"/>
            <a:ext cx="375047" cy="375047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3A58758D-B4A5-4DB4-93A7-B92AD355F3E2}"/>
              </a:ext>
            </a:extLst>
          </p:cNvPr>
          <p:cNvCxnSpPr>
            <a:endCxn id="63" idx="1"/>
          </p:cNvCxnSpPr>
          <p:nvPr/>
        </p:nvCxnSpPr>
        <p:spPr>
          <a:xfrm>
            <a:off x="1360884" y="3291108"/>
            <a:ext cx="412112" cy="262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373D151-CB2F-4C97-B3F0-5568C556C337}"/>
              </a:ext>
            </a:extLst>
          </p:cNvPr>
          <p:cNvCxnSpPr>
            <a:cxnSpLocks/>
            <a:endCxn id="63" idx="3"/>
          </p:cNvCxnSpPr>
          <p:nvPr/>
        </p:nvCxnSpPr>
        <p:spPr>
          <a:xfrm flipV="1">
            <a:off x="1360884" y="3818400"/>
            <a:ext cx="412112" cy="262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AA2F49B-E010-49A7-A09B-5328C2186E46}"/>
              </a:ext>
            </a:extLst>
          </p:cNvPr>
          <p:cNvSpPr txBox="1"/>
          <p:nvPr/>
        </p:nvSpPr>
        <p:spPr>
          <a:xfrm>
            <a:off x="1078706" y="306965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BB6CE00-3D1E-41AA-82C9-CD9FB786DC72}"/>
              </a:ext>
            </a:extLst>
          </p:cNvPr>
          <p:cNvSpPr txBox="1"/>
          <p:nvPr/>
        </p:nvSpPr>
        <p:spPr>
          <a:xfrm>
            <a:off x="1073832" y="388402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y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D90A00F9-EDB7-40FC-85ED-0B4D845DD34E}"/>
              </a:ext>
            </a:extLst>
          </p:cNvPr>
          <p:cNvCxnSpPr>
            <a:cxnSpLocks/>
            <a:stCxn id="63" idx="6"/>
          </p:cNvCxnSpPr>
          <p:nvPr/>
        </p:nvCxnSpPr>
        <p:spPr>
          <a:xfrm flipV="1">
            <a:off x="2093119" y="3685800"/>
            <a:ext cx="60721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7FD5F86-8999-4774-9EE3-4B370C44DC90}"/>
              </a:ext>
            </a:extLst>
          </p:cNvPr>
          <p:cNvSpPr txBox="1"/>
          <p:nvPr/>
        </p:nvSpPr>
        <p:spPr>
          <a:xfrm>
            <a:off x="3271838" y="2968526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z = x * y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808F6CF4-53D0-4AE8-9DBE-30FF74A4EF2D}"/>
              </a:ext>
            </a:extLst>
          </p:cNvPr>
          <p:cNvCxnSpPr>
            <a:cxnSpLocks/>
          </p:cNvCxnSpPr>
          <p:nvPr/>
        </p:nvCxnSpPr>
        <p:spPr>
          <a:xfrm flipH="1" flipV="1">
            <a:off x="2093119" y="3777776"/>
            <a:ext cx="57150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801C44B6-D63B-46C5-92AB-37426EF0A624}"/>
              </a:ext>
            </a:extLst>
          </p:cNvPr>
          <p:cNvCxnSpPr>
            <a:cxnSpLocks/>
          </p:cNvCxnSpPr>
          <p:nvPr/>
        </p:nvCxnSpPr>
        <p:spPr>
          <a:xfrm flipH="1" flipV="1">
            <a:off x="1360884" y="3396853"/>
            <a:ext cx="348456" cy="2233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13CCDCB-BDA7-43DB-8A69-B401E44AD654}"/>
              </a:ext>
            </a:extLst>
          </p:cNvPr>
          <p:cNvCxnSpPr>
            <a:cxnSpLocks/>
          </p:cNvCxnSpPr>
          <p:nvPr/>
        </p:nvCxnSpPr>
        <p:spPr>
          <a:xfrm flipH="1">
            <a:off x="1360884" y="3901440"/>
            <a:ext cx="439341" cy="2902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0D7BDA8C-C328-4407-AD2D-08E67F2B9D58}"/>
              </a:ext>
            </a:extLst>
          </p:cNvPr>
          <p:cNvSpPr/>
          <p:nvPr/>
        </p:nvSpPr>
        <p:spPr>
          <a:xfrm>
            <a:off x="6484611" y="1778794"/>
            <a:ext cx="375047" cy="375047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D4081925-1DA0-4B68-AB22-0120BA97D5E6}"/>
              </a:ext>
            </a:extLst>
          </p:cNvPr>
          <p:cNvCxnSpPr>
            <a:endCxn id="76" idx="1"/>
          </p:cNvCxnSpPr>
          <p:nvPr/>
        </p:nvCxnSpPr>
        <p:spPr>
          <a:xfrm>
            <a:off x="6127423" y="1571625"/>
            <a:ext cx="412112" cy="262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15CDB0F5-17DC-4B1A-95D5-0BCC2EF2A140}"/>
              </a:ext>
            </a:extLst>
          </p:cNvPr>
          <p:cNvCxnSpPr>
            <a:cxnSpLocks/>
            <a:endCxn id="76" idx="3"/>
          </p:cNvCxnSpPr>
          <p:nvPr/>
        </p:nvCxnSpPr>
        <p:spPr>
          <a:xfrm flipV="1">
            <a:off x="6127423" y="2098917"/>
            <a:ext cx="412112" cy="262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437C04A-39A7-4728-BC7D-F43B1D9683EE}"/>
              </a:ext>
            </a:extLst>
          </p:cNvPr>
          <p:cNvSpPr txBox="1"/>
          <p:nvPr/>
        </p:nvSpPr>
        <p:spPr>
          <a:xfrm>
            <a:off x="5639985" y="1313545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D0ECE9E-DA4B-4094-BC38-2F6D9A01CCF7}"/>
              </a:ext>
            </a:extLst>
          </p:cNvPr>
          <p:cNvSpPr txBox="1"/>
          <p:nvPr/>
        </p:nvSpPr>
        <p:spPr>
          <a:xfrm>
            <a:off x="5772839" y="216007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139AF57A-AD45-4DF6-9B5D-A88B0DCD2E3D}"/>
              </a:ext>
            </a:extLst>
          </p:cNvPr>
          <p:cNvCxnSpPr>
            <a:cxnSpLocks/>
            <a:stCxn id="76" idx="6"/>
          </p:cNvCxnSpPr>
          <p:nvPr/>
        </p:nvCxnSpPr>
        <p:spPr>
          <a:xfrm flipV="1">
            <a:off x="6859658" y="1966317"/>
            <a:ext cx="60721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타원 81">
            <a:extLst>
              <a:ext uri="{FF2B5EF4-FFF2-40B4-BE49-F238E27FC236}">
                <a16:creationId xmlns:a16="http://schemas.microsoft.com/office/drawing/2014/main" id="{93720A72-7413-4334-B75F-5AA3D6AA9FD1}"/>
              </a:ext>
            </a:extLst>
          </p:cNvPr>
          <p:cNvSpPr/>
          <p:nvPr/>
        </p:nvSpPr>
        <p:spPr>
          <a:xfrm>
            <a:off x="6484611" y="3584002"/>
            <a:ext cx="375047" cy="375047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AB892407-7154-45CC-A5E4-40429D94D7EB}"/>
              </a:ext>
            </a:extLst>
          </p:cNvPr>
          <p:cNvCxnSpPr>
            <a:endCxn id="82" idx="1"/>
          </p:cNvCxnSpPr>
          <p:nvPr/>
        </p:nvCxnSpPr>
        <p:spPr>
          <a:xfrm>
            <a:off x="6127423" y="3376833"/>
            <a:ext cx="412112" cy="262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6BEC8C01-5EB2-4711-A4DB-26E42CB43C5F}"/>
              </a:ext>
            </a:extLst>
          </p:cNvPr>
          <p:cNvCxnSpPr>
            <a:cxnSpLocks/>
            <a:endCxn id="82" idx="3"/>
          </p:cNvCxnSpPr>
          <p:nvPr/>
        </p:nvCxnSpPr>
        <p:spPr>
          <a:xfrm flipV="1">
            <a:off x="6127423" y="3904125"/>
            <a:ext cx="412112" cy="262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60CC479-C153-4089-9AFD-8D4955E7E200}"/>
              </a:ext>
            </a:extLst>
          </p:cNvPr>
          <p:cNvSpPr txBox="1"/>
          <p:nvPr/>
        </p:nvSpPr>
        <p:spPr>
          <a:xfrm>
            <a:off x="5649459" y="3240445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dx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8D6A42C-02FF-4BCB-A298-B5DD7B01E398}"/>
              </a:ext>
            </a:extLst>
          </p:cNvPr>
          <p:cNvSpPr txBox="1"/>
          <p:nvPr/>
        </p:nvSpPr>
        <p:spPr>
          <a:xfrm>
            <a:off x="5687879" y="4129661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dy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6AF711B2-C039-4C2D-A8C2-ABDA3E465E31}"/>
              </a:ext>
            </a:extLst>
          </p:cNvPr>
          <p:cNvCxnSpPr>
            <a:cxnSpLocks/>
            <a:stCxn id="82" idx="6"/>
          </p:cNvCxnSpPr>
          <p:nvPr/>
        </p:nvCxnSpPr>
        <p:spPr>
          <a:xfrm flipV="1">
            <a:off x="6859658" y="3771525"/>
            <a:ext cx="60721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7F96299E-7E18-49D5-B32C-4ABA2306A702}"/>
              </a:ext>
            </a:extLst>
          </p:cNvPr>
          <p:cNvCxnSpPr>
            <a:cxnSpLocks/>
          </p:cNvCxnSpPr>
          <p:nvPr/>
        </p:nvCxnSpPr>
        <p:spPr>
          <a:xfrm flipH="1" flipV="1">
            <a:off x="6859658" y="3863501"/>
            <a:ext cx="57150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BD44F555-81AD-4C88-8122-C885AF2D814B}"/>
              </a:ext>
            </a:extLst>
          </p:cNvPr>
          <p:cNvCxnSpPr>
            <a:cxnSpLocks/>
          </p:cNvCxnSpPr>
          <p:nvPr/>
        </p:nvCxnSpPr>
        <p:spPr>
          <a:xfrm flipH="1" flipV="1">
            <a:off x="6127423" y="3482578"/>
            <a:ext cx="348456" cy="2233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B36FBA8C-3FA7-4F7F-A246-206B89C6E82D}"/>
              </a:ext>
            </a:extLst>
          </p:cNvPr>
          <p:cNvCxnSpPr>
            <a:cxnSpLocks/>
          </p:cNvCxnSpPr>
          <p:nvPr/>
        </p:nvCxnSpPr>
        <p:spPr>
          <a:xfrm flipH="1">
            <a:off x="6127423" y="3987165"/>
            <a:ext cx="439341" cy="2902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B285081-4092-41F1-9EC9-9047CD00BBE3}"/>
              </a:ext>
            </a:extLst>
          </p:cNvPr>
          <p:cNvSpPr txBox="1"/>
          <p:nvPr/>
        </p:nvSpPr>
        <p:spPr>
          <a:xfrm>
            <a:off x="7533079" y="1721632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50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E7ED590-F8B2-4BEE-B06D-F5E0E576A784}"/>
              </a:ext>
            </a:extLst>
          </p:cNvPr>
          <p:cNvSpPr txBox="1"/>
          <p:nvPr/>
        </p:nvSpPr>
        <p:spPr>
          <a:xfrm>
            <a:off x="7431158" y="366795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72E578A-6A21-4DCF-B9D6-C9E53BFFCD5E}"/>
                  </a:ext>
                </a:extLst>
              </p:cNvPr>
              <p:cNvSpPr txBox="1"/>
              <p:nvPr/>
            </p:nvSpPr>
            <p:spPr>
              <a:xfrm>
                <a:off x="3299157" y="3863501"/>
                <a:ext cx="1084336" cy="7023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72E578A-6A21-4DCF-B9D6-C9E53BFFC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9157" y="3863501"/>
                <a:ext cx="1084336" cy="7023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FD1B9CE2-2D16-43AB-8875-B96D9A765191}"/>
                  </a:ext>
                </a:extLst>
              </p:cNvPr>
              <p:cNvSpPr txBox="1"/>
              <p:nvPr/>
            </p:nvSpPr>
            <p:spPr>
              <a:xfrm>
                <a:off x="3271838" y="4773734"/>
                <a:ext cx="1088311" cy="7654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FD1B9CE2-2D16-43AB-8875-B96D9A765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838" y="4773734"/>
                <a:ext cx="1088311" cy="7654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TextBox 94">
            <a:extLst>
              <a:ext uri="{FF2B5EF4-FFF2-40B4-BE49-F238E27FC236}">
                <a16:creationId xmlns:a16="http://schemas.microsoft.com/office/drawing/2014/main" id="{B6BBD95F-3A81-4CBA-AA43-DC74B4D786FF}"/>
              </a:ext>
            </a:extLst>
          </p:cNvPr>
          <p:cNvSpPr txBox="1"/>
          <p:nvPr/>
        </p:nvSpPr>
        <p:spPr>
          <a:xfrm>
            <a:off x="5861508" y="3465981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3*5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43402EE-F750-4793-BCD6-8D676BCEAD75}"/>
              </a:ext>
            </a:extLst>
          </p:cNvPr>
          <p:cNvSpPr txBox="1"/>
          <p:nvPr/>
        </p:nvSpPr>
        <p:spPr>
          <a:xfrm>
            <a:off x="6150570" y="4089984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3*10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EB6808F-9A18-4396-AA0B-BC8BC487A7BE}"/>
              </a:ext>
            </a:extLst>
          </p:cNvPr>
          <p:cNvSpPr txBox="1"/>
          <p:nvPr/>
        </p:nvSpPr>
        <p:spPr>
          <a:xfrm>
            <a:off x="5220494" y="5018877"/>
            <a:ext cx="40831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곱연산의 미분은 정방향 연산시</a:t>
            </a:r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반대편 값을 곱한다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359205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합성곱 연산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합성곱 연산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5A065C7-78D4-46F9-8A3F-A7DB5B853520}"/>
              </a:ext>
            </a:extLst>
          </p:cNvPr>
          <p:cNvSpPr/>
          <p:nvPr/>
        </p:nvSpPr>
        <p:spPr>
          <a:xfrm>
            <a:off x="1712459" y="1703772"/>
            <a:ext cx="375047" cy="375047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36E0CA1-B3F8-4319-A6A7-381FCB22B9B7}"/>
              </a:ext>
            </a:extLst>
          </p:cNvPr>
          <p:cNvCxnSpPr>
            <a:endCxn id="2" idx="1"/>
          </p:cNvCxnSpPr>
          <p:nvPr/>
        </p:nvCxnSpPr>
        <p:spPr>
          <a:xfrm>
            <a:off x="1355271" y="1496603"/>
            <a:ext cx="412112" cy="262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59972A7F-7A78-4D2B-81CC-5FA04285E2E2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1355271" y="2023895"/>
            <a:ext cx="412112" cy="262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81AF64E-D78E-4AA4-95C4-A6D9CD760514}"/>
              </a:ext>
            </a:extLst>
          </p:cNvPr>
          <p:cNvSpPr txBox="1"/>
          <p:nvPr/>
        </p:nvSpPr>
        <p:spPr>
          <a:xfrm>
            <a:off x="998430" y="123140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0FC478-E8C1-4AD0-8B0A-9019513F2A79}"/>
              </a:ext>
            </a:extLst>
          </p:cNvPr>
          <p:cNvSpPr txBox="1"/>
          <p:nvPr/>
        </p:nvSpPr>
        <p:spPr>
          <a:xfrm>
            <a:off x="973199" y="207881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W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EB65FC49-44C2-443B-8AB7-2B490AD7B58B}"/>
              </a:ext>
            </a:extLst>
          </p:cNvPr>
          <p:cNvCxnSpPr>
            <a:cxnSpLocks/>
            <a:stCxn id="2" idx="6"/>
          </p:cNvCxnSpPr>
          <p:nvPr/>
        </p:nvCxnSpPr>
        <p:spPr>
          <a:xfrm flipV="1">
            <a:off x="2087506" y="1891295"/>
            <a:ext cx="60721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2421599-3F07-4E36-9A2F-53408BE28D2D}"/>
              </a:ext>
            </a:extLst>
          </p:cNvPr>
          <p:cNvSpPr txBox="1"/>
          <p:nvPr/>
        </p:nvSpPr>
        <p:spPr>
          <a:xfrm>
            <a:off x="2692248" y="1067893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z = np.dot(X, W)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F4D70F0E-4442-4036-844E-B1F02AC3AF54}"/>
              </a:ext>
            </a:extLst>
          </p:cNvPr>
          <p:cNvSpPr/>
          <p:nvPr/>
        </p:nvSpPr>
        <p:spPr>
          <a:xfrm>
            <a:off x="1718072" y="3498277"/>
            <a:ext cx="375047" cy="375047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3A58758D-B4A5-4DB4-93A7-B92AD355F3E2}"/>
              </a:ext>
            </a:extLst>
          </p:cNvPr>
          <p:cNvCxnSpPr>
            <a:endCxn id="63" idx="1"/>
          </p:cNvCxnSpPr>
          <p:nvPr/>
        </p:nvCxnSpPr>
        <p:spPr>
          <a:xfrm>
            <a:off x="1360884" y="3291108"/>
            <a:ext cx="412112" cy="262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373D151-CB2F-4C97-B3F0-5568C556C337}"/>
              </a:ext>
            </a:extLst>
          </p:cNvPr>
          <p:cNvCxnSpPr>
            <a:cxnSpLocks/>
            <a:endCxn id="63" idx="3"/>
          </p:cNvCxnSpPr>
          <p:nvPr/>
        </p:nvCxnSpPr>
        <p:spPr>
          <a:xfrm flipV="1">
            <a:off x="1360884" y="3818400"/>
            <a:ext cx="412112" cy="262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AA2F49B-E010-49A7-A09B-5328C2186E46}"/>
              </a:ext>
            </a:extLst>
          </p:cNvPr>
          <p:cNvSpPr txBox="1"/>
          <p:nvPr/>
        </p:nvSpPr>
        <p:spPr>
          <a:xfrm>
            <a:off x="1078706" y="306965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BB6CE00-3D1E-41AA-82C9-CD9FB786DC72}"/>
              </a:ext>
            </a:extLst>
          </p:cNvPr>
          <p:cNvSpPr txBox="1"/>
          <p:nvPr/>
        </p:nvSpPr>
        <p:spPr>
          <a:xfrm>
            <a:off x="1073832" y="388402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W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D90A00F9-EDB7-40FC-85ED-0B4D845DD34E}"/>
              </a:ext>
            </a:extLst>
          </p:cNvPr>
          <p:cNvCxnSpPr>
            <a:cxnSpLocks/>
            <a:stCxn id="63" idx="6"/>
          </p:cNvCxnSpPr>
          <p:nvPr/>
        </p:nvCxnSpPr>
        <p:spPr>
          <a:xfrm flipV="1">
            <a:off x="2093119" y="3685800"/>
            <a:ext cx="60721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7FD5F86-8999-4774-9EE3-4B370C44DC90}"/>
              </a:ext>
            </a:extLst>
          </p:cNvPr>
          <p:cNvSpPr txBox="1"/>
          <p:nvPr/>
        </p:nvSpPr>
        <p:spPr>
          <a:xfrm>
            <a:off x="2558256" y="2913583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z = np.dot(X, W)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808F6CF4-53D0-4AE8-9DBE-30FF74A4EF2D}"/>
              </a:ext>
            </a:extLst>
          </p:cNvPr>
          <p:cNvCxnSpPr>
            <a:cxnSpLocks/>
          </p:cNvCxnSpPr>
          <p:nvPr/>
        </p:nvCxnSpPr>
        <p:spPr>
          <a:xfrm flipH="1" flipV="1">
            <a:off x="2093119" y="3777776"/>
            <a:ext cx="57150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801C44B6-D63B-46C5-92AB-37426EF0A624}"/>
              </a:ext>
            </a:extLst>
          </p:cNvPr>
          <p:cNvCxnSpPr>
            <a:cxnSpLocks/>
          </p:cNvCxnSpPr>
          <p:nvPr/>
        </p:nvCxnSpPr>
        <p:spPr>
          <a:xfrm flipH="1" flipV="1">
            <a:off x="1360884" y="3396853"/>
            <a:ext cx="348456" cy="2233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13CCDCB-BDA7-43DB-8A69-B401E44AD654}"/>
              </a:ext>
            </a:extLst>
          </p:cNvPr>
          <p:cNvCxnSpPr>
            <a:cxnSpLocks/>
          </p:cNvCxnSpPr>
          <p:nvPr/>
        </p:nvCxnSpPr>
        <p:spPr>
          <a:xfrm flipH="1">
            <a:off x="1360884" y="3901440"/>
            <a:ext cx="439341" cy="2902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72E578A-6A21-4DCF-B9D6-C9E53BFFCD5E}"/>
                  </a:ext>
                </a:extLst>
              </p:cNvPr>
              <p:cNvSpPr txBox="1"/>
              <p:nvPr/>
            </p:nvSpPr>
            <p:spPr>
              <a:xfrm>
                <a:off x="3299157" y="3863501"/>
                <a:ext cx="2097113" cy="7023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𝐸𝑟𝑟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72E578A-6A21-4DCF-B9D6-C9E53BFFC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9157" y="3863501"/>
                <a:ext cx="2097113" cy="7023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FD1B9CE2-2D16-43AB-8875-B96D9A765191}"/>
                  </a:ext>
                </a:extLst>
              </p:cNvPr>
              <p:cNvSpPr txBox="1"/>
              <p:nvPr/>
            </p:nvSpPr>
            <p:spPr>
              <a:xfrm>
                <a:off x="3271838" y="4773734"/>
                <a:ext cx="2063450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𝐸𝑟𝑟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FD1B9CE2-2D16-43AB-8875-B96D9A765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838" y="4773734"/>
                <a:ext cx="2063450" cy="7022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Box 112">
            <a:extLst>
              <a:ext uri="{FF2B5EF4-FFF2-40B4-BE49-F238E27FC236}">
                <a16:creationId xmlns:a16="http://schemas.microsoft.com/office/drawing/2014/main" id="{CEB6808F-9A18-4396-AA0B-BC8BC487A7BE}"/>
              </a:ext>
            </a:extLst>
          </p:cNvPr>
          <p:cNvSpPr txBox="1"/>
          <p:nvPr/>
        </p:nvSpPr>
        <p:spPr>
          <a:xfrm>
            <a:off x="5586413" y="5192976"/>
            <a:ext cx="60372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행렬의 곱의 미분은 뒤에서 온 미분값을</a:t>
            </a:r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사라진 행렬의 자리에 쓰고 남는 값은 전치하여</a:t>
            </a:r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행렬의 곱을 계산한다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371C9F-85C7-4520-8BB4-01AD988A4299}"/>
              </a:ext>
            </a:extLst>
          </p:cNvPr>
          <p:cNvSpPr txBox="1"/>
          <p:nvPr/>
        </p:nvSpPr>
        <p:spPr>
          <a:xfrm>
            <a:off x="896540" y="824217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(2,3)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5D74284-3CAA-42CC-9597-16AF4D260DF3}"/>
              </a:ext>
            </a:extLst>
          </p:cNvPr>
          <p:cNvSpPr txBox="1"/>
          <p:nvPr/>
        </p:nvSpPr>
        <p:spPr>
          <a:xfrm>
            <a:off x="810654" y="2337767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(3,2)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0B95DAC-8242-4D7D-B1E7-481DE56F816A}"/>
              </a:ext>
            </a:extLst>
          </p:cNvPr>
          <p:cNvSpPr txBox="1"/>
          <p:nvPr/>
        </p:nvSpPr>
        <p:spPr>
          <a:xfrm>
            <a:off x="2022901" y="2102216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(2,3)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8FE11A2-7841-4CBE-814D-EA0DCD2029EE}"/>
              </a:ext>
            </a:extLst>
          </p:cNvPr>
          <p:cNvSpPr txBox="1"/>
          <p:nvPr/>
        </p:nvSpPr>
        <p:spPr>
          <a:xfrm>
            <a:off x="2838455" y="2098917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(3,2)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68033F1-D550-449A-BB0C-0364E5539143}"/>
              </a:ext>
            </a:extLst>
          </p:cNvPr>
          <p:cNvSpPr/>
          <p:nvPr/>
        </p:nvSpPr>
        <p:spPr>
          <a:xfrm>
            <a:off x="6127423" y="1578769"/>
            <a:ext cx="180508" cy="1805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076BA98-3875-47BE-A998-6D10E1E53017}"/>
              </a:ext>
            </a:extLst>
          </p:cNvPr>
          <p:cNvSpPr/>
          <p:nvPr/>
        </p:nvSpPr>
        <p:spPr>
          <a:xfrm>
            <a:off x="6304103" y="1578769"/>
            <a:ext cx="180508" cy="1805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44880A7-397F-4DDE-BD62-E5F362CB21DF}"/>
              </a:ext>
            </a:extLst>
          </p:cNvPr>
          <p:cNvSpPr/>
          <p:nvPr/>
        </p:nvSpPr>
        <p:spPr>
          <a:xfrm>
            <a:off x="6480783" y="1578769"/>
            <a:ext cx="180508" cy="1805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BFA1A7A-F105-43AC-B65E-6375FA6A35FD}"/>
              </a:ext>
            </a:extLst>
          </p:cNvPr>
          <p:cNvSpPr/>
          <p:nvPr/>
        </p:nvSpPr>
        <p:spPr>
          <a:xfrm>
            <a:off x="6127423" y="1751278"/>
            <a:ext cx="180508" cy="1805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8B847E4-ADA7-402C-82E5-834E315408A9}"/>
              </a:ext>
            </a:extLst>
          </p:cNvPr>
          <p:cNvSpPr/>
          <p:nvPr/>
        </p:nvSpPr>
        <p:spPr>
          <a:xfrm>
            <a:off x="6304103" y="1751278"/>
            <a:ext cx="180508" cy="1805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ACF37C1-B086-45CE-9DEE-FC2665C02855}"/>
              </a:ext>
            </a:extLst>
          </p:cNvPr>
          <p:cNvSpPr/>
          <p:nvPr/>
        </p:nvSpPr>
        <p:spPr>
          <a:xfrm>
            <a:off x="6480783" y="1751278"/>
            <a:ext cx="180508" cy="1805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B8F4183-A7F8-4150-BC8D-D8D0FE231C94}"/>
              </a:ext>
            </a:extLst>
          </p:cNvPr>
          <p:cNvSpPr/>
          <p:nvPr/>
        </p:nvSpPr>
        <p:spPr>
          <a:xfrm rot="5400000">
            <a:off x="7277844" y="1488344"/>
            <a:ext cx="180508" cy="1805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41CA4A6-A46C-443A-8D00-03D9059A8794}"/>
              </a:ext>
            </a:extLst>
          </p:cNvPr>
          <p:cNvSpPr/>
          <p:nvPr/>
        </p:nvSpPr>
        <p:spPr>
          <a:xfrm rot="5400000">
            <a:off x="7277844" y="1665024"/>
            <a:ext cx="180508" cy="1805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A950A4E-F306-4E07-8368-36B6E0A3223A}"/>
              </a:ext>
            </a:extLst>
          </p:cNvPr>
          <p:cNvSpPr/>
          <p:nvPr/>
        </p:nvSpPr>
        <p:spPr>
          <a:xfrm rot="5400000">
            <a:off x="7277844" y="1841704"/>
            <a:ext cx="180508" cy="1805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D1626A6-284D-4833-AD86-A0A2BDCE9AA0}"/>
              </a:ext>
            </a:extLst>
          </p:cNvPr>
          <p:cNvSpPr/>
          <p:nvPr/>
        </p:nvSpPr>
        <p:spPr>
          <a:xfrm rot="5400000">
            <a:off x="7105335" y="1488344"/>
            <a:ext cx="180508" cy="1805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5BDAA1F-7B14-499B-AFFC-BBF8C73D500E}"/>
              </a:ext>
            </a:extLst>
          </p:cNvPr>
          <p:cNvSpPr/>
          <p:nvPr/>
        </p:nvSpPr>
        <p:spPr>
          <a:xfrm rot="5400000">
            <a:off x="7105335" y="1665024"/>
            <a:ext cx="180508" cy="1805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0070D13-1D87-4F29-BA49-E330B232FC88}"/>
              </a:ext>
            </a:extLst>
          </p:cNvPr>
          <p:cNvSpPr/>
          <p:nvPr/>
        </p:nvSpPr>
        <p:spPr>
          <a:xfrm rot="5400000">
            <a:off x="7105335" y="1841704"/>
            <a:ext cx="180508" cy="1805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F0231DA-2CC4-433F-9A7C-513501020963}"/>
              </a:ext>
            </a:extLst>
          </p:cNvPr>
          <p:cNvSpPr/>
          <p:nvPr/>
        </p:nvSpPr>
        <p:spPr>
          <a:xfrm rot="5400000">
            <a:off x="7923446" y="1613518"/>
            <a:ext cx="180508" cy="1805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406F87F-71A9-4147-A957-EBACDF4C4EEB}"/>
              </a:ext>
            </a:extLst>
          </p:cNvPr>
          <p:cNvSpPr/>
          <p:nvPr/>
        </p:nvSpPr>
        <p:spPr>
          <a:xfrm rot="5400000">
            <a:off x="7923446" y="1797469"/>
            <a:ext cx="180508" cy="1805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D651732-9948-495D-9811-29F8347F5FBB}"/>
              </a:ext>
            </a:extLst>
          </p:cNvPr>
          <p:cNvSpPr/>
          <p:nvPr/>
        </p:nvSpPr>
        <p:spPr>
          <a:xfrm rot="5400000">
            <a:off x="8104048" y="1613518"/>
            <a:ext cx="180508" cy="1805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62E2228-DD43-4A8B-BA2D-1B03B98CA884}"/>
              </a:ext>
            </a:extLst>
          </p:cNvPr>
          <p:cNvSpPr/>
          <p:nvPr/>
        </p:nvSpPr>
        <p:spPr>
          <a:xfrm rot="5400000">
            <a:off x="8104048" y="1797469"/>
            <a:ext cx="180508" cy="1805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D579BA0-DC21-49D5-A771-1E79F251A1E7}"/>
              </a:ext>
            </a:extLst>
          </p:cNvPr>
          <p:cNvSpPr txBox="1"/>
          <p:nvPr/>
        </p:nvSpPr>
        <p:spPr>
          <a:xfrm>
            <a:off x="5816350" y="1175427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>
                <a:solidFill>
                  <a:srgbClr val="3399F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5B73281-937D-442E-AC32-AFFB8CD43AB0}"/>
              </a:ext>
            </a:extLst>
          </p:cNvPr>
          <p:cNvSpPr txBox="1"/>
          <p:nvPr/>
        </p:nvSpPr>
        <p:spPr>
          <a:xfrm>
            <a:off x="6806808" y="1016929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400">
                <a:solidFill>
                  <a:srgbClr val="3399F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CF53C42-42A6-42FA-8FD3-A5F5E7D90FBB}"/>
              </a:ext>
            </a:extLst>
          </p:cNvPr>
          <p:cNvSpPr txBox="1"/>
          <p:nvPr/>
        </p:nvSpPr>
        <p:spPr>
          <a:xfrm>
            <a:off x="7767427" y="1178310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>
                <a:solidFill>
                  <a:srgbClr val="3399F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400">
                <a:solidFill>
                  <a:srgbClr val="3399F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BBA77D7-0664-4D28-AFDB-247C69C125EF}"/>
              </a:ext>
            </a:extLst>
          </p:cNvPr>
          <p:cNvSpPr txBox="1"/>
          <p:nvPr/>
        </p:nvSpPr>
        <p:spPr>
          <a:xfrm>
            <a:off x="2700338" y="1622924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(2,2)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0D3C91C-9621-4ED8-8A5F-A070B4296A9E}"/>
              </a:ext>
            </a:extLst>
          </p:cNvPr>
          <p:cNvSpPr txBox="1"/>
          <p:nvPr/>
        </p:nvSpPr>
        <p:spPr>
          <a:xfrm>
            <a:off x="2117540" y="3707844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(2,2)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5A25CFB8-6C93-4FD8-984D-B33AD48391D2}"/>
              </a:ext>
            </a:extLst>
          </p:cNvPr>
          <p:cNvSpPr/>
          <p:nvPr/>
        </p:nvSpPr>
        <p:spPr>
          <a:xfrm rot="5400000">
            <a:off x="7557858" y="2893143"/>
            <a:ext cx="180508" cy="1805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0958BAB3-60A5-47D8-A22A-2E62C428178A}"/>
              </a:ext>
            </a:extLst>
          </p:cNvPr>
          <p:cNvSpPr/>
          <p:nvPr/>
        </p:nvSpPr>
        <p:spPr>
          <a:xfrm rot="5400000">
            <a:off x="7557858" y="3077094"/>
            <a:ext cx="180508" cy="1805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0A65FF36-C616-460A-885F-7929B38F4C5A}"/>
              </a:ext>
            </a:extLst>
          </p:cNvPr>
          <p:cNvSpPr/>
          <p:nvPr/>
        </p:nvSpPr>
        <p:spPr>
          <a:xfrm rot="5400000">
            <a:off x="7738460" y="2893143"/>
            <a:ext cx="180508" cy="1805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C496764E-609B-49C5-AC5F-7AB1BC559FC6}"/>
              </a:ext>
            </a:extLst>
          </p:cNvPr>
          <p:cNvSpPr/>
          <p:nvPr/>
        </p:nvSpPr>
        <p:spPr>
          <a:xfrm rot="5400000">
            <a:off x="7738460" y="3077094"/>
            <a:ext cx="180508" cy="1805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446F737-0226-4C8C-8FAA-76D0BF0619C9}"/>
              </a:ext>
            </a:extLst>
          </p:cNvPr>
          <p:cNvSpPr txBox="1"/>
          <p:nvPr/>
        </p:nvSpPr>
        <p:spPr>
          <a:xfrm>
            <a:off x="7130983" y="2420819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>
                <a:solidFill>
                  <a:srgbClr val="3399F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A5976B9-B40C-4A44-9348-D7C6C4B803DF}"/>
              </a:ext>
            </a:extLst>
          </p:cNvPr>
          <p:cNvGrpSpPr/>
          <p:nvPr/>
        </p:nvGrpSpPr>
        <p:grpSpPr>
          <a:xfrm rot="5400000">
            <a:off x="8438294" y="2802718"/>
            <a:ext cx="353017" cy="533868"/>
            <a:chOff x="8740420" y="3314593"/>
            <a:chExt cx="353017" cy="533868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2BC3DA03-C3D7-477C-87CE-D9920B351114}"/>
                </a:ext>
              </a:extLst>
            </p:cNvPr>
            <p:cNvSpPr/>
            <p:nvPr/>
          </p:nvSpPr>
          <p:spPr>
            <a:xfrm rot="5400000">
              <a:off x="8912929" y="3314593"/>
              <a:ext cx="180508" cy="1805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D0DBEF2D-D1BE-4604-9C5F-E05F85CDA436}"/>
                </a:ext>
              </a:extLst>
            </p:cNvPr>
            <p:cNvSpPr/>
            <p:nvPr/>
          </p:nvSpPr>
          <p:spPr>
            <a:xfrm rot="5400000">
              <a:off x="8912929" y="3491273"/>
              <a:ext cx="180508" cy="1805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4307EC30-50F6-4529-8966-F7D12504DC4E}"/>
                </a:ext>
              </a:extLst>
            </p:cNvPr>
            <p:cNvSpPr/>
            <p:nvPr/>
          </p:nvSpPr>
          <p:spPr>
            <a:xfrm rot="5400000">
              <a:off x="8912929" y="3667953"/>
              <a:ext cx="180508" cy="1805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26027F3F-54A8-41EC-BD4A-8DC5501A76D0}"/>
                </a:ext>
              </a:extLst>
            </p:cNvPr>
            <p:cNvSpPr/>
            <p:nvPr/>
          </p:nvSpPr>
          <p:spPr>
            <a:xfrm rot="5400000">
              <a:off x="8740420" y="3314593"/>
              <a:ext cx="180508" cy="1805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EFB735D0-B1FF-4701-A849-B0C0C64FFB92}"/>
                </a:ext>
              </a:extLst>
            </p:cNvPr>
            <p:cNvSpPr/>
            <p:nvPr/>
          </p:nvSpPr>
          <p:spPr>
            <a:xfrm rot="5400000">
              <a:off x="8740420" y="3491273"/>
              <a:ext cx="180508" cy="1805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D92E3B3C-E0F1-4F7E-B1EC-83A19A488224}"/>
                </a:ext>
              </a:extLst>
            </p:cNvPr>
            <p:cNvSpPr/>
            <p:nvPr/>
          </p:nvSpPr>
          <p:spPr>
            <a:xfrm rot="5400000">
              <a:off x="8740420" y="3667953"/>
              <a:ext cx="180508" cy="1805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49E07986-3315-41D4-9617-44D14B9529FE}"/>
              </a:ext>
            </a:extLst>
          </p:cNvPr>
          <p:cNvSpPr txBox="1"/>
          <p:nvPr/>
        </p:nvSpPr>
        <p:spPr>
          <a:xfrm>
            <a:off x="8102151" y="2334698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400">
                <a:solidFill>
                  <a:srgbClr val="3399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AF2E684-9926-4ADC-A1DB-EF4F4512900C}"/>
              </a:ext>
            </a:extLst>
          </p:cNvPr>
          <p:cNvSpPr txBox="1"/>
          <p:nvPr/>
        </p:nvSpPr>
        <p:spPr>
          <a:xfrm>
            <a:off x="9246431" y="2323132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>
                <a:solidFill>
                  <a:srgbClr val="3399F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400">
                <a:solidFill>
                  <a:srgbClr val="3399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86EA3304-E901-429B-89E8-A0611E5435B3}"/>
              </a:ext>
            </a:extLst>
          </p:cNvPr>
          <p:cNvSpPr/>
          <p:nvPr/>
        </p:nvSpPr>
        <p:spPr>
          <a:xfrm>
            <a:off x="9527145" y="2886980"/>
            <a:ext cx="180508" cy="1805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6C893B76-616E-4ABA-A028-EEA62D8D1D5B}"/>
              </a:ext>
            </a:extLst>
          </p:cNvPr>
          <p:cNvSpPr/>
          <p:nvPr/>
        </p:nvSpPr>
        <p:spPr>
          <a:xfrm>
            <a:off x="9703825" y="2886980"/>
            <a:ext cx="180508" cy="1805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4850B2FD-8750-4352-B571-39A078A730E7}"/>
              </a:ext>
            </a:extLst>
          </p:cNvPr>
          <p:cNvSpPr/>
          <p:nvPr/>
        </p:nvSpPr>
        <p:spPr>
          <a:xfrm>
            <a:off x="9880505" y="2886980"/>
            <a:ext cx="180508" cy="1805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9A738576-C0BD-4990-B925-4ACB13980CED}"/>
              </a:ext>
            </a:extLst>
          </p:cNvPr>
          <p:cNvSpPr/>
          <p:nvPr/>
        </p:nvSpPr>
        <p:spPr>
          <a:xfrm>
            <a:off x="9527145" y="3059489"/>
            <a:ext cx="180508" cy="1805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B81EECA9-D083-4E7A-A276-A618D03F2D7E}"/>
              </a:ext>
            </a:extLst>
          </p:cNvPr>
          <p:cNvSpPr/>
          <p:nvPr/>
        </p:nvSpPr>
        <p:spPr>
          <a:xfrm>
            <a:off x="9703825" y="3059489"/>
            <a:ext cx="180508" cy="1805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ED21AD61-F0BF-43FD-819E-39EFC644D81A}"/>
              </a:ext>
            </a:extLst>
          </p:cNvPr>
          <p:cNvSpPr/>
          <p:nvPr/>
        </p:nvSpPr>
        <p:spPr>
          <a:xfrm>
            <a:off x="9880505" y="3059489"/>
            <a:ext cx="180508" cy="1805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EF0F84D-EDA2-4069-A151-A28284D1A598}"/>
              </a:ext>
            </a:extLst>
          </p:cNvPr>
          <p:cNvSpPr txBox="1"/>
          <p:nvPr/>
        </p:nvSpPr>
        <p:spPr>
          <a:xfrm>
            <a:off x="9501307" y="3223307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dx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617A425E-B3ED-49A3-BF87-1F81A991C7E3}"/>
              </a:ext>
            </a:extLst>
          </p:cNvPr>
          <p:cNvSpPr/>
          <p:nvPr/>
        </p:nvSpPr>
        <p:spPr>
          <a:xfrm rot="5400000">
            <a:off x="8514448" y="4328917"/>
            <a:ext cx="180508" cy="1805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021EAB27-F3A3-4CB0-8DDB-DF6B77601A30}"/>
              </a:ext>
            </a:extLst>
          </p:cNvPr>
          <p:cNvSpPr/>
          <p:nvPr/>
        </p:nvSpPr>
        <p:spPr>
          <a:xfrm rot="5400000">
            <a:off x="8514448" y="4512868"/>
            <a:ext cx="180508" cy="1805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070A4C41-6A2D-4286-8DB6-C3E52EAD6B85}"/>
              </a:ext>
            </a:extLst>
          </p:cNvPr>
          <p:cNvSpPr/>
          <p:nvPr/>
        </p:nvSpPr>
        <p:spPr>
          <a:xfrm rot="5400000">
            <a:off x="8695050" y="4328917"/>
            <a:ext cx="180508" cy="1805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AE418D8F-394E-43AB-B551-E36450ACCE4F}"/>
              </a:ext>
            </a:extLst>
          </p:cNvPr>
          <p:cNvSpPr/>
          <p:nvPr/>
        </p:nvSpPr>
        <p:spPr>
          <a:xfrm rot="5400000">
            <a:off x="8695050" y="4512868"/>
            <a:ext cx="180508" cy="1805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52FE7ED-8099-48E4-87E1-0F126B17B157}"/>
              </a:ext>
            </a:extLst>
          </p:cNvPr>
          <p:cNvSpPr txBox="1"/>
          <p:nvPr/>
        </p:nvSpPr>
        <p:spPr>
          <a:xfrm>
            <a:off x="8087573" y="3856593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400">
                <a:solidFill>
                  <a:srgbClr val="3399F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163B8FB-6D6B-4E4D-AF7D-F048DED1A500}"/>
              </a:ext>
            </a:extLst>
          </p:cNvPr>
          <p:cNvSpPr txBox="1"/>
          <p:nvPr/>
        </p:nvSpPr>
        <p:spPr>
          <a:xfrm>
            <a:off x="9166378" y="3734605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>
                <a:solidFill>
                  <a:srgbClr val="3399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400">
                <a:solidFill>
                  <a:srgbClr val="3399FF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38A5C34-E456-4E1D-BE5B-D98549F97722}"/>
              </a:ext>
            </a:extLst>
          </p:cNvPr>
          <p:cNvSpPr txBox="1"/>
          <p:nvPr/>
        </p:nvSpPr>
        <p:spPr>
          <a:xfrm>
            <a:off x="9421254" y="4634780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dw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F4AF3FE-63E5-4E58-A415-666D4A61E3B5}"/>
              </a:ext>
            </a:extLst>
          </p:cNvPr>
          <p:cNvGrpSpPr/>
          <p:nvPr/>
        </p:nvGrpSpPr>
        <p:grpSpPr>
          <a:xfrm rot="5400000">
            <a:off x="7455634" y="4259935"/>
            <a:ext cx="533868" cy="353017"/>
            <a:chOff x="6418991" y="4235634"/>
            <a:chExt cx="533868" cy="353017"/>
          </a:xfrm>
        </p:grpSpPr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73F28E22-8F64-4CD3-BA54-36924B6C5E4E}"/>
                </a:ext>
              </a:extLst>
            </p:cNvPr>
            <p:cNvSpPr/>
            <p:nvPr/>
          </p:nvSpPr>
          <p:spPr>
            <a:xfrm>
              <a:off x="6418991" y="4235634"/>
              <a:ext cx="180508" cy="1805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71FDBFFB-B730-4159-8A23-5E7B92A95678}"/>
                </a:ext>
              </a:extLst>
            </p:cNvPr>
            <p:cNvSpPr/>
            <p:nvPr/>
          </p:nvSpPr>
          <p:spPr>
            <a:xfrm>
              <a:off x="6595671" y="4235634"/>
              <a:ext cx="180508" cy="1805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EF22980F-EDCB-46CD-A7EF-73EF2E2ACEDD}"/>
                </a:ext>
              </a:extLst>
            </p:cNvPr>
            <p:cNvSpPr/>
            <p:nvPr/>
          </p:nvSpPr>
          <p:spPr>
            <a:xfrm>
              <a:off x="6772351" y="4235634"/>
              <a:ext cx="180508" cy="1805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18440FD6-7883-4EA3-BAB7-81D38B847BCC}"/>
                </a:ext>
              </a:extLst>
            </p:cNvPr>
            <p:cNvSpPr/>
            <p:nvPr/>
          </p:nvSpPr>
          <p:spPr>
            <a:xfrm>
              <a:off x="6418991" y="4408143"/>
              <a:ext cx="180508" cy="1805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646DD028-47B7-41D8-BDBD-30AF3F3680A0}"/>
                </a:ext>
              </a:extLst>
            </p:cNvPr>
            <p:cNvSpPr/>
            <p:nvPr/>
          </p:nvSpPr>
          <p:spPr>
            <a:xfrm>
              <a:off x="6595671" y="4408143"/>
              <a:ext cx="180508" cy="1805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1B9C39E0-56A7-46B7-9462-BCB3D402D1F3}"/>
                </a:ext>
              </a:extLst>
            </p:cNvPr>
            <p:cNvSpPr/>
            <p:nvPr/>
          </p:nvSpPr>
          <p:spPr>
            <a:xfrm>
              <a:off x="6772351" y="4408143"/>
              <a:ext cx="180508" cy="1805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377FCB21-3A1A-4DC7-989B-6D1D9BB2EF3C}"/>
              </a:ext>
            </a:extLst>
          </p:cNvPr>
          <p:cNvSpPr txBox="1"/>
          <p:nvPr/>
        </p:nvSpPr>
        <p:spPr>
          <a:xfrm>
            <a:off x="7161597" y="3662929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>
                <a:solidFill>
                  <a:srgbClr val="3399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2B4AE7A5-294D-4E9E-9B64-44686154EFF5}"/>
              </a:ext>
            </a:extLst>
          </p:cNvPr>
          <p:cNvSpPr/>
          <p:nvPr/>
        </p:nvSpPr>
        <p:spPr>
          <a:xfrm rot="5400000">
            <a:off x="9649593" y="4137689"/>
            <a:ext cx="180508" cy="1805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6F918683-63C2-465B-82E2-E334F1104BEA}"/>
              </a:ext>
            </a:extLst>
          </p:cNvPr>
          <p:cNvSpPr/>
          <p:nvPr/>
        </p:nvSpPr>
        <p:spPr>
          <a:xfrm rot="5400000">
            <a:off x="9649593" y="4314369"/>
            <a:ext cx="180508" cy="1805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C039712-49DC-433A-99DE-B113157A5992}"/>
              </a:ext>
            </a:extLst>
          </p:cNvPr>
          <p:cNvSpPr/>
          <p:nvPr/>
        </p:nvSpPr>
        <p:spPr>
          <a:xfrm rot="5400000">
            <a:off x="9649593" y="4491049"/>
            <a:ext cx="180508" cy="1805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9E769253-B528-4D46-B83B-F46F5E525791}"/>
              </a:ext>
            </a:extLst>
          </p:cNvPr>
          <p:cNvSpPr/>
          <p:nvPr/>
        </p:nvSpPr>
        <p:spPr>
          <a:xfrm rot="5400000">
            <a:off x="9477084" y="4137689"/>
            <a:ext cx="180508" cy="1805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BD1A79DC-B29E-48C4-A511-E8388FC42DCC}"/>
              </a:ext>
            </a:extLst>
          </p:cNvPr>
          <p:cNvSpPr/>
          <p:nvPr/>
        </p:nvSpPr>
        <p:spPr>
          <a:xfrm rot="5400000">
            <a:off x="9477084" y="4314369"/>
            <a:ext cx="180508" cy="1805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39E05AE6-6B9B-43B2-9757-2B0C35562714}"/>
              </a:ext>
            </a:extLst>
          </p:cNvPr>
          <p:cNvSpPr/>
          <p:nvPr/>
        </p:nvSpPr>
        <p:spPr>
          <a:xfrm rot="5400000">
            <a:off x="9477084" y="4491049"/>
            <a:ext cx="180508" cy="1805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99193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합성곱 연산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합성곱 연산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7FBEA6-3E17-409B-9F1E-8BF800D74DE6}"/>
              </a:ext>
            </a:extLst>
          </p:cNvPr>
          <p:cNvSpPr txBox="1"/>
          <p:nvPr/>
        </p:nvSpPr>
        <p:spPr>
          <a:xfrm>
            <a:off x="1296591" y="1378744"/>
            <a:ext cx="4196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a(1-a)  : 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시그모이드 미분식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AEDDA08C-EA79-4C5D-BD94-2A91051D6FC3}"/>
                  </a:ext>
                </a:extLst>
              </p:cNvPr>
              <p:cNvSpPr txBox="1"/>
              <p:nvPr/>
            </p:nvSpPr>
            <p:spPr>
              <a:xfrm>
                <a:off x="1296591" y="2421731"/>
                <a:ext cx="502887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altLang="ko-K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40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: </a:t>
                </a:r>
                <a:r>
                  <a:rPr lang="ko-KR" altLang="en-US" sz="24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하이퍼볼릭 탄젠트 미분식</a:t>
                </a:r>
              </a:p>
            </p:txBody>
          </p:sp>
        </mc:Choice>
        <mc:Fallback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AEDDA08C-EA79-4C5D-BD94-2A91051D6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591" y="2421731"/>
                <a:ext cx="5028877" cy="461665"/>
              </a:xfrm>
              <a:prstGeom prst="rect">
                <a:avLst/>
              </a:prstGeom>
              <a:blipFill>
                <a:blip r:embed="rId3"/>
                <a:stretch>
                  <a:fillRect l="-364" t="-11842" r="-970" b="-30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366833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합성곱 연산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합성곱 연산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7FBEA6-3E17-409B-9F1E-8BF800D74DE6}"/>
              </a:ext>
            </a:extLst>
          </p:cNvPr>
          <p:cNvSpPr txBox="1"/>
          <p:nvPr/>
        </p:nvSpPr>
        <p:spPr>
          <a:xfrm>
            <a:off x="542925" y="1003697"/>
            <a:ext cx="1394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렐루 구현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C5698D-3CCB-4DBD-897D-799EC785171B}"/>
              </a:ext>
            </a:extLst>
          </p:cNvPr>
          <p:cNvSpPr txBox="1"/>
          <p:nvPr/>
        </p:nvSpPr>
        <p:spPr>
          <a:xfrm>
            <a:off x="513209" y="1622125"/>
            <a:ext cx="3857146" cy="452431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class Relu: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def __init__(self):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self.mask = None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def forward(self, x):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self.mask = (x &lt;= 0)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out = x.copy()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out[self.mask] = 0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return out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def backward(self, dout):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dout[self.mask] = 0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dx = dout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return dx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CAA9FFD-CB26-4BC2-B871-098DEB5005C6}"/>
              </a:ext>
            </a:extLst>
          </p:cNvPr>
          <p:cNvSpPr/>
          <p:nvPr/>
        </p:nvSpPr>
        <p:spPr>
          <a:xfrm>
            <a:off x="5082160" y="1725314"/>
            <a:ext cx="428625" cy="42862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97C2646-AFC4-4CC4-A3E1-30EDA4B5B82A}"/>
              </a:ext>
            </a:extLst>
          </p:cNvPr>
          <p:cNvSpPr/>
          <p:nvPr/>
        </p:nvSpPr>
        <p:spPr>
          <a:xfrm>
            <a:off x="5510785" y="1725314"/>
            <a:ext cx="428625" cy="42862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A2688B-809C-4BB6-AAC4-958589075D94}"/>
              </a:ext>
            </a:extLst>
          </p:cNvPr>
          <p:cNvSpPr/>
          <p:nvPr/>
        </p:nvSpPr>
        <p:spPr>
          <a:xfrm>
            <a:off x="5939410" y="1725314"/>
            <a:ext cx="428625" cy="42862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-2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0664046-65DD-4A70-973F-76CB860F62F7}"/>
              </a:ext>
            </a:extLst>
          </p:cNvPr>
          <p:cNvSpPr/>
          <p:nvPr/>
        </p:nvSpPr>
        <p:spPr>
          <a:xfrm>
            <a:off x="6368035" y="1725314"/>
            <a:ext cx="428625" cy="42862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3CD2E0-0FA8-4D0D-A6CF-A5F40216170E}"/>
              </a:ext>
            </a:extLst>
          </p:cNvPr>
          <p:cNvSpPr txBox="1"/>
          <p:nvPr/>
        </p:nvSpPr>
        <p:spPr>
          <a:xfrm>
            <a:off x="4727576" y="169227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5D7F24D-3862-4B8E-A4AB-397BFE79A7FE}"/>
              </a:ext>
            </a:extLst>
          </p:cNvPr>
          <p:cNvSpPr/>
          <p:nvPr/>
        </p:nvSpPr>
        <p:spPr>
          <a:xfrm>
            <a:off x="5082160" y="1357410"/>
            <a:ext cx="428625" cy="42862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B9BBDB6-1941-420A-9B5D-BDB35F8CCD94}"/>
              </a:ext>
            </a:extLst>
          </p:cNvPr>
          <p:cNvSpPr/>
          <p:nvPr/>
        </p:nvSpPr>
        <p:spPr>
          <a:xfrm>
            <a:off x="5510785" y="1357410"/>
            <a:ext cx="428625" cy="42862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1B23E2C-AF47-492A-8453-AADF157B872A}"/>
              </a:ext>
            </a:extLst>
          </p:cNvPr>
          <p:cNvSpPr/>
          <p:nvPr/>
        </p:nvSpPr>
        <p:spPr>
          <a:xfrm>
            <a:off x="5939410" y="1357410"/>
            <a:ext cx="428625" cy="42862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CDF3F41-E1C5-42E9-93A3-CC8DC22D06B0}"/>
              </a:ext>
            </a:extLst>
          </p:cNvPr>
          <p:cNvSpPr/>
          <p:nvPr/>
        </p:nvSpPr>
        <p:spPr>
          <a:xfrm>
            <a:off x="6368035" y="1357410"/>
            <a:ext cx="428625" cy="42862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493C4DE-BF28-44FD-87FE-DFCDE1F5AEEC}"/>
              </a:ext>
            </a:extLst>
          </p:cNvPr>
          <p:cNvSpPr/>
          <p:nvPr/>
        </p:nvSpPr>
        <p:spPr>
          <a:xfrm>
            <a:off x="6960966" y="2903636"/>
            <a:ext cx="428625" cy="42862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D9CE8C-329D-496D-91C4-786C509A5EC4}"/>
              </a:ext>
            </a:extLst>
          </p:cNvPr>
          <p:cNvSpPr/>
          <p:nvPr/>
        </p:nvSpPr>
        <p:spPr>
          <a:xfrm>
            <a:off x="7389591" y="2903636"/>
            <a:ext cx="428625" cy="42862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7EBAB98-D8E6-4D1C-93ED-254FE8FBB930}"/>
              </a:ext>
            </a:extLst>
          </p:cNvPr>
          <p:cNvSpPr/>
          <p:nvPr/>
        </p:nvSpPr>
        <p:spPr>
          <a:xfrm>
            <a:off x="7818216" y="2903636"/>
            <a:ext cx="428625" cy="42862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9FB8D89-66AF-4ECB-83B3-9FFC90E30217}"/>
              </a:ext>
            </a:extLst>
          </p:cNvPr>
          <p:cNvSpPr/>
          <p:nvPr/>
        </p:nvSpPr>
        <p:spPr>
          <a:xfrm>
            <a:off x="8246841" y="2903636"/>
            <a:ext cx="428625" cy="42862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925D3C-9FA2-4A25-9FDF-B161B0562904}"/>
              </a:ext>
            </a:extLst>
          </p:cNvPr>
          <p:cNvSpPr txBox="1"/>
          <p:nvPr/>
        </p:nvSpPr>
        <p:spPr>
          <a:xfrm>
            <a:off x="6113458" y="2870596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mask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C595AF2-AF5C-4673-9C8A-16E54ECCD039}"/>
              </a:ext>
            </a:extLst>
          </p:cNvPr>
          <p:cNvSpPr/>
          <p:nvPr/>
        </p:nvSpPr>
        <p:spPr>
          <a:xfrm>
            <a:off x="6960966" y="2535732"/>
            <a:ext cx="428625" cy="42862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DE7E07F-ABCB-49E6-81E2-A6512A7B097A}"/>
              </a:ext>
            </a:extLst>
          </p:cNvPr>
          <p:cNvSpPr/>
          <p:nvPr/>
        </p:nvSpPr>
        <p:spPr>
          <a:xfrm>
            <a:off x="7389591" y="2535732"/>
            <a:ext cx="428625" cy="42862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664971D-6A43-4D15-8FFD-6F25FACF539F}"/>
              </a:ext>
            </a:extLst>
          </p:cNvPr>
          <p:cNvSpPr/>
          <p:nvPr/>
        </p:nvSpPr>
        <p:spPr>
          <a:xfrm>
            <a:off x="7818216" y="2535732"/>
            <a:ext cx="428625" cy="42862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C70AC26-6942-43E6-8B8C-BCFB72868059}"/>
              </a:ext>
            </a:extLst>
          </p:cNvPr>
          <p:cNvSpPr/>
          <p:nvPr/>
        </p:nvSpPr>
        <p:spPr>
          <a:xfrm>
            <a:off x="8246841" y="2535732"/>
            <a:ext cx="428625" cy="42862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119B2B2-C9DE-44E8-958C-FC8803F95FE9}"/>
              </a:ext>
            </a:extLst>
          </p:cNvPr>
          <p:cNvSpPr txBox="1"/>
          <p:nvPr/>
        </p:nvSpPr>
        <p:spPr>
          <a:xfrm>
            <a:off x="8646273" y="2380902"/>
            <a:ext cx="3243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out[[1,0,1,0]] = 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2F89FF7-6C65-49A4-B324-DEBB41E95D2B}"/>
              </a:ext>
            </a:extLst>
          </p:cNvPr>
          <p:cNvSpPr/>
          <p:nvPr/>
        </p:nvSpPr>
        <p:spPr>
          <a:xfrm>
            <a:off x="7389591" y="1829295"/>
            <a:ext cx="750094" cy="75009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Relu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021E9AC-8987-4971-BDB8-5114CE320889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6796660" y="2204342"/>
            <a:ext cx="5929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7DF7DAC-C0F2-4EE4-AF6B-4B89CA18D289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8139685" y="2204342"/>
            <a:ext cx="6536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0034116-1F31-4B75-8532-E18B69010D47}"/>
              </a:ext>
            </a:extLst>
          </p:cNvPr>
          <p:cNvSpPr/>
          <p:nvPr/>
        </p:nvSpPr>
        <p:spPr>
          <a:xfrm>
            <a:off x="8884785" y="1775717"/>
            <a:ext cx="428625" cy="42862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25F8B62-8FDF-4674-8367-59092C6877F6}"/>
              </a:ext>
            </a:extLst>
          </p:cNvPr>
          <p:cNvSpPr/>
          <p:nvPr/>
        </p:nvSpPr>
        <p:spPr>
          <a:xfrm>
            <a:off x="9313410" y="1775717"/>
            <a:ext cx="428625" cy="42862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08D588A-76B7-4BEF-815D-96407BBE1A57}"/>
              </a:ext>
            </a:extLst>
          </p:cNvPr>
          <p:cNvSpPr/>
          <p:nvPr/>
        </p:nvSpPr>
        <p:spPr>
          <a:xfrm>
            <a:off x="9742035" y="1775717"/>
            <a:ext cx="428625" cy="42862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F7BAF26-C45E-4F8A-91E7-AA315FEB970E}"/>
              </a:ext>
            </a:extLst>
          </p:cNvPr>
          <p:cNvSpPr/>
          <p:nvPr/>
        </p:nvSpPr>
        <p:spPr>
          <a:xfrm>
            <a:off x="10170660" y="1775717"/>
            <a:ext cx="428625" cy="42862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876E009-BDDC-4751-AC93-69D3FC0969E9}"/>
              </a:ext>
            </a:extLst>
          </p:cNvPr>
          <p:cNvSpPr txBox="1"/>
          <p:nvPr/>
        </p:nvSpPr>
        <p:spPr>
          <a:xfrm>
            <a:off x="8244939" y="1742677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out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AC182D4-1BCC-4E42-A00A-35B1623ECEC1}"/>
              </a:ext>
            </a:extLst>
          </p:cNvPr>
          <p:cNvSpPr/>
          <p:nvPr/>
        </p:nvSpPr>
        <p:spPr>
          <a:xfrm>
            <a:off x="8884785" y="1407813"/>
            <a:ext cx="428625" cy="42862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3CED2AE-E83B-41A7-B86E-135058A736BC}"/>
              </a:ext>
            </a:extLst>
          </p:cNvPr>
          <p:cNvSpPr/>
          <p:nvPr/>
        </p:nvSpPr>
        <p:spPr>
          <a:xfrm>
            <a:off x="9313410" y="1407813"/>
            <a:ext cx="428625" cy="42862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9D018F6-393D-47A7-9D77-760753534930}"/>
              </a:ext>
            </a:extLst>
          </p:cNvPr>
          <p:cNvSpPr/>
          <p:nvPr/>
        </p:nvSpPr>
        <p:spPr>
          <a:xfrm>
            <a:off x="9742035" y="1407813"/>
            <a:ext cx="428625" cy="42862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EDA570C-236A-456A-8C5D-03544FF0F4C2}"/>
              </a:ext>
            </a:extLst>
          </p:cNvPr>
          <p:cNvSpPr/>
          <p:nvPr/>
        </p:nvSpPr>
        <p:spPr>
          <a:xfrm>
            <a:off x="10170660" y="1407813"/>
            <a:ext cx="428625" cy="42862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36B5A7E6-0099-4B76-8E2A-EC53754E3C99}"/>
              </a:ext>
            </a:extLst>
          </p:cNvPr>
          <p:cNvSpPr/>
          <p:nvPr/>
        </p:nvSpPr>
        <p:spPr>
          <a:xfrm>
            <a:off x="7389591" y="4078981"/>
            <a:ext cx="750094" cy="750094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Relu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FCFC5EF-9B0E-426C-9E89-60A2A1A99621}"/>
              </a:ext>
            </a:extLst>
          </p:cNvPr>
          <p:cNvCxnSpPr>
            <a:cxnSpLocks/>
            <a:endCxn id="52" idx="6"/>
          </p:cNvCxnSpPr>
          <p:nvPr/>
        </p:nvCxnSpPr>
        <p:spPr>
          <a:xfrm flipH="1">
            <a:off x="8139685" y="4454027"/>
            <a:ext cx="653653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91C8CBC-2FF2-4D68-8642-8363F11DECE8}"/>
              </a:ext>
            </a:extLst>
          </p:cNvPr>
          <p:cNvCxnSpPr>
            <a:cxnSpLocks/>
            <a:stCxn id="52" idx="2"/>
            <a:endCxn id="74" idx="3"/>
          </p:cNvCxnSpPr>
          <p:nvPr/>
        </p:nvCxnSpPr>
        <p:spPr>
          <a:xfrm flipH="1" flipV="1">
            <a:off x="6800489" y="4445992"/>
            <a:ext cx="589102" cy="80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8A3E165-AB56-49F0-9B35-8F0461CCB309}"/>
              </a:ext>
            </a:extLst>
          </p:cNvPr>
          <p:cNvSpPr/>
          <p:nvPr/>
        </p:nvSpPr>
        <p:spPr>
          <a:xfrm>
            <a:off x="8824063" y="4224436"/>
            <a:ext cx="428625" cy="42862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4F2618B-727F-4807-B7FC-9464A66921F9}"/>
              </a:ext>
            </a:extLst>
          </p:cNvPr>
          <p:cNvSpPr/>
          <p:nvPr/>
        </p:nvSpPr>
        <p:spPr>
          <a:xfrm>
            <a:off x="9252688" y="4224436"/>
            <a:ext cx="428625" cy="42862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E739227-BBAA-4DDF-A9F4-ACBEC3C313EB}"/>
              </a:ext>
            </a:extLst>
          </p:cNvPr>
          <p:cNvSpPr/>
          <p:nvPr/>
        </p:nvSpPr>
        <p:spPr>
          <a:xfrm>
            <a:off x="9681313" y="4224436"/>
            <a:ext cx="428625" cy="42862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38E9CD3-364B-49D3-B07E-BC96AFE3D505}"/>
              </a:ext>
            </a:extLst>
          </p:cNvPr>
          <p:cNvSpPr/>
          <p:nvPr/>
        </p:nvSpPr>
        <p:spPr>
          <a:xfrm>
            <a:off x="10109938" y="4224436"/>
            <a:ext cx="428625" cy="42862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E92280C-480A-4D53-9270-8DDD26CBB860}"/>
              </a:ext>
            </a:extLst>
          </p:cNvPr>
          <p:cNvSpPr txBox="1"/>
          <p:nvPr/>
        </p:nvSpPr>
        <p:spPr>
          <a:xfrm>
            <a:off x="10545088" y="4137818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dout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C4511FF-3D2C-45C8-B1EB-79AC86981B5F}"/>
              </a:ext>
            </a:extLst>
          </p:cNvPr>
          <p:cNvSpPr/>
          <p:nvPr/>
        </p:nvSpPr>
        <p:spPr>
          <a:xfrm>
            <a:off x="8824063" y="3856532"/>
            <a:ext cx="428625" cy="42862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C64EFCB-B648-4FAB-BC75-3CDB4E61979B}"/>
              </a:ext>
            </a:extLst>
          </p:cNvPr>
          <p:cNvSpPr/>
          <p:nvPr/>
        </p:nvSpPr>
        <p:spPr>
          <a:xfrm>
            <a:off x="9252688" y="3856532"/>
            <a:ext cx="428625" cy="42862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EC837E0-EAB7-4971-B647-BFB9862BD377}"/>
              </a:ext>
            </a:extLst>
          </p:cNvPr>
          <p:cNvSpPr/>
          <p:nvPr/>
        </p:nvSpPr>
        <p:spPr>
          <a:xfrm>
            <a:off x="9681313" y="3856532"/>
            <a:ext cx="428625" cy="42862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843A1B1-5C00-43A9-A4AC-F686773366B1}"/>
              </a:ext>
            </a:extLst>
          </p:cNvPr>
          <p:cNvSpPr/>
          <p:nvPr/>
        </p:nvSpPr>
        <p:spPr>
          <a:xfrm>
            <a:off x="10109938" y="3856532"/>
            <a:ext cx="428625" cy="42862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2E09D31-BC83-4E6F-A74F-6092B940AF4D}"/>
              </a:ext>
            </a:extLst>
          </p:cNvPr>
          <p:cNvSpPr/>
          <p:nvPr/>
        </p:nvSpPr>
        <p:spPr>
          <a:xfrm>
            <a:off x="5085989" y="4231679"/>
            <a:ext cx="428625" cy="42862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89CA1A4-2D65-4319-A3C7-93833FB1044C}"/>
              </a:ext>
            </a:extLst>
          </p:cNvPr>
          <p:cNvSpPr/>
          <p:nvPr/>
        </p:nvSpPr>
        <p:spPr>
          <a:xfrm>
            <a:off x="5514614" y="4231679"/>
            <a:ext cx="428625" cy="42862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A085014-B5F1-44E0-98C5-DE3883649FC4}"/>
              </a:ext>
            </a:extLst>
          </p:cNvPr>
          <p:cNvSpPr/>
          <p:nvPr/>
        </p:nvSpPr>
        <p:spPr>
          <a:xfrm>
            <a:off x="5943239" y="4231679"/>
            <a:ext cx="428625" cy="42862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39E88543-13AB-44F7-94C6-4D24A2FE642A}"/>
              </a:ext>
            </a:extLst>
          </p:cNvPr>
          <p:cNvSpPr/>
          <p:nvPr/>
        </p:nvSpPr>
        <p:spPr>
          <a:xfrm>
            <a:off x="6371864" y="4231679"/>
            <a:ext cx="428625" cy="42862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EF33164-681F-41AA-880D-761B0111BA1E}"/>
              </a:ext>
            </a:extLst>
          </p:cNvPr>
          <p:cNvSpPr txBox="1"/>
          <p:nvPr/>
        </p:nvSpPr>
        <p:spPr>
          <a:xfrm>
            <a:off x="4623649" y="4197100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dx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A7AC0E80-CBAD-4630-B1C4-A68652A9FFF6}"/>
              </a:ext>
            </a:extLst>
          </p:cNvPr>
          <p:cNvSpPr/>
          <p:nvPr/>
        </p:nvSpPr>
        <p:spPr>
          <a:xfrm>
            <a:off x="5085989" y="3863775"/>
            <a:ext cx="428625" cy="42862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F4B10FF-C1A4-46F0-A85B-765C533BF651}"/>
              </a:ext>
            </a:extLst>
          </p:cNvPr>
          <p:cNvSpPr/>
          <p:nvPr/>
        </p:nvSpPr>
        <p:spPr>
          <a:xfrm>
            <a:off x="5514614" y="3863775"/>
            <a:ext cx="428625" cy="42862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160C43F-3424-4437-B0F1-8E6877FC2912}"/>
              </a:ext>
            </a:extLst>
          </p:cNvPr>
          <p:cNvSpPr/>
          <p:nvPr/>
        </p:nvSpPr>
        <p:spPr>
          <a:xfrm>
            <a:off x="5943239" y="3863775"/>
            <a:ext cx="428625" cy="42862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E18C6AE-9A31-4F3C-882E-C3A05BE62603}"/>
              </a:ext>
            </a:extLst>
          </p:cNvPr>
          <p:cNvSpPr/>
          <p:nvPr/>
        </p:nvSpPr>
        <p:spPr>
          <a:xfrm>
            <a:off x="6371864" y="3863775"/>
            <a:ext cx="428625" cy="42862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C7075D1-0A3F-45E8-8857-6CC5B6864D1C}"/>
              </a:ext>
            </a:extLst>
          </p:cNvPr>
          <p:cNvSpPr txBox="1"/>
          <p:nvPr/>
        </p:nvSpPr>
        <p:spPr>
          <a:xfrm>
            <a:off x="7984054" y="4856211"/>
            <a:ext cx="3413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dout[[1,0,1,0]] = 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67540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합성곱 연산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합성곱 연산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7FBEA6-3E17-409B-9F1E-8BF800D74DE6}"/>
              </a:ext>
            </a:extLst>
          </p:cNvPr>
          <p:cNvSpPr txBox="1"/>
          <p:nvPr/>
        </p:nvSpPr>
        <p:spPr>
          <a:xfrm>
            <a:off x="542925" y="1003697"/>
            <a:ext cx="1394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렐루 구현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C5698D-3CCB-4DBD-897D-799EC785171B}"/>
              </a:ext>
            </a:extLst>
          </p:cNvPr>
          <p:cNvSpPr txBox="1"/>
          <p:nvPr/>
        </p:nvSpPr>
        <p:spPr>
          <a:xfrm>
            <a:off x="513209" y="1622125"/>
            <a:ext cx="3857146" cy="452431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class Relu: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def __init__(self):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self.mask = None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def forward(self, x):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self.mask = (x &lt;= 0)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out = x.copy()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out[self.mask] = 0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return out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def backward(self, dout):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dout[self.mask] = 0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dx = dout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return dx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CAA9FFD-CB26-4BC2-B871-098DEB5005C6}"/>
              </a:ext>
            </a:extLst>
          </p:cNvPr>
          <p:cNvSpPr/>
          <p:nvPr/>
        </p:nvSpPr>
        <p:spPr>
          <a:xfrm>
            <a:off x="4994091" y="2415360"/>
            <a:ext cx="346296" cy="34629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97C2646-AFC4-4CC4-A3E1-30EDA4B5B82A}"/>
              </a:ext>
            </a:extLst>
          </p:cNvPr>
          <p:cNvSpPr/>
          <p:nvPr/>
        </p:nvSpPr>
        <p:spPr>
          <a:xfrm>
            <a:off x="5340387" y="2415360"/>
            <a:ext cx="346296" cy="34629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A2688B-809C-4BB6-AAC4-958589075D94}"/>
              </a:ext>
            </a:extLst>
          </p:cNvPr>
          <p:cNvSpPr/>
          <p:nvPr/>
        </p:nvSpPr>
        <p:spPr>
          <a:xfrm>
            <a:off x="5686683" y="2415360"/>
            <a:ext cx="346296" cy="34629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-2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0664046-65DD-4A70-973F-76CB860F62F7}"/>
              </a:ext>
            </a:extLst>
          </p:cNvPr>
          <p:cNvSpPr/>
          <p:nvPr/>
        </p:nvSpPr>
        <p:spPr>
          <a:xfrm>
            <a:off x="6032980" y="2415360"/>
            <a:ext cx="346296" cy="34629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3CD2E0-0FA8-4D0D-A6CF-A5F40216170E}"/>
              </a:ext>
            </a:extLst>
          </p:cNvPr>
          <p:cNvSpPr txBox="1"/>
          <p:nvPr/>
        </p:nvSpPr>
        <p:spPr>
          <a:xfrm>
            <a:off x="4707614" y="238866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5D7F24D-3862-4B8E-A4AB-397BFE79A7FE}"/>
              </a:ext>
            </a:extLst>
          </p:cNvPr>
          <p:cNvSpPr/>
          <p:nvPr/>
        </p:nvSpPr>
        <p:spPr>
          <a:xfrm>
            <a:off x="4994091" y="2118122"/>
            <a:ext cx="346296" cy="34629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B9BBDB6-1941-420A-9B5D-BDB35F8CCD94}"/>
              </a:ext>
            </a:extLst>
          </p:cNvPr>
          <p:cNvSpPr/>
          <p:nvPr/>
        </p:nvSpPr>
        <p:spPr>
          <a:xfrm>
            <a:off x="5340387" y="2118122"/>
            <a:ext cx="346296" cy="34629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1B23E2C-AF47-492A-8453-AADF157B872A}"/>
              </a:ext>
            </a:extLst>
          </p:cNvPr>
          <p:cNvSpPr/>
          <p:nvPr/>
        </p:nvSpPr>
        <p:spPr>
          <a:xfrm>
            <a:off x="5686683" y="2118122"/>
            <a:ext cx="346296" cy="34629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CDF3F41-E1C5-42E9-93A3-CC8DC22D06B0}"/>
              </a:ext>
            </a:extLst>
          </p:cNvPr>
          <p:cNvSpPr/>
          <p:nvPr/>
        </p:nvSpPr>
        <p:spPr>
          <a:xfrm>
            <a:off x="6032980" y="2118122"/>
            <a:ext cx="346296" cy="34629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493C4DE-BF28-44FD-87FE-DFCDE1F5AEEC}"/>
              </a:ext>
            </a:extLst>
          </p:cNvPr>
          <p:cNvSpPr/>
          <p:nvPr/>
        </p:nvSpPr>
        <p:spPr>
          <a:xfrm>
            <a:off x="6512023" y="3367355"/>
            <a:ext cx="346296" cy="34629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D9CE8C-329D-496D-91C4-786C509A5EC4}"/>
              </a:ext>
            </a:extLst>
          </p:cNvPr>
          <p:cNvSpPr/>
          <p:nvPr/>
        </p:nvSpPr>
        <p:spPr>
          <a:xfrm>
            <a:off x="6858319" y="3367355"/>
            <a:ext cx="346296" cy="34629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7EBAB98-D8E6-4D1C-93ED-254FE8FBB930}"/>
              </a:ext>
            </a:extLst>
          </p:cNvPr>
          <p:cNvSpPr/>
          <p:nvPr/>
        </p:nvSpPr>
        <p:spPr>
          <a:xfrm>
            <a:off x="7204615" y="3367355"/>
            <a:ext cx="346296" cy="34629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9FB8D89-66AF-4ECB-83B3-9FFC90E30217}"/>
              </a:ext>
            </a:extLst>
          </p:cNvPr>
          <p:cNvSpPr/>
          <p:nvPr/>
        </p:nvSpPr>
        <p:spPr>
          <a:xfrm>
            <a:off x="7550912" y="3367355"/>
            <a:ext cx="346296" cy="34629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925D3C-9FA2-4A25-9FDF-B161B0562904}"/>
              </a:ext>
            </a:extLst>
          </p:cNvPr>
          <p:cNvSpPr txBox="1"/>
          <p:nvPr/>
        </p:nvSpPr>
        <p:spPr>
          <a:xfrm>
            <a:off x="5827301" y="334066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mask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C595AF2-AF5C-4673-9C8A-16E54ECCD039}"/>
              </a:ext>
            </a:extLst>
          </p:cNvPr>
          <p:cNvSpPr/>
          <p:nvPr/>
        </p:nvSpPr>
        <p:spPr>
          <a:xfrm>
            <a:off x="6512023" y="3070116"/>
            <a:ext cx="346296" cy="34629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DE7E07F-ABCB-49E6-81E2-A6512A7B097A}"/>
              </a:ext>
            </a:extLst>
          </p:cNvPr>
          <p:cNvSpPr/>
          <p:nvPr/>
        </p:nvSpPr>
        <p:spPr>
          <a:xfrm>
            <a:off x="6858319" y="3070116"/>
            <a:ext cx="346296" cy="34629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664971D-6A43-4D15-8FFD-6F25FACF539F}"/>
              </a:ext>
            </a:extLst>
          </p:cNvPr>
          <p:cNvSpPr/>
          <p:nvPr/>
        </p:nvSpPr>
        <p:spPr>
          <a:xfrm>
            <a:off x="7204615" y="3070116"/>
            <a:ext cx="346296" cy="34629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C70AC26-6942-43E6-8B8C-BCFB72868059}"/>
              </a:ext>
            </a:extLst>
          </p:cNvPr>
          <p:cNvSpPr/>
          <p:nvPr/>
        </p:nvSpPr>
        <p:spPr>
          <a:xfrm>
            <a:off x="7550912" y="3070116"/>
            <a:ext cx="346296" cy="34629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119B2B2-C9DE-44E8-958C-FC8803F95FE9}"/>
              </a:ext>
            </a:extLst>
          </p:cNvPr>
          <p:cNvSpPr txBox="1"/>
          <p:nvPr/>
        </p:nvSpPr>
        <p:spPr>
          <a:xfrm>
            <a:off x="6115152" y="5614964"/>
            <a:ext cx="411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dout[[[1,0,1,0],[0,1,0,1]]] = 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2F89FF7-6C65-49A4-B324-DEBB41E95D2B}"/>
              </a:ext>
            </a:extLst>
          </p:cNvPr>
          <p:cNvSpPr/>
          <p:nvPr/>
        </p:nvSpPr>
        <p:spPr>
          <a:xfrm>
            <a:off x="6858319" y="2499369"/>
            <a:ext cx="606019" cy="60601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Relu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021E9AC-8987-4971-BDB8-5114CE320889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6379276" y="2802378"/>
            <a:ext cx="4790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7DF7DAC-C0F2-4EE4-AF6B-4B89CA18D289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7464338" y="2802378"/>
            <a:ext cx="5281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0034116-1F31-4B75-8532-E18B69010D47}"/>
              </a:ext>
            </a:extLst>
          </p:cNvPr>
          <p:cNvSpPr/>
          <p:nvPr/>
        </p:nvSpPr>
        <p:spPr>
          <a:xfrm>
            <a:off x="8066322" y="2456082"/>
            <a:ext cx="346296" cy="34629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25F8B62-8FDF-4674-8367-59092C6877F6}"/>
              </a:ext>
            </a:extLst>
          </p:cNvPr>
          <p:cNvSpPr/>
          <p:nvPr/>
        </p:nvSpPr>
        <p:spPr>
          <a:xfrm>
            <a:off x="8412618" y="2456082"/>
            <a:ext cx="346296" cy="34629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08D588A-76B7-4BEF-815D-96407BBE1A57}"/>
              </a:ext>
            </a:extLst>
          </p:cNvPr>
          <p:cNvSpPr/>
          <p:nvPr/>
        </p:nvSpPr>
        <p:spPr>
          <a:xfrm>
            <a:off x="8758914" y="2456082"/>
            <a:ext cx="346296" cy="34629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F7BAF26-C45E-4F8A-91E7-AA315FEB970E}"/>
              </a:ext>
            </a:extLst>
          </p:cNvPr>
          <p:cNvSpPr/>
          <p:nvPr/>
        </p:nvSpPr>
        <p:spPr>
          <a:xfrm>
            <a:off x="9105210" y="2456082"/>
            <a:ext cx="346296" cy="34629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876E009-BDDC-4751-AC93-69D3FC0969E9}"/>
              </a:ext>
            </a:extLst>
          </p:cNvPr>
          <p:cNvSpPr txBox="1"/>
          <p:nvPr/>
        </p:nvSpPr>
        <p:spPr>
          <a:xfrm>
            <a:off x="7549375" y="242938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out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AC182D4-1BCC-4E42-A00A-35B1623ECEC1}"/>
              </a:ext>
            </a:extLst>
          </p:cNvPr>
          <p:cNvSpPr/>
          <p:nvPr/>
        </p:nvSpPr>
        <p:spPr>
          <a:xfrm>
            <a:off x="8066322" y="2158844"/>
            <a:ext cx="346296" cy="34629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3CED2AE-E83B-41A7-B86E-135058A736BC}"/>
              </a:ext>
            </a:extLst>
          </p:cNvPr>
          <p:cNvSpPr/>
          <p:nvPr/>
        </p:nvSpPr>
        <p:spPr>
          <a:xfrm>
            <a:off x="8412618" y="2158844"/>
            <a:ext cx="346296" cy="34629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9D018F6-393D-47A7-9D77-760753534930}"/>
              </a:ext>
            </a:extLst>
          </p:cNvPr>
          <p:cNvSpPr/>
          <p:nvPr/>
        </p:nvSpPr>
        <p:spPr>
          <a:xfrm>
            <a:off x="8758914" y="2158844"/>
            <a:ext cx="346296" cy="34629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EDA570C-236A-456A-8C5D-03544FF0F4C2}"/>
              </a:ext>
            </a:extLst>
          </p:cNvPr>
          <p:cNvSpPr/>
          <p:nvPr/>
        </p:nvSpPr>
        <p:spPr>
          <a:xfrm>
            <a:off x="9105210" y="2158844"/>
            <a:ext cx="346296" cy="34629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36B5A7E6-0099-4B76-8E2A-EC53754E3C99}"/>
              </a:ext>
            </a:extLst>
          </p:cNvPr>
          <p:cNvSpPr/>
          <p:nvPr/>
        </p:nvSpPr>
        <p:spPr>
          <a:xfrm>
            <a:off x="6858319" y="4316944"/>
            <a:ext cx="606019" cy="60601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Relu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FCFC5EF-9B0E-426C-9E89-60A2A1A99621}"/>
              </a:ext>
            </a:extLst>
          </p:cNvPr>
          <p:cNvCxnSpPr>
            <a:cxnSpLocks/>
            <a:endCxn id="52" idx="6"/>
          </p:cNvCxnSpPr>
          <p:nvPr/>
        </p:nvCxnSpPr>
        <p:spPr>
          <a:xfrm flipH="1">
            <a:off x="7464338" y="4619952"/>
            <a:ext cx="528102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91C8CBC-2FF2-4D68-8642-8363F11DECE8}"/>
              </a:ext>
            </a:extLst>
          </p:cNvPr>
          <p:cNvCxnSpPr>
            <a:cxnSpLocks/>
            <a:stCxn id="52" idx="2"/>
          </p:cNvCxnSpPr>
          <p:nvPr/>
        </p:nvCxnSpPr>
        <p:spPr>
          <a:xfrm flipH="1" flipV="1">
            <a:off x="6382370" y="4613461"/>
            <a:ext cx="475949" cy="64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8A3E165-AB56-49F0-9B35-8F0461CCB309}"/>
              </a:ext>
            </a:extLst>
          </p:cNvPr>
          <p:cNvSpPr/>
          <p:nvPr/>
        </p:nvSpPr>
        <p:spPr>
          <a:xfrm>
            <a:off x="8017263" y="4434460"/>
            <a:ext cx="346296" cy="34629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4F2618B-727F-4807-B7FC-9464A66921F9}"/>
              </a:ext>
            </a:extLst>
          </p:cNvPr>
          <p:cNvSpPr/>
          <p:nvPr/>
        </p:nvSpPr>
        <p:spPr>
          <a:xfrm>
            <a:off x="8363559" y="4434460"/>
            <a:ext cx="346296" cy="34629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E739227-BBAA-4DDF-A9F4-ACBEC3C313EB}"/>
              </a:ext>
            </a:extLst>
          </p:cNvPr>
          <p:cNvSpPr/>
          <p:nvPr/>
        </p:nvSpPr>
        <p:spPr>
          <a:xfrm>
            <a:off x="8709855" y="4434460"/>
            <a:ext cx="346296" cy="34629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-2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38E9CD3-364B-49D3-B07E-BC96AFE3D505}"/>
              </a:ext>
            </a:extLst>
          </p:cNvPr>
          <p:cNvSpPr/>
          <p:nvPr/>
        </p:nvSpPr>
        <p:spPr>
          <a:xfrm>
            <a:off x="9056152" y="4434460"/>
            <a:ext cx="346296" cy="34629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E92280C-480A-4D53-9270-8DDD26CBB860}"/>
              </a:ext>
            </a:extLst>
          </p:cNvPr>
          <p:cNvSpPr txBox="1"/>
          <p:nvPr/>
        </p:nvSpPr>
        <p:spPr>
          <a:xfrm>
            <a:off x="9407720" y="436448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dout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C4511FF-3D2C-45C8-B1EB-79AC86981B5F}"/>
              </a:ext>
            </a:extLst>
          </p:cNvPr>
          <p:cNvSpPr/>
          <p:nvPr/>
        </p:nvSpPr>
        <p:spPr>
          <a:xfrm>
            <a:off x="8017263" y="4137222"/>
            <a:ext cx="346296" cy="34629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C64EFCB-B648-4FAB-BC75-3CDB4E61979B}"/>
              </a:ext>
            </a:extLst>
          </p:cNvPr>
          <p:cNvSpPr/>
          <p:nvPr/>
        </p:nvSpPr>
        <p:spPr>
          <a:xfrm>
            <a:off x="8363559" y="4137222"/>
            <a:ext cx="346296" cy="34629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EC837E0-EAB7-4971-B647-BFB9862BD377}"/>
              </a:ext>
            </a:extLst>
          </p:cNvPr>
          <p:cNvSpPr/>
          <p:nvPr/>
        </p:nvSpPr>
        <p:spPr>
          <a:xfrm>
            <a:off x="8709855" y="4137222"/>
            <a:ext cx="346296" cy="34629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843A1B1-5C00-43A9-A4AC-F686773366B1}"/>
              </a:ext>
            </a:extLst>
          </p:cNvPr>
          <p:cNvSpPr/>
          <p:nvPr/>
        </p:nvSpPr>
        <p:spPr>
          <a:xfrm>
            <a:off x="9056152" y="4137222"/>
            <a:ext cx="346296" cy="34629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EF33164-681F-41AA-880D-761B0111BA1E}"/>
              </a:ext>
            </a:extLst>
          </p:cNvPr>
          <p:cNvSpPr txBox="1"/>
          <p:nvPr/>
        </p:nvSpPr>
        <p:spPr>
          <a:xfrm>
            <a:off x="4623649" y="441237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dx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A7AC0E80-CBAD-4630-B1C4-A68652A9FFF6}"/>
              </a:ext>
            </a:extLst>
          </p:cNvPr>
          <p:cNvSpPr/>
          <p:nvPr/>
        </p:nvSpPr>
        <p:spPr>
          <a:xfrm>
            <a:off x="4997184" y="4143074"/>
            <a:ext cx="346296" cy="34629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F4B10FF-C1A4-46F0-A85B-765C533BF651}"/>
              </a:ext>
            </a:extLst>
          </p:cNvPr>
          <p:cNvSpPr/>
          <p:nvPr/>
        </p:nvSpPr>
        <p:spPr>
          <a:xfrm>
            <a:off x="5343481" y="4143074"/>
            <a:ext cx="346296" cy="34629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160C43F-3424-4437-B0F1-8E6877FC2912}"/>
              </a:ext>
            </a:extLst>
          </p:cNvPr>
          <p:cNvSpPr/>
          <p:nvPr/>
        </p:nvSpPr>
        <p:spPr>
          <a:xfrm>
            <a:off x="5689777" y="4143074"/>
            <a:ext cx="346296" cy="34629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E18C6AE-9A31-4F3C-882E-C3A05BE62603}"/>
              </a:ext>
            </a:extLst>
          </p:cNvPr>
          <p:cNvSpPr/>
          <p:nvPr/>
        </p:nvSpPr>
        <p:spPr>
          <a:xfrm>
            <a:off x="6036073" y="4143074"/>
            <a:ext cx="346296" cy="34629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C64BF65-8AC2-4C12-93BF-7C16CBF778DC}"/>
              </a:ext>
            </a:extLst>
          </p:cNvPr>
          <p:cNvSpPr/>
          <p:nvPr/>
        </p:nvSpPr>
        <p:spPr>
          <a:xfrm>
            <a:off x="4994091" y="2762914"/>
            <a:ext cx="346296" cy="34629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5058637-1983-48CC-9D22-9279456AB64A}"/>
              </a:ext>
            </a:extLst>
          </p:cNvPr>
          <p:cNvSpPr/>
          <p:nvPr/>
        </p:nvSpPr>
        <p:spPr>
          <a:xfrm>
            <a:off x="5340387" y="2762914"/>
            <a:ext cx="346296" cy="34629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5CB8CF4E-BEFC-472A-9063-62CF8FC98C9A}"/>
              </a:ext>
            </a:extLst>
          </p:cNvPr>
          <p:cNvSpPr/>
          <p:nvPr/>
        </p:nvSpPr>
        <p:spPr>
          <a:xfrm>
            <a:off x="5686683" y="2762914"/>
            <a:ext cx="346296" cy="34629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956FD8FA-D459-44CF-BF71-066AB40AA1B2}"/>
              </a:ext>
            </a:extLst>
          </p:cNvPr>
          <p:cNvSpPr/>
          <p:nvPr/>
        </p:nvSpPr>
        <p:spPr>
          <a:xfrm>
            <a:off x="6032980" y="2762914"/>
            <a:ext cx="346296" cy="34629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-3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2CFAFFE-F946-4422-A528-2050F3B419E1}"/>
              </a:ext>
            </a:extLst>
          </p:cNvPr>
          <p:cNvSpPr/>
          <p:nvPr/>
        </p:nvSpPr>
        <p:spPr>
          <a:xfrm>
            <a:off x="6512023" y="3716050"/>
            <a:ext cx="346296" cy="34629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2AE50E7C-7C71-4B3C-896B-95A0986AE1A2}"/>
              </a:ext>
            </a:extLst>
          </p:cNvPr>
          <p:cNvSpPr/>
          <p:nvPr/>
        </p:nvSpPr>
        <p:spPr>
          <a:xfrm>
            <a:off x="6858319" y="3716050"/>
            <a:ext cx="346296" cy="34629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345350E-D45E-4C94-99F9-BC2418F501C8}"/>
              </a:ext>
            </a:extLst>
          </p:cNvPr>
          <p:cNvSpPr/>
          <p:nvPr/>
        </p:nvSpPr>
        <p:spPr>
          <a:xfrm>
            <a:off x="7204615" y="3716050"/>
            <a:ext cx="346296" cy="34629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5728F1E0-A630-4679-ACD2-78C5E8768D59}"/>
              </a:ext>
            </a:extLst>
          </p:cNvPr>
          <p:cNvSpPr/>
          <p:nvPr/>
        </p:nvSpPr>
        <p:spPr>
          <a:xfrm>
            <a:off x="7550912" y="3716050"/>
            <a:ext cx="346296" cy="34629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06290B5-0C48-4053-A60F-64AFBC3523C0}"/>
              </a:ext>
            </a:extLst>
          </p:cNvPr>
          <p:cNvSpPr/>
          <p:nvPr/>
        </p:nvSpPr>
        <p:spPr>
          <a:xfrm>
            <a:off x="8066322" y="2806019"/>
            <a:ext cx="346296" cy="34629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B7A99682-1927-4422-8EA3-6D73E947594B}"/>
              </a:ext>
            </a:extLst>
          </p:cNvPr>
          <p:cNvSpPr/>
          <p:nvPr/>
        </p:nvSpPr>
        <p:spPr>
          <a:xfrm>
            <a:off x="8412618" y="2806019"/>
            <a:ext cx="346296" cy="34629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39F931-1B79-466A-8A92-5EF2FB708F54}"/>
              </a:ext>
            </a:extLst>
          </p:cNvPr>
          <p:cNvSpPr/>
          <p:nvPr/>
        </p:nvSpPr>
        <p:spPr>
          <a:xfrm>
            <a:off x="8758914" y="2806019"/>
            <a:ext cx="346296" cy="34629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BD343BC-C7C5-43F4-A6E3-BAC4612FF67D}"/>
              </a:ext>
            </a:extLst>
          </p:cNvPr>
          <p:cNvSpPr/>
          <p:nvPr/>
        </p:nvSpPr>
        <p:spPr>
          <a:xfrm>
            <a:off x="9105210" y="2806019"/>
            <a:ext cx="346296" cy="34629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B0D1F7E-8F70-4497-AD94-48B9DE937BA2}"/>
              </a:ext>
            </a:extLst>
          </p:cNvPr>
          <p:cNvSpPr txBox="1"/>
          <p:nvPr/>
        </p:nvSpPr>
        <p:spPr>
          <a:xfrm>
            <a:off x="5586413" y="1501689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out[[[1,0,1,0],[0,1,0,1]]] = 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1E952D6-2D14-4478-B24D-2C0FEBFF8857}"/>
              </a:ext>
            </a:extLst>
          </p:cNvPr>
          <p:cNvSpPr/>
          <p:nvPr/>
        </p:nvSpPr>
        <p:spPr>
          <a:xfrm>
            <a:off x="8017263" y="4780756"/>
            <a:ext cx="346296" cy="34629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-2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7F2FE2D8-425F-4026-AD8F-C02B2A14809C}"/>
              </a:ext>
            </a:extLst>
          </p:cNvPr>
          <p:cNvSpPr/>
          <p:nvPr/>
        </p:nvSpPr>
        <p:spPr>
          <a:xfrm>
            <a:off x="8363559" y="4780756"/>
            <a:ext cx="346296" cy="34629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1E2F7154-F53E-4DCD-B3F8-195025F01AA1}"/>
              </a:ext>
            </a:extLst>
          </p:cNvPr>
          <p:cNvSpPr/>
          <p:nvPr/>
        </p:nvSpPr>
        <p:spPr>
          <a:xfrm>
            <a:off x="8709855" y="4780756"/>
            <a:ext cx="346296" cy="34629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775FB7E5-0F41-4946-BB76-719C8AA6C6F5}"/>
              </a:ext>
            </a:extLst>
          </p:cNvPr>
          <p:cNvSpPr/>
          <p:nvPr/>
        </p:nvSpPr>
        <p:spPr>
          <a:xfrm>
            <a:off x="9056152" y="4780756"/>
            <a:ext cx="346296" cy="34629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4E1DC01-8835-4481-A21C-75DE02F3ADDE}"/>
              </a:ext>
            </a:extLst>
          </p:cNvPr>
          <p:cNvSpPr/>
          <p:nvPr/>
        </p:nvSpPr>
        <p:spPr>
          <a:xfrm>
            <a:off x="4994091" y="4416032"/>
            <a:ext cx="346296" cy="34629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626587F7-4AA7-451B-B293-2EE99C1B6569}"/>
              </a:ext>
            </a:extLst>
          </p:cNvPr>
          <p:cNvSpPr/>
          <p:nvPr/>
        </p:nvSpPr>
        <p:spPr>
          <a:xfrm>
            <a:off x="5340387" y="4416032"/>
            <a:ext cx="346296" cy="34629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7AEE04AF-7DB2-492B-B6E0-E2354D5F7D4B}"/>
              </a:ext>
            </a:extLst>
          </p:cNvPr>
          <p:cNvSpPr/>
          <p:nvPr/>
        </p:nvSpPr>
        <p:spPr>
          <a:xfrm>
            <a:off x="5686683" y="4416032"/>
            <a:ext cx="346296" cy="34629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C6FEE3F7-9966-44AE-A7BB-2E597BEAF696}"/>
              </a:ext>
            </a:extLst>
          </p:cNvPr>
          <p:cNvSpPr/>
          <p:nvPr/>
        </p:nvSpPr>
        <p:spPr>
          <a:xfrm>
            <a:off x="6032980" y="4416032"/>
            <a:ext cx="346296" cy="34629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A071CC33-FB2F-413C-976E-079B9721D685}"/>
              </a:ext>
            </a:extLst>
          </p:cNvPr>
          <p:cNvSpPr/>
          <p:nvPr/>
        </p:nvSpPr>
        <p:spPr>
          <a:xfrm>
            <a:off x="4994091" y="4762328"/>
            <a:ext cx="346296" cy="34629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-2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0EA78FE-3B76-4641-A345-F1A188A9F0E2}"/>
              </a:ext>
            </a:extLst>
          </p:cNvPr>
          <p:cNvSpPr/>
          <p:nvPr/>
        </p:nvSpPr>
        <p:spPr>
          <a:xfrm>
            <a:off x="5340387" y="4762328"/>
            <a:ext cx="346296" cy="34629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D66D0438-1A2F-419F-B77D-15AF28E06F0C}"/>
              </a:ext>
            </a:extLst>
          </p:cNvPr>
          <p:cNvSpPr/>
          <p:nvPr/>
        </p:nvSpPr>
        <p:spPr>
          <a:xfrm>
            <a:off x="5686683" y="4762328"/>
            <a:ext cx="346296" cy="34629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BC662E3B-0595-4AAB-B1FE-7D1C22E60F90}"/>
              </a:ext>
            </a:extLst>
          </p:cNvPr>
          <p:cNvSpPr/>
          <p:nvPr/>
        </p:nvSpPr>
        <p:spPr>
          <a:xfrm>
            <a:off x="6032980" y="4762328"/>
            <a:ext cx="346296" cy="34629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19907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합성곱 연산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합성곱 연산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7FBEA6-3E17-409B-9F1E-8BF800D74DE6}"/>
              </a:ext>
            </a:extLst>
          </p:cNvPr>
          <p:cNvSpPr txBox="1"/>
          <p:nvPr/>
        </p:nvSpPr>
        <p:spPr>
          <a:xfrm>
            <a:off x="542925" y="1003697"/>
            <a:ext cx="1955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드롭아웃 구현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C5698D-3CCB-4DBD-897D-799EC785171B}"/>
              </a:ext>
            </a:extLst>
          </p:cNvPr>
          <p:cNvSpPr txBox="1"/>
          <p:nvPr/>
        </p:nvSpPr>
        <p:spPr>
          <a:xfrm>
            <a:off x="-851310" y="2012157"/>
            <a:ext cx="5452134" cy="2677656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class Dropout:</a:t>
            </a:r>
          </a:p>
          <a:p>
            <a:pPr algn="l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def __init__(self, dropout_ratio=0.25):</a:t>
            </a:r>
          </a:p>
          <a:p>
            <a:pPr algn="l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self.dropout_ratio = dropout_ratio</a:t>
            </a:r>
          </a:p>
          <a:p>
            <a:pPr algn="l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self.mask = None</a:t>
            </a:r>
          </a:p>
          <a:p>
            <a:pPr algn="l"/>
            <a:endParaRPr lang="en-US" altLang="ko-KR" sz="1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def forward(self, x):</a:t>
            </a:r>
          </a:p>
          <a:p>
            <a:pPr algn="l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self.mask = </a:t>
            </a:r>
          </a:p>
          <a:p>
            <a:pPr algn="l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np.random.rand(*x.shape) &gt; self.dropout_ratio</a:t>
            </a:r>
          </a:p>
          <a:p>
            <a:pPr algn="l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return x * self.mask</a:t>
            </a:r>
          </a:p>
          <a:p>
            <a:pPr algn="l"/>
            <a:endParaRPr lang="en-US" altLang="ko-KR" sz="1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def backward(self, dout):</a:t>
            </a:r>
          </a:p>
          <a:p>
            <a:pPr algn="l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return dout * self.mask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CAA9FFD-CB26-4BC2-B871-098DEB5005C6}"/>
              </a:ext>
            </a:extLst>
          </p:cNvPr>
          <p:cNvSpPr/>
          <p:nvPr/>
        </p:nvSpPr>
        <p:spPr>
          <a:xfrm>
            <a:off x="4994091" y="2415360"/>
            <a:ext cx="346296" cy="34629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97C2646-AFC4-4CC4-A3E1-30EDA4B5B82A}"/>
              </a:ext>
            </a:extLst>
          </p:cNvPr>
          <p:cNvSpPr/>
          <p:nvPr/>
        </p:nvSpPr>
        <p:spPr>
          <a:xfrm>
            <a:off x="5340387" y="2415360"/>
            <a:ext cx="346296" cy="34629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A2688B-809C-4BB6-AAC4-958589075D94}"/>
              </a:ext>
            </a:extLst>
          </p:cNvPr>
          <p:cNvSpPr/>
          <p:nvPr/>
        </p:nvSpPr>
        <p:spPr>
          <a:xfrm>
            <a:off x="5686683" y="2415360"/>
            <a:ext cx="346296" cy="34629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0664046-65DD-4A70-973F-76CB860F62F7}"/>
              </a:ext>
            </a:extLst>
          </p:cNvPr>
          <p:cNvSpPr/>
          <p:nvPr/>
        </p:nvSpPr>
        <p:spPr>
          <a:xfrm>
            <a:off x="6032980" y="2415360"/>
            <a:ext cx="346296" cy="34629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3CD2E0-0FA8-4D0D-A6CF-A5F40216170E}"/>
              </a:ext>
            </a:extLst>
          </p:cNvPr>
          <p:cNvSpPr txBox="1"/>
          <p:nvPr/>
        </p:nvSpPr>
        <p:spPr>
          <a:xfrm>
            <a:off x="4707614" y="238866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5D7F24D-3862-4B8E-A4AB-397BFE79A7FE}"/>
              </a:ext>
            </a:extLst>
          </p:cNvPr>
          <p:cNvSpPr/>
          <p:nvPr/>
        </p:nvSpPr>
        <p:spPr>
          <a:xfrm>
            <a:off x="4994091" y="2118122"/>
            <a:ext cx="346296" cy="34629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B9BBDB6-1941-420A-9B5D-BDB35F8CCD94}"/>
              </a:ext>
            </a:extLst>
          </p:cNvPr>
          <p:cNvSpPr/>
          <p:nvPr/>
        </p:nvSpPr>
        <p:spPr>
          <a:xfrm>
            <a:off x="5340387" y="2118122"/>
            <a:ext cx="346296" cy="34629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1B23E2C-AF47-492A-8453-AADF157B872A}"/>
              </a:ext>
            </a:extLst>
          </p:cNvPr>
          <p:cNvSpPr/>
          <p:nvPr/>
        </p:nvSpPr>
        <p:spPr>
          <a:xfrm>
            <a:off x="5686683" y="2118122"/>
            <a:ext cx="346296" cy="34629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CDF3F41-E1C5-42E9-93A3-CC8DC22D06B0}"/>
              </a:ext>
            </a:extLst>
          </p:cNvPr>
          <p:cNvSpPr/>
          <p:nvPr/>
        </p:nvSpPr>
        <p:spPr>
          <a:xfrm>
            <a:off x="6032980" y="2118122"/>
            <a:ext cx="346296" cy="34629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493C4DE-BF28-44FD-87FE-DFCDE1F5AEEC}"/>
              </a:ext>
            </a:extLst>
          </p:cNvPr>
          <p:cNvSpPr/>
          <p:nvPr/>
        </p:nvSpPr>
        <p:spPr>
          <a:xfrm>
            <a:off x="6512023" y="3367355"/>
            <a:ext cx="346296" cy="34629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D9CE8C-329D-496D-91C4-786C509A5EC4}"/>
              </a:ext>
            </a:extLst>
          </p:cNvPr>
          <p:cNvSpPr/>
          <p:nvPr/>
        </p:nvSpPr>
        <p:spPr>
          <a:xfrm>
            <a:off x="6858319" y="3367355"/>
            <a:ext cx="346296" cy="34629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7EBAB98-D8E6-4D1C-93ED-254FE8FBB930}"/>
              </a:ext>
            </a:extLst>
          </p:cNvPr>
          <p:cNvSpPr/>
          <p:nvPr/>
        </p:nvSpPr>
        <p:spPr>
          <a:xfrm>
            <a:off x="7204615" y="3367355"/>
            <a:ext cx="346296" cy="34629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9FB8D89-66AF-4ECB-83B3-9FFC90E30217}"/>
              </a:ext>
            </a:extLst>
          </p:cNvPr>
          <p:cNvSpPr/>
          <p:nvPr/>
        </p:nvSpPr>
        <p:spPr>
          <a:xfrm>
            <a:off x="7550912" y="3367355"/>
            <a:ext cx="346296" cy="34629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925D3C-9FA2-4A25-9FDF-B161B0562904}"/>
              </a:ext>
            </a:extLst>
          </p:cNvPr>
          <p:cNvSpPr txBox="1"/>
          <p:nvPr/>
        </p:nvSpPr>
        <p:spPr>
          <a:xfrm>
            <a:off x="5827301" y="334066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mask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C595AF2-AF5C-4673-9C8A-16E54ECCD039}"/>
              </a:ext>
            </a:extLst>
          </p:cNvPr>
          <p:cNvSpPr/>
          <p:nvPr/>
        </p:nvSpPr>
        <p:spPr>
          <a:xfrm>
            <a:off x="6512023" y="3070116"/>
            <a:ext cx="346296" cy="34629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DE7E07F-ABCB-49E6-81E2-A6512A7B097A}"/>
              </a:ext>
            </a:extLst>
          </p:cNvPr>
          <p:cNvSpPr/>
          <p:nvPr/>
        </p:nvSpPr>
        <p:spPr>
          <a:xfrm>
            <a:off x="6858319" y="3070116"/>
            <a:ext cx="346296" cy="34629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664971D-6A43-4D15-8FFD-6F25FACF539F}"/>
              </a:ext>
            </a:extLst>
          </p:cNvPr>
          <p:cNvSpPr/>
          <p:nvPr/>
        </p:nvSpPr>
        <p:spPr>
          <a:xfrm>
            <a:off x="7204615" y="3070116"/>
            <a:ext cx="346296" cy="34629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C70AC26-6942-43E6-8B8C-BCFB72868059}"/>
              </a:ext>
            </a:extLst>
          </p:cNvPr>
          <p:cNvSpPr/>
          <p:nvPr/>
        </p:nvSpPr>
        <p:spPr>
          <a:xfrm>
            <a:off x="7550912" y="3070116"/>
            <a:ext cx="346296" cy="34629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119B2B2-C9DE-44E8-958C-FC8803F95FE9}"/>
              </a:ext>
            </a:extLst>
          </p:cNvPr>
          <p:cNvSpPr txBox="1"/>
          <p:nvPr/>
        </p:nvSpPr>
        <p:spPr>
          <a:xfrm>
            <a:off x="6115152" y="5614964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return dout * self.mask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2F89FF7-6C65-49A4-B324-DEBB41E95D2B}"/>
              </a:ext>
            </a:extLst>
          </p:cNvPr>
          <p:cNvSpPr/>
          <p:nvPr/>
        </p:nvSpPr>
        <p:spPr>
          <a:xfrm>
            <a:off x="6858319" y="2499369"/>
            <a:ext cx="606019" cy="60601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Dropout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021E9AC-8987-4971-BDB8-5114CE320889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6379276" y="2802378"/>
            <a:ext cx="4790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7DF7DAC-C0F2-4EE4-AF6B-4B89CA18D289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7464338" y="2802378"/>
            <a:ext cx="5281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876E009-BDDC-4751-AC93-69D3FC0969E9}"/>
              </a:ext>
            </a:extLst>
          </p:cNvPr>
          <p:cNvSpPr txBox="1"/>
          <p:nvPr/>
        </p:nvSpPr>
        <p:spPr>
          <a:xfrm>
            <a:off x="7549375" y="242938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out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AC182D4-1BCC-4E42-A00A-35B1623ECEC1}"/>
              </a:ext>
            </a:extLst>
          </p:cNvPr>
          <p:cNvSpPr/>
          <p:nvPr/>
        </p:nvSpPr>
        <p:spPr>
          <a:xfrm>
            <a:off x="8066322" y="2158844"/>
            <a:ext cx="346296" cy="34629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3CED2AE-E83B-41A7-B86E-135058A736BC}"/>
              </a:ext>
            </a:extLst>
          </p:cNvPr>
          <p:cNvSpPr/>
          <p:nvPr/>
        </p:nvSpPr>
        <p:spPr>
          <a:xfrm>
            <a:off x="8412618" y="2158844"/>
            <a:ext cx="346296" cy="34629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9D018F6-393D-47A7-9D77-760753534930}"/>
              </a:ext>
            </a:extLst>
          </p:cNvPr>
          <p:cNvSpPr/>
          <p:nvPr/>
        </p:nvSpPr>
        <p:spPr>
          <a:xfrm>
            <a:off x="8758914" y="2158844"/>
            <a:ext cx="346296" cy="34629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EDA570C-236A-456A-8C5D-03544FF0F4C2}"/>
              </a:ext>
            </a:extLst>
          </p:cNvPr>
          <p:cNvSpPr/>
          <p:nvPr/>
        </p:nvSpPr>
        <p:spPr>
          <a:xfrm>
            <a:off x="9105210" y="2158844"/>
            <a:ext cx="346296" cy="34629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36B5A7E6-0099-4B76-8E2A-EC53754E3C99}"/>
              </a:ext>
            </a:extLst>
          </p:cNvPr>
          <p:cNvSpPr/>
          <p:nvPr/>
        </p:nvSpPr>
        <p:spPr>
          <a:xfrm>
            <a:off x="6858319" y="4316944"/>
            <a:ext cx="606019" cy="606019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Dropout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FCFC5EF-9B0E-426C-9E89-60A2A1A99621}"/>
              </a:ext>
            </a:extLst>
          </p:cNvPr>
          <p:cNvCxnSpPr>
            <a:cxnSpLocks/>
            <a:endCxn id="52" idx="6"/>
          </p:cNvCxnSpPr>
          <p:nvPr/>
        </p:nvCxnSpPr>
        <p:spPr>
          <a:xfrm flipH="1">
            <a:off x="7464338" y="4619952"/>
            <a:ext cx="528102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91C8CBC-2FF2-4D68-8642-8363F11DECE8}"/>
              </a:ext>
            </a:extLst>
          </p:cNvPr>
          <p:cNvCxnSpPr>
            <a:cxnSpLocks/>
            <a:stCxn id="52" idx="2"/>
          </p:cNvCxnSpPr>
          <p:nvPr/>
        </p:nvCxnSpPr>
        <p:spPr>
          <a:xfrm flipH="1" flipV="1">
            <a:off x="6382370" y="4613461"/>
            <a:ext cx="475949" cy="64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8A3E165-AB56-49F0-9B35-8F0461CCB309}"/>
              </a:ext>
            </a:extLst>
          </p:cNvPr>
          <p:cNvSpPr/>
          <p:nvPr/>
        </p:nvSpPr>
        <p:spPr>
          <a:xfrm>
            <a:off x="8017263" y="4434460"/>
            <a:ext cx="346296" cy="34629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4F2618B-727F-4807-B7FC-9464A66921F9}"/>
              </a:ext>
            </a:extLst>
          </p:cNvPr>
          <p:cNvSpPr/>
          <p:nvPr/>
        </p:nvSpPr>
        <p:spPr>
          <a:xfrm>
            <a:off x="8363559" y="4434460"/>
            <a:ext cx="346296" cy="34629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E739227-BBAA-4DDF-A9F4-ACBEC3C313EB}"/>
              </a:ext>
            </a:extLst>
          </p:cNvPr>
          <p:cNvSpPr/>
          <p:nvPr/>
        </p:nvSpPr>
        <p:spPr>
          <a:xfrm>
            <a:off x="8709855" y="4434460"/>
            <a:ext cx="346296" cy="34629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38E9CD3-364B-49D3-B07E-BC96AFE3D505}"/>
              </a:ext>
            </a:extLst>
          </p:cNvPr>
          <p:cNvSpPr/>
          <p:nvPr/>
        </p:nvSpPr>
        <p:spPr>
          <a:xfrm>
            <a:off x="9056152" y="4434460"/>
            <a:ext cx="346296" cy="34629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E92280C-480A-4D53-9270-8DDD26CBB860}"/>
              </a:ext>
            </a:extLst>
          </p:cNvPr>
          <p:cNvSpPr txBox="1"/>
          <p:nvPr/>
        </p:nvSpPr>
        <p:spPr>
          <a:xfrm>
            <a:off x="9407720" y="436448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dout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C4511FF-3D2C-45C8-B1EB-79AC86981B5F}"/>
              </a:ext>
            </a:extLst>
          </p:cNvPr>
          <p:cNvSpPr/>
          <p:nvPr/>
        </p:nvSpPr>
        <p:spPr>
          <a:xfrm>
            <a:off x="8014627" y="4119696"/>
            <a:ext cx="346296" cy="34629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C64EFCB-B648-4FAB-BC75-3CDB4E61979B}"/>
              </a:ext>
            </a:extLst>
          </p:cNvPr>
          <p:cNvSpPr/>
          <p:nvPr/>
        </p:nvSpPr>
        <p:spPr>
          <a:xfrm>
            <a:off x="8363559" y="4137222"/>
            <a:ext cx="346296" cy="34629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EC837E0-EAB7-4971-B647-BFB9862BD377}"/>
              </a:ext>
            </a:extLst>
          </p:cNvPr>
          <p:cNvSpPr/>
          <p:nvPr/>
        </p:nvSpPr>
        <p:spPr>
          <a:xfrm>
            <a:off x="8709855" y="4137222"/>
            <a:ext cx="346296" cy="34629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843A1B1-5C00-43A9-A4AC-F686773366B1}"/>
              </a:ext>
            </a:extLst>
          </p:cNvPr>
          <p:cNvSpPr/>
          <p:nvPr/>
        </p:nvSpPr>
        <p:spPr>
          <a:xfrm>
            <a:off x="9056152" y="4137222"/>
            <a:ext cx="346296" cy="34629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EF33164-681F-41AA-880D-761B0111BA1E}"/>
              </a:ext>
            </a:extLst>
          </p:cNvPr>
          <p:cNvSpPr txBox="1"/>
          <p:nvPr/>
        </p:nvSpPr>
        <p:spPr>
          <a:xfrm>
            <a:off x="4623649" y="441237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dx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A7AC0E80-CBAD-4630-B1C4-A68652A9FFF6}"/>
              </a:ext>
            </a:extLst>
          </p:cNvPr>
          <p:cNvSpPr/>
          <p:nvPr/>
        </p:nvSpPr>
        <p:spPr>
          <a:xfrm>
            <a:off x="4997184" y="4143074"/>
            <a:ext cx="346296" cy="34629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F4B10FF-C1A4-46F0-A85B-765C533BF651}"/>
              </a:ext>
            </a:extLst>
          </p:cNvPr>
          <p:cNvSpPr/>
          <p:nvPr/>
        </p:nvSpPr>
        <p:spPr>
          <a:xfrm>
            <a:off x="5343481" y="4143074"/>
            <a:ext cx="346296" cy="34629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160C43F-3424-4437-B0F1-8E6877FC2912}"/>
              </a:ext>
            </a:extLst>
          </p:cNvPr>
          <p:cNvSpPr/>
          <p:nvPr/>
        </p:nvSpPr>
        <p:spPr>
          <a:xfrm>
            <a:off x="5689777" y="4143074"/>
            <a:ext cx="346296" cy="34629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E18C6AE-9A31-4F3C-882E-C3A05BE62603}"/>
              </a:ext>
            </a:extLst>
          </p:cNvPr>
          <p:cNvSpPr/>
          <p:nvPr/>
        </p:nvSpPr>
        <p:spPr>
          <a:xfrm>
            <a:off x="6036073" y="4143074"/>
            <a:ext cx="346296" cy="34629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C64BF65-8AC2-4C12-93BF-7C16CBF778DC}"/>
              </a:ext>
            </a:extLst>
          </p:cNvPr>
          <p:cNvSpPr/>
          <p:nvPr/>
        </p:nvSpPr>
        <p:spPr>
          <a:xfrm>
            <a:off x="4994091" y="2762914"/>
            <a:ext cx="346296" cy="34629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5058637-1983-48CC-9D22-9279456AB64A}"/>
              </a:ext>
            </a:extLst>
          </p:cNvPr>
          <p:cNvSpPr/>
          <p:nvPr/>
        </p:nvSpPr>
        <p:spPr>
          <a:xfrm>
            <a:off x="5340387" y="2762914"/>
            <a:ext cx="346296" cy="34629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5CB8CF4E-BEFC-472A-9063-62CF8FC98C9A}"/>
              </a:ext>
            </a:extLst>
          </p:cNvPr>
          <p:cNvSpPr/>
          <p:nvPr/>
        </p:nvSpPr>
        <p:spPr>
          <a:xfrm>
            <a:off x="5686683" y="2762914"/>
            <a:ext cx="346296" cy="34629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956FD8FA-D459-44CF-BF71-066AB40AA1B2}"/>
              </a:ext>
            </a:extLst>
          </p:cNvPr>
          <p:cNvSpPr/>
          <p:nvPr/>
        </p:nvSpPr>
        <p:spPr>
          <a:xfrm>
            <a:off x="6032980" y="2762914"/>
            <a:ext cx="346296" cy="34629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2CFAFFE-F946-4422-A528-2050F3B419E1}"/>
              </a:ext>
            </a:extLst>
          </p:cNvPr>
          <p:cNvSpPr/>
          <p:nvPr/>
        </p:nvSpPr>
        <p:spPr>
          <a:xfrm>
            <a:off x="6512023" y="3716050"/>
            <a:ext cx="346296" cy="34629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2AE50E7C-7C71-4B3C-896B-95A0986AE1A2}"/>
              </a:ext>
            </a:extLst>
          </p:cNvPr>
          <p:cNvSpPr/>
          <p:nvPr/>
        </p:nvSpPr>
        <p:spPr>
          <a:xfrm>
            <a:off x="6858319" y="3716050"/>
            <a:ext cx="346296" cy="34629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345350E-D45E-4C94-99F9-BC2418F501C8}"/>
              </a:ext>
            </a:extLst>
          </p:cNvPr>
          <p:cNvSpPr/>
          <p:nvPr/>
        </p:nvSpPr>
        <p:spPr>
          <a:xfrm>
            <a:off x="7204615" y="3716050"/>
            <a:ext cx="346296" cy="34629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5728F1E0-A630-4679-ACD2-78C5E8768D59}"/>
              </a:ext>
            </a:extLst>
          </p:cNvPr>
          <p:cNvSpPr/>
          <p:nvPr/>
        </p:nvSpPr>
        <p:spPr>
          <a:xfrm>
            <a:off x="7550912" y="3716050"/>
            <a:ext cx="346296" cy="34629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B0D1F7E-8F70-4497-AD94-48B9DE937BA2}"/>
              </a:ext>
            </a:extLst>
          </p:cNvPr>
          <p:cNvSpPr txBox="1"/>
          <p:nvPr/>
        </p:nvSpPr>
        <p:spPr>
          <a:xfrm>
            <a:off x="5639992" y="1043085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return x * self.mask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1E952D6-2D14-4478-B24D-2C0FEBFF8857}"/>
              </a:ext>
            </a:extLst>
          </p:cNvPr>
          <p:cNvSpPr/>
          <p:nvPr/>
        </p:nvSpPr>
        <p:spPr>
          <a:xfrm>
            <a:off x="8017263" y="4780756"/>
            <a:ext cx="346296" cy="34629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7F2FE2D8-425F-4026-AD8F-C02B2A14809C}"/>
              </a:ext>
            </a:extLst>
          </p:cNvPr>
          <p:cNvSpPr/>
          <p:nvPr/>
        </p:nvSpPr>
        <p:spPr>
          <a:xfrm>
            <a:off x="8363559" y="4780756"/>
            <a:ext cx="346296" cy="34629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1E2F7154-F53E-4DCD-B3F8-195025F01AA1}"/>
              </a:ext>
            </a:extLst>
          </p:cNvPr>
          <p:cNvSpPr/>
          <p:nvPr/>
        </p:nvSpPr>
        <p:spPr>
          <a:xfrm>
            <a:off x="8709855" y="4780756"/>
            <a:ext cx="346296" cy="34629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775FB7E5-0F41-4946-BB76-719C8AA6C6F5}"/>
              </a:ext>
            </a:extLst>
          </p:cNvPr>
          <p:cNvSpPr/>
          <p:nvPr/>
        </p:nvSpPr>
        <p:spPr>
          <a:xfrm>
            <a:off x="9056152" y="4780756"/>
            <a:ext cx="346296" cy="34629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61D6875-EABD-4C79-A362-674B47B2F457}"/>
              </a:ext>
            </a:extLst>
          </p:cNvPr>
          <p:cNvSpPr txBox="1"/>
          <p:nvPr/>
        </p:nvSpPr>
        <p:spPr>
          <a:xfrm>
            <a:off x="4950466" y="1482349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x.shape =&gt; (2,4)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*(2,4)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A512E1C-3E6A-4A1F-A1B9-82B79692F846}"/>
              </a:ext>
            </a:extLst>
          </p:cNvPr>
          <p:cNvSpPr/>
          <p:nvPr/>
        </p:nvSpPr>
        <p:spPr>
          <a:xfrm>
            <a:off x="8084151" y="2441200"/>
            <a:ext cx="346296" cy="34629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3AB6E7B0-6E4E-4FD8-A5FF-A698AF792DBB}"/>
              </a:ext>
            </a:extLst>
          </p:cNvPr>
          <p:cNvSpPr/>
          <p:nvPr/>
        </p:nvSpPr>
        <p:spPr>
          <a:xfrm>
            <a:off x="8430447" y="2441200"/>
            <a:ext cx="346296" cy="34629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48AEEC75-4080-44FA-93DF-2D405987CDCB}"/>
              </a:ext>
            </a:extLst>
          </p:cNvPr>
          <p:cNvSpPr/>
          <p:nvPr/>
        </p:nvSpPr>
        <p:spPr>
          <a:xfrm>
            <a:off x="8776743" y="2441200"/>
            <a:ext cx="346296" cy="34629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907087AD-7815-49FA-B60A-769CCB691F52}"/>
              </a:ext>
            </a:extLst>
          </p:cNvPr>
          <p:cNvSpPr/>
          <p:nvPr/>
        </p:nvSpPr>
        <p:spPr>
          <a:xfrm>
            <a:off x="9123040" y="2441200"/>
            <a:ext cx="346296" cy="34629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109F028D-A757-4DAC-A868-825D3A4760AF}"/>
              </a:ext>
            </a:extLst>
          </p:cNvPr>
          <p:cNvSpPr/>
          <p:nvPr/>
        </p:nvSpPr>
        <p:spPr>
          <a:xfrm>
            <a:off x="8084151" y="2788754"/>
            <a:ext cx="346296" cy="34629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D6E77FB5-F1C8-40F5-87FA-103CB2CDD351}"/>
              </a:ext>
            </a:extLst>
          </p:cNvPr>
          <p:cNvSpPr/>
          <p:nvPr/>
        </p:nvSpPr>
        <p:spPr>
          <a:xfrm>
            <a:off x="8430447" y="2788754"/>
            <a:ext cx="346296" cy="34629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BD59A60B-DAC0-4DCA-BFAE-B7D646A46D7C}"/>
              </a:ext>
            </a:extLst>
          </p:cNvPr>
          <p:cNvSpPr/>
          <p:nvPr/>
        </p:nvSpPr>
        <p:spPr>
          <a:xfrm>
            <a:off x="8776743" y="2788754"/>
            <a:ext cx="346296" cy="34629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804247F4-5725-44F2-B34E-5FA0B62472D4}"/>
              </a:ext>
            </a:extLst>
          </p:cNvPr>
          <p:cNvSpPr/>
          <p:nvPr/>
        </p:nvSpPr>
        <p:spPr>
          <a:xfrm>
            <a:off x="9123040" y="2788754"/>
            <a:ext cx="346296" cy="34629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6221BE47-A829-437C-AF41-02D46014B046}"/>
              </a:ext>
            </a:extLst>
          </p:cNvPr>
          <p:cNvSpPr/>
          <p:nvPr/>
        </p:nvSpPr>
        <p:spPr>
          <a:xfrm>
            <a:off x="5009480" y="4434460"/>
            <a:ext cx="346296" cy="34629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67418148-D945-4027-BE73-1CE307DE0C46}"/>
              </a:ext>
            </a:extLst>
          </p:cNvPr>
          <p:cNvSpPr/>
          <p:nvPr/>
        </p:nvSpPr>
        <p:spPr>
          <a:xfrm>
            <a:off x="5355776" y="4434460"/>
            <a:ext cx="346296" cy="34629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97EA7BA2-95EF-4456-A891-F996F2AEF0DB}"/>
              </a:ext>
            </a:extLst>
          </p:cNvPr>
          <p:cNvSpPr/>
          <p:nvPr/>
        </p:nvSpPr>
        <p:spPr>
          <a:xfrm>
            <a:off x="5702072" y="4434460"/>
            <a:ext cx="346296" cy="34629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6355EEFD-9A7A-419B-98B4-FAA9D70FD441}"/>
              </a:ext>
            </a:extLst>
          </p:cNvPr>
          <p:cNvSpPr/>
          <p:nvPr/>
        </p:nvSpPr>
        <p:spPr>
          <a:xfrm>
            <a:off x="6048369" y="4434460"/>
            <a:ext cx="346296" cy="34629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206FD2FE-614E-4B5B-99AE-5C70F3C137BD}"/>
              </a:ext>
            </a:extLst>
          </p:cNvPr>
          <p:cNvSpPr/>
          <p:nvPr/>
        </p:nvSpPr>
        <p:spPr>
          <a:xfrm>
            <a:off x="5009480" y="4780756"/>
            <a:ext cx="346296" cy="34629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051CF624-304F-4FA4-A558-E8A6B36FBAC3}"/>
              </a:ext>
            </a:extLst>
          </p:cNvPr>
          <p:cNvSpPr/>
          <p:nvPr/>
        </p:nvSpPr>
        <p:spPr>
          <a:xfrm>
            <a:off x="5355776" y="4780756"/>
            <a:ext cx="346296" cy="34629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9457D1FB-9A26-4122-BA36-2A64500EB0C0}"/>
              </a:ext>
            </a:extLst>
          </p:cNvPr>
          <p:cNvSpPr/>
          <p:nvPr/>
        </p:nvSpPr>
        <p:spPr>
          <a:xfrm>
            <a:off x="5702072" y="4780756"/>
            <a:ext cx="346296" cy="34629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E51F14FE-C156-447B-833F-8AFB369767EF}"/>
              </a:ext>
            </a:extLst>
          </p:cNvPr>
          <p:cNvSpPr/>
          <p:nvPr/>
        </p:nvSpPr>
        <p:spPr>
          <a:xfrm>
            <a:off x="6048369" y="4780756"/>
            <a:ext cx="346296" cy="34629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24387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합성곱 연산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합성곱 연산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8A8EA9-F8E1-44DD-9121-DE1A8AF4A948}"/>
              </a:ext>
            </a:extLst>
          </p:cNvPr>
          <p:cNvSpPr/>
          <p:nvPr/>
        </p:nvSpPr>
        <p:spPr>
          <a:xfrm>
            <a:off x="743712" y="1420368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7C6ABA8A-F21A-4190-A439-4AE17B8D04ED}"/>
              </a:ext>
            </a:extLst>
          </p:cNvPr>
          <p:cNvSpPr/>
          <p:nvPr/>
        </p:nvSpPr>
        <p:spPr>
          <a:xfrm>
            <a:off x="1115568" y="1420368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E523188D-3323-4AFE-AAB3-13696094F4E4}"/>
              </a:ext>
            </a:extLst>
          </p:cNvPr>
          <p:cNvSpPr/>
          <p:nvPr/>
        </p:nvSpPr>
        <p:spPr>
          <a:xfrm>
            <a:off x="1487424" y="1420368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0B561AF-E624-4338-B636-D7417862E633}"/>
              </a:ext>
            </a:extLst>
          </p:cNvPr>
          <p:cNvSpPr/>
          <p:nvPr/>
        </p:nvSpPr>
        <p:spPr>
          <a:xfrm>
            <a:off x="1859280" y="1420368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CCF737C1-AEEB-44AC-90F6-FF09CCE347CE}"/>
              </a:ext>
            </a:extLst>
          </p:cNvPr>
          <p:cNvSpPr/>
          <p:nvPr/>
        </p:nvSpPr>
        <p:spPr>
          <a:xfrm>
            <a:off x="743712" y="1792224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A8550926-D145-4DA8-9F4E-418CD8260509}"/>
              </a:ext>
            </a:extLst>
          </p:cNvPr>
          <p:cNvSpPr/>
          <p:nvPr/>
        </p:nvSpPr>
        <p:spPr>
          <a:xfrm>
            <a:off x="1115568" y="1792224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B52CE725-FE00-4183-BD9A-1651EE108542}"/>
              </a:ext>
            </a:extLst>
          </p:cNvPr>
          <p:cNvSpPr/>
          <p:nvPr/>
        </p:nvSpPr>
        <p:spPr>
          <a:xfrm>
            <a:off x="1487424" y="1792224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9D28DD9-557C-4AF2-A1BF-08A1B755AF57}"/>
              </a:ext>
            </a:extLst>
          </p:cNvPr>
          <p:cNvSpPr/>
          <p:nvPr/>
        </p:nvSpPr>
        <p:spPr>
          <a:xfrm>
            <a:off x="1859280" y="1792224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4675E407-5E49-4E4E-9B53-C6E0483139A6}"/>
              </a:ext>
            </a:extLst>
          </p:cNvPr>
          <p:cNvSpPr/>
          <p:nvPr/>
        </p:nvSpPr>
        <p:spPr>
          <a:xfrm>
            <a:off x="743712" y="2164080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1CFB7A9-84F0-42EC-B46C-F47604ADD4D4}"/>
              </a:ext>
            </a:extLst>
          </p:cNvPr>
          <p:cNvSpPr/>
          <p:nvPr/>
        </p:nvSpPr>
        <p:spPr>
          <a:xfrm>
            <a:off x="1115568" y="2164080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F36E42AB-EC35-4C7C-A4EA-1769EC67FF52}"/>
              </a:ext>
            </a:extLst>
          </p:cNvPr>
          <p:cNvSpPr/>
          <p:nvPr/>
        </p:nvSpPr>
        <p:spPr>
          <a:xfrm>
            <a:off x="1487424" y="2164080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76305DFC-CAE4-48F7-A33B-6E1E34A7098E}"/>
              </a:ext>
            </a:extLst>
          </p:cNvPr>
          <p:cNvSpPr/>
          <p:nvPr/>
        </p:nvSpPr>
        <p:spPr>
          <a:xfrm>
            <a:off x="1859280" y="2164080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A6A5D514-279B-4C1F-95CD-EEDFF8177870}"/>
              </a:ext>
            </a:extLst>
          </p:cNvPr>
          <p:cNvSpPr/>
          <p:nvPr/>
        </p:nvSpPr>
        <p:spPr>
          <a:xfrm>
            <a:off x="743712" y="2535936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7D0818D7-7DE9-4F3D-9CCD-392EA6553488}"/>
              </a:ext>
            </a:extLst>
          </p:cNvPr>
          <p:cNvSpPr/>
          <p:nvPr/>
        </p:nvSpPr>
        <p:spPr>
          <a:xfrm>
            <a:off x="1115568" y="2535936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585F88A-DDDB-4E9A-85DF-9BEAB1927FBF}"/>
              </a:ext>
            </a:extLst>
          </p:cNvPr>
          <p:cNvSpPr/>
          <p:nvPr/>
        </p:nvSpPr>
        <p:spPr>
          <a:xfrm>
            <a:off x="1487424" y="2535936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3F7F5A31-8086-433C-A535-824E466845A7}"/>
              </a:ext>
            </a:extLst>
          </p:cNvPr>
          <p:cNvSpPr/>
          <p:nvPr/>
        </p:nvSpPr>
        <p:spPr>
          <a:xfrm>
            <a:off x="1859280" y="2535936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84165557-9E32-4E5E-A52C-A084F2C9F27A}"/>
              </a:ext>
            </a:extLst>
          </p:cNvPr>
          <p:cNvSpPr/>
          <p:nvPr/>
        </p:nvSpPr>
        <p:spPr>
          <a:xfrm>
            <a:off x="3658905" y="1685678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BB24D5E2-EDFD-4D32-8EF5-263D5D5CE57E}"/>
              </a:ext>
            </a:extLst>
          </p:cNvPr>
          <p:cNvSpPr/>
          <p:nvPr/>
        </p:nvSpPr>
        <p:spPr>
          <a:xfrm>
            <a:off x="4030761" y="1685678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ECCA069D-F51C-4E33-BFEB-8B8DA8D220AC}"/>
              </a:ext>
            </a:extLst>
          </p:cNvPr>
          <p:cNvSpPr/>
          <p:nvPr/>
        </p:nvSpPr>
        <p:spPr>
          <a:xfrm>
            <a:off x="3658905" y="2057534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2A1C6DDA-8FAF-4516-A055-48499B371F15}"/>
              </a:ext>
            </a:extLst>
          </p:cNvPr>
          <p:cNvSpPr/>
          <p:nvPr/>
        </p:nvSpPr>
        <p:spPr>
          <a:xfrm>
            <a:off x="4030761" y="2057534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68564BEE-4B9A-46C5-AC44-A56174133938}"/>
              </a:ext>
            </a:extLst>
          </p:cNvPr>
          <p:cNvSpPr/>
          <p:nvPr/>
        </p:nvSpPr>
        <p:spPr>
          <a:xfrm>
            <a:off x="8496999" y="1821449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4EEA63D8-64AA-4125-92CE-5318C05E7EE2}"/>
              </a:ext>
            </a:extLst>
          </p:cNvPr>
          <p:cNvSpPr/>
          <p:nvPr/>
        </p:nvSpPr>
        <p:spPr>
          <a:xfrm>
            <a:off x="8868855" y="1821449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17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4CFEEB01-AB3E-4635-9769-D16FBA5C15C8}"/>
              </a:ext>
            </a:extLst>
          </p:cNvPr>
          <p:cNvSpPr/>
          <p:nvPr/>
        </p:nvSpPr>
        <p:spPr>
          <a:xfrm>
            <a:off x="8496999" y="2193305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29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8E1195CD-5A3B-4AB2-8995-61DD82A4DB2C}"/>
              </a:ext>
            </a:extLst>
          </p:cNvPr>
          <p:cNvSpPr/>
          <p:nvPr/>
        </p:nvSpPr>
        <p:spPr>
          <a:xfrm>
            <a:off x="8868855" y="2193305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82B059BE-A767-4A5D-B894-F03CA19F0A54}"/>
              </a:ext>
            </a:extLst>
          </p:cNvPr>
          <p:cNvSpPr/>
          <p:nvPr/>
        </p:nvSpPr>
        <p:spPr>
          <a:xfrm>
            <a:off x="7451630" y="2007377"/>
            <a:ext cx="595090" cy="271272"/>
          </a:xfrm>
          <a:prstGeom prst="rightArrow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B784B0E-37EA-49E4-AC91-CB96AF6626F7}"/>
              </a:ext>
            </a:extLst>
          </p:cNvPr>
          <p:cNvSpPr/>
          <p:nvPr/>
        </p:nvSpPr>
        <p:spPr>
          <a:xfrm>
            <a:off x="2822448" y="1978152"/>
            <a:ext cx="325216" cy="325216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55E9B1C-C5A7-45C4-8AFE-6408C698ECE8}"/>
              </a:ext>
            </a:extLst>
          </p:cNvPr>
          <p:cNvSpPr/>
          <p:nvPr/>
        </p:nvSpPr>
        <p:spPr>
          <a:xfrm>
            <a:off x="5897214" y="1978152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C61BE8-999B-415F-B2BC-42764E37AEBB}"/>
              </a:ext>
            </a:extLst>
          </p:cNvPr>
          <p:cNvSpPr txBox="1"/>
          <p:nvPr/>
        </p:nvSpPr>
        <p:spPr>
          <a:xfrm>
            <a:off x="5254370" y="187929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+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C65295-7677-4D36-8E9E-4CD09A62C979}"/>
              </a:ext>
            </a:extLst>
          </p:cNvPr>
          <p:cNvSpPr txBox="1"/>
          <p:nvPr/>
        </p:nvSpPr>
        <p:spPr>
          <a:xfrm>
            <a:off x="783545" y="3079593"/>
            <a:ext cx="1407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입력 데이터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2DE0C1C-60F6-48DE-B238-4AC23403F11D}"/>
              </a:ext>
            </a:extLst>
          </p:cNvPr>
          <p:cNvSpPr txBox="1"/>
          <p:nvPr/>
        </p:nvSpPr>
        <p:spPr>
          <a:xfrm>
            <a:off x="3851960" y="3079593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필터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91E63F9-5D95-4813-A2EC-5B0DDE29F97D}"/>
              </a:ext>
            </a:extLst>
          </p:cNvPr>
          <p:cNvSpPr txBox="1"/>
          <p:nvPr/>
        </p:nvSpPr>
        <p:spPr>
          <a:xfrm>
            <a:off x="5715063" y="3075316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편향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693AF0-0028-4EA8-802D-03FD4B6139CE}"/>
              </a:ext>
            </a:extLst>
          </p:cNvPr>
          <p:cNvSpPr txBox="1"/>
          <p:nvPr/>
        </p:nvSpPr>
        <p:spPr>
          <a:xfrm>
            <a:off x="8161770" y="3086053"/>
            <a:ext cx="1414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출력 데이터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CD756A4-54A9-47AD-B799-22DB1760E956}"/>
              </a:ext>
            </a:extLst>
          </p:cNvPr>
          <p:cNvGrpSpPr/>
          <p:nvPr/>
        </p:nvGrpSpPr>
        <p:grpSpPr>
          <a:xfrm>
            <a:off x="1113964" y="1419511"/>
            <a:ext cx="743712" cy="743712"/>
            <a:chOff x="2405856" y="3677793"/>
            <a:chExt cx="743712" cy="743712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2B98D364-E69E-4747-837F-EE2540F81A22}"/>
                </a:ext>
              </a:extLst>
            </p:cNvPr>
            <p:cNvSpPr/>
            <p:nvPr/>
          </p:nvSpPr>
          <p:spPr>
            <a:xfrm>
              <a:off x="2405856" y="3677793"/>
              <a:ext cx="371856" cy="37185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487ABC92-1C64-4297-9A37-274464A04885}"/>
                </a:ext>
              </a:extLst>
            </p:cNvPr>
            <p:cNvSpPr/>
            <p:nvPr/>
          </p:nvSpPr>
          <p:spPr>
            <a:xfrm>
              <a:off x="2777712" y="3677793"/>
              <a:ext cx="371856" cy="37185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4A1AC14-A5E8-4E77-9AFB-6C8A4BB2AC03}"/>
                </a:ext>
              </a:extLst>
            </p:cNvPr>
            <p:cNvSpPr/>
            <p:nvPr/>
          </p:nvSpPr>
          <p:spPr>
            <a:xfrm>
              <a:off x="2405856" y="4049649"/>
              <a:ext cx="371856" cy="37185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442A3368-AE2F-467D-9A51-80AC2617DE4A}"/>
                </a:ext>
              </a:extLst>
            </p:cNvPr>
            <p:cNvSpPr/>
            <p:nvPr/>
          </p:nvSpPr>
          <p:spPr>
            <a:xfrm>
              <a:off x="2777712" y="4049649"/>
              <a:ext cx="371856" cy="37185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934A731-D051-45B0-91DB-44557FF018F0}"/>
              </a:ext>
            </a:extLst>
          </p:cNvPr>
          <p:cNvSpPr/>
          <p:nvPr/>
        </p:nvSpPr>
        <p:spPr>
          <a:xfrm>
            <a:off x="9233122" y="1821449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857B959-94BD-4563-8BC2-B8D0A0067F6A}"/>
              </a:ext>
            </a:extLst>
          </p:cNvPr>
          <p:cNvSpPr/>
          <p:nvPr/>
        </p:nvSpPr>
        <p:spPr>
          <a:xfrm>
            <a:off x="9233122" y="2193305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37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402F8C3-A33E-435B-B09B-F155640611A9}"/>
              </a:ext>
            </a:extLst>
          </p:cNvPr>
          <p:cNvSpPr/>
          <p:nvPr/>
        </p:nvSpPr>
        <p:spPr>
          <a:xfrm>
            <a:off x="8496425" y="2561589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091E926-4158-40F2-8531-3696B1252792}"/>
              </a:ext>
            </a:extLst>
          </p:cNvPr>
          <p:cNvSpPr/>
          <p:nvPr/>
        </p:nvSpPr>
        <p:spPr>
          <a:xfrm>
            <a:off x="8868281" y="2561589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49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2670494-67DF-412D-A190-95376C27C486}"/>
              </a:ext>
            </a:extLst>
          </p:cNvPr>
          <p:cNvSpPr/>
          <p:nvPr/>
        </p:nvSpPr>
        <p:spPr>
          <a:xfrm>
            <a:off x="9232548" y="2561589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4E9090-4753-4B81-ADC6-61F8C0EFB5B5}"/>
              </a:ext>
            </a:extLst>
          </p:cNvPr>
          <p:cNvSpPr txBox="1"/>
          <p:nvPr/>
        </p:nvSpPr>
        <p:spPr>
          <a:xfrm>
            <a:off x="7576101" y="3724822"/>
            <a:ext cx="28648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[[[[13. 17. 21.]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[29. 33. 37.]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[45. 49. 53.]]]]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70333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합성곱 연산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합성곱 연산 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-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패딩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(padding)</a:t>
            </a:r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8A8EA9-F8E1-44DD-9121-DE1A8AF4A948}"/>
              </a:ext>
            </a:extLst>
          </p:cNvPr>
          <p:cNvSpPr/>
          <p:nvPr/>
        </p:nvSpPr>
        <p:spPr>
          <a:xfrm>
            <a:off x="1269556" y="2313432"/>
            <a:ext cx="371856" cy="37185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7C6ABA8A-F21A-4190-A439-4AE17B8D04ED}"/>
              </a:ext>
            </a:extLst>
          </p:cNvPr>
          <p:cNvSpPr/>
          <p:nvPr/>
        </p:nvSpPr>
        <p:spPr>
          <a:xfrm>
            <a:off x="1641412" y="2313432"/>
            <a:ext cx="371856" cy="37185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E523188D-3323-4AFE-AAB3-13696094F4E4}"/>
              </a:ext>
            </a:extLst>
          </p:cNvPr>
          <p:cNvSpPr/>
          <p:nvPr/>
        </p:nvSpPr>
        <p:spPr>
          <a:xfrm>
            <a:off x="2013268" y="2313432"/>
            <a:ext cx="371856" cy="37185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0B561AF-E624-4338-B636-D7417862E633}"/>
              </a:ext>
            </a:extLst>
          </p:cNvPr>
          <p:cNvSpPr/>
          <p:nvPr/>
        </p:nvSpPr>
        <p:spPr>
          <a:xfrm>
            <a:off x="2385124" y="2313432"/>
            <a:ext cx="371856" cy="37185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CCF737C1-AEEB-44AC-90F6-FF09CCE347CE}"/>
              </a:ext>
            </a:extLst>
          </p:cNvPr>
          <p:cNvSpPr/>
          <p:nvPr/>
        </p:nvSpPr>
        <p:spPr>
          <a:xfrm>
            <a:off x="1269556" y="2685288"/>
            <a:ext cx="371856" cy="37185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A8550926-D145-4DA8-9F4E-418CD8260509}"/>
              </a:ext>
            </a:extLst>
          </p:cNvPr>
          <p:cNvSpPr/>
          <p:nvPr/>
        </p:nvSpPr>
        <p:spPr>
          <a:xfrm>
            <a:off x="1641412" y="2685288"/>
            <a:ext cx="371856" cy="37185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B52CE725-FE00-4183-BD9A-1651EE108542}"/>
              </a:ext>
            </a:extLst>
          </p:cNvPr>
          <p:cNvSpPr/>
          <p:nvPr/>
        </p:nvSpPr>
        <p:spPr>
          <a:xfrm>
            <a:off x="2013268" y="2685288"/>
            <a:ext cx="371856" cy="37185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9D28DD9-557C-4AF2-A1BF-08A1B755AF57}"/>
              </a:ext>
            </a:extLst>
          </p:cNvPr>
          <p:cNvSpPr/>
          <p:nvPr/>
        </p:nvSpPr>
        <p:spPr>
          <a:xfrm>
            <a:off x="2385124" y="2685288"/>
            <a:ext cx="371856" cy="37185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4675E407-5E49-4E4E-9B53-C6E0483139A6}"/>
              </a:ext>
            </a:extLst>
          </p:cNvPr>
          <p:cNvSpPr/>
          <p:nvPr/>
        </p:nvSpPr>
        <p:spPr>
          <a:xfrm>
            <a:off x="1269556" y="3057144"/>
            <a:ext cx="371856" cy="37185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1CFB7A9-84F0-42EC-B46C-F47604ADD4D4}"/>
              </a:ext>
            </a:extLst>
          </p:cNvPr>
          <p:cNvSpPr/>
          <p:nvPr/>
        </p:nvSpPr>
        <p:spPr>
          <a:xfrm>
            <a:off x="1641412" y="3057144"/>
            <a:ext cx="371856" cy="37185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F36E42AB-EC35-4C7C-A4EA-1769EC67FF52}"/>
              </a:ext>
            </a:extLst>
          </p:cNvPr>
          <p:cNvSpPr/>
          <p:nvPr/>
        </p:nvSpPr>
        <p:spPr>
          <a:xfrm>
            <a:off x="2013268" y="3057144"/>
            <a:ext cx="371856" cy="37185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76305DFC-CAE4-48F7-A33B-6E1E34A7098E}"/>
              </a:ext>
            </a:extLst>
          </p:cNvPr>
          <p:cNvSpPr/>
          <p:nvPr/>
        </p:nvSpPr>
        <p:spPr>
          <a:xfrm>
            <a:off x="2385124" y="3057144"/>
            <a:ext cx="371856" cy="37185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A6A5D514-279B-4C1F-95CD-EEDFF8177870}"/>
              </a:ext>
            </a:extLst>
          </p:cNvPr>
          <p:cNvSpPr/>
          <p:nvPr/>
        </p:nvSpPr>
        <p:spPr>
          <a:xfrm>
            <a:off x="1269556" y="3429000"/>
            <a:ext cx="371856" cy="37185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7D0818D7-7DE9-4F3D-9CCD-392EA6553488}"/>
              </a:ext>
            </a:extLst>
          </p:cNvPr>
          <p:cNvSpPr/>
          <p:nvPr/>
        </p:nvSpPr>
        <p:spPr>
          <a:xfrm>
            <a:off x="1641412" y="3429000"/>
            <a:ext cx="371856" cy="37185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585F88A-DDDB-4E9A-85DF-9BEAB1927FBF}"/>
              </a:ext>
            </a:extLst>
          </p:cNvPr>
          <p:cNvSpPr/>
          <p:nvPr/>
        </p:nvSpPr>
        <p:spPr>
          <a:xfrm>
            <a:off x="2013268" y="3429000"/>
            <a:ext cx="371856" cy="37185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3F7F5A31-8086-433C-A535-824E466845A7}"/>
              </a:ext>
            </a:extLst>
          </p:cNvPr>
          <p:cNvSpPr/>
          <p:nvPr/>
        </p:nvSpPr>
        <p:spPr>
          <a:xfrm>
            <a:off x="2385124" y="3429000"/>
            <a:ext cx="371856" cy="37185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82B059BE-A767-4A5D-B894-F03CA19F0A54}"/>
              </a:ext>
            </a:extLst>
          </p:cNvPr>
          <p:cNvSpPr/>
          <p:nvPr/>
        </p:nvSpPr>
        <p:spPr>
          <a:xfrm>
            <a:off x="6373067" y="2801797"/>
            <a:ext cx="595090" cy="271272"/>
          </a:xfrm>
          <a:prstGeom prst="rightArrow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B784B0E-37EA-49E4-AC91-CB96AF6626F7}"/>
              </a:ext>
            </a:extLst>
          </p:cNvPr>
          <p:cNvSpPr/>
          <p:nvPr/>
        </p:nvSpPr>
        <p:spPr>
          <a:xfrm>
            <a:off x="3877999" y="2775582"/>
            <a:ext cx="325216" cy="325216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C65295-7677-4D36-8E9E-4CD09A62C979}"/>
              </a:ext>
            </a:extLst>
          </p:cNvPr>
          <p:cNvSpPr txBox="1"/>
          <p:nvPr/>
        </p:nvSpPr>
        <p:spPr>
          <a:xfrm>
            <a:off x="1163294" y="4706423"/>
            <a:ext cx="1407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입력 데이터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2DE0C1C-60F6-48DE-B238-4AC23403F11D}"/>
              </a:ext>
            </a:extLst>
          </p:cNvPr>
          <p:cNvSpPr txBox="1"/>
          <p:nvPr/>
        </p:nvSpPr>
        <p:spPr>
          <a:xfrm>
            <a:off x="4829375" y="4738066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필터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693AF0-0028-4EA8-802D-03FD4B6139CE}"/>
              </a:ext>
            </a:extLst>
          </p:cNvPr>
          <p:cNvSpPr txBox="1"/>
          <p:nvPr/>
        </p:nvSpPr>
        <p:spPr>
          <a:xfrm>
            <a:off x="7810840" y="4700804"/>
            <a:ext cx="1414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출력 데이터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644F80D-D5E5-447A-A792-FA8B34728222}"/>
              </a:ext>
            </a:extLst>
          </p:cNvPr>
          <p:cNvSpPr/>
          <p:nvPr/>
        </p:nvSpPr>
        <p:spPr>
          <a:xfrm>
            <a:off x="2754710" y="2313432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63D6453-5451-430E-AE24-9E1B6C8F6B56}"/>
              </a:ext>
            </a:extLst>
          </p:cNvPr>
          <p:cNvSpPr/>
          <p:nvPr/>
        </p:nvSpPr>
        <p:spPr>
          <a:xfrm>
            <a:off x="2754710" y="2685288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059B9BD-8B31-403A-8493-78B2E879D4D1}"/>
              </a:ext>
            </a:extLst>
          </p:cNvPr>
          <p:cNvSpPr/>
          <p:nvPr/>
        </p:nvSpPr>
        <p:spPr>
          <a:xfrm>
            <a:off x="2754710" y="3057144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441DDBF-7228-4405-8F5A-A524BAD940F0}"/>
              </a:ext>
            </a:extLst>
          </p:cNvPr>
          <p:cNvSpPr/>
          <p:nvPr/>
        </p:nvSpPr>
        <p:spPr>
          <a:xfrm>
            <a:off x="2754710" y="3429000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622184F-5960-4AFA-89A7-577F7C9FE7F6}"/>
              </a:ext>
            </a:extLst>
          </p:cNvPr>
          <p:cNvSpPr/>
          <p:nvPr/>
        </p:nvSpPr>
        <p:spPr>
          <a:xfrm>
            <a:off x="1269556" y="3800856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B141708-887B-4438-942B-0E4DEF92FE58}"/>
              </a:ext>
            </a:extLst>
          </p:cNvPr>
          <p:cNvSpPr/>
          <p:nvPr/>
        </p:nvSpPr>
        <p:spPr>
          <a:xfrm>
            <a:off x="1641412" y="3800856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87F74DE-EB90-4815-AFF5-8C2B5B0F4234}"/>
              </a:ext>
            </a:extLst>
          </p:cNvPr>
          <p:cNvSpPr/>
          <p:nvPr/>
        </p:nvSpPr>
        <p:spPr>
          <a:xfrm>
            <a:off x="2013268" y="3800856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EB974DD-7350-4691-8C19-D5A12C84AA03}"/>
              </a:ext>
            </a:extLst>
          </p:cNvPr>
          <p:cNvSpPr/>
          <p:nvPr/>
        </p:nvSpPr>
        <p:spPr>
          <a:xfrm>
            <a:off x="2385124" y="3800856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BE43583-9199-4E89-A438-B455FF578D65}"/>
              </a:ext>
            </a:extLst>
          </p:cNvPr>
          <p:cNvSpPr/>
          <p:nvPr/>
        </p:nvSpPr>
        <p:spPr>
          <a:xfrm>
            <a:off x="2754710" y="3800856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77BCE9D-F775-4EBF-9BFB-ADC4B7C5A9FE}"/>
              </a:ext>
            </a:extLst>
          </p:cNvPr>
          <p:cNvSpPr txBox="1"/>
          <p:nvPr/>
        </p:nvSpPr>
        <p:spPr>
          <a:xfrm>
            <a:off x="4171774" y="1200066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4-3+1=2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B9F8406-4024-4E14-84F8-481C44F2142A}"/>
              </a:ext>
            </a:extLst>
          </p:cNvPr>
          <p:cNvSpPr/>
          <p:nvPr/>
        </p:nvSpPr>
        <p:spPr>
          <a:xfrm>
            <a:off x="1269556" y="1951201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9DAF423-CEAF-4C92-A14E-0551C53E0601}"/>
              </a:ext>
            </a:extLst>
          </p:cNvPr>
          <p:cNvSpPr/>
          <p:nvPr/>
        </p:nvSpPr>
        <p:spPr>
          <a:xfrm>
            <a:off x="1641412" y="1951201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2337EA8-CD8A-4E57-9E0C-71957C9E9C95}"/>
              </a:ext>
            </a:extLst>
          </p:cNvPr>
          <p:cNvSpPr/>
          <p:nvPr/>
        </p:nvSpPr>
        <p:spPr>
          <a:xfrm>
            <a:off x="2013268" y="1951201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5403C48-B16E-4367-B78E-A9C8CDC46396}"/>
              </a:ext>
            </a:extLst>
          </p:cNvPr>
          <p:cNvSpPr/>
          <p:nvPr/>
        </p:nvSpPr>
        <p:spPr>
          <a:xfrm>
            <a:off x="2385124" y="1951201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4138100-DF2E-4435-BC38-2D6BF17F81D8}"/>
              </a:ext>
            </a:extLst>
          </p:cNvPr>
          <p:cNvSpPr/>
          <p:nvPr/>
        </p:nvSpPr>
        <p:spPr>
          <a:xfrm>
            <a:off x="2754710" y="1951201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7F0E2AC-E8C4-467D-AF96-3927477AB219}"/>
              </a:ext>
            </a:extLst>
          </p:cNvPr>
          <p:cNvSpPr/>
          <p:nvPr/>
        </p:nvSpPr>
        <p:spPr>
          <a:xfrm>
            <a:off x="897699" y="2313753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F38320C-AAA8-4A49-9F28-5A589B2CFA53}"/>
              </a:ext>
            </a:extLst>
          </p:cNvPr>
          <p:cNvSpPr/>
          <p:nvPr/>
        </p:nvSpPr>
        <p:spPr>
          <a:xfrm>
            <a:off x="897699" y="2685609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1F09D1F-38BD-40FC-970D-75DEEFA0F5C8}"/>
              </a:ext>
            </a:extLst>
          </p:cNvPr>
          <p:cNvSpPr/>
          <p:nvPr/>
        </p:nvSpPr>
        <p:spPr>
          <a:xfrm>
            <a:off x="897699" y="3057465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37D90FF-A9BB-405D-A5B9-613CC02D6D73}"/>
              </a:ext>
            </a:extLst>
          </p:cNvPr>
          <p:cNvSpPr/>
          <p:nvPr/>
        </p:nvSpPr>
        <p:spPr>
          <a:xfrm>
            <a:off x="897699" y="3429321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101F306-3435-40EC-8A44-9B9C8F202E37}"/>
              </a:ext>
            </a:extLst>
          </p:cNvPr>
          <p:cNvSpPr/>
          <p:nvPr/>
        </p:nvSpPr>
        <p:spPr>
          <a:xfrm>
            <a:off x="897699" y="3801177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444C081-6697-40B6-AC8A-E2ABBCD375B8}"/>
              </a:ext>
            </a:extLst>
          </p:cNvPr>
          <p:cNvSpPr/>
          <p:nvPr/>
        </p:nvSpPr>
        <p:spPr>
          <a:xfrm>
            <a:off x="897699" y="1951522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138A3DE-563A-4DEB-9C31-5E1EE491E077}"/>
              </a:ext>
            </a:extLst>
          </p:cNvPr>
          <p:cNvSpPr/>
          <p:nvPr/>
        </p:nvSpPr>
        <p:spPr>
          <a:xfrm>
            <a:off x="7684008" y="2178100"/>
            <a:ext cx="371856" cy="37185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2090940-9E38-43CF-90E1-E91375FFFFE5}"/>
              </a:ext>
            </a:extLst>
          </p:cNvPr>
          <p:cNvSpPr/>
          <p:nvPr/>
        </p:nvSpPr>
        <p:spPr>
          <a:xfrm>
            <a:off x="8055864" y="2178100"/>
            <a:ext cx="371856" cy="37185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9643FB-180E-4BC4-89F0-654A36C35508}"/>
              </a:ext>
            </a:extLst>
          </p:cNvPr>
          <p:cNvSpPr/>
          <p:nvPr/>
        </p:nvSpPr>
        <p:spPr>
          <a:xfrm>
            <a:off x="8427720" y="2178100"/>
            <a:ext cx="371856" cy="37185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500BA9B-09F1-40D3-B2D2-632AE57BA4F2}"/>
              </a:ext>
            </a:extLst>
          </p:cNvPr>
          <p:cNvSpPr/>
          <p:nvPr/>
        </p:nvSpPr>
        <p:spPr>
          <a:xfrm>
            <a:off x="8799576" y="2178100"/>
            <a:ext cx="371856" cy="37185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1E2DDD-F38A-4C21-90E3-E54B85CCE06E}"/>
              </a:ext>
            </a:extLst>
          </p:cNvPr>
          <p:cNvSpPr/>
          <p:nvPr/>
        </p:nvSpPr>
        <p:spPr>
          <a:xfrm>
            <a:off x="7684008" y="2549956"/>
            <a:ext cx="371856" cy="37185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1E6BCEB-E99C-4AFF-91BE-95112163D51E}"/>
              </a:ext>
            </a:extLst>
          </p:cNvPr>
          <p:cNvSpPr/>
          <p:nvPr/>
        </p:nvSpPr>
        <p:spPr>
          <a:xfrm>
            <a:off x="8055864" y="2549956"/>
            <a:ext cx="371856" cy="37185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CABBF91-A278-4348-A86A-0F2426E69C3A}"/>
              </a:ext>
            </a:extLst>
          </p:cNvPr>
          <p:cNvSpPr/>
          <p:nvPr/>
        </p:nvSpPr>
        <p:spPr>
          <a:xfrm>
            <a:off x="8427720" y="2549956"/>
            <a:ext cx="371856" cy="37185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A12A20C-D569-42A5-ABD5-65F3572CB846}"/>
              </a:ext>
            </a:extLst>
          </p:cNvPr>
          <p:cNvSpPr/>
          <p:nvPr/>
        </p:nvSpPr>
        <p:spPr>
          <a:xfrm>
            <a:off x="8799576" y="2549956"/>
            <a:ext cx="371856" cy="37185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D50C079-47D9-435A-A2D6-9A7822104E3C}"/>
              </a:ext>
            </a:extLst>
          </p:cNvPr>
          <p:cNvSpPr/>
          <p:nvPr/>
        </p:nvSpPr>
        <p:spPr>
          <a:xfrm>
            <a:off x="7684008" y="2921812"/>
            <a:ext cx="371856" cy="37185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271A596-031D-49D1-967A-AE4587EC9627}"/>
              </a:ext>
            </a:extLst>
          </p:cNvPr>
          <p:cNvSpPr/>
          <p:nvPr/>
        </p:nvSpPr>
        <p:spPr>
          <a:xfrm>
            <a:off x="8055864" y="2921812"/>
            <a:ext cx="371856" cy="37185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DB14BB9-B2BF-4C74-8F07-DEABB3238C6A}"/>
              </a:ext>
            </a:extLst>
          </p:cNvPr>
          <p:cNvSpPr/>
          <p:nvPr/>
        </p:nvSpPr>
        <p:spPr>
          <a:xfrm>
            <a:off x="8427720" y="2921812"/>
            <a:ext cx="371856" cy="37185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A4FACC8-4F2A-4327-8AA0-ED94C4423700}"/>
              </a:ext>
            </a:extLst>
          </p:cNvPr>
          <p:cNvSpPr/>
          <p:nvPr/>
        </p:nvSpPr>
        <p:spPr>
          <a:xfrm>
            <a:off x="8799576" y="2921812"/>
            <a:ext cx="371856" cy="37185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422B6F4-1119-4029-8C5F-952398245CFB}"/>
              </a:ext>
            </a:extLst>
          </p:cNvPr>
          <p:cNvSpPr/>
          <p:nvPr/>
        </p:nvSpPr>
        <p:spPr>
          <a:xfrm>
            <a:off x="7684008" y="3293668"/>
            <a:ext cx="371856" cy="37185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E633CAA-EEB3-457F-B5AC-A34F0756CB7E}"/>
              </a:ext>
            </a:extLst>
          </p:cNvPr>
          <p:cNvSpPr/>
          <p:nvPr/>
        </p:nvSpPr>
        <p:spPr>
          <a:xfrm>
            <a:off x="8055864" y="3293668"/>
            <a:ext cx="371856" cy="37185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598C6C2-AFB6-44CD-B475-33376D516B21}"/>
              </a:ext>
            </a:extLst>
          </p:cNvPr>
          <p:cNvSpPr/>
          <p:nvPr/>
        </p:nvSpPr>
        <p:spPr>
          <a:xfrm>
            <a:off x="8427720" y="3293668"/>
            <a:ext cx="371856" cy="37185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9EBF477-0AAB-4376-8A33-38CF9ECF0540}"/>
              </a:ext>
            </a:extLst>
          </p:cNvPr>
          <p:cNvSpPr/>
          <p:nvPr/>
        </p:nvSpPr>
        <p:spPr>
          <a:xfrm>
            <a:off x="8799576" y="3293668"/>
            <a:ext cx="371856" cy="37185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1DC48980-A44A-4372-A2CF-6D92FEBA4714}"/>
              </a:ext>
            </a:extLst>
          </p:cNvPr>
          <p:cNvGrpSpPr/>
          <p:nvPr/>
        </p:nvGrpSpPr>
        <p:grpSpPr>
          <a:xfrm>
            <a:off x="4661575" y="2499360"/>
            <a:ext cx="1115568" cy="1115568"/>
            <a:chOff x="3626295" y="1606296"/>
            <a:chExt cx="1115568" cy="1115568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84165557-9E32-4E5E-A52C-A084F2C9F27A}"/>
                </a:ext>
              </a:extLst>
            </p:cNvPr>
            <p:cNvSpPr/>
            <p:nvPr/>
          </p:nvSpPr>
          <p:spPr>
            <a:xfrm>
              <a:off x="3626295" y="1606296"/>
              <a:ext cx="371856" cy="3718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BB24D5E2-EDFD-4D32-8EF5-263D5D5CE57E}"/>
                </a:ext>
              </a:extLst>
            </p:cNvPr>
            <p:cNvSpPr/>
            <p:nvPr/>
          </p:nvSpPr>
          <p:spPr>
            <a:xfrm>
              <a:off x="3998151" y="1606296"/>
              <a:ext cx="371856" cy="3718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817410C9-8421-4FA1-B3CD-3DA2CEFD6C6F}"/>
                </a:ext>
              </a:extLst>
            </p:cNvPr>
            <p:cNvSpPr/>
            <p:nvPr/>
          </p:nvSpPr>
          <p:spPr>
            <a:xfrm>
              <a:off x="4370007" y="1606296"/>
              <a:ext cx="371856" cy="3718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ECCA069D-F51C-4E33-BFEB-8B8DA8D220AC}"/>
                </a:ext>
              </a:extLst>
            </p:cNvPr>
            <p:cNvSpPr/>
            <p:nvPr/>
          </p:nvSpPr>
          <p:spPr>
            <a:xfrm>
              <a:off x="3626295" y="1978152"/>
              <a:ext cx="371856" cy="3718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2A1C6DDA-8FAF-4516-A055-48499B371F15}"/>
                </a:ext>
              </a:extLst>
            </p:cNvPr>
            <p:cNvSpPr/>
            <p:nvPr/>
          </p:nvSpPr>
          <p:spPr>
            <a:xfrm>
              <a:off x="3998151" y="1978152"/>
              <a:ext cx="371856" cy="3718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80803837-9F3A-4F54-A46B-6372A78936AA}"/>
                </a:ext>
              </a:extLst>
            </p:cNvPr>
            <p:cNvSpPr/>
            <p:nvPr/>
          </p:nvSpPr>
          <p:spPr>
            <a:xfrm>
              <a:off x="4370007" y="1978152"/>
              <a:ext cx="371856" cy="3718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8543E330-3EE8-4F35-A5B8-54178FFFA0A0}"/>
                </a:ext>
              </a:extLst>
            </p:cNvPr>
            <p:cNvSpPr/>
            <p:nvPr/>
          </p:nvSpPr>
          <p:spPr>
            <a:xfrm>
              <a:off x="3626295" y="2350008"/>
              <a:ext cx="371856" cy="3718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0BBB2192-A8F6-401E-8117-DAE67FCA5B6C}"/>
                </a:ext>
              </a:extLst>
            </p:cNvPr>
            <p:cNvSpPr/>
            <p:nvPr/>
          </p:nvSpPr>
          <p:spPr>
            <a:xfrm>
              <a:off x="3998151" y="2350008"/>
              <a:ext cx="371856" cy="3718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DE6F34FC-B775-4694-AB47-B9D796E09E90}"/>
                </a:ext>
              </a:extLst>
            </p:cNvPr>
            <p:cNvSpPr/>
            <p:nvPr/>
          </p:nvSpPr>
          <p:spPr>
            <a:xfrm>
              <a:off x="4370007" y="2350008"/>
              <a:ext cx="371856" cy="3718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9332A942-0FAD-41DF-9C61-F62321D71745}"/>
              </a:ext>
            </a:extLst>
          </p:cNvPr>
          <p:cNvGrpSpPr/>
          <p:nvPr/>
        </p:nvGrpSpPr>
        <p:grpSpPr>
          <a:xfrm>
            <a:off x="2002899" y="1937791"/>
            <a:ext cx="1115568" cy="1115568"/>
            <a:chOff x="3626295" y="1606296"/>
            <a:chExt cx="1115568" cy="1115568"/>
          </a:xfrm>
          <a:noFill/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21105B46-3B48-45BF-9B5F-C7451A6FC5C2}"/>
                </a:ext>
              </a:extLst>
            </p:cNvPr>
            <p:cNvSpPr/>
            <p:nvPr/>
          </p:nvSpPr>
          <p:spPr>
            <a:xfrm>
              <a:off x="3626295" y="1606296"/>
              <a:ext cx="371856" cy="371856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507CC4B3-9A85-49A0-AF2A-E91F20141E73}"/>
                </a:ext>
              </a:extLst>
            </p:cNvPr>
            <p:cNvSpPr/>
            <p:nvPr/>
          </p:nvSpPr>
          <p:spPr>
            <a:xfrm>
              <a:off x="3998151" y="1606296"/>
              <a:ext cx="371856" cy="371856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7073CD0D-2627-46A0-9646-68F99B24B79B}"/>
                </a:ext>
              </a:extLst>
            </p:cNvPr>
            <p:cNvSpPr/>
            <p:nvPr/>
          </p:nvSpPr>
          <p:spPr>
            <a:xfrm>
              <a:off x="4370007" y="1606296"/>
              <a:ext cx="371856" cy="371856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0B21F44-2C8A-4039-86E2-9A07E37D2C08}"/>
                </a:ext>
              </a:extLst>
            </p:cNvPr>
            <p:cNvSpPr/>
            <p:nvPr/>
          </p:nvSpPr>
          <p:spPr>
            <a:xfrm>
              <a:off x="3626295" y="1978152"/>
              <a:ext cx="371856" cy="371856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3A61382-4EA4-4B21-B013-EDBFED166399}"/>
                </a:ext>
              </a:extLst>
            </p:cNvPr>
            <p:cNvSpPr/>
            <p:nvPr/>
          </p:nvSpPr>
          <p:spPr>
            <a:xfrm>
              <a:off x="3998151" y="1978152"/>
              <a:ext cx="371856" cy="371856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F1554018-B945-4078-BAA2-8256A17D496A}"/>
                </a:ext>
              </a:extLst>
            </p:cNvPr>
            <p:cNvSpPr/>
            <p:nvPr/>
          </p:nvSpPr>
          <p:spPr>
            <a:xfrm>
              <a:off x="4370007" y="1978152"/>
              <a:ext cx="371856" cy="371856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1AD20C19-BAC9-44A1-A676-82600F8D071C}"/>
                </a:ext>
              </a:extLst>
            </p:cNvPr>
            <p:cNvSpPr/>
            <p:nvPr/>
          </p:nvSpPr>
          <p:spPr>
            <a:xfrm>
              <a:off x="3626295" y="2350008"/>
              <a:ext cx="371856" cy="371856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7FD879CA-22DB-44C2-8877-3504C2C60F14}"/>
                </a:ext>
              </a:extLst>
            </p:cNvPr>
            <p:cNvSpPr/>
            <p:nvPr/>
          </p:nvSpPr>
          <p:spPr>
            <a:xfrm>
              <a:off x="3998151" y="2350008"/>
              <a:ext cx="371856" cy="371856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93C20FD9-7A59-44E1-9CD7-8B14BF53890B}"/>
                </a:ext>
              </a:extLst>
            </p:cNvPr>
            <p:cNvSpPr/>
            <p:nvPr/>
          </p:nvSpPr>
          <p:spPr>
            <a:xfrm>
              <a:off x="4370007" y="2350008"/>
              <a:ext cx="371856" cy="371856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7C59CCDA-0544-4E87-A1D9-E1F147F6343A}"/>
              </a:ext>
            </a:extLst>
          </p:cNvPr>
          <p:cNvSpPr txBox="1"/>
          <p:nvPr/>
        </p:nvSpPr>
        <p:spPr>
          <a:xfrm>
            <a:off x="4171774" y="1706959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6-3+1=4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03294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합성곱 연산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합성곱 연산 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-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스트라이드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8A8EA9-F8E1-44DD-9121-DE1A8AF4A948}"/>
              </a:ext>
            </a:extLst>
          </p:cNvPr>
          <p:cNvSpPr/>
          <p:nvPr/>
        </p:nvSpPr>
        <p:spPr>
          <a:xfrm>
            <a:off x="1449547" y="1222283"/>
            <a:ext cx="371856" cy="37185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7C6ABA8A-F21A-4190-A439-4AE17B8D04ED}"/>
              </a:ext>
            </a:extLst>
          </p:cNvPr>
          <p:cNvSpPr/>
          <p:nvPr/>
        </p:nvSpPr>
        <p:spPr>
          <a:xfrm>
            <a:off x="1821403" y="1222283"/>
            <a:ext cx="371856" cy="37185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E523188D-3323-4AFE-AAB3-13696094F4E4}"/>
              </a:ext>
            </a:extLst>
          </p:cNvPr>
          <p:cNvSpPr/>
          <p:nvPr/>
        </p:nvSpPr>
        <p:spPr>
          <a:xfrm>
            <a:off x="2193259" y="1222283"/>
            <a:ext cx="371856" cy="37185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0B561AF-E624-4338-B636-D7417862E633}"/>
              </a:ext>
            </a:extLst>
          </p:cNvPr>
          <p:cNvSpPr/>
          <p:nvPr/>
        </p:nvSpPr>
        <p:spPr>
          <a:xfrm>
            <a:off x="2565115" y="1222283"/>
            <a:ext cx="371856" cy="37185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CCF737C1-AEEB-44AC-90F6-FF09CCE347CE}"/>
              </a:ext>
            </a:extLst>
          </p:cNvPr>
          <p:cNvSpPr/>
          <p:nvPr/>
        </p:nvSpPr>
        <p:spPr>
          <a:xfrm>
            <a:off x="1449547" y="1594139"/>
            <a:ext cx="371856" cy="37185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A8550926-D145-4DA8-9F4E-418CD8260509}"/>
              </a:ext>
            </a:extLst>
          </p:cNvPr>
          <p:cNvSpPr/>
          <p:nvPr/>
        </p:nvSpPr>
        <p:spPr>
          <a:xfrm>
            <a:off x="1821403" y="1594139"/>
            <a:ext cx="371856" cy="37185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B52CE725-FE00-4183-BD9A-1651EE108542}"/>
              </a:ext>
            </a:extLst>
          </p:cNvPr>
          <p:cNvSpPr/>
          <p:nvPr/>
        </p:nvSpPr>
        <p:spPr>
          <a:xfrm>
            <a:off x="2193259" y="1594139"/>
            <a:ext cx="371856" cy="37185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9D28DD9-557C-4AF2-A1BF-08A1B755AF57}"/>
              </a:ext>
            </a:extLst>
          </p:cNvPr>
          <p:cNvSpPr/>
          <p:nvPr/>
        </p:nvSpPr>
        <p:spPr>
          <a:xfrm>
            <a:off x="2565115" y="1594139"/>
            <a:ext cx="371856" cy="37185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4675E407-5E49-4E4E-9B53-C6E0483139A6}"/>
              </a:ext>
            </a:extLst>
          </p:cNvPr>
          <p:cNvSpPr/>
          <p:nvPr/>
        </p:nvSpPr>
        <p:spPr>
          <a:xfrm>
            <a:off x="1449547" y="1965995"/>
            <a:ext cx="371856" cy="37185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1CFB7A9-84F0-42EC-B46C-F47604ADD4D4}"/>
              </a:ext>
            </a:extLst>
          </p:cNvPr>
          <p:cNvSpPr/>
          <p:nvPr/>
        </p:nvSpPr>
        <p:spPr>
          <a:xfrm>
            <a:off x="1821403" y="1965995"/>
            <a:ext cx="371856" cy="37185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F36E42AB-EC35-4C7C-A4EA-1769EC67FF52}"/>
              </a:ext>
            </a:extLst>
          </p:cNvPr>
          <p:cNvSpPr/>
          <p:nvPr/>
        </p:nvSpPr>
        <p:spPr>
          <a:xfrm>
            <a:off x="2193259" y="1965995"/>
            <a:ext cx="371856" cy="37185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76305DFC-CAE4-48F7-A33B-6E1E34A7098E}"/>
              </a:ext>
            </a:extLst>
          </p:cNvPr>
          <p:cNvSpPr/>
          <p:nvPr/>
        </p:nvSpPr>
        <p:spPr>
          <a:xfrm>
            <a:off x="2565115" y="1965995"/>
            <a:ext cx="371856" cy="37185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A6A5D514-279B-4C1F-95CD-EEDFF8177870}"/>
              </a:ext>
            </a:extLst>
          </p:cNvPr>
          <p:cNvSpPr/>
          <p:nvPr/>
        </p:nvSpPr>
        <p:spPr>
          <a:xfrm>
            <a:off x="1449547" y="2337851"/>
            <a:ext cx="371856" cy="37185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7D0818D7-7DE9-4F3D-9CCD-392EA6553488}"/>
              </a:ext>
            </a:extLst>
          </p:cNvPr>
          <p:cNvSpPr/>
          <p:nvPr/>
        </p:nvSpPr>
        <p:spPr>
          <a:xfrm>
            <a:off x="1821403" y="2337851"/>
            <a:ext cx="371856" cy="37185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585F88A-DDDB-4E9A-85DF-9BEAB1927FBF}"/>
              </a:ext>
            </a:extLst>
          </p:cNvPr>
          <p:cNvSpPr/>
          <p:nvPr/>
        </p:nvSpPr>
        <p:spPr>
          <a:xfrm>
            <a:off x="2193259" y="2337851"/>
            <a:ext cx="371856" cy="37185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3F7F5A31-8086-433C-A535-824E466845A7}"/>
              </a:ext>
            </a:extLst>
          </p:cNvPr>
          <p:cNvSpPr/>
          <p:nvPr/>
        </p:nvSpPr>
        <p:spPr>
          <a:xfrm>
            <a:off x="2565115" y="2337851"/>
            <a:ext cx="371856" cy="37185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82B059BE-A767-4A5D-B894-F03CA19F0A54}"/>
              </a:ext>
            </a:extLst>
          </p:cNvPr>
          <p:cNvSpPr/>
          <p:nvPr/>
        </p:nvSpPr>
        <p:spPr>
          <a:xfrm>
            <a:off x="6307894" y="1754777"/>
            <a:ext cx="595090" cy="271272"/>
          </a:xfrm>
          <a:prstGeom prst="rightArrow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B784B0E-37EA-49E4-AC91-CB96AF6626F7}"/>
              </a:ext>
            </a:extLst>
          </p:cNvPr>
          <p:cNvSpPr/>
          <p:nvPr/>
        </p:nvSpPr>
        <p:spPr>
          <a:xfrm>
            <a:off x="3995973" y="1698925"/>
            <a:ext cx="325216" cy="325216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C65295-7677-4D36-8E9E-4CD09A62C979}"/>
              </a:ext>
            </a:extLst>
          </p:cNvPr>
          <p:cNvSpPr txBox="1"/>
          <p:nvPr/>
        </p:nvSpPr>
        <p:spPr>
          <a:xfrm>
            <a:off x="1387530" y="5117201"/>
            <a:ext cx="1407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입력 데이터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2DE0C1C-60F6-48DE-B238-4AC23403F11D}"/>
              </a:ext>
            </a:extLst>
          </p:cNvPr>
          <p:cNvSpPr txBox="1"/>
          <p:nvPr/>
        </p:nvSpPr>
        <p:spPr>
          <a:xfrm>
            <a:off x="4878065" y="5117201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필터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693AF0-0028-4EA8-802D-03FD4B6139CE}"/>
              </a:ext>
            </a:extLst>
          </p:cNvPr>
          <p:cNvSpPr txBox="1"/>
          <p:nvPr/>
        </p:nvSpPr>
        <p:spPr>
          <a:xfrm>
            <a:off x="7528770" y="5117201"/>
            <a:ext cx="1414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출력 데이터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77BCE9D-F775-4EBF-9BFB-ADC4B7C5A9FE}"/>
              </a:ext>
            </a:extLst>
          </p:cNvPr>
          <p:cNvSpPr txBox="1"/>
          <p:nvPr/>
        </p:nvSpPr>
        <p:spPr>
          <a:xfrm>
            <a:off x="4287570" y="875890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stride=1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968126D-5EAB-4732-8AD0-CFB0D4067E3D}"/>
              </a:ext>
            </a:extLst>
          </p:cNvPr>
          <p:cNvGrpSpPr/>
          <p:nvPr/>
        </p:nvGrpSpPr>
        <p:grpSpPr>
          <a:xfrm>
            <a:off x="4718728" y="1540258"/>
            <a:ext cx="743712" cy="743712"/>
            <a:chOff x="4662403" y="1575270"/>
            <a:chExt cx="743712" cy="743712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84165557-9E32-4E5E-A52C-A084F2C9F27A}"/>
                </a:ext>
              </a:extLst>
            </p:cNvPr>
            <p:cNvSpPr/>
            <p:nvPr/>
          </p:nvSpPr>
          <p:spPr>
            <a:xfrm>
              <a:off x="4662403" y="1575270"/>
              <a:ext cx="371856" cy="3718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BB24D5E2-EDFD-4D32-8EF5-263D5D5CE57E}"/>
                </a:ext>
              </a:extLst>
            </p:cNvPr>
            <p:cNvSpPr/>
            <p:nvPr/>
          </p:nvSpPr>
          <p:spPr>
            <a:xfrm>
              <a:off x="5034259" y="1575270"/>
              <a:ext cx="371856" cy="3718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ECCA069D-F51C-4E33-BFEB-8B8DA8D220AC}"/>
                </a:ext>
              </a:extLst>
            </p:cNvPr>
            <p:cNvSpPr/>
            <p:nvPr/>
          </p:nvSpPr>
          <p:spPr>
            <a:xfrm>
              <a:off x="4662403" y="1947126"/>
              <a:ext cx="371856" cy="3718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2A1C6DDA-8FAF-4516-A055-48499B371F15}"/>
                </a:ext>
              </a:extLst>
            </p:cNvPr>
            <p:cNvSpPr/>
            <p:nvPr/>
          </p:nvSpPr>
          <p:spPr>
            <a:xfrm>
              <a:off x="5034259" y="1947126"/>
              <a:ext cx="371856" cy="3718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3BB97A2-499C-4AAD-AC99-93276A8CFB42}"/>
              </a:ext>
            </a:extLst>
          </p:cNvPr>
          <p:cNvSpPr/>
          <p:nvPr/>
        </p:nvSpPr>
        <p:spPr>
          <a:xfrm>
            <a:off x="7616054" y="1468423"/>
            <a:ext cx="371856" cy="37185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5EEA3E6-B7E1-4506-939B-191AB5F53712}"/>
              </a:ext>
            </a:extLst>
          </p:cNvPr>
          <p:cNvSpPr/>
          <p:nvPr/>
        </p:nvSpPr>
        <p:spPr>
          <a:xfrm>
            <a:off x="7987910" y="1468423"/>
            <a:ext cx="371856" cy="37185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830CDC6-AC2A-4AB2-B5FD-385B961F1C3D}"/>
              </a:ext>
            </a:extLst>
          </p:cNvPr>
          <p:cNvSpPr/>
          <p:nvPr/>
        </p:nvSpPr>
        <p:spPr>
          <a:xfrm>
            <a:off x="8359766" y="1468423"/>
            <a:ext cx="371856" cy="37185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220D681-3808-458F-B3F6-ABDDD888EA8D}"/>
              </a:ext>
            </a:extLst>
          </p:cNvPr>
          <p:cNvSpPr/>
          <p:nvPr/>
        </p:nvSpPr>
        <p:spPr>
          <a:xfrm>
            <a:off x="7616054" y="1840279"/>
            <a:ext cx="371856" cy="37185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F95C742-9574-47BB-BA20-B92AE4DBFA88}"/>
              </a:ext>
            </a:extLst>
          </p:cNvPr>
          <p:cNvSpPr/>
          <p:nvPr/>
        </p:nvSpPr>
        <p:spPr>
          <a:xfrm>
            <a:off x="7987910" y="1840279"/>
            <a:ext cx="371856" cy="37185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6A3F454-62E1-40F9-BD3D-AEB9A32F0452}"/>
              </a:ext>
            </a:extLst>
          </p:cNvPr>
          <p:cNvSpPr/>
          <p:nvPr/>
        </p:nvSpPr>
        <p:spPr>
          <a:xfrm>
            <a:off x="8359766" y="1840279"/>
            <a:ext cx="371856" cy="37185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876682C-6626-41DD-B6AD-74E041792325}"/>
              </a:ext>
            </a:extLst>
          </p:cNvPr>
          <p:cNvSpPr/>
          <p:nvPr/>
        </p:nvSpPr>
        <p:spPr>
          <a:xfrm>
            <a:off x="7616054" y="2212135"/>
            <a:ext cx="371856" cy="37185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2216475-8B3A-4AF7-A9E7-B8C220CCB4A7}"/>
              </a:ext>
            </a:extLst>
          </p:cNvPr>
          <p:cNvSpPr/>
          <p:nvPr/>
        </p:nvSpPr>
        <p:spPr>
          <a:xfrm>
            <a:off x="7987910" y="2212135"/>
            <a:ext cx="371856" cy="37185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B16B91F4-A8E8-4D6A-A8A3-16913B4BE01E}"/>
              </a:ext>
            </a:extLst>
          </p:cNvPr>
          <p:cNvSpPr/>
          <p:nvPr/>
        </p:nvSpPr>
        <p:spPr>
          <a:xfrm>
            <a:off x="8359766" y="2212135"/>
            <a:ext cx="371856" cy="37185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582B2C31-B4A4-482B-A3BB-3FF26E84EB71}"/>
              </a:ext>
            </a:extLst>
          </p:cNvPr>
          <p:cNvSpPr/>
          <p:nvPr/>
        </p:nvSpPr>
        <p:spPr>
          <a:xfrm>
            <a:off x="1449547" y="3293816"/>
            <a:ext cx="371856" cy="37185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5268EAE-CD34-48F8-A3A7-3445F0D0FD33}"/>
              </a:ext>
            </a:extLst>
          </p:cNvPr>
          <p:cNvSpPr/>
          <p:nvPr/>
        </p:nvSpPr>
        <p:spPr>
          <a:xfrm>
            <a:off x="1821403" y="3293816"/>
            <a:ext cx="371856" cy="37185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F30DA85-6E45-44CF-8199-BB8EBF9AED56}"/>
              </a:ext>
            </a:extLst>
          </p:cNvPr>
          <p:cNvSpPr/>
          <p:nvPr/>
        </p:nvSpPr>
        <p:spPr>
          <a:xfrm>
            <a:off x="2193259" y="3293816"/>
            <a:ext cx="371856" cy="37185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1FCC5B89-4B0B-4340-B61A-5280B948D74F}"/>
              </a:ext>
            </a:extLst>
          </p:cNvPr>
          <p:cNvSpPr/>
          <p:nvPr/>
        </p:nvSpPr>
        <p:spPr>
          <a:xfrm>
            <a:off x="2565115" y="3293816"/>
            <a:ext cx="371856" cy="37185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CC2F431C-2E09-482C-8822-F5FB281143AC}"/>
              </a:ext>
            </a:extLst>
          </p:cNvPr>
          <p:cNvSpPr/>
          <p:nvPr/>
        </p:nvSpPr>
        <p:spPr>
          <a:xfrm>
            <a:off x="1449547" y="3665672"/>
            <a:ext cx="371856" cy="37185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3722717-1E92-4F02-B741-936F6A179AE1}"/>
              </a:ext>
            </a:extLst>
          </p:cNvPr>
          <p:cNvSpPr/>
          <p:nvPr/>
        </p:nvSpPr>
        <p:spPr>
          <a:xfrm>
            <a:off x="1821403" y="3665672"/>
            <a:ext cx="371856" cy="37185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05B595BA-4784-477B-8C6E-2B6D92D9155D}"/>
              </a:ext>
            </a:extLst>
          </p:cNvPr>
          <p:cNvSpPr/>
          <p:nvPr/>
        </p:nvSpPr>
        <p:spPr>
          <a:xfrm>
            <a:off x="2193259" y="3665672"/>
            <a:ext cx="371856" cy="37185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D3B0088-7AD7-4159-8703-0F7D3BBB96EA}"/>
              </a:ext>
            </a:extLst>
          </p:cNvPr>
          <p:cNvSpPr/>
          <p:nvPr/>
        </p:nvSpPr>
        <p:spPr>
          <a:xfrm>
            <a:off x="2565115" y="3665672"/>
            <a:ext cx="371856" cy="37185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3DF48BE9-91C0-4A4F-B726-7EA808D06942}"/>
              </a:ext>
            </a:extLst>
          </p:cNvPr>
          <p:cNvSpPr/>
          <p:nvPr/>
        </p:nvSpPr>
        <p:spPr>
          <a:xfrm>
            <a:off x="1449547" y="4037528"/>
            <a:ext cx="371856" cy="37185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6468849B-3E03-4C1E-8903-7A4564CD96DD}"/>
              </a:ext>
            </a:extLst>
          </p:cNvPr>
          <p:cNvSpPr/>
          <p:nvPr/>
        </p:nvSpPr>
        <p:spPr>
          <a:xfrm>
            <a:off x="1821403" y="4037528"/>
            <a:ext cx="371856" cy="37185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A6A9162B-25D9-4F7D-8442-66D0EE91183E}"/>
              </a:ext>
            </a:extLst>
          </p:cNvPr>
          <p:cNvSpPr/>
          <p:nvPr/>
        </p:nvSpPr>
        <p:spPr>
          <a:xfrm>
            <a:off x="2193259" y="4037528"/>
            <a:ext cx="371856" cy="37185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D0CF41E1-11DC-4514-94C4-AAB660B69F59}"/>
              </a:ext>
            </a:extLst>
          </p:cNvPr>
          <p:cNvSpPr/>
          <p:nvPr/>
        </p:nvSpPr>
        <p:spPr>
          <a:xfrm>
            <a:off x="2565115" y="4037528"/>
            <a:ext cx="371856" cy="37185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FDF42EE8-13EA-4885-A999-E12354E45338}"/>
              </a:ext>
            </a:extLst>
          </p:cNvPr>
          <p:cNvSpPr/>
          <p:nvPr/>
        </p:nvSpPr>
        <p:spPr>
          <a:xfrm>
            <a:off x="1449547" y="4409384"/>
            <a:ext cx="371856" cy="37185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6D38A6CE-1618-4B8E-BBA7-30A6E3A67E0B}"/>
              </a:ext>
            </a:extLst>
          </p:cNvPr>
          <p:cNvSpPr/>
          <p:nvPr/>
        </p:nvSpPr>
        <p:spPr>
          <a:xfrm>
            <a:off x="1821403" y="4409384"/>
            <a:ext cx="371856" cy="37185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E6851E38-6E0E-418A-A2B2-888CA744BE8B}"/>
              </a:ext>
            </a:extLst>
          </p:cNvPr>
          <p:cNvSpPr/>
          <p:nvPr/>
        </p:nvSpPr>
        <p:spPr>
          <a:xfrm>
            <a:off x="2193259" y="4409384"/>
            <a:ext cx="371856" cy="37185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C7A89F43-2923-46D6-86EE-800D2B4A9087}"/>
              </a:ext>
            </a:extLst>
          </p:cNvPr>
          <p:cNvSpPr/>
          <p:nvPr/>
        </p:nvSpPr>
        <p:spPr>
          <a:xfrm>
            <a:off x="2565115" y="4409384"/>
            <a:ext cx="371856" cy="37185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화살표: 오른쪽 128">
            <a:extLst>
              <a:ext uri="{FF2B5EF4-FFF2-40B4-BE49-F238E27FC236}">
                <a16:creationId xmlns:a16="http://schemas.microsoft.com/office/drawing/2014/main" id="{9A56C601-F87D-4F6A-9F09-AAEC326EB05D}"/>
              </a:ext>
            </a:extLst>
          </p:cNvPr>
          <p:cNvSpPr/>
          <p:nvPr/>
        </p:nvSpPr>
        <p:spPr>
          <a:xfrm>
            <a:off x="6553058" y="3782181"/>
            <a:ext cx="595090" cy="271272"/>
          </a:xfrm>
          <a:prstGeom prst="rightArrow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0CD44DC1-13AB-4139-87B9-FA03CEBE62EE}"/>
              </a:ext>
            </a:extLst>
          </p:cNvPr>
          <p:cNvSpPr/>
          <p:nvPr/>
        </p:nvSpPr>
        <p:spPr>
          <a:xfrm>
            <a:off x="4057990" y="3755966"/>
            <a:ext cx="325216" cy="325216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4886427-44A9-467E-BD7B-21B44FA3AE35}"/>
              </a:ext>
            </a:extLst>
          </p:cNvPr>
          <p:cNvSpPr txBox="1"/>
          <p:nvPr/>
        </p:nvSpPr>
        <p:spPr>
          <a:xfrm>
            <a:off x="4287570" y="3019175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stride=2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693D3B2-C9CA-4650-84CD-26E3704DAD13}"/>
              </a:ext>
            </a:extLst>
          </p:cNvPr>
          <p:cNvGrpSpPr/>
          <p:nvPr/>
        </p:nvGrpSpPr>
        <p:grpSpPr>
          <a:xfrm>
            <a:off x="4749737" y="3638284"/>
            <a:ext cx="743712" cy="743712"/>
            <a:chOff x="4662403" y="3636698"/>
            <a:chExt cx="743712" cy="743712"/>
          </a:xfrm>
        </p:grpSpPr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FE306007-00E4-4B91-A734-B7F7B4A9A65C}"/>
                </a:ext>
              </a:extLst>
            </p:cNvPr>
            <p:cNvSpPr/>
            <p:nvPr/>
          </p:nvSpPr>
          <p:spPr>
            <a:xfrm>
              <a:off x="4662403" y="3636698"/>
              <a:ext cx="371856" cy="3718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898A8CFE-1105-44C6-9FA7-46030249532D}"/>
                </a:ext>
              </a:extLst>
            </p:cNvPr>
            <p:cNvSpPr/>
            <p:nvPr/>
          </p:nvSpPr>
          <p:spPr>
            <a:xfrm>
              <a:off x="5034259" y="3636698"/>
              <a:ext cx="371856" cy="3718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86AEB188-77F9-4B60-B3CE-DE0C1C6A3062}"/>
                </a:ext>
              </a:extLst>
            </p:cNvPr>
            <p:cNvSpPr/>
            <p:nvPr/>
          </p:nvSpPr>
          <p:spPr>
            <a:xfrm>
              <a:off x="4662403" y="4008554"/>
              <a:ext cx="371856" cy="3718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7860E6F3-2C8A-4678-ABAE-B2F5EC6D98ED}"/>
                </a:ext>
              </a:extLst>
            </p:cNvPr>
            <p:cNvSpPr/>
            <p:nvPr/>
          </p:nvSpPr>
          <p:spPr>
            <a:xfrm>
              <a:off x="5034259" y="4008554"/>
              <a:ext cx="371856" cy="3718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21259F41-FE92-4082-8D73-C264CA35B300}"/>
              </a:ext>
            </a:extLst>
          </p:cNvPr>
          <p:cNvSpPr/>
          <p:nvPr/>
        </p:nvSpPr>
        <p:spPr>
          <a:xfrm>
            <a:off x="7678071" y="3525464"/>
            <a:ext cx="371856" cy="37185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A5E06890-98AB-48EF-A4DC-3819053A191E}"/>
              </a:ext>
            </a:extLst>
          </p:cNvPr>
          <p:cNvSpPr/>
          <p:nvPr/>
        </p:nvSpPr>
        <p:spPr>
          <a:xfrm>
            <a:off x="8049927" y="3525464"/>
            <a:ext cx="371856" cy="37185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5C653E31-A445-4F2C-AEA9-F85C63FE6ABF}"/>
              </a:ext>
            </a:extLst>
          </p:cNvPr>
          <p:cNvSpPr/>
          <p:nvPr/>
        </p:nvSpPr>
        <p:spPr>
          <a:xfrm>
            <a:off x="7678071" y="3897320"/>
            <a:ext cx="371856" cy="37185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8FA1615B-8BA0-48D0-8953-7A63E11522F2}"/>
              </a:ext>
            </a:extLst>
          </p:cNvPr>
          <p:cNvSpPr/>
          <p:nvPr/>
        </p:nvSpPr>
        <p:spPr>
          <a:xfrm>
            <a:off x="8049927" y="3897320"/>
            <a:ext cx="371856" cy="37185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01641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합성곱 연산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합성곱 연산 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-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스트라이드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4E261AF-F793-470F-80AD-BCFF9A4490DA}"/>
                  </a:ext>
                </a:extLst>
              </p:cNvPr>
              <p:cNvSpPr txBox="1"/>
              <p:nvPr/>
            </p:nvSpPr>
            <p:spPr>
              <a:xfrm>
                <a:off x="2709672" y="1149096"/>
                <a:ext cx="3302699" cy="694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𝑂𝐻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𝐹𝐻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4E261AF-F793-470F-80AD-BCFF9A449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672" y="1149096"/>
                <a:ext cx="3302699" cy="6940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8648374-363A-4337-9697-2321D53305C2}"/>
                  </a:ext>
                </a:extLst>
              </p:cNvPr>
              <p:cNvSpPr txBox="1"/>
              <p:nvPr/>
            </p:nvSpPr>
            <p:spPr>
              <a:xfrm>
                <a:off x="2709672" y="2246830"/>
                <a:ext cx="3513719" cy="694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𝑂𝑊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𝐹𝑊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8648374-363A-4337-9697-2321D5330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672" y="2246830"/>
                <a:ext cx="3513719" cy="6940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BD9C3BEB-2EC7-44DD-AFCB-A4D558827109}"/>
              </a:ext>
            </a:extLst>
          </p:cNvPr>
          <p:cNvSpPr txBox="1"/>
          <p:nvPr/>
        </p:nvSpPr>
        <p:spPr>
          <a:xfrm>
            <a:off x="7050024" y="1149096"/>
            <a:ext cx="1913985" cy="18466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OH : 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출력 높이</a:t>
            </a:r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H   : 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입력 높이</a:t>
            </a:r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P : 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패딩</a:t>
            </a:r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FH : 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필터 높이</a:t>
            </a:r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 : Stride</a:t>
            </a:r>
            <a:endParaRPr lang="ko-KR" altLang="en-US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pic>
        <p:nvPicPr>
          <p:cNvPr id="1026" name="Picture 2" descr="고양이와 개는 달라요” SNS '고양이 산책' 유행에 전문가 충고">
            <a:extLst>
              <a:ext uri="{FF2B5EF4-FFF2-40B4-BE49-F238E27FC236}">
                <a16:creationId xmlns:a16="http://schemas.microsoft.com/office/drawing/2014/main" id="{F4EB4EAE-92AD-4FD1-A837-C99091F5A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625" y="3534498"/>
            <a:ext cx="2638425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2991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CA7D42-9171-4D1E-B949-2EC45E46093A}"/>
              </a:ext>
            </a:extLst>
          </p:cNvPr>
          <p:cNvSpPr txBox="1"/>
          <p:nvPr/>
        </p:nvSpPr>
        <p:spPr>
          <a:xfrm>
            <a:off x="517097" y="1055984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패딩과 </a:t>
            </a:r>
            <a:r>
              <a:rPr lang="ko-KR" altLang="en-US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스트라이드</a:t>
            </a:r>
            <a:r>
              <a:rPr lang="ko-KR" altLang="en-US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이해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45CD1E6-4CD9-474B-A193-CB50295D9E29}"/>
              </a:ext>
            </a:extLst>
          </p:cNvPr>
          <p:cNvSpPr txBox="1"/>
          <p:nvPr/>
        </p:nvSpPr>
        <p:spPr>
          <a:xfrm>
            <a:off x="690514" y="1439274"/>
            <a:ext cx="5801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세임 패딩은 출력 배열의 길이를 원본 배열의 원소의 길이와 동일하게 만든다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834B26C-AD63-4951-A8A2-C967692BFD03}"/>
              </a:ext>
            </a:extLst>
          </p:cNvPr>
          <p:cNvSpPr/>
          <p:nvPr/>
        </p:nvSpPr>
        <p:spPr>
          <a:xfrm>
            <a:off x="2191510" y="2197643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ABE12D3-5B0F-4009-B8B5-D45A9480FC16}"/>
              </a:ext>
            </a:extLst>
          </p:cNvPr>
          <p:cNvSpPr/>
          <p:nvPr/>
        </p:nvSpPr>
        <p:spPr>
          <a:xfrm>
            <a:off x="2425117" y="2197643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2E36BFE8-CF1B-4918-A1CA-66FF199E8173}"/>
              </a:ext>
            </a:extLst>
          </p:cNvPr>
          <p:cNvSpPr/>
          <p:nvPr/>
        </p:nvSpPr>
        <p:spPr>
          <a:xfrm>
            <a:off x="2658723" y="2197643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14D783F-279A-439C-8281-D6BEAA7118DA}"/>
              </a:ext>
            </a:extLst>
          </p:cNvPr>
          <p:cNvSpPr/>
          <p:nvPr/>
        </p:nvSpPr>
        <p:spPr>
          <a:xfrm>
            <a:off x="2892329" y="2197643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B00FD7A-2557-489E-992E-2E0DF9CC94A6}"/>
              </a:ext>
            </a:extLst>
          </p:cNvPr>
          <p:cNvSpPr/>
          <p:nvPr/>
        </p:nvSpPr>
        <p:spPr>
          <a:xfrm>
            <a:off x="3125935" y="2197643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E08EC36-BAB7-4828-8A5F-6C9507D4DF43}"/>
              </a:ext>
            </a:extLst>
          </p:cNvPr>
          <p:cNvSpPr/>
          <p:nvPr/>
        </p:nvSpPr>
        <p:spPr>
          <a:xfrm>
            <a:off x="3359541" y="2197643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BB5E27D-527C-41CC-8B43-D8288C3112B4}"/>
              </a:ext>
            </a:extLst>
          </p:cNvPr>
          <p:cNvSpPr/>
          <p:nvPr/>
        </p:nvSpPr>
        <p:spPr>
          <a:xfrm>
            <a:off x="3593147" y="2197643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D0EAEDE-88E9-4095-A325-8AA269741D4A}"/>
              </a:ext>
            </a:extLst>
          </p:cNvPr>
          <p:cNvSpPr/>
          <p:nvPr/>
        </p:nvSpPr>
        <p:spPr>
          <a:xfrm>
            <a:off x="3826753" y="2197643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5C2EFB4F-D188-4CF3-AAC7-29CFE5A346FC}"/>
              </a:ext>
            </a:extLst>
          </p:cNvPr>
          <p:cNvSpPr/>
          <p:nvPr/>
        </p:nvSpPr>
        <p:spPr>
          <a:xfrm>
            <a:off x="4060359" y="2197643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79D3684-8112-4657-BFDA-986A03001EAB}"/>
              </a:ext>
            </a:extLst>
          </p:cNvPr>
          <p:cNvSpPr txBox="1"/>
          <p:nvPr/>
        </p:nvSpPr>
        <p:spPr>
          <a:xfrm>
            <a:off x="1462885" y="2238580"/>
            <a:ext cx="220069" cy="227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endParaRPr lang="ko-KR" altLang="en-US" sz="1100">
              <a:solidFill>
                <a:srgbClr val="000000"/>
              </a:solidFill>
              <a:latin typeface="Cambria Math" panose="02040503050406030204" pitchFamily="18" charset="0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78603EE-DC0A-49A9-826B-383533B73E34}"/>
                  </a:ext>
                </a:extLst>
              </p:cNvPr>
              <p:cNvSpPr txBox="1"/>
              <p:nvPr/>
            </p:nvSpPr>
            <p:spPr>
              <a:xfrm>
                <a:off x="1399665" y="2561506"/>
                <a:ext cx="33624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𝑤</m:t>
                      </m:r>
                    </m:oMath>
                  </m:oMathPara>
                </a14:m>
                <a:endParaRPr lang="ko-KR" altLang="en-US" sz="1100">
                  <a:solidFill>
                    <a:srgbClr val="00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78603EE-DC0A-49A9-826B-383533B73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665" y="2561506"/>
                <a:ext cx="336246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직사각형 89">
            <a:extLst>
              <a:ext uri="{FF2B5EF4-FFF2-40B4-BE49-F238E27FC236}">
                <a16:creationId xmlns:a16="http://schemas.microsoft.com/office/drawing/2014/main" id="{DE72AB3C-CF30-46AF-BE26-5E89AF6BC47C}"/>
              </a:ext>
            </a:extLst>
          </p:cNvPr>
          <p:cNvSpPr/>
          <p:nvPr/>
        </p:nvSpPr>
        <p:spPr>
          <a:xfrm>
            <a:off x="1727373" y="2540086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5B976457-1E37-4AC3-80C3-D852FFC1F331}"/>
              </a:ext>
            </a:extLst>
          </p:cNvPr>
          <p:cNvSpPr/>
          <p:nvPr/>
        </p:nvSpPr>
        <p:spPr>
          <a:xfrm>
            <a:off x="1960979" y="2540086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4A35A7C7-AFF5-4EDE-A1B5-22D319977A98}"/>
              </a:ext>
            </a:extLst>
          </p:cNvPr>
          <p:cNvSpPr/>
          <p:nvPr/>
        </p:nvSpPr>
        <p:spPr>
          <a:xfrm>
            <a:off x="2194585" y="2540086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D8DD1F98-DF35-497D-97EE-78D6D526918B}"/>
              </a:ext>
            </a:extLst>
          </p:cNvPr>
          <p:cNvSpPr/>
          <p:nvPr/>
        </p:nvSpPr>
        <p:spPr>
          <a:xfrm>
            <a:off x="2428191" y="2540086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55A268D-C46D-4AA7-A0FF-CC67449F7605}"/>
              </a:ext>
            </a:extLst>
          </p:cNvPr>
          <p:cNvSpPr/>
          <p:nvPr/>
        </p:nvSpPr>
        <p:spPr>
          <a:xfrm>
            <a:off x="1960979" y="2859151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82B3FF4-83F5-4B36-B35C-38608D943D32}"/>
              </a:ext>
            </a:extLst>
          </p:cNvPr>
          <p:cNvSpPr/>
          <p:nvPr/>
        </p:nvSpPr>
        <p:spPr>
          <a:xfrm>
            <a:off x="2194585" y="2859151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B2508201-C5D0-420C-B8BE-BB6B7ECF3195}"/>
              </a:ext>
            </a:extLst>
          </p:cNvPr>
          <p:cNvSpPr/>
          <p:nvPr/>
        </p:nvSpPr>
        <p:spPr>
          <a:xfrm>
            <a:off x="2428191" y="2859151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E8ED54E5-28F0-407D-9466-2DF6648C0B5C}"/>
              </a:ext>
            </a:extLst>
          </p:cNvPr>
          <p:cNvSpPr/>
          <p:nvPr/>
        </p:nvSpPr>
        <p:spPr>
          <a:xfrm>
            <a:off x="2661797" y="2859151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3746B7FE-5F03-44FD-9CCC-2DABD74AFA77}"/>
              </a:ext>
            </a:extLst>
          </p:cNvPr>
          <p:cNvSpPr/>
          <p:nvPr/>
        </p:nvSpPr>
        <p:spPr>
          <a:xfrm>
            <a:off x="2189152" y="3187587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9C355B4C-E0E6-49E2-B44D-3D133C5C16DF}"/>
              </a:ext>
            </a:extLst>
          </p:cNvPr>
          <p:cNvSpPr/>
          <p:nvPr/>
        </p:nvSpPr>
        <p:spPr>
          <a:xfrm>
            <a:off x="2422757" y="3187587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8BA6B41E-3EA7-46F0-8DDA-930D5A5FA2B7}"/>
              </a:ext>
            </a:extLst>
          </p:cNvPr>
          <p:cNvSpPr/>
          <p:nvPr/>
        </p:nvSpPr>
        <p:spPr>
          <a:xfrm>
            <a:off x="2656364" y="3187587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0A91B0D6-D20A-4712-BCDF-25D07BAF8787}"/>
              </a:ext>
            </a:extLst>
          </p:cNvPr>
          <p:cNvSpPr/>
          <p:nvPr/>
        </p:nvSpPr>
        <p:spPr>
          <a:xfrm>
            <a:off x="2889969" y="3187587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742C221-4FFA-4BF4-BFB3-475132716451}"/>
              </a:ext>
            </a:extLst>
          </p:cNvPr>
          <p:cNvSpPr/>
          <p:nvPr/>
        </p:nvSpPr>
        <p:spPr>
          <a:xfrm>
            <a:off x="1724297" y="2197643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79838E1-F791-47E7-9DB0-1D7AE8919B2A}"/>
              </a:ext>
            </a:extLst>
          </p:cNvPr>
          <p:cNvSpPr/>
          <p:nvPr/>
        </p:nvSpPr>
        <p:spPr>
          <a:xfrm>
            <a:off x="1957904" y="2197643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26E3FEB-2D12-46A5-AA5E-41FFCA76B69C}"/>
              </a:ext>
            </a:extLst>
          </p:cNvPr>
          <p:cNvSpPr/>
          <p:nvPr/>
        </p:nvSpPr>
        <p:spPr>
          <a:xfrm>
            <a:off x="4293965" y="2196662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7195333-0B78-4DF7-92B7-1189FA386101}"/>
              </a:ext>
            </a:extLst>
          </p:cNvPr>
          <p:cNvSpPr/>
          <p:nvPr/>
        </p:nvSpPr>
        <p:spPr>
          <a:xfrm>
            <a:off x="2422757" y="3516023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7639CC9-5BBA-40A6-A553-100E2FABE364}"/>
              </a:ext>
            </a:extLst>
          </p:cNvPr>
          <p:cNvSpPr/>
          <p:nvPr/>
        </p:nvSpPr>
        <p:spPr>
          <a:xfrm>
            <a:off x="2656363" y="3516023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CE59BA2-83E0-4A97-9A09-7EACA4AEA65F}"/>
              </a:ext>
            </a:extLst>
          </p:cNvPr>
          <p:cNvSpPr/>
          <p:nvPr/>
        </p:nvSpPr>
        <p:spPr>
          <a:xfrm>
            <a:off x="2889969" y="3516023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8FFF032-8F03-48C0-8128-07132411EB28}"/>
              </a:ext>
            </a:extLst>
          </p:cNvPr>
          <p:cNvSpPr/>
          <p:nvPr/>
        </p:nvSpPr>
        <p:spPr>
          <a:xfrm>
            <a:off x="3123575" y="3516023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DD1AF34-A91F-4FE1-9213-74E6DDE644EC}"/>
              </a:ext>
            </a:extLst>
          </p:cNvPr>
          <p:cNvSpPr/>
          <p:nvPr/>
        </p:nvSpPr>
        <p:spPr>
          <a:xfrm>
            <a:off x="2656363" y="3844459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1B25346-3141-4E6F-B872-CA0E061A8DFF}"/>
              </a:ext>
            </a:extLst>
          </p:cNvPr>
          <p:cNvSpPr/>
          <p:nvPr/>
        </p:nvSpPr>
        <p:spPr>
          <a:xfrm>
            <a:off x="2889968" y="3844459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0C5AF3B-5CBE-4115-9FD3-C8FB041402F7}"/>
              </a:ext>
            </a:extLst>
          </p:cNvPr>
          <p:cNvSpPr/>
          <p:nvPr/>
        </p:nvSpPr>
        <p:spPr>
          <a:xfrm>
            <a:off x="3123575" y="3844459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2BB4F98-A6E0-43D4-A21C-C05DAE7893E9}"/>
              </a:ext>
            </a:extLst>
          </p:cNvPr>
          <p:cNvSpPr/>
          <p:nvPr/>
        </p:nvSpPr>
        <p:spPr>
          <a:xfrm>
            <a:off x="3357180" y="3844459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0160474-9C17-4245-8B30-AEAD96C1B886}"/>
              </a:ext>
            </a:extLst>
          </p:cNvPr>
          <p:cNvSpPr/>
          <p:nvPr/>
        </p:nvSpPr>
        <p:spPr>
          <a:xfrm>
            <a:off x="2889968" y="4172896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15AB7E3-7DDA-4F3C-976B-315D6C007E92}"/>
              </a:ext>
            </a:extLst>
          </p:cNvPr>
          <p:cNvSpPr/>
          <p:nvPr/>
        </p:nvSpPr>
        <p:spPr>
          <a:xfrm>
            <a:off x="3123574" y="4172896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7AF9EA7-73FC-4304-9307-F27E807C1BEC}"/>
              </a:ext>
            </a:extLst>
          </p:cNvPr>
          <p:cNvSpPr/>
          <p:nvPr/>
        </p:nvSpPr>
        <p:spPr>
          <a:xfrm>
            <a:off x="3357180" y="4172896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74F75DE-2F85-43DF-AFC9-859764367A26}"/>
              </a:ext>
            </a:extLst>
          </p:cNvPr>
          <p:cNvSpPr/>
          <p:nvPr/>
        </p:nvSpPr>
        <p:spPr>
          <a:xfrm>
            <a:off x="3590786" y="4172896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60212DF-4752-4FB9-881B-D6799DA34C1D}"/>
              </a:ext>
            </a:extLst>
          </p:cNvPr>
          <p:cNvSpPr/>
          <p:nvPr/>
        </p:nvSpPr>
        <p:spPr>
          <a:xfrm>
            <a:off x="3123574" y="4501332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A866DAE-CA68-4D43-94E9-04EF09EE3D05}"/>
              </a:ext>
            </a:extLst>
          </p:cNvPr>
          <p:cNvSpPr/>
          <p:nvPr/>
        </p:nvSpPr>
        <p:spPr>
          <a:xfrm>
            <a:off x="3357179" y="4501332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57786BC-1885-44AD-9A6D-1D72FE1414F2}"/>
              </a:ext>
            </a:extLst>
          </p:cNvPr>
          <p:cNvSpPr/>
          <p:nvPr/>
        </p:nvSpPr>
        <p:spPr>
          <a:xfrm>
            <a:off x="3590786" y="4501332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2CDC8E3-E37E-498F-88A9-6F2761964D23}"/>
              </a:ext>
            </a:extLst>
          </p:cNvPr>
          <p:cNvSpPr/>
          <p:nvPr/>
        </p:nvSpPr>
        <p:spPr>
          <a:xfrm>
            <a:off x="3824391" y="4501332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65258FF-9D60-4862-8EDB-A0E56688E8B2}"/>
              </a:ext>
            </a:extLst>
          </p:cNvPr>
          <p:cNvSpPr/>
          <p:nvPr/>
        </p:nvSpPr>
        <p:spPr>
          <a:xfrm>
            <a:off x="3357179" y="4829768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0FFF0DF-0F60-4CFD-8183-0AC150272ADD}"/>
              </a:ext>
            </a:extLst>
          </p:cNvPr>
          <p:cNvSpPr/>
          <p:nvPr/>
        </p:nvSpPr>
        <p:spPr>
          <a:xfrm>
            <a:off x="3590785" y="4829768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9212FD7-AFCE-4A1C-9313-E353DB4EC4DF}"/>
              </a:ext>
            </a:extLst>
          </p:cNvPr>
          <p:cNvSpPr/>
          <p:nvPr/>
        </p:nvSpPr>
        <p:spPr>
          <a:xfrm>
            <a:off x="3824391" y="4829768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72D0512-9A1E-4713-A2CA-48C0A44F0C41}"/>
              </a:ext>
            </a:extLst>
          </p:cNvPr>
          <p:cNvSpPr/>
          <p:nvPr/>
        </p:nvSpPr>
        <p:spPr>
          <a:xfrm>
            <a:off x="4057997" y="4829768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96C0CB0-5C24-498A-AFF5-05EE8C942724}"/>
              </a:ext>
            </a:extLst>
          </p:cNvPr>
          <p:cNvSpPr/>
          <p:nvPr/>
        </p:nvSpPr>
        <p:spPr>
          <a:xfrm>
            <a:off x="3590785" y="5158205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69E9EB0-CCD7-477B-BE76-5F08D6C784DB}"/>
              </a:ext>
            </a:extLst>
          </p:cNvPr>
          <p:cNvSpPr/>
          <p:nvPr/>
        </p:nvSpPr>
        <p:spPr>
          <a:xfrm>
            <a:off x="3824391" y="5158205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74FA8EB-C593-4478-A094-67EB89B0665F}"/>
              </a:ext>
            </a:extLst>
          </p:cNvPr>
          <p:cNvSpPr/>
          <p:nvPr/>
        </p:nvSpPr>
        <p:spPr>
          <a:xfrm>
            <a:off x="4057997" y="5158205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F7C0A9B-99C3-401B-9C79-11E9E877369B}"/>
              </a:ext>
            </a:extLst>
          </p:cNvPr>
          <p:cNvSpPr/>
          <p:nvPr/>
        </p:nvSpPr>
        <p:spPr>
          <a:xfrm>
            <a:off x="4291603" y="5158205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1EDFAAEC-BEF7-413E-9D99-1E12993CABAA}"/>
              </a:ext>
            </a:extLst>
          </p:cNvPr>
          <p:cNvCxnSpPr>
            <a:cxnSpLocks/>
          </p:cNvCxnSpPr>
          <p:nvPr/>
        </p:nvCxnSpPr>
        <p:spPr>
          <a:xfrm>
            <a:off x="4291596" y="2453645"/>
            <a:ext cx="0" cy="238394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B8662335-EFD0-4E3C-A3E9-0DA67A2DAC28}"/>
              </a:ext>
            </a:extLst>
          </p:cNvPr>
          <p:cNvCxnSpPr>
            <a:cxnSpLocks/>
          </p:cNvCxnSpPr>
          <p:nvPr/>
        </p:nvCxnSpPr>
        <p:spPr>
          <a:xfrm flipH="1">
            <a:off x="4065793" y="2471499"/>
            <a:ext cx="1" cy="202983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F19F2FA2-CA5E-4166-B865-D0E41F79FC76}"/>
              </a:ext>
            </a:extLst>
          </p:cNvPr>
          <p:cNvCxnSpPr>
            <a:cxnSpLocks/>
          </p:cNvCxnSpPr>
          <p:nvPr/>
        </p:nvCxnSpPr>
        <p:spPr>
          <a:xfrm>
            <a:off x="3823681" y="2464622"/>
            <a:ext cx="0" cy="170827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C2052208-063D-4B82-A3B3-EA559B9EC81B}"/>
              </a:ext>
            </a:extLst>
          </p:cNvPr>
          <p:cNvCxnSpPr>
            <a:cxnSpLocks/>
          </p:cNvCxnSpPr>
          <p:nvPr/>
        </p:nvCxnSpPr>
        <p:spPr>
          <a:xfrm>
            <a:off x="2895931" y="2470574"/>
            <a:ext cx="0" cy="38857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A115B22C-E81A-4C4B-AA45-0795552E289D}"/>
              </a:ext>
            </a:extLst>
          </p:cNvPr>
          <p:cNvCxnSpPr>
            <a:cxnSpLocks/>
          </p:cNvCxnSpPr>
          <p:nvPr/>
        </p:nvCxnSpPr>
        <p:spPr>
          <a:xfrm>
            <a:off x="3125731" y="2473821"/>
            <a:ext cx="0" cy="71376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25A91C98-2996-4F1B-8F4B-47C9D3C4AC1B}"/>
              </a:ext>
            </a:extLst>
          </p:cNvPr>
          <p:cNvCxnSpPr>
            <a:cxnSpLocks/>
          </p:cNvCxnSpPr>
          <p:nvPr/>
        </p:nvCxnSpPr>
        <p:spPr>
          <a:xfrm>
            <a:off x="3357533" y="2473165"/>
            <a:ext cx="0" cy="104285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3C3095B5-FD3A-4698-BA4B-D44B0247010E}"/>
              </a:ext>
            </a:extLst>
          </p:cNvPr>
          <p:cNvCxnSpPr>
            <a:cxnSpLocks/>
          </p:cNvCxnSpPr>
          <p:nvPr/>
        </p:nvCxnSpPr>
        <p:spPr>
          <a:xfrm>
            <a:off x="3594590" y="2472509"/>
            <a:ext cx="0" cy="138123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B6579333-64E4-4603-AA52-C9F06144C181}"/>
              </a:ext>
            </a:extLst>
          </p:cNvPr>
          <p:cNvCxnSpPr>
            <a:cxnSpLocks/>
          </p:cNvCxnSpPr>
          <p:nvPr/>
        </p:nvCxnSpPr>
        <p:spPr>
          <a:xfrm>
            <a:off x="4607922" y="2659638"/>
            <a:ext cx="2245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83792AA2-B31B-4AA9-8BE2-9BF2E1FC6236}"/>
              </a:ext>
            </a:extLst>
          </p:cNvPr>
          <p:cNvCxnSpPr>
            <a:cxnSpLocks/>
          </p:cNvCxnSpPr>
          <p:nvPr/>
        </p:nvCxnSpPr>
        <p:spPr>
          <a:xfrm>
            <a:off x="4607922" y="2988325"/>
            <a:ext cx="2245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DE52A03E-2E7B-49BE-97DD-F6FA15D1F604}"/>
              </a:ext>
            </a:extLst>
          </p:cNvPr>
          <p:cNvCxnSpPr>
            <a:cxnSpLocks/>
          </p:cNvCxnSpPr>
          <p:nvPr/>
        </p:nvCxnSpPr>
        <p:spPr>
          <a:xfrm>
            <a:off x="4607922" y="3317012"/>
            <a:ext cx="2245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82AB71ED-62D2-4F6C-BCBF-7187D3126926}"/>
              </a:ext>
            </a:extLst>
          </p:cNvPr>
          <p:cNvCxnSpPr>
            <a:cxnSpLocks/>
          </p:cNvCxnSpPr>
          <p:nvPr/>
        </p:nvCxnSpPr>
        <p:spPr>
          <a:xfrm>
            <a:off x="4607922" y="3645699"/>
            <a:ext cx="2245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4629313B-7CA6-4A7F-915F-56E54600FBC8}"/>
              </a:ext>
            </a:extLst>
          </p:cNvPr>
          <p:cNvCxnSpPr>
            <a:cxnSpLocks/>
          </p:cNvCxnSpPr>
          <p:nvPr/>
        </p:nvCxnSpPr>
        <p:spPr>
          <a:xfrm>
            <a:off x="4607922" y="3974386"/>
            <a:ext cx="2245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A6C49C02-C46A-4934-8A84-B969BD991385}"/>
              </a:ext>
            </a:extLst>
          </p:cNvPr>
          <p:cNvCxnSpPr>
            <a:cxnSpLocks/>
          </p:cNvCxnSpPr>
          <p:nvPr/>
        </p:nvCxnSpPr>
        <p:spPr>
          <a:xfrm>
            <a:off x="4607922" y="4303073"/>
            <a:ext cx="2245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C6EA4535-A01F-48C6-B8D4-12EFC08C92BB}"/>
              </a:ext>
            </a:extLst>
          </p:cNvPr>
          <p:cNvCxnSpPr>
            <a:cxnSpLocks/>
          </p:cNvCxnSpPr>
          <p:nvPr/>
        </p:nvCxnSpPr>
        <p:spPr>
          <a:xfrm>
            <a:off x="4607922" y="4631760"/>
            <a:ext cx="2245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4929FF95-3254-4B0B-A5D6-8B524A772842}"/>
              </a:ext>
            </a:extLst>
          </p:cNvPr>
          <p:cNvCxnSpPr>
            <a:cxnSpLocks/>
          </p:cNvCxnSpPr>
          <p:nvPr/>
        </p:nvCxnSpPr>
        <p:spPr>
          <a:xfrm>
            <a:off x="4607922" y="4960447"/>
            <a:ext cx="2245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0CA08B9C-9942-4EF9-8D14-373AE5BCA7BD}"/>
              </a:ext>
            </a:extLst>
          </p:cNvPr>
          <p:cNvCxnSpPr>
            <a:cxnSpLocks/>
          </p:cNvCxnSpPr>
          <p:nvPr/>
        </p:nvCxnSpPr>
        <p:spPr>
          <a:xfrm>
            <a:off x="4607922" y="5289134"/>
            <a:ext cx="2245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49F1B68E-07DF-423F-A258-6BD689727CEC}"/>
              </a:ext>
            </a:extLst>
          </p:cNvPr>
          <p:cNvSpPr txBox="1"/>
          <p:nvPr/>
        </p:nvSpPr>
        <p:spPr>
          <a:xfrm>
            <a:off x="4816660" y="2541964"/>
            <a:ext cx="344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34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FA90CB8-197D-4DED-ABE0-3817037CDE5F}"/>
              </a:ext>
            </a:extLst>
          </p:cNvPr>
          <p:cNvSpPr txBox="1"/>
          <p:nvPr/>
        </p:nvSpPr>
        <p:spPr>
          <a:xfrm>
            <a:off x="4816660" y="2869910"/>
            <a:ext cx="344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51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D8B8178-CDCB-4EF5-BA34-9CADDAD3D124}"/>
              </a:ext>
            </a:extLst>
          </p:cNvPr>
          <p:cNvSpPr txBox="1"/>
          <p:nvPr/>
        </p:nvSpPr>
        <p:spPr>
          <a:xfrm>
            <a:off x="4816660" y="3197856"/>
            <a:ext cx="344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48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3EB3F1A-3680-47D7-9FB3-93CC737E82E4}"/>
              </a:ext>
            </a:extLst>
          </p:cNvPr>
          <p:cNvSpPr txBox="1"/>
          <p:nvPr/>
        </p:nvSpPr>
        <p:spPr>
          <a:xfrm>
            <a:off x="4816660" y="3525802"/>
            <a:ext cx="344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57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18C6270-DEE2-438A-AD00-AE4A4F4984B4}"/>
              </a:ext>
            </a:extLst>
          </p:cNvPr>
          <p:cNvSpPr txBox="1"/>
          <p:nvPr/>
        </p:nvSpPr>
        <p:spPr>
          <a:xfrm>
            <a:off x="4816660" y="3853748"/>
            <a:ext cx="344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24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B6C4F0E-EF9F-4B80-982E-89CB5AFD455E}"/>
              </a:ext>
            </a:extLst>
          </p:cNvPr>
          <p:cNvSpPr txBox="1"/>
          <p:nvPr/>
        </p:nvSpPr>
        <p:spPr>
          <a:xfrm>
            <a:off x="4816660" y="4181694"/>
            <a:ext cx="344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25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3EC9167-9D87-434D-AD6D-EA36D655F551}"/>
              </a:ext>
            </a:extLst>
          </p:cNvPr>
          <p:cNvSpPr txBox="1"/>
          <p:nvPr/>
        </p:nvSpPr>
        <p:spPr>
          <a:xfrm>
            <a:off x="4816660" y="4509640"/>
            <a:ext cx="344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16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5D6AD2B-D155-4C59-A804-3C9F7FABC38A}"/>
              </a:ext>
            </a:extLst>
          </p:cNvPr>
          <p:cNvSpPr txBox="1"/>
          <p:nvPr/>
        </p:nvSpPr>
        <p:spPr>
          <a:xfrm>
            <a:off x="4816660" y="4837586"/>
            <a:ext cx="344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39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3DFA21DB-C127-44F4-967C-3B5E22A3329A}"/>
              </a:ext>
            </a:extLst>
          </p:cNvPr>
          <p:cNvSpPr txBox="1"/>
          <p:nvPr/>
        </p:nvSpPr>
        <p:spPr>
          <a:xfrm>
            <a:off x="4816660" y="5165532"/>
            <a:ext cx="344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29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5995D0B2-3B96-4C63-8D18-8C91EACDAD41}"/>
              </a:ext>
            </a:extLst>
          </p:cNvPr>
          <p:cNvSpPr/>
          <p:nvPr/>
        </p:nvSpPr>
        <p:spPr>
          <a:xfrm>
            <a:off x="6211614" y="2163076"/>
            <a:ext cx="3189890" cy="307777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fr-FR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correlate(x, w, mode='same')</a:t>
            </a:r>
            <a:endParaRPr lang="en-US" altLang="ko-KR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8E39628C-E98C-435E-B043-E7139030A312}"/>
              </a:ext>
            </a:extLst>
          </p:cNvPr>
          <p:cNvSpPr txBox="1"/>
          <p:nvPr/>
        </p:nvSpPr>
        <p:spPr>
          <a:xfrm>
            <a:off x="6261975" y="2554581"/>
            <a:ext cx="3001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array([34, 51, 48, 57, 24, 25, 16, 39, 29])</a:t>
            </a:r>
            <a:endParaRPr lang="ko-KR" altLang="en-US" sz="12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0017F0CE-C3EA-4E9D-AB4B-65D8E262C19F}"/>
              </a:ext>
            </a:extLst>
          </p:cNvPr>
          <p:cNvCxnSpPr>
            <a:cxnSpLocks/>
          </p:cNvCxnSpPr>
          <p:nvPr/>
        </p:nvCxnSpPr>
        <p:spPr>
          <a:xfrm>
            <a:off x="4528452" y="2453645"/>
            <a:ext cx="0" cy="270456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오른쪽 중괄호 114">
            <a:extLst>
              <a:ext uri="{FF2B5EF4-FFF2-40B4-BE49-F238E27FC236}">
                <a16:creationId xmlns:a16="http://schemas.microsoft.com/office/drawing/2014/main" id="{B29F2302-7539-4989-98E8-A07C4E10854F}"/>
              </a:ext>
            </a:extLst>
          </p:cNvPr>
          <p:cNvSpPr/>
          <p:nvPr/>
        </p:nvSpPr>
        <p:spPr>
          <a:xfrm rot="5400000" flipH="1">
            <a:off x="3156763" y="1072084"/>
            <a:ext cx="162917" cy="2098142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7C82F15-DAFF-4EA0-8F16-0FFC4F06C119}"/>
              </a:ext>
            </a:extLst>
          </p:cNvPr>
          <p:cNvSpPr txBox="1"/>
          <p:nvPr/>
        </p:nvSpPr>
        <p:spPr>
          <a:xfrm>
            <a:off x="3095393" y="1785514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9</a:t>
            </a:r>
            <a:endParaRPr lang="ko-KR" altLang="en-US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17" name="오른쪽 중괄호 116">
            <a:extLst>
              <a:ext uri="{FF2B5EF4-FFF2-40B4-BE49-F238E27FC236}">
                <a16:creationId xmlns:a16="http://schemas.microsoft.com/office/drawing/2014/main" id="{C87D9BB7-A699-4787-9818-5453369FC0BE}"/>
              </a:ext>
            </a:extLst>
          </p:cNvPr>
          <p:cNvSpPr/>
          <p:nvPr/>
        </p:nvSpPr>
        <p:spPr>
          <a:xfrm rot="10800000" flipH="1">
            <a:off x="5181098" y="2645671"/>
            <a:ext cx="157898" cy="265922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F7D6E69-DACD-47D7-8FD5-B5BC80937CFC}"/>
              </a:ext>
            </a:extLst>
          </p:cNvPr>
          <p:cNvSpPr txBox="1"/>
          <p:nvPr/>
        </p:nvSpPr>
        <p:spPr>
          <a:xfrm>
            <a:off x="5337420" y="3820497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9</a:t>
            </a:r>
            <a:endParaRPr lang="ko-KR" altLang="en-US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289828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합성곱 연산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합성곱 연산 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-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스트라이드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4E261AF-F793-470F-80AD-BCFF9A4490DA}"/>
                  </a:ext>
                </a:extLst>
              </p:cNvPr>
              <p:cNvSpPr txBox="1"/>
              <p:nvPr/>
            </p:nvSpPr>
            <p:spPr>
              <a:xfrm>
                <a:off x="2709672" y="1149096"/>
                <a:ext cx="3302699" cy="694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𝑂𝐻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𝐹𝐻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4E261AF-F793-470F-80AD-BCFF9A449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672" y="1149096"/>
                <a:ext cx="3302699" cy="6940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8648374-363A-4337-9697-2321D53305C2}"/>
                  </a:ext>
                </a:extLst>
              </p:cNvPr>
              <p:cNvSpPr txBox="1"/>
              <p:nvPr/>
            </p:nvSpPr>
            <p:spPr>
              <a:xfrm>
                <a:off x="2709672" y="2246830"/>
                <a:ext cx="3513719" cy="694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𝑂𝑊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𝐹𝑊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8648374-363A-4337-9697-2321D5330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672" y="2246830"/>
                <a:ext cx="3513719" cy="6940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BD9C3BEB-2EC7-44DD-AFCB-A4D558827109}"/>
              </a:ext>
            </a:extLst>
          </p:cNvPr>
          <p:cNvSpPr txBox="1"/>
          <p:nvPr/>
        </p:nvSpPr>
        <p:spPr>
          <a:xfrm>
            <a:off x="7050024" y="1149096"/>
            <a:ext cx="1913985" cy="18466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OH : 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출력 높이</a:t>
            </a:r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H   : 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입력 높이</a:t>
            </a:r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P : 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패딩</a:t>
            </a:r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FH : 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필터 높이</a:t>
            </a:r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 : Stride</a:t>
            </a:r>
            <a:endParaRPr lang="ko-KR" altLang="en-US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BCA4D5-D7C8-496D-A7B9-A8A985B03AA8}"/>
              </a:ext>
            </a:extLst>
          </p:cNvPr>
          <p:cNvSpPr txBox="1"/>
          <p:nvPr/>
        </p:nvSpPr>
        <p:spPr>
          <a:xfrm>
            <a:off x="1097280" y="3633216"/>
            <a:ext cx="5161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입력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:(4,4), 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패딩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:1, Stride:1, 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필터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:(3,3)</a:t>
            </a:r>
            <a:endParaRPr lang="ko-KR" altLang="en-US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29634D-8DFE-4DF7-98C9-4D4A8998EA53}"/>
                  </a:ext>
                </a:extLst>
              </p:cNvPr>
              <p:cNvSpPr txBox="1"/>
              <p:nvPr/>
            </p:nvSpPr>
            <p:spPr>
              <a:xfrm>
                <a:off x="3459480" y="4383932"/>
                <a:ext cx="3245632" cy="694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𝑂𝐻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4+2∗1−3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29634D-8DFE-4DF7-98C9-4D4A8998E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480" y="4383932"/>
                <a:ext cx="3245632" cy="6940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0FBD359-62B0-49EF-B31F-F942B581C801}"/>
                  </a:ext>
                </a:extLst>
              </p:cNvPr>
              <p:cNvSpPr txBox="1"/>
              <p:nvPr/>
            </p:nvSpPr>
            <p:spPr>
              <a:xfrm>
                <a:off x="3459480" y="5444636"/>
                <a:ext cx="3315972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𝑂𝑊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4+2∗1−3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0FBD359-62B0-49EF-B31F-F942B581C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480" y="5444636"/>
                <a:ext cx="3315972" cy="6914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939164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합성곱 연산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합성곱 연산 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-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스트라이드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4E261AF-F793-470F-80AD-BCFF9A4490DA}"/>
                  </a:ext>
                </a:extLst>
              </p:cNvPr>
              <p:cNvSpPr txBox="1"/>
              <p:nvPr/>
            </p:nvSpPr>
            <p:spPr>
              <a:xfrm>
                <a:off x="2709672" y="1149096"/>
                <a:ext cx="3302699" cy="694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𝑂𝐻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𝐹𝐻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4E261AF-F793-470F-80AD-BCFF9A449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672" y="1149096"/>
                <a:ext cx="3302699" cy="6940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8648374-363A-4337-9697-2321D53305C2}"/>
                  </a:ext>
                </a:extLst>
              </p:cNvPr>
              <p:cNvSpPr txBox="1"/>
              <p:nvPr/>
            </p:nvSpPr>
            <p:spPr>
              <a:xfrm>
                <a:off x="2709672" y="2246830"/>
                <a:ext cx="3513719" cy="694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𝑂𝑊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𝐹𝑊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8648374-363A-4337-9697-2321D5330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672" y="2246830"/>
                <a:ext cx="3513719" cy="6940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BD9C3BEB-2EC7-44DD-AFCB-A4D558827109}"/>
              </a:ext>
            </a:extLst>
          </p:cNvPr>
          <p:cNvSpPr txBox="1"/>
          <p:nvPr/>
        </p:nvSpPr>
        <p:spPr>
          <a:xfrm>
            <a:off x="7050024" y="1149096"/>
            <a:ext cx="1913985" cy="18466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OH : 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출력 높이</a:t>
            </a:r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H   : 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입력 높이</a:t>
            </a:r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P : 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패딩</a:t>
            </a:r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FH : 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필터 높이</a:t>
            </a:r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 : Stride</a:t>
            </a:r>
            <a:endParaRPr lang="ko-KR" altLang="en-US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BCA4D5-D7C8-496D-A7B9-A8A985B03AA8}"/>
              </a:ext>
            </a:extLst>
          </p:cNvPr>
          <p:cNvSpPr txBox="1"/>
          <p:nvPr/>
        </p:nvSpPr>
        <p:spPr>
          <a:xfrm>
            <a:off x="1097280" y="3633216"/>
            <a:ext cx="5245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입력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:(7,7), 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패딩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:0, Stride:2, 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필터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:(3,3)</a:t>
            </a:r>
            <a:endParaRPr lang="ko-KR" altLang="en-US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29634D-8DFE-4DF7-98C9-4D4A8998EA53}"/>
                  </a:ext>
                </a:extLst>
              </p:cNvPr>
              <p:cNvSpPr txBox="1"/>
              <p:nvPr/>
            </p:nvSpPr>
            <p:spPr>
              <a:xfrm>
                <a:off x="3459480" y="4383932"/>
                <a:ext cx="3245632" cy="694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𝑂𝐻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7+2∗0−3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29634D-8DFE-4DF7-98C9-4D4A8998E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480" y="4383932"/>
                <a:ext cx="3245632" cy="6940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0FBD359-62B0-49EF-B31F-F942B581C801}"/>
                  </a:ext>
                </a:extLst>
              </p:cNvPr>
              <p:cNvSpPr txBox="1"/>
              <p:nvPr/>
            </p:nvSpPr>
            <p:spPr>
              <a:xfrm>
                <a:off x="3459480" y="5444636"/>
                <a:ext cx="3315972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𝑂𝑊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7+2∗0−3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0FBD359-62B0-49EF-B31F-F942B581C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480" y="5444636"/>
                <a:ext cx="3315972" cy="6914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797777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합성곱 연산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합성곱 연산 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-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스트라이드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4E261AF-F793-470F-80AD-BCFF9A4490DA}"/>
                  </a:ext>
                </a:extLst>
              </p:cNvPr>
              <p:cNvSpPr txBox="1"/>
              <p:nvPr/>
            </p:nvSpPr>
            <p:spPr>
              <a:xfrm>
                <a:off x="2709672" y="1149096"/>
                <a:ext cx="3302699" cy="694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𝑂𝐻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𝐹𝐻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4E261AF-F793-470F-80AD-BCFF9A449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672" y="1149096"/>
                <a:ext cx="3302699" cy="6940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8648374-363A-4337-9697-2321D53305C2}"/>
                  </a:ext>
                </a:extLst>
              </p:cNvPr>
              <p:cNvSpPr txBox="1"/>
              <p:nvPr/>
            </p:nvSpPr>
            <p:spPr>
              <a:xfrm>
                <a:off x="2709672" y="2246830"/>
                <a:ext cx="3513719" cy="694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𝑂𝑊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𝐹𝑊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8648374-363A-4337-9697-2321D5330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672" y="2246830"/>
                <a:ext cx="3513719" cy="6940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BD9C3BEB-2EC7-44DD-AFCB-A4D558827109}"/>
              </a:ext>
            </a:extLst>
          </p:cNvPr>
          <p:cNvSpPr txBox="1"/>
          <p:nvPr/>
        </p:nvSpPr>
        <p:spPr>
          <a:xfrm>
            <a:off x="7050024" y="1149096"/>
            <a:ext cx="1913985" cy="18466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OH : 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출력 높이</a:t>
            </a:r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H   : 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입력 높이</a:t>
            </a:r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P : 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패딩</a:t>
            </a:r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FH : 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필터 높이</a:t>
            </a:r>
            <a:endParaRPr lang="en-US" altLang="ko-KR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 : Stride</a:t>
            </a:r>
            <a:endParaRPr lang="ko-KR" altLang="en-US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BCA4D5-D7C8-496D-A7B9-A8A985B03AA8}"/>
              </a:ext>
            </a:extLst>
          </p:cNvPr>
          <p:cNvSpPr txBox="1"/>
          <p:nvPr/>
        </p:nvSpPr>
        <p:spPr>
          <a:xfrm>
            <a:off x="1097280" y="3633216"/>
            <a:ext cx="5553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입력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:(28,31), 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패딩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:2, Stride:3, </a:t>
            </a:r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필터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:(5,5)</a:t>
            </a:r>
            <a:endParaRPr lang="ko-KR" altLang="en-US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29634D-8DFE-4DF7-98C9-4D4A8998EA53}"/>
                  </a:ext>
                </a:extLst>
              </p:cNvPr>
              <p:cNvSpPr txBox="1"/>
              <p:nvPr/>
            </p:nvSpPr>
            <p:spPr>
              <a:xfrm>
                <a:off x="1499501" y="4345350"/>
                <a:ext cx="4155561" cy="7013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𝑂𝐻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=10=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28+2∗2−5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29634D-8DFE-4DF7-98C9-4D4A8998E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501" y="4345350"/>
                <a:ext cx="4155561" cy="7013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0FBD359-62B0-49EF-B31F-F942B581C801}"/>
                  </a:ext>
                </a:extLst>
              </p:cNvPr>
              <p:cNvSpPr txBox="1"/>
              <p:nvPr/>
            </p:nvSpPr>
            <p:spPr>
              <a:xfrm>
                <a:off x="1499501" y="5406054"/>
                <a:ext cx="4225900" cy="698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𝑂𝑊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=11=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31+2∗2−5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0FBD359-62B0-49EF-B31F-F942B581C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501" y="5406054"/>
                <a:ext cx="4225900" cy="69897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2" descr="고양이와 개는 달라요” SNS '고양이 산책' 유행에 전문가 충고">
            <a:extLst>
              <a:ext uri="{FF2B5EF4-FFF2-40B4-BE49-F238E27FC236}">
                <a16:creationId xmlns:a16="http://schemas.microsoft.com/office/drawing/2014/main" id="{B73515B2-B31F-4328-8E3A-515DE49F6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36" y="1849275"/>
            <a:ext cx="2093494" cy="1375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796825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합성곱 연산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합성곱 연산 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- 3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차원 데이터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7BC1A8B-4D4D-4217-94E3-E325E4286DA0}"/>
              </a:ext>
            </a:extLst>
          </p:cNvPr>
          <p:cNvSpPr/>
          <p:nvPr/>
        </p:nvSpPr>
        <p:spPr>
          <a:xfrm>
            <a:off x="2344602" y="1511095"/>
            <a:ext cx="371856" cy="37185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58006C-0E4A-43E6-B133-D26269CE03D4}"/>
              </a:ext>
            </a:extLst>
          </p:cNvPr>
          <p:cNvSpPr/>
          <p:nvPr/>
        </p:nvSpPr>
        <p:spPr>
          <a:xfrm>
            <a:off x="2716458" y="1511095"/>
            <a:ext cx="371856" cy="37185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D19C14-EFA5-4ADF-9697-FE12812A3291}"/>
              </a:ext>
            </a:extLst>
          </p:cNvPr>
          <p:cNvSpPr/>
          <p:nvPr/>
        </p:nvSpPr>
        <p:spPr>
          <a:xfrm>
            <a:off x="3088314" y="1511095"/>
            <a:ext cx="371856" cy="37185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D26142-6E49-4027-BB9A-7F438025E393}"/>
              </a:ext>
            </a:extLst>
          </p:cNvPr>
          <p:cNvSpPr/>
          <p:nvPr/>
        </p:nvSpPr>
        <p:spPr>
          <a:xfrm>
            <a:off x="3460170" y="1511095"/>
            <a:ext cx="371856" cy="37185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D188C73-8400-421A-A23F-7912B19D0E36}"/>
              </a:ext>
            </a:extLst>
          </p:cNvPr>
          <p:cNvSpPr/>
          <p:nvPr/>
        </p:nvSpPr>
        <p:spPr>
          <a:xfrm>
            <a:off x="2344602" y="1882951"/>
            <a:ext cx="371856" cy="37185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8A66453-7652-4A32-A896-532949426450}"/>
              </a:ext>
            </a:extLst>
          </p:cNvPr>
          <p:cNvSpPr/>
          <p:nvPr/>
        </p:nvSpPr>
        <p:spPr>
          <a:xfrm>
            <a:off x="2716458" y="1882951"/>
            <a:ext cx="371856" cy="37185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8715530-773A-4F13-B6D3-2DB4A6B2450E}"/>
              </a:ext>
            </a:extLst>
          </p:cNvPr>
          <p:cNvSpPr/>
          <p:nvPr/>
        </p:nvSpPr>
        <p:spPr>
          <a:xfrm>
            <a:off x="3088314" y="1882951"/>
            <a:ext cx="371856" cy="37185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4FFCAB-559A-4EC9-AC62-0FE066EA235C}"/>
              </a:ext>
            </a:extLst>
          </p:cNvPr>
          <p:cNvSpPr/>
          <p:nvPr/>
        </p:nvSpPr>
        <p:spPr>
          <a:xfrm>
            <a:off x="3460170" y="1882951"/>
            <a:ext cx="371856" cy="37185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76242D2-FF84-43D7-8A9A-5F1CB3EC396C}"/>
              </a:ext>
            </a:extLst>
          </p:cNvPr>
          <p:cNvSpPr/>
          <p:nvPr/>
        </p:nvSpPr>
        <p:spPr>
          <a:xfrm>
            <a:off x="2344602" y="2254807"/>
            <a:ext cx="371856" cy="37185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9F7C9F0-E190-4D46-96C1-D9D7CE24B550}"/>
              </a:ext>
            </a:extLst>
          </p:cNvPr>
          <p:cNvSpPr/>
          <p:nvPr/>
        </p:nvSpPr>
        <p:spPr>
          <a:xfrm>
            <a:off x="2716458" y="2254807"/>
            <a:ext cx="371856" cy="37185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1A450A8-0B10-4446-86DA-FD127B5FAEE4}"/>
              </a:ext>
            </a:extLst>
          </p:cNvPr>
          <p:cNvSpPr/>
          <p:nvPr/>
        </p:nvSpPr>
        <p:spPr>
          <a:xfrm>
            <a:off x="3088314" y="2254807"/>
            <a:ext cx="371856" cy="37185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53F8FD5-2769-4A95-8CD6-C4708D9EE566}"/>
              </a:ext>
            </a:extLst>
          </p:cNvPr>
          <p:cNvSpPr/>
          <p:nvPr/>
        </p:nvSpPr>
        <p:spPr>
          <a:xfrm>
            <a:off x="3460170" y="2254807"/>
            <a:ext cx="371856" cy="37185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7E9634C-6BBF-4DC9-A6A9-67E31E513698}"/>
              </a:ext>
            </a:extLst>
          </p:cNvPr>
          <p:cNvSpPr/>
          <p:nvPr/>
        </p:nvSpPr>
        <p:spPr>
          <a:xfrm>
            <a:off x="2344602" y="2626663"/>
            <a:ext cx="371856" cy="37185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6838676-B978-4E1A-BE80-7E3D962A4F84}"/>
              </a:ext>
            </a:extLst>
          </p:cNvPr>
          <p:cNvSpPr/>
          <p:nvPr/>
        </p:nvSpPr>
        <p:spPr>
          <a:xfrm>
            <a:off x="2716458" y="2626663"/>
            <a:ext cx="371856" cy="37185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9FBC222-9525-49FC-80FB-963EDF179C74}"/>
              </a:ext>
            </a:extLst>
          </p:cNvPr>
          <p:cNvSpPr/>
          <p:nvPr/>
        </p:nvSpPr>
        <p:spPr>
          <a:xfrm>
            <a:off x="3088314" y="2626663"/>
            <a:ext cx="371856" cy="37185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05A3DA-13B6-4865-AF9D-0E6C978F5D3F}"/>
              </a:ext>
            </a:extLst>
          </p:cNvPr>
          <p:cNvSpPr/>
          <p:nvPr/>
        </p:nvSpPr>
        <p:spPr>
          <a:xfrm>
            <a:off x="3460170" y="2626663"/>
            <a:ext cx="371856" cy="37185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5110135-7A5B-4EC3-AAE2-B25F484F273F}"/>
              </a:ext>
            </a:extLst>
          </p:cNvPr>
          <p:cNvSpPr/>
          <p:nvPr/>
        </p:nvSpPr>
        <p:spPr>
          <a:xfrm>
            <a:off x="2158674" y="1697023"/>
            <a:ext cx="371856" cy="37185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11E114F-9101-4811-B0AF-4B8091581FBC}"/>
              </a:ext>
            </a:extLst>
          </p:cNvPr>
          <p:cNvSpPr/>
          <p:nvPr/>
        </p:nvSpPr>
        <p:spPr>
          <a:xfrm>
            <a:off x="2530530" y="1697023"/>
            <a:ext cx="371856" cy="37185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C84F232-F7E7-4D2E-AE3E-B0D99FB598F0}"/>
              </a:ext>
            </a:extLst>
          </p:cNvPr>
          <p:cNvSpPr/>
          <p:nvPr/>
        </p:nvSpPr>
        <p:spPr>
          <a:xfrm>
            <a:off x="2902386" y="1697023"/>
            <a:ext cx="371856" cy="37185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6CA75EC-89AF-4041-AD29-1FB819DE5D54}"/>
              </a:ext>
            </a:extLst>
          </p:cNvPr>
          <p:cNvSpPr/>
          <p:nvPr/>
        </p:nvSpPr>
        <p:spPr>
          <a:xfrm>
            <a:off x="3274242" y="1697023"/>
            <a:ext cx="371856" cy="37185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5683A72-3B95-4D56-BEB6-240571BF34D0}"/>
              </a:ext>
            </a:extLst>
          </p:cNvPr>
          <p:cNvSpPr/>
          <p:nvPr/>
        </p:nvSpPr>
        <p:spPr>
          <a:xfrm>
            <a:off x="2158674" y="2068879"/>
            <a:ext cx="371856" cy="37185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90CBD79-562D-46A6-BFDF-FA7372ADF5D0}"/>
              </a:ext>
            </a:extLst>
          </p:cNvPr>
          <p:cNvSpPr/>
          <p:nvPr/>
        </p:nvSpPr>
        <p:spPr>
          <a:xfrm>
            <a:off x="2530530" y="2068879"/>
            <a:ext cx="371856" cy="37185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C6E8933-2E90-4E3F-90ED-E71E138F3421}"/>
              </a:ext>
            </a:extLst>
          </p:cNvPr>
          <p:cNvSpPr/>
          <p:nvPr/>
        </p:nvSpPr>
        <p:spPr>
          <a:xfrm>
            <a:off x="2902386" y="2068879"/>
            <a:ext cx="371856" cy="37185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3F507F8-A159-4FFE-9D84-D49CF93A7128}"/>
              </a:ext>
            </a:extLst>
          </p:cNvPr>
          <p:cNvSpPr/>
          <p:nvPr/>
        </p:nvSpPr>
        <p:spPr>
          <a:xfrm>
            <a:off x="3274242" y="2068879"/>
            <a:ext cx="371856" cy="37185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DFCB907-1BD0-41D4-800F-4D256F52D23D}"/>
              </a:ext>
            </a:extLst>
          </p:cNvPr>
          <p:cNvSpPr/>
          <p:nvPr/>
        </p:nvSpPr>
        <p:spPr>
          <a:xfrm>
            <a:off x="2158674" y="2440735"/>
            <a:ext cx="371856" cy="37185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229BB2A-B6CB-4190-A137-534322E0D480}"/>
              </a:ext>
            </a:extLst>
          </p:cNvPr>
          <p:cNvSpPr/>
          <p:nvPr/>
        </p:nvSpPr>
        <p:spPr>
          <a:xfrm>
            <a:off x="2530530" y="2440735"/>
            <a:ext cx="371856" cy="37185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27A8A28-5BB0-44F2-96B4-DB4C3E40E115}"/>
              </a:ext>
            </a:extLst>
          </p:cNvPr>
          <p:cNvSpPr/>
          <p:nvPr/>
        </p:nvSpPr>
        <p:spPr>
          <a:xfrm>
            <a:off x="2902386" y="2440735"/>
            <a:ext cx="371856" cy="37185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36FEFFE-6B81-4912-A199-65446C270760}"/>
              </a:ext>
            </a:extLst>
          </p:cNvPr>
          <p:cNvSpPr/>
          <p:nvPr/>
        </p:nvSpPr>
        <p:spPr>
          <a:xfrm>
            <a:off x="3274242" y="2440735"/>
            <a:ext cx="371856" cy="37185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98AA297-408E-4239-AB64-E49B7866F5FD}"/>
              </a:ext>
            </a:extLst>
          </p:cNvPr>
          <p:cNvSpPr/>
          <p:nvPr/>
        </p:nvSpPr>
        <p:spPr>
          <a:xfrm>
            <a:off x="2158674" y="2812591"/>
            <a:ext cx="371856" cy="37185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18D5D7D-17D9-450D-9019-AEB6E5D740CF}"/>
              </a:ext>
            </a:extLst>
          </p:cNvPr>
          <p:cNvSpPr/>
          <p:nvPr/>
        </p:nvSpPr>
        <p:spPr>
          <a:xfrm>
            <a:off x="2530530" y="2812591"/>
            <a:ext cx="371856" cy="37185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F2E5EA2-A221-4EE3-BA5E-8DDA18CC6B6E}"/>
              </a:ext>
            </a:extLst>
          </p:cNvPr>
          <p:cNvSpPr/>
          <p:nvPr/>
        </p:nvSpPr>
        <p:spPr>
          <a:xfrm>
            <a:off x="2902386" y="2812591"/>
            <a:ext cx="371856" cy="37185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DE71D18-C42C-403E-93DC-4CDE61110192}"/>
              </a:ext>
            </a:extLst>
          </p:cNvPr>
          <p:cNvSpPr/>
          <p:nvPr/>
        </p:nvSpPr>
        <p:spPr>
          <a:xfrm>
            <a:off x="3274242" y="2812591"/>
            <a:ext cx="371856" cy="37185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A7690BB-FEC0-471D-8F83-1B827CFA31A0}"/>
              </a:ext>
            </a:extLst>
          </p:cNvPr>
          <p:cNvSpPr/>
          <p:nvPr/>
        </p:nvSpPr>
        <p:spPr>
          <a:xfrm>
            <a:off x="1972746" y="1882951"/>
            <a:ext cx="371856" cy="37185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35D060C8-D5F3-4291-84D7-AE0C8C88D38E}"/>
              </a:ext>
            </a:extLst>
          </p:cNvPr>
          <p:cNvSpPr/>
          <p:nvPr/>
        </p:nvSpPr>
        <p:spPr>
          <a:xfrm>
            <a:off x="2344602" y="1882951"/>
            <a:ext cx="371856" cy="37185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0FFB6CB-A930-437D-8F1B-E7A3EBBEA3E1}"/>
              </a:ext>
            </a:extLst>
          </p:cNvPr>
          <p:cNvSpPr/>
          <p:nvPr/>
        </p:nvSpPr>
        <p:spPr>
          <a:xfrm>
            <a:off x="2716458" y="1882951"/>
            <a:ext cx="371856" cy="37185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BC8FFA4-1C07-4AE1-8C56-15CE4471A10F}"/>
              </a:ext>
            </a:extLst>
          </p:cNvPr>
          <p:cNvSpPr/>
          <p:nvPr/>
        </p:nvSpPr>
        <p:spPr>
          <a:xfrm>
            <a:off x="3088314" y="1882951"/>
            <a:ext cx="371856" cy="37185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DA3453D-2F68-4CDC-A498-C077C3EC2C19}"/>
              </a:ext>
            </a:extLst>
          </p:cNvPr>
          <p:cNvSpPr/>
          <p:nvPr/>
        </p:nvSpPr>
        <p:spPr>
          <a:xfrm>
            <a:off x="1972746" y="2254807"/>
            <a:ext cx="371856" cy="37185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F60F397C-2198-4E65-8134-34E49BF79873}"/>
              </a:ext>
            </a:extLst>
          </p:cNvPr>
          <p:cNvSpPr/>
          <p:nvPr/>
        </p:nvSpPr>
        <p:spPr>
          <a:xfrm>
            <a:off x="2344602" y="2254807"/>
            <a:ext cx="371856" cy="37185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E4FAD03-0597-438C-B787-D114537619DD}"/>
              </a:ext>
            </a:extLst>
          </p:cNvPr>
          <p:cNvSpPr/>
          <p:nvPr/>
        </p:nvSpPr>
        <p:spPr>
          <a:xfrm>
            <a:off x="2716458" y="2254807"/>
            <a:ext cx="371856" cy="37185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A92B28D-C3EE-4063-8B07-1FBC57AF8291}"/>
              </a:ext>
            </a:extLst>
          </p:cNvPr>
          <p:cNvSpPr/>
          <p:nvPr/>
        </p:nvSpPr>
        <p:spPr>
          <a:xfrm>
            <a:off x="3088314" y="2254807"/>
            <a:ext cx="371856" cy="37185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26739A1-56B2-4E56-9958-3A9CCF2A2093}"/>
              </a:ext>
            </a:extLst>
          </p:cNvPr>
          <p:cNvSpPr/>
          <p:nvPr/>
        </p:nvSpPr>
        <p:spPr>
          <a:xfrm>
            <a:off x="1972746" y="2626663"/>
            <a:ext cx="371856" cy="37185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AE914C3-27A4-453E-8216-94FDFC345780}"/>
              </a:ext>
            </a:extLst>
          </p:cNvPr>
          <p:cNvSpPr/>
          <p:nvPr/>
        </p:nvSpPr>
        <p:spPr>
          <a:xfrm>
            <a:off x="2344602" y="2626663"/>
            <a:ext cx="371856" cy="37185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72E6D1E-A53A-4253-B684-F611DC2709EF}"/>
              </a:ext>
            </a:extLst>
          </p:cNvPr>
          <p:cNvSpPr/>
          <p:nvPr/>
        </p:nvSpPr>
        <p:spPr>
          <a:xfrm>
            <a:off x="2716458" y="2626663"/>
            <a:ext cx="371856" cy="37185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DB056893-7545-46D6-9DE3-FFB1C3363797}"/>
              </a:ext>
            </a:extLst>
          </p:cNvPr>
          <p:cNvSpPr/>
          <p:nvPr/>
        </p:nvSpPr>
        <p:spPr>
          <a:xfrm>
            <a:off x="3088314" y="2626663"/>
            <a:ext cx="371856" cy="37185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E8BE8FD-4B35-4698-AA9B-807B72253930}"/>
              </a:ext>
            </a:extLst>
          </p:cNvPr>
          <p:cNvSpPr/>
          <p:nvPr/>
        </p:nvSpPr>
        <p:spPr>
          <a:xfrm>
            <a:off x="1972746" y="2998519"/>
            <a:ext cx="371856" cy="37185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BE60163-8240-4E52-8376-4E7C2789A287}"/>
              </a:ext>
            </a:extLst>
          </p:cNvPr>
          <p:cNvSpPr/>
          <p:nvPr/>
        </p:nvSpPr>
        <p:spPr>
          <a:xfrm>
            <a:off x="2344602" y="2998519"/>
            <a:ext cx="371856" cy="37185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662DA894-C272-4066-BB38-8051D128DF4B}"/>
              </a:ext>
            </a:extLst>
          </p:cNvPr>
          <p:cNvSpPr/>
          <p:nvPr/>
        </p:nvSpPr>
        <p:spPr>
          <a:xfrm>
            <a:off x="2716458" y="2998519"/>
            <a:ext cx="371856" cy="37185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E856313-C689-47CE-A28F-CA3B04FEC77C}"/>
              </a:ext>
            </a:extLst>
          </p:cNvPr>
          <p:cNvSpPr/>
          <p:nvPr/>
        </p:nvSpPr>
        <p:spPr>
          <a:xfrm>
            <a:off x="3088314" y="2998519"/>
            <a:ext cx="371856" cy="37185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A0992F55-02D7-4878-AB4C-803263F81B81}"/>
              </a:ext>
            </a:extLst>
          </p:cNvPr>
          <p:cNvGrpSpPr/>
          <p:nvPr/>
        </p:nvGrpSpPr>
        <p:grpSpPr>
          <a:xfrm>
            <a:off x="5320606" y="1771279"/>
            <a:ext cx="1115568" cy="1115568"/>
            <a:chOff x="3626295" y="1606296"/>
            <a:chExt cx="1115568" cy="1115568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ECE9CDF-D0C6-4C1D-9C23-5FFEC2ED0E51}"/>
                </a:ext>
              </a:extLst>
            </p:cNvPr>
            <p:cNvSpPr/>
            <p:nvPr/>
          </p:nvSpPr>
          <p:spPr>
            <a:xfrm>
              <a:off x="3626295" y="1606296"/>
              <a:ext cx="371856" cy="3718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CB5D31D6-B9DA-4A3C-99DF-80042A41378B}"/>
                </a:ext>
              </a:extLst>
            </p:cNvPr>
            <p:cNvSpPr/>
            <p:nvPr/>
          </p:nvSpPr>
          <p:spPr>
            <a:xfrm>
              <a:off x="3998151" y="1606296"/>
              <a:ext cx="371856" cy="3718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96699C7-1636-48E9-95D2-1AF3A46D74BC}"/>
                </a:ext>
              </a:extLst>
            </p:cNvPr>
            <p:cNvSpPr/>
            <p:nvPr/>
          </p:nvSpPr>
          <p:spPr>
            <a:xfrm>
              <a:off x="4370007" y="1606296"/>
              <a:ext cx="371856" cy="3718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13063181-8821-4C6C-8659-BFEE282917ED}"/>
                </a:ext>
              </a:extLst>
            </p:cNvPr>
            <p:cNvSpPr/>
            <p:nvPr/>
          </p:nvSpPr>
          <p:spPr>
            <a:xfrm>
              <a:off x="3626295" y="1978152"/>
              <a:ext cx="371856" cy="3718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0CC06916-CAEB-4249-98DD-556BC74C997D}"/>
                </a:ext>
              </a:extLst>
            </p:cNvPr>
            <p:cNvSpPr/>
            <p:nvPr/>
          </p:nvSpPr>
          <p:spPr>
            <a:xfrm>
              <a:off x="3998151" y="1978152"/>
              <a:ext cx="371856" cy="3718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50750CFC-EAC3-4FB4-B375-CEB6AC017110}"/>
                </a:ext>
              </a:extLst>
            </p:cNvPr>
            <p:cNvSpPr/>
            <p:nvPr/>
          </p:nvSpPr>
          <p:spPr>
            <a:xfrm>
              <a:off x="4370007" y="1978152"/>
              <a:ext cx="371856" cy="3718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378A205-CBCE-4895-B29C-52C786E9EF2A}"/>
                </a:ext>
              </a:extLst>
            </p:cNvPr>
            <p:cNvSpPr/>
            <p:nvPr/>
          </p:nvSpPr>
          <p:spPr>
            <a:xfrm>
              <a:off x="3626295" y="2350008"/>
              <a:ext cx="371856" cy="3718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80DE2A21-0063-419D-A961-5596BFCE8977}"/>
                </a:ext>
              </a:extLst>
            </p:cNvPr>
            <p:cNvSpPr/>
            <p:nvPr/>
          </p:nvSpPr>
          <p:spPr>
            <a:xfrm>
              <a:off x="3998151" y="2350008"/>
              <a:ext cx="371856" cy="3718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4AC5799B-2210-433C-8F6D-7655A849F79C}"/>
                </a:ext>
              </a:extLst>
            </p:cNvPr>
            <p:cNvSpPr/>
            <p:nvPr/>
          </p:nvSpPr>
          <p:spPr>
            <a:xfrm>
              <a:off x="4370007" y="2350008"/>
              <a:ext cx="371856" cy="3718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87" name="타원 86">
            <a:extLst>
              <a:ext uri="{FF2B5EF4-FFF2-40B4-BE49-F238E27FC236}">
                <a16:creationId xmlns:a16="http://schemas.microsoft.com/office/drawing/2014/main" id="{1CC57D80-2D11-47A6-A266-890A421694C1}"/>
              </a:ext>
            </a:extLst>
          </p:cNvPr>
          <p:cNvSpPr/>
          <p:nvPr/>
        </p:nvSpPr>
        <p:spPr>
          <a:xfrm>
            <a:off x="4233735" y="2252472"/>
            <a:ext cx="325216" cy="325216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722D2594-AAD6-4809-A0F1-82941498281F}"/>
              </a:ext>
            </a:extLst>
          </p:cNvPr>
          <p:cNvGrpSpPr/>
          <p:nvPr/>
        </p:nvGrpSpPr>
        <p:grpSpPr>
          <a:xfrm>
            <a:off x="5216845" y="1957207"/>
            <a:ext cx="1115568" cy="1115568"/>
            <a:chOff x="3626295" y="1606296"/>
            <a:chExt cx="1115568" cy="1115568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CD527506-1F72-4BC6-B3BC-55761FEE2835}"/>
                </a:ext>
              </a:extLst>
            </p:cNvPr>
            <p:cNvSpPr/>
            <p:nvPr/>
          </p:nvSpPr>
          <p:spPr>
            <a:xfrm>
              <a:off x="3626295" y="1606296"/>
              <a:ext cx="371856" cy="3718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C54A8A5F-576B-4598-9158-1C887238D56B}"/>
                </a:ext>
              </a:extLst>
            </p:cNvPr>
            <p:cNvSpPr/>
            <p:nvPr/>
          </p:nvSpPr>
          <p:spPr>
            <a:xfrm>
              <a:off x="3998151" y="1606296"/>
              <a:ext cx="371856" cy="3718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DE84FC83-A293-4FD5-93B1-7E295F033BEA}"/>
                </a:ext>
              </a:extLst>
            </p:cNvPr>
            <p:cNvSpPr/>
            <p:nvPr/>
          </p:nvSpPr>
          <p:spPr>
            <a:xfrm>
              <a:off x="4370007" y="1606296"/>
              <a:ext cx="371856" cy="3718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BDDF8064-5770-4E70-AA23-0F1D50C8327D}"/>
                </a:ext>
              </a:extLst>
            </p:cNvPr>
            <p:cNvSpPr/>
            <p:nvPr/>
          </p:nvSpPr>
          <p:spPr>
            <a:xfrm>
              <a:off x="3626295" y="1978152"/>
              <a:ext cx="371856" cy="3718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D7C8ADF3-208D-44B6-B399-7B52F5D91C03}"/>
                </a:ext>
              </a:extLst>
            </p:cNvPr>
            <p:cNvSpPr/>
            <p:nvPr/>
          </p:nvSpPr>
          <p:spPr>
            <a:xfrm>
              <a:off x="3998151" y="1978152"/>
              <a:ext cx="371856" cy="3718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9D7455AE-7B5B-490B-9000-9F8B22741393}"/>
                </a:ext>
              </a:extLst>
            </p:cNvPr>
            <p:cNvSpPr/>
            <p:nvPr/>
          </p:nvSpPr>
          <p:spPr>
            <a:xfrm>
              <a:off x="4370007" y="1978152"/>
              <a:ext cx="371856" cy="3718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74C50949-0ABB-4B6F-8B77-CBF0E7661F74}"/>
                </a:ext>
              </a:extLst>
            </p:cNvPr>
            <p:cNvSpPr/>
            <p:nvPr/>
          </p:nvSpPr>
          <p:spPr>
            <a:xfrm>
              <a:off x="3626295" y="2350008"/>
              <a:ext cx="371856" cy="3718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BCBBD9AE-A044-4536-9025-D2B6D7F968CC}"/>
                </a:ext>
              </a:extLst>
            </p:cNvPr>
            <p:cNvSpPr/>
            <p:nvPr/>
          </p:nvSpPr>
          <p:spPr>
            <a:xfrm>
              <a:off x="3998151" y="2350008"/>
              <a:ext cx="371856" cy="3718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A1CE3FA8-A037-4030-85F6-288B4E771ECD}"/>
                </a:ext>
              </a:extLst>
            </p:cNvPr>
            <p:cNvSpPr/>
            <p:nvPr/>
          </p:nvSpPr>
          <p:spPr>
            <a:xfrm>
              <a:off x="4370007" y="2350008"/>
              <a:ext cx="371856" cy="37185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6CCBF0CD-0163-442F-B34F-840F7527D294}"/>
              </a:ext>
            </a:extLst>
          </p:cNvPr>
          <p:cNvSpPr/>
          <p:nvPr/>
        </p:nvSpPr>
        <p:spPr>
          <a:xfrm>
            <a:off x="5113084" y="2143135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B83EA515-A25E-4614-890F-B1BFB62CF9AC}"/>
              </a:ext>
            </a:extLst>
          </p:cNvPr>
          <p:cNvSpPr/>
          <p:nvPr/>
        </p:nvSpPr>
        <p:spPr>
          <a:xfrm>
            <a:off x="5484940" y="2143135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F86B3313-922E-4133-B531-7784C2E13AA4}"/>
              </a:ext>
            </a:extLst>
          </p:cNvPr>
          <p:cNvSpPr/>
          <p:nvPr/>
        </p:nvSpPr>
        <p:spPr>
          <a:xfrm>
            <a:off x="5856796" y="2143135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01AB466-34BD-491C-BD30-AA42E494CD8E}"/>
              </a:ext>
            </a:extLst>
          </p:cNvPr>
          <p:cNvSpPr/>
          <p:nvPr/>
        </p:nvSpPr>
        <p:spPr>
          <a:xfrm>
            <a:off x="5113084" y="2514991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B2A5A33-A1AF-4C84-BECB-7E0E49E3B6DA}"/>
              </a:ext>
            </a:extLst>
          </p:cNvPr>
          <p:cNvSpPr/>
          <p:nvPr/>
        </p:nvSpPr>
        <p:spPr>
          <a:xfrm>
            <a:off x="5484940" y="2514991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D5079DE-BBEA-4EC2-9ADF-4085376DECC0}"/>
              </a:ext>
            </a:extLst>
          </p:cNvPr>
          <p:cNvSpPr/>
          <p:nvPr/>
        </p:nvSpPr>
        <p:spPr>
          <a:xfrm>
            <a:off x="5856796" y="2514991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0E89BB1-D088-40A1-80A8-0EFCF638FEF2}"/>
              </a:ext>
            </a:extLst>
          </p:cNvPr>
          <p:cNvSpPr/>
          <p:nvPr/>
        </p:nvSpPr>
        <p:spPr>
          <a:xfrm>
            <a:off x="5113084" y="2886847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7050F182-D0E0-4351-9A4F-6A6E573AFEE2}"/>
              </a:ext>
            </a:extLst>
          </p:cNvPr>
          <p:cNvSpPr/>
          <p:nvPr/>
        </p:nvSpPr>
        <p:spPr>
          <a:xfrm>
            <a:off x="5484940" y="2886847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2C63D472-E0E6-491B-AC99-DB8A37CABE2E}"/>
              </a:ext>
            </a:extLst>
          </p:cNvPr>
          <p:cNvSpPr/>
          <p:nvPr/>
        </p:nvSpPr>
        <p:spPr>
          <a:xfrm>
            <a:off x="5856796" y="2886847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5ADCFD88-8C52-4671-9049-2E9BBD7F8430}"/>
              </a:ext>
            </a:extLst>
          </p:cNvPr>
          <p:cNvSpPr/>
          <p:nvPr/>
        </p:nvSpPr>
        <p:spPr>
          <a:xfrm>
            <a:off x="7077456" y="2252472"/>
            <a:ext cx="536448" cy="271272"/>
          </a:xfrm>
          <a:prstGeom prst="rightArrow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91CCD9FD-13D6-4DFC-BCAA-A92713ECAAB7}"/>
              </a:ext>
            </a:extLst>
          </p:cNvPr>
          <p:cNvSpPr/>
          <p:nvPr/>
        </p:nvSpPr>
        <p:spPr>
          <a:xfrm>
            <a:off x="8110767" y="2065118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63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26BBCAF3-FFDE-4943-8037-5EFC2902A21B}"/>
              </a:ext>
            </a:extLst>
          </p:cNvPr>
          <p:cNvSpPr/>
          <p:nvPr/>
        </p:nvSpPr>
        <p:spPr>
          <a:xfrm>
            <a:off x="8482623" y="2065118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8B0C2A83-22A7-4310-B6F2-658E618D6B4C}"/>
              </a:ext>
            </a:extLst>
          </p:cNvPr>
          <p:cNvSpPr/>
          <p:nvPr/>
        </p:nvSpPr>
        <p:spPr>
          <a:xfrm>
            <a:off x="8110767" y="2436974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18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A8AB809E-17E0-4325-8285-56C527CA4912}"/>
              </a:ext>
            </a:extLst>
          </p:cNvPr>
          <p:cNvSpPr/>
          <p:nvPr/>
        </p:nvSpPr>
        <p:spPr>
          <a:xfrm>
            <a:off x="8482623" y="2436974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6206F1B-57EC-4602-A055-6C24BABF4D5E}"/>
              </a:ext>
            </a:extLst>
          </p:cNvPr>
          <p:cNvSpPr txBox="1"/>
          <p:nvPr/>
        </p:nvSpPr>
        <p:spPr>
          <a:xfrm>
            <a:off x="2158674" y="3971153"/>
            <a:ext cx="1407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입력 데이터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5E48BE3-317E-4648-AE58-D780BA8B3171}"/>
              </a:ext>
            </a:extLst>
          </p:cNvPr>
          <p:cNvSpPr txBox="1"/>
          <p:nvPr/>
        </p:nvSpPr>
        <p:spPr>
          <a:xfrm>
            <a:off x="5484940" y="3971153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필터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D735CD9-2166-4198-8B3D-B427C8F32E34}"/>
              </a:ext>
            </a:extLst>
          </p:cNvPr>
          <p:cNvSpPr txBox="1"/>
          <p:nvPr/>
        </p:nvSpPr>
        <p:spPr>
          <a:xfrm>
            <a:off x="7845762" y="3971153"/>
            <a:ext cx="1414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출력 데이터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0FB9D7-97C4-4365-A19E-1A0FC922C82B}"/>
              </a:ext>
            </a:extLst>
          </p:cNvPr>
          <p:cNvSpPr txBox="1"/>
          <p:nvPr/>
        </p:nvSpPr>
        <p:spPr>
          <a:xfrm>
            <a:off x="1294545" y="863502"/>
            <a:ext cx="3752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channel = ( R, G, B 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689662-6AF8-45AB-ABBE-AE4D0ED705D4}"/>
              </a:ext>
            </a:extLst>
          </p:cNvPr>
          <p:cNvSpPr txBox="1"/>
          <p:nvPr/>
        </p:nvSpPr>
        <p:spPr>
          <a:xfrm>
            <a:off x="1594372" y="178938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2CC44E2-7D5D-4E4D-9A0B-CC4C1393A832}"/>
              </a:ext>
            </a:extLst>
          </p:cNvPr>
          <p:cNvSpPr txBox="1"/>
          <p:nvPr/>
        </p:nvSpPr>
        <p:spPr>
          <a:xfrm>
            <a:off x="1823106" y="146934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G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F57D130-13B2-43EC-BB92-F1D14AD2A360}"/>
              </a:ext>
            </a:extLst>
          </p:cNvPr>
          <p:cNvSpPr txBox="1"/>
          <p:nvPr/>
        </p:nvSpPr>
        <p:spPr>
          <a:xfrm>
            <a:off x="2080227" y="122492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82E6A43-8963-4C3A-AC58-F55EDBF799FA}"/>
              </a:ext>
            </a:extLst>
          </p:cNvPr>
          <p:cNvSpPr txBox="1"/>
          <p:nvPr/>
        </p:nvSpPr>
        <p:spPr>
          <a:xfrm>
            <a:off x="2902386" y="5744767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(3, 448, 640)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114" name="Picture 2" descr="고양이와 개는 달라요” SNS '고양이 산책' 유행에 전문가 충고">
            <a:extLst>
              <a:ext uri="{FF2B5EF4-FFF2-40B4-BE49-F238E27FC236}">
                <a16:creationId xmlns:a16="http://schemas.microsoft.com/office/drawing/2014/main" id="{38DD6CCA-9546-4360-84FC-3C632BE36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940" y="4922208"/>
            <a:ext cx="2579225" cy="1699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F9E4CED0-27F0-42C7-B039-35E7EA1A2B8E}"/>
              </a:ext>
            </a:extLst>
          </p:cNvPr>
          <p:cNvSpPr txBox="1"/>
          <p:nvPr/>
        </p:nvSpPr>
        <p:spPr>
          <a:xfrm>
            <a:off x="4229475" y="5249680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height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08CB43A-DF35-49D2-9B5C-849443C354F4}"/>
              </a:ext>
            </a:extLst>
          </p:cNvPr>
          <p:cNvSpPr txBox="1"/>
          <p:nvPr/>
        </p:nvSpPr>
        <p:spPr>
          <a:xfrm>
            <a:off x="6172464" y="4471952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width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6F7DCB5-EEBD-450C-81F9-71F8EEA84178}"/>
              </a:ext>
            </a:extLst>
          </p:cNvPr>
          <p:cNvSpPr txBox="1"/>
          <p:nvPr/>
        </p:nvSpPr>
        <p:spPr>
          <a:xfrm>
            <a:off x="3088314" y="6176205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(C,  H,  W)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FAD8EDF-6101-4626-9289-C41C1F44F1EB}"/>
              </a:ext>
            </a:extLst>
          </p:cNvPr>
          <p:cNvSpPr txBox="1"/>
          <p:nvPr/>
        </p:nvSpPr>
        <p:spPr>
          <a:xfrm>
            <a:off x="1948956" y="3472454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, 4, 4)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CB7ABB4-E5C7-47A0-9D3A-2CA576D9283B}"/>
              </a:ext>
            </a:extLst>
          </p:cNvPr>
          <p:cNvSpPr txBox="1"/>
          <p:nvPr/>
        </p:nvSpPr>
        <p:spPr>
          <a:xfrm>
            <a:off x="4951139" y="3431719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, 3, 3)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7EFF681-56F4-4474-98A3-BB77298787FF}"/>
              </a:ext>
            </a:extLst>
          </p:cNvPr>
          <p:cNvSpPr txBox="1"/>
          <p:nvPr/>
        </p:nvSpPr>
        <p:spPr>
          <a:xfrm>
            <a:off x="7635066" y="3415751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>
                <a:solidFill>
                  <a:srgbClr val="3399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, 2, 2)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2A665218-90D6-4BD3-88F8-B7E48CA61B39}"/>
              </a:ext>
            </a:extLst>
          </p:cNvPr>
          <p:cNvSpPr/>
          <p:nvPr/>
        </p:nvSpPr>
        <p:spPr>
          <a:xfrm>
            <a:off x="7056120" y="929651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63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90679736-007A-4CD6-A855-63DF0B16195C}"/>
              </a:ext>
            </a:extLst>
          </p:cNvPr>
          <p:cNvSpPr/>
          <p:nvPr/>
        </p:nvSpPr>
        <p:spPr>
          <a:xfrm>
            <a:off x="7427976" y="929651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6140A306-B854-41BF-8732-644AD1FB009C}"/>
              </a:ext>
            </a:extLst>
          </p:cNvPr>
          <p:cNvSpPr/>
          <p:nvPr/>
        </p:nvSpPr>
        <p:spPr>
          <a:xfrm>
            <a:off x="7056120" y="1301507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18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530ACB94-B8A6-4262-87CE-1081CE53BEC8}"/>
              </a:ext>
            </a:extLst>
          </p:cNvPr>
          <p:cNvSpPr/>
          <p:nvPr/>
        </p:nvSpPr>
        <p:spPr>
          <a:xfrm>
            <a:off x="7427976" y="1301507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E9516E2E-7350-4327-94A4-0983337D8C16}"/>
              </a:ext>
            </a:extLst>
          </p:cNvPr>
          <p:cNvSpPr/>
          <p:nvPr/>
        </p:nvSpPr>
        <p:spPr>
          <a:xfrm>
            <a:off x="6901614" y="1033278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63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A367890B-9B15-4BB8-8432-0397063B89F4}"/>
              </a:ext>
            </a:extLst>
          </p:cNvPr>
          <p:cNvSpPr/>
          <p:nvPr/>
        </p:nvSpPr>
        <p:spPr>
          <a:xfrm>
            <a:off x="7273470" y="1033278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15892907-E52E-4A61-8F51-FE71387B028D}"/>
              </a:ext>
            </a:extLst>
          </p:cNvPr>
          <p:cNvSpPr/>
          <p:nvPr/>
        </p:nvSpPr>
        <p:spPr>
          <a:xfrm>
            <a:off x="6901614" y="1405134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18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380AF45D-22A8-4671-861D-08E84642125D}"/>
              </a:ext>
            </a:extLst>
          </p:cNvPr>
          <p:cNvSpPr/>
          <p:nvPr/>
        </p:nvSpPr>
        <p:spPr>
          <a:xfrm>
            <a:off x="7273470" y="1405134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BA493F0F-0C05-440B-B9EF-9D6BE2EB0AEA}"/>
              </a:ext>
            </a:extLst>
          </p:cNvPr>
          <p:cNvSpPr/>
          <p:nvPr/>
        </p:nvSpPr>
        <p:spPr>
          <a:xfrm>
            <a:off x="6730013" y="1187299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63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8815C911-8EB5-4244-B5CE-8652D8BF9F75}"/>
              </a:ext>
            </a:extLst>
          </p:cNvPr>
          <p:cNvSpPr/>
          <p:nvPr/>
        </p:nvSpPr>
        <p:spPr>
          <a:xfrm>
            <a:off x="7101869" y="1187299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32FA5E15-E159-4705-A00F-587DD20D4D59}"/>
              </a:ext>
            </a:extLst>
          </p:cNvPr>
          <p:cNvSpPr/>
          <p:nvPr/>
        </p:nvSpPr>
        <p:spPr>
          <a:xfrm>
            <a:off x="6730013" y="1559155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18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37330F2C-E328-4778-A4A6-F507045347A0}"/>
              </a:ext>
            </a:extLst>
          </p:cNvPr>
          <p:cNvSpPr/>
          <p:nvPr/>
        </p:nvSpPr>
        <p:spPr>
          <a:xfrm>
            <a:off x="7101869" y="1559155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01702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합성곱 연산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합성곱 연산 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-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블록으로 표현</a:t>
            </a: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1CC57D80-2D11-47A6-A266-890A421694C1}"/>
              </a:ext>
            </a:extLst>
          </p:cNvPr>
          <p:cNvSpPr/>
          <p:nvPr/>
        </p:nvSpPr>
        <p:spPr>
          <a:xfrm>
            <a:off x="4161557" y="2425890"/>
            <a:ext cx="325216" cy="325216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5ADCFD88-8C52-4671-9049-2E9BBD7F8430}"/>
              </a:ext>
            </a:extLst>
          </p:cNvPr>
          <p:cNvSpPr/>
          <p:nvPr/>
        </p:nvSpPr>
        <p:spPr>
          <a:xfrm>
            <a:off x="7077456" y="2252472"/>
            <a:ext cx="536448" cy="271272"/>
          </a:xfrm>
          <a:prstGeom prst="rightArrow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6206F1B-57EC-4602-A055-6C24BABF4D5E}"/>
              </a:ext>
            </a:extLst>
          </p:cNvPr>
          <p:cNvSpPr txBox="1"/>
          <p:nvPr/>
        </p:nvSpPr>
        <p:spPr>
          <a:xfrm>
            <a:off x="1630118" y="3971153"/>
            <a:ext cx="1407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입력 데이터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5E48BE3-317E-4648-AE58-D780BA8B3171}"/>
              </a:ext>
            </a:extLst>
          </p:cNvPr>
          <p:cNvSpPr txBox="1"/>
          <p:nvPr/>
        </p:nvSpPr>
        <p:spPr>
          <a:xfrm>
            <a:off x="5484940" y="3971153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필터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D735CD9-2166-4198-8B3D-B427C8F32E34}"/>
              </a:ext>
            </a:extLst>
          </p:cNvPr>
          <p:cNvSpPr txBox="1"/>
          <p:nvPr/>
        </p:nvSpPr>
        <p:spPr>
          <a:xfrm>
            <a:off x="8296758" y="3959392"/>
            <a:ext cx="1414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출력 데이터</a:t>
            </a:r>
          </a:p>
        </p:txBody>
      </p:sp>
      <p:sp>
        <p:nvSpPr>
          <p:cNvPr id="2" name="정육면체 1">
            <a:extLst>
              <a:ext uri="{FF2B5EF4-FFF2-40B4-BE49-F238E27FC236}">
                <a16:creationId xmlns:a16="http://schemas.microsoft.com/office/drawing/2014/main" id="{5D4C5DA8-C036-490B-8870-8D27D2262D69}"/>
              </a:ext>
            </a:extLst>
          </p:cNvPr>
          <p:cNvSpPr/>
          <p:nvPr/>
        </p:nvSpPr>
        <p:spPr>
          <a:xfrm>
            <a:off x="1384064" y="1761744"/>
            <a:ext cx="2182368" cy="1667256"/>
          </a:xfrm>
          <a:prstGeom prst="cube">
            <a:avLst>
              <a:gd name="adj" fmla="val 18053"/>
            </a:avLst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7A01C0-7AB4-48EF-A8F5-869E4FE07045}"/>
              </a:ext>
            </a:extLst>
          </p:cNvPr>
          <p:cNvSpPr txBox="1"/>
          <p:nvPr/>
        </p:nvSpPr>
        <p:spPr>
          <a:xfrm>
            <a:off x="2146754" y="329793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W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9A5E1C5-CE98-428C-B925-0160C0E1473F}"/>
              </a:ext>
            </a:extLst>
          </p:cNvPr>
          <p:cNvSpPr txBox="1"/>
          <p:nvPr/>
        </p:nvSpPr>
        <p:spPr>
          <a:xfrm>
            <a:off x="1098242" y="252374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H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73CE74A-BA7B-4338-9DEE-BAED7413A9DC}"/>
              </a:ext>
            </a:extLst>
          </p:cNvPr>
          <p:cNvSpPr txBox="1"/>
          <p:nvPr/>
        </p:nvSpPr>
        <p:spPr>
          <a:xfrm>
            <a:off x="1275534" y="158628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정육면체 112">
            <a:extLst>
              <a:ext uri="{FF2B5EF4-FFF2-40B4-BE49-F238E27FC236}">
                <a16:creationId xmlns:a16="http://schemas.microsoft.com/office/drawing/2014/main" id="{4EE55544-76BA-475E-9604-FF074B5B10FE}"/>
              </a:ext>
            </a:extLst>
          </p:cNvPr>
          <p:cNvSpPr/>
          <p:nvPr/>
        </p:nvSpPr>
        <p:spPr>
          <a:xfrm>
            <a:off x="5173337" y="2080792"/>
            <a:ext cx="1289733" cy="1029160"/>
          </a:xfrm>
          <a:prstGeom prst="cube">
            <a:avLst>
              <a:gd name="adj" fmla="val 28716"/>
            </a:avLst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EA5000A-C81E-44D5-8687-003DA07C9CCC}"/>
              </a:ext>
            </a:extLst>
          </p:cNvPr>
          <p:cNvSpPr txBox="1"/>
          <p:nvPr/>
        </p:nvSpPr>
        <p:spPr>
          <a:xfrm>
            <a:off x="5043202" y="1926443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7D3E754-DDD8-4287-B40A-5138D1875E25}"/>
              </a:ext>
            </a:extLst>
          </p:cNvPr>
          <p:cNvSpPr txBox="1"/>
          <p:nvPr/>
        </p:nvSpPr>
        <p:spPr>
          <a:xfrm>
            <a:off x="5484940" y="3028890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FW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282D163-4D9D-4EDA-8208-36010E3BC1A9}"/>
              </a:ext>
            </a:extLst>
          </p:cNvPr>
          <p:cNvSpPr txBox="1"/>
          <p:nvPr/>
        </p:nvSpPr>
        <p:spPr>
          <a:xfrm>
            <a:off x="4741863" y="2472361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FH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정육면체 116">
            <a:extLst>
              <a:ext uri="{FF2B5EF4-FFF2-40B4-BE49-F238E27FC236}">
                <a16:creationId xmlns:a16="http://schemas.microsoft.com/office/drawing/2014/main" id="{2A3C07AC-980F-4617-8594-CA628ACE1F9A}"/>
              </a:ext>
            </a:extLst>
          </p:cNvPr>
          <p:cNvSpPr/>
          <p:nvPr/>
        </p:nvSpPr>
        <p:spPr>
          <a:xfrm>
            <a:off x="8161415" y="2045169"/>
            <a:ext cx="1549513" cy="1183776"/>
          </a:xfrm>
          <a:prstGeom prst="cube">
            <a:avLst>
              <a:gd name="adj" fmla="val 1234"/>
            </a:avLst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59444A5-A71A-48A6-A86D-B9DE103AA07E}"/>
              </a:ext>
            </a:extLst>
          </p:cNvPr>
          <p:cNvSpPr txBox="1"/>
          <p:nvPr/>
        </p:nvSpPr>
        <p:spPr>
          <a:xfrm>
            <a:off x="8746836" y="3194058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OW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B5C3859A-84D7-4741-916E-BA20D6D1C801}"/>
              </a:ext>
            </a:extLst>
          </p:cNvPr>
          <p:cNvSpPr txBox="1"/>
          <p:nvPr/>
        </p:nvSpPr>
        <p:spPr>
          <a:xfrm>
            <a:off x="7761496" y="2437002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OH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00BF964-5BA0-4EEE-A13E-B48AAF190729}"/>
              </a:ext>
            </a:extLst>
          </p:cNvPr>
          <p:cNvSpPr txBox="1"/>
          <p:nvPr/>
        </p:nvSpPr>
        <p:spPr>
          <a:xfrm>
            <a:off x="1747939" y="4352514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>
                <a:solidFill>
                  <a:srgbClr val="FF0000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,H,W)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1086A5C-AF42-4974-8E06-24106E9DD3F7}"/>
              </a:ext>
            </a:extLst>
          </p:cNvPr>
          <p:cNvSpPr txBox="1"/>
          <p:nvPr/>
        </p:nvSpPr>
        <p:spPr>
          <a:xfrm>
            <a:off x="5213945" y="4290201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>
                <a:solidFill>
                  <a:srgbClr val="FF0000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,FH,FW)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8802956-3AC8-49F2-9151-03C5BA69D1D8}"/>
              </a:ext>
            </a:extLst>
          </p:cNvPr>
          <p:cNvSpPr txBox="1"/>
          <p:nvPr/>
        </p:nvSpPr>
        <p:spPr>
          <a:xfrm>
            <a:off x="8276721" y="4290201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>
                <a:solidFill>
                  <a:srgbClr val="3399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,OH,OW)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84D99C-01BB-40F9-A94A-87B650932483}"/>
              </a:ext>
            </a:extLst>
          </p:cNvPr>
          <p:cNvSpPr txBox="1"/>
          <p:nvPr/>
        </p:nvSpPr>
        <p:spPr>
          <a:xfrm>
            <a:off x="5368932" y="1243195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FN = </a:t>
            </a:r>
            <a:r>
              <a:rPr lang="en-US" altLang="ko-KR" sz="2000">
                <a:solidFill>
                  <a:srgbClr val="3399FF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rgbClr val="3399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62901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합성곱 연산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합성곱 연산 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-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블록으로 표현</a:t>
            </a: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1CC57D80-2D11-47A6-A266-890A421694C1}"/>
              </a:ext>
            </a:extLst>
          </p:cNvPr>
          <p:cNvSpPr/>
          <p:nvPr/>
        </p:nvSpPr>
        <p:spPr>
          <a:xfrm>
            <a:off x="4233735" y="2252472"/>
            <a:ext cx="325216" cy="325216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5ADCFD88-8C52-4671-9049-2E9BBD7F8430}"/>
              </a:ext>
            </a:extLst>
          </p:cNvPr>
          <p:cNvSpPr/>
          <p:nvPr/>
        </p:nvSpPr>
        <p:spPr>
          <a:xfrm>
            <a:off x="7077456" y="2252472"/>
            <a:ext cx="536448" cy="271272"/>
          </a:xfrm>
          <a:prstGeom prst="rightArrow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6206F1B-57EC-4602-A055-6C24BABF4D5E}"/>
              </a:ext>
            </a:extLst>
          </p:cNvPr>
          <p:cNvSpPr txBox="1"/>
          <p:nvPr/>
        </p:nvSpPr>
        <p:spPr>
          <a:xfrm>
            <a:off x="1630118" y="3971153"/>
            <a:ext cx="1407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입력 데이터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5E48BE3-317E-4648-AE58-D780BA8B3171}"/>
              </a:ext>
            </a:extLst>
          </p:cNvPr>
          <p:cNvSpPr txBox="1"/>
          <p:nvPr/>
        </p:nvSpPr>
        <p:spPr>
          <a:xfrm>
            <a:off x="5484940" y="3971153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필터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D735CD9-2166-4198-8B3D-B427C8F32E34}"/>
              </a:ext>
            </a:extLst>
          </p:cNvPr>
          <p:cNvSpPr txBox="1"/>
          <p:nvPr/>
        </p:nvSpPr>
        <p:spPr>
          <a:xfrm>
            <a:off x="8296758" y="3959392"/>
            <a:ext cx="1414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출력 데이터</a:t>
            </a:r>
          </a:p>
        </p:txBody>
      </p:sp>
      <p:sp>
        <p:nvSpPr>
          <p:cNvPr id="2" name="정육면체 1">
            <a:extLst>
              <a:ext uri="{FF2B5EF4-FFF2-40B4-BE49-F238E27FC236}">
                <a16:creationId xmlns:a16="http://schemas.microsoft.com/office/drawing/2014/main" id="{5D4C5DA8-C036-490B-8870-8D27D2262D69}"/>
              </a:ext>
            </a:extLst>
          </p:cNvPr>
          <p:cNvSpPr/>
          <p:nvPr/>
        </p:nvSpPr>
        <p:spPr>
          <a:xfrm>
            <a:off x="1384064" y="1761744"/>
            <a:ext cx="2182368" cy="1667256"/>
          </a:xfrm>
          <a:prstGeom prst="cube">
            <a:avLst>
              <a:gd name="adj" fmla="val 18053"/>
            </a:avLst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7A01C0-7AB4-48EF-A8F5-869E4FE07045}"/>
              </a:ext>
            </a:extLst>
          </p:cNvPr>
          <p:cNvSpPr txBox="1"/>
          <p:nvPr/>
        </p:nvSpPr>
        <p:spPr>
          <a:xfrm>
            <a:off x="2146754" y="3297936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W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9A5E1C5-CE98-428C-B925-0160C0E1473F}"/>
              </a:ext>
            </a:extLst>
          </p:cNvPr>
          <p:cNvSpPr txBox="1"/>
          <p:nvPr/>
        </p:nvSpPr>
        <p:spPr>
          <a:xfrm>
            <a:off x="1098242" y="252374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H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73CE74A-BA7B-4338-9DEE-BAED7413A9DC}"/>
              </a:ext>
            </a:extLst>
          </p:cNvPr>
          <p:cNvSpPr txBox="1"/>
          <p:nvPr/>
        </p:nvSpPr>
        <p:spPr>
          <a:xfrm>
            <a:off x="1275534" y="158628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83A6E86-9B95-4BAD-A97B-91CD49A04019}"/>
              </a:ext>
            </a:extLst>
          </p:cNvPr>
          <p:cNvGrpSpPr/>
          <p:nvPr/>
        </p:nvGrpSpPr>
        <p:grpSpPr>
          <a:xfrm>
            <a:off x="4971771" y="776573"/>
            <a:ext cx="1343074" cy="1137247"/>
            <a:chOff x="4741863" y="1926443"/>
            <a:chExt cx="1721207" cy="1457432"/>
          </a:xfrm>
        </p:grpSpPr>
        <p:sp>
          <p:nvSpPr>
            <p:cNvPr id="113" name="정육면체 112">
              <a:extLst>
                <a:ext uri="{FF2B5EF4-FFF2-40B4-BE49-F238E27FC236}">
                  <a16:creationId xmlns:a16="http://schemas.microsoft.com/office/drawing/2014/main" id="{4EE55544-76BA-475E-9604-FF074B5B10FE}"/>
                </a:ext>
              </a:extLst>
            </p:cNvPr>
            <p:cNvSpPr/>
            <p:nvPr/>
          </p:nvSpPr>
          <p:spPr>
            <a:xfrm>
              <a:off x="5173337" y="2080792"/>
              <a:ext cx="1289733" cy="1029160"/>
            </a:xfrm>
            <a:prstGeom prst="cube">
              <a:avLst>
                <a:gd name="adj" fmla="val 28716"/>
              </a:avLst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7EA5000A-C81E-44D5-8687-003DA07C9CCC}"/>
                </a:ext>
              </a:extLst>
            </p:cNvPr>
            <p:cNvSpPr txBox="1"/>
            <p:nvPr/>
          </p:nvSpPr>
          <p:spPr>
            <a:xfrm>
              <a:off x="5043202" y="1926443"/>
              <a:ext cx="345537" cy="3549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C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37D3E754-DDD8-4287-B40A-5138D1875E25}"/>
                </a:ext>
              </a:extLst>
            </p:cNvPr>
            <p:cNvSpPr txBox="1"/>
            <p:nvPr/>
          </p:nvSpPr>
          <p:spPr>
            <a:xfrm>
              <a:off x="5484940" y="3028889"/>
              <a:ext cx="454415" cy="3549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FW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8282D163-4D9D-4EDA-8208-36010E3BC1A9}"/>
                </a:ext>
              </a:extLst>
            </p:cNvPr>
            <p:cNvSpPr txBox="1"/>
            <p:nvPr/>
          </p:nvSpPr>
          <p:spPr>
            <a:xfrm>
              <a:off x="4741863" y="2472361"/>
              <a:ext cx="454415" cy="3549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FH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17" name="정육면체 116">
            <a:extLst>
              <a:ext uri="{FF2B5EF4-FFF2-40B4-BE49-F238E27FC236}">
                <a16:creationId xmlns:a16="http://schemas.microsoft.com/office/drawing/2014/main" id="{2A3C07AC-980F-4617-8594-CA628ACE1F9A}"/>
              </a:ext>
            </a:extLst>
          </p:cNvPr>
          <p:cNvSpPr/>
          <p:nvPr/>
        </p:nvSpPr>
        <p:spPr>
          <a:xfrm>
            <a:off x="8161415" y="2045169"/>
            <a:ext cx="1549513" cy="1183776"/>
          </a:xfrm>
          <a:prstGeom prst="cube">
            <a:avLst>
              <a:gd name="adj" fmla="val 20803"/>
            </a:avLst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59444A5-A71A-48A6-A86D-B9DE103AA07E}"/>
              </a:ext>
            </a:extLst>
          </p:cNvPr>
          <p:cNvSpPr txBox="1"/>
          <p:nvPr/>
        </p:nvSpPr>
        <p:spPr>
          <a:xfrm>
            <a:off x="8746836" y="3194058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OW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B5C3859A-84D7-4741-916E-BA20D6D1C801}"/>
              </a:ext>
            </a:extLst>
          </p:cNvPr>
          <p:cNvSpPr txBox="1"/>
          <p:nvPr/>
        </p:nvSpPr>
        <p:spPr>
          <a:xfrm>
            <a:off x="7761496" y="2437002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OH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00BF964-5BA0-4EEE-A13E-B48AAF190729}"/>
              </a:ext>
            </a:extLst>
          </p:cNvPr>
          <p:cNvSpPr txBox="1"/>
          <p:nvPr/>
        </p:nvSpPr>
        <p:spPr>
          <a:xfrm>
            <a:off x="1747939" y="4352514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>
                <a:solidFill>
                  <a:srgbClr val="FF0000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,H,W)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1086A5C-AF42-4974-8E06-24106E9DD3F7}"/>
              </a:ext>
            </a:extLst>
          </p:cNvPr>
          <p:cNvSpPr txBox="1"/>
          <p:nvPr/>
        </p:nvSpPr>
        <p:spPr>
          <a:xfrm>
            <a:off x="4945831" y="5355581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>
                <a:solidFill>
                  <a:srgbClr val="3399FF"/>
                </a:solidFill>
                <a:latin typeface="Consolas" panose="020B0609020204030204" pitchFamily="49" charset="0"/>
              </a:rPr>
              <a:t>FN</a:t>
            </a: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>
                <a:solidFill>
                  <a:srgbClr val="FF0000"/>
                </a:solidFill>
                <a:latin typeface="Consolas" panose="020B0609020204030204" pitchFamily="49" charset="0"/>
              </a:rPr>
              <a:t>C</a:t>
            </a: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,FH,FW)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8802956-3AC8-49F2-9151-03C5BA69D1D8}"/>
              </a:ext>
            </a:extLst>
          </p:cNvPr>
          <p:cNvSpPr txBox="1"/>
          <p:nvPr/>
        </p:nvSpPr>
        <p:spPr>
          <a:xfrm>
            <a:off x="8276721" y="4290201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>
                <a:solidFill>
                  <a:srgbClr val="3399FF"/>
                </a:solidFill>
                <a:latin typeface="Consolas" panose="020B0609020204030204" pitchFamily="49" charset="0"/>
              </a:rPr>
              <a:t>FN</a:t>
            </a: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,OH,OW)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25C0A4B-096F-4E78-98E6-9CD9B01BBF57}"/>
              </a:ext>
            </a:extLst>
          </p:cNvPr>
          <p:cNvGrpSpPr/>
          <p:nvPr/>
        </p:nvGrpSpPr>
        <p:grpSpPr>
          <a:xfrm>
            <a:off x="5017109" y="1955120"/>
            <a:ext cx="1343074" cy="1137247"/>
            <a:chOff x="4741863" y="1926443"/>
            <a:chExt cx="1721207" cy="1457432"/>
          </a:xfrm>
        </p:grpSpPr>
        <p:sp>
          <p:nvSpPr>
            <p:cNvPr id="26" name="정육면체 25">
              <a:extLst>
                <a:ext uri="{FF2B5EF4-FFF2-40B4-BE49-F238E27FC236}">
                  <a16:creationId xmlns:a16="http://schemas.microsoft.com/office/drawing/2014/main" id="{F4E7FCD9-0250-460F-A228-AE8C74714A47}"/>
                </a:ext>
              </a:extLst>
            </p:cNvPr>
            <p:cNvSpPr/>
            <p:nvPr/>
          </p:nvSpPr>
          <p:spPr>
            <a:xfrm>
              <a:off x="5173337" y="2080792"/>
              <a:ext cx="1289733" cy="1029160"/>
            </a:xfrm>
            <a:prstGeom prst="cube">
              <a:avLst>
                <a:gd name="adj" fmla="val 28716"/>
              </a:avLst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71240FD-2C52-438B-9857-21CF1126BEFA}"/>
                </a:ext>
              </a:extLst>
            </p:cNvPr>
            <p:cNvSpPr txBox="1"/>
            <p:nvPr/>
          </p:nvSpPr>
          <p:spPr>
            <a:xfrm>
              <a:off x="5043202" y="1926443"/>
              <a:ext cx="345537" cy="3549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C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B3BE889-FABB-4547-9452-70428A1CC774}"/>
                </a:ext>
              </a:extLst>
            </p:cNvPr>
            <p:cNvSpPr txBox="1"/>
            <p:nvPr/>
          </p:nvSpPr>
          <p:spPr>
            <a:xfrm>
              <a:off x="5484940" y="3028889"/>
              <a:ext cx="454415" cy="3549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FW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628A265-69CF-4CD9-AE80-71918C9A4A1B}"/>
                </a:ext>
              </a:extLst>
            </p:cNvPr>
            <p:cNvSpPr txBox="1"/>
            <p:nvPr/>
          </p:nvSpPr>
          <p:spPr>
            <a:xfrm>
              <a:off x="4741863" y="2472361"/>
              <a:ext cx="454415" cy="3549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FH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29977B2-7DE8-40D7-8901-FE90FF90C026}"/>
              </a:ext>
            </a:extLst>
          </p:cNvPr>
          <p:cNvGrpSpPr/>
          <p:nvPr/>
        </p:nvGrpSpPr>
        <p:grpSpPr>
          <a:xfrm>
            <a:off x="5044672" y="3813030"/>
            <a:ext cx="1343074" cy="1137247"/>
            <a:chOff x="4741863" y="1926443"/>
            <a:chExt cx="1721207" cy="1457432"/>
          </a:xfrm>
        </p:grpSpPr>
        <p:sp>
          <p:nvSpPr>
            <p:cNvPr id="31" name="정육면체 30">
              <a:extLst>
                <a:ext uri="{FF2B5EF4-FFF2-40B4-BE49-F238E27FC236}">
                  <a16:creationId xmlns:a16="http://schemas.microsoft.com/office/drawing/2014/main" id="{A714993C-48CD-4E01-9607-77D01F147CE7}"/>
                </a:ext>
              </a:extLst>
            </p:cNvPr>
            <p:cNvSpPr/>
            <p:nvPr/>
          </p:nvSpPr>
          <p:spPr>
            <a:xfrm>
              <a:off x="5173337" y="2080792"/>
              <a:ext cx="1289733" cy="1029160"/>
            </a:xfrm>
            <a:prstGeom prst="cube">
              <a:avLst>
                <a:gd name="adj" fmla="val 28716"/>
              </a:avLst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A847C2A-5248-4443-BC45-4B456F8B6D37}"/>
                </a:ext>
              </a:extLst>
            </p:cNvPr>
            <p:cNvSpPr txBox="1"/>
            <p:nvPr/>
          </p:nvSpPr>
          <p:spPr>
            <a:xfrm>
              <a:off x="5043202" y="1926443"/>
              <a:ext cx="345537" cy="3549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C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C365DA5-E0A2-4FA8-B8AF-69C46F457FDA}"/>
                </a:ext>
              </a:extLst>
            </p:cNvPr>
            <p:cNvSpPr txBox="1"/>
            <p:nvPr/>
          </p:nvSpPr>
          <p:spPr>
            <a:xfrm>
              <a:off x="5484940" y="3028889"/>
              <a:ext cx="454415" cy="3549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FW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1098E09-5451-49B2-A83C-8256F63B435D}"/>
                </a:ext>
              </a:extLst>
            </p:cNvPr>
            <p:cNvSpPr txBox="1"/>
            <p:nvPr/>
          </p:nvSpPr>
          <p:spPr>
            <a:xfrm>
              <a:off x="4741863" y="2472361"/>
              <a:ext cx="454415" cy="3549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FH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DFC9DDBC-1273-4CC0-8986-E7EE79478386}"/>
              </a:ext>
            </a:extLst>
          </p:cNvPr>
          <p:cNvSpPr txBox="1"/>
          <p:nvPr/>
        </p:nvSpPr>
        <p:spPr>
          <a:xfrm>
            <a:off x="5367664" y="3219193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....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1C158B2-E38D-449D-A297-412D517700B4}"/>
              </a:ext>
            </a:extLst>
          </p:cNvPr>
          <p:cNvSpPr txBox="1"/>
          <p:nvPr/>
        </p:nvSpPr>
        <p:spPr>
          <a:xfrm>
            <a:off x="6481336" y="1098489"/>
            <a:ext cx="2056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rgbClr val="3399FF"/>
                </a:solidFill>
                <a:latin typeface="Consolas" panose="020B0609020204030204" pitchFamily="49" charset="0"/>
              </a:rPr>
              <a:t>FN</a:t>
            </a: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: 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</a:rPr>
              <a:t>필터의 수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EF78F0-C685-45C3-A976-776BAAFBE794}"/>
              </a:ext>
            </a:extLst>
          </p:cNvPr>
          <p:cNvSpPr txBox="1"/>
          <p:nvPr/>
        </p:nvSpPr>
        <p:spPr>
          <a:xfrm>
            <a:off x="7891354" y="1893564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FN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22601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합성곱 연산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합성곱 연산 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-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블록으로 표현</a:t>
            </a:r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5ADCFD88-8C52-4671-9049-2E9BBD7F8430}"/>
              </a:ext>
            </a:extLst>
          </p:cNvPr>
          <p:cNvSpPr/>
          <p:nvPr/>
        </p:nvSpPr>
        <p:spPr>
          <a:xfrm>
            <a:off x="7077456" y="2252472"/>
            <a:ext cx="536448" cy="271272"/>
          </a:xfrm>
          <a:prstGeom prst="rightArrow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D735CD9-2166-4198-8B3D-B427C8F32E34}"/>
              </a:ext>
            </a:extLst>
          </p:cNvPr>
          <p:cNvSpPr txBox="1"/>
          <p:nvPr/>
        </p:nvSpPr>
        <p:spPr>
          <a:xfrm>
            <a:off x="8296758" y="3959392"/>
            <a:ext cx="1414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출력 데이터</a:t>
            </a:r>
          </a:p>
        </p:txBody>
      </p:sp>
      <p:sp>
        <p:nvSpPr>
          <p:cNvPr id="117" name="정육면체 116">
            <a:extLst>
              <a:ext uri="{FF2B5EF4-FFF2-40B4-BE49-F238E27FC236}">
                <a16:creationId xmlns:a16="http://schemas.microsoft.com/office/drawing/2014/main" id="{2A3C07AC-980F-4617-8594-CA628ACE1F9A}"/>
              </a:ext>
            </a:extLst>
          </p:cNvPr>
          <p:cNvSpPr/>
          <p:nvPr/>
        </p:nvSpPr>
        <p:spPr>
          <a:xfrm>
            <a:off x="8161415" y="2045169"/>
            <a:ext cx="1549513" cy="1183776"/>
          </a:xfrm>
          <a:prstGeom prst="cube">
            <a:avLst>
              <a:gd name="adj" fmla="val 20803"/>
            </a:avLst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59444A5-A71A-48A6-A86D-B9DE103AA07E}"/>
              </a:ext>
            </a:extLst>
          </p:cNvPr>
          <p:cNvSpPr txBox="1"/>
          <p:nvPr/>
        </p:nvSpPr>
        <p:spPr>
          <a:xfrm>
            <a:off x="8746836" y="3194058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OW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B5C3859A-84D7-4741-916E-BA20D6D1C801}"/>
              </a:ext>
            </a:extLst>
          </p:cNvPr>
          <p:cNvSpPr txBox="1"/>
          <p:nvPr/>
        </p:nvSpPr>
        <p:spPr>
          <a:xfrm>
            <a:off x="7761496" y="2437002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OH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8802956-3AC8-49F2-9151-03C5BA69D1D8}"/>
              </a:ext>
            </a:extLst>
          </p:cNvPr>
          <p:cNvSpPr txBox="1"/>
          <p:nvPr/>
        </p:nvSpPr>
        <p:spPr>
          <a:xfrm>
            <a:off x="8276721" y="4290201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rgbClr val="3399FF"/>
                </a:solidFill>
                <a:latin typeface="Consolas" panose="020B0609020204030204" pitchFamily="49" charset="0"/>
              </a:rPr>
              <a:t>(FN</a:t>
            </a: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,OH,OW)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1CC57D80-2D11-47A6-A266-890A421694C1}"/>
              </a:ext>
            </a:extLst>
          </p:cNvPr>
          <p:cNvSpPr/>
          <p:nvPr/>
        </p:nvSpPr>
        <p:spPr>
          <a:xfrm>
            <a:off x="2358076" y="2339911"/>
            <a:ext cx="228816" cy="228816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6206F1B-57EC-4602-A055-6C24BABF4D5E}"/>
              </a:ext>
            </a:extLst>
          </p:cNvPr>
          <p:cNvSpPr txBox="1"/>
          <p:nvPr/>
        </p:nvSpPr>
        <p:spPr>
          <a:xfrm>
            <a:off x="526218" y="3549145"/>
            <a:ext cx="1164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입력 데이터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5E48BE3-317E-4648-AE58-D780BA8B3171}"/>
              </a:ext>
            </a:extLst>
          </p:cNvPr>
          <p:cNvSpPr txBox="1"/>
          <p:nvPr/>
        </p:nvSpPr>
        <p:spPr>
          <a:xfrm>
            <a:off x="3238402" y="3549145"/>
            <a:ext cx="553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필터</a:t>
            </a:r>
          </a:p>
        </p:txBody>
      </p:sp>
      <p:sp>
        <p:nvSpPr>
          <p:cNvPr id="2" name="정육면체 1">
            <a:extLst>
              <a:ext uri="{FF2B5EF4-FFF2-40B4-BE49-F238E27FC236}">
                <a16:creationId xmlns:a16="http://schemas.microsoft.com/office/drawing/2014/main" id="{5D4C5DA8-C036-490B-8870-8D27D2262D69}"/>
              </a:ext>
            </a:extLst>
          </p:cNvPr>
          <p:cNvSpPr/>
          <p:nvPr/>
        </p:nvSpPr>
        <p:spPr>
          <a:xfrm>
            <a:off x="353098" y="1994644"/>
            <a:ext cx="1535475" cy="1173052"/>
          </a:xfrm>
          <a:prstGeom prst="cube">
            <a:avLst>
              <a:gd name="adj" fmla="val 18053"/>
            </a:avLst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7A01C0-7AB4-48EF-A8F5-869E4FE07045}"/>
              </a:ext>
            </a:extLst>
          </p:cNvPr>
          <p:cNvSpPr txBox="1"/>
          <p:nvPr/>
        </p:nvSpPr>
        <p:spPr>
          <a:xfrm>
            <a:off x="889713" y="3075481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W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9A5E1C5-CE98-428C-B925-0160C0E1473F}"/>
              </a:ext>
            </a:extLst>
          </p:cNvPr>
          <p:cNvSpPr txBox="1"/>
          <p:nvPr/>
        </p:nvSpPr>
        <p:spPr>
          <a:xfrm>
            <a:off x="151999" y="2530773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H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73CE74A-BA7B-4338-9DEE-BAED7413A9DC}"/>
              </a:ext>
            </a:extLst>
          </p:cNvPr>
          <p:cNvSpPr txBox="1"/>
          <p:nvPr/>
        </p:nvSpPr>
        <p:spPr>
          <a:xfrm>
            <a:off x="276739" y="187119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83A6E86-9B95-4BAD-A97B-91CD49A04019}"/>
              </a:ext>
            </a:extLst>
          </p:cNvPr>
          <p:cNvGrpSpPr/>
          <p:nvPr/>
        </p:nvGrpSpPr>
        <p:grpSpPr>
          <a:xfrm>
            <a:off x="2877345" y="1301495"/>
            <a:ext cx="944963" cy="866866"/>
            <a:chOff x="4741863" y="1926443"/>
            <a:chExt cx="1721207" cy="1578958"/>
          </a:xfrm>
        </p:grpSpPr>
        <p:sp>
          <p:nvSpPr>
            <p:cNvPr id="113" name="정육면체 112">
              <a:extLst>
                <a:ext uri="{FF2B5EF4-FFF2-40B4-BE49-F238E27FC236}">
                  <a16:creationId xmlns:a16="http://schemas.microsoft.com/office/drawing/2014/main" id="{4EE55544-76BA-475E-9604-FF074B5B10FE}"/>
                </a:ext>
              </a:extLst>
            </p:cNvPr>
            <p:cNvSpPr/>
            <p:nvPr/>
          </p:nvSpPr>
          <p:spPr>
            <a:xfrm>
              <a:off x="5173337" y="2080792"/>
              <a:ext cx="1289733" cy="1029160"/>
            </a:xfrm>
            <a:prstGeom prst="cube">
              <a:avLst>
                <a:gd name="adj" fmla="val 28716"/>
              </a:avLst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7EA5000A-C81E-44D5-8687-003DA07C9CCC}"/>
                </a:ext>
              </a:extLst>
            </p:cNvPr>
            <p:cNvSpPr txBox="1"/>
            <p:nvPr/>
          </p:nvSpPr>
          <p:spPr>
            <a:xfrm>
              <a:off x="5043203" y="1926443"/>
              <a:ext cx="476511" cy="4765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050">
                  <a:solidFill>
                    <a:schemeClr val="tx1"/>
                  </a:solidFill>
                  <a:latin typeface="Consolas" panose="020B0609020204030204" pitchFamily="49" charset="0"/>
                </a:rPr>
                <a:t>C</a:t>
              </a:r>
              <a:endParaRPr lang="ko-KR" altLang="en-US" sz="105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37D3E754-DDD8-4287-B40A-5138D1875E25}"/>
                </a:ext>
              </a:extLst>
            </p:cNvPr>
            <p:cNvSpPr txBox="1"/>
            <p:nvPr/>
          </p:nvSpPr>
          <p:spPr>
            <a:xfrm>
              <a:off x="5484940" y="3028890"/>
              <a:ext cx="616661" cy="4765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050">
                  <a:solidFill>
                    <a:schemeClr val="tx1"/>
                  </a:solidFill>
                  <a:latin typeface="Consolas" panose="020B0609020204030204" pitchFamily="49" charset="0"/>
                </a:rPr>
                <a:t>FW</a:t>
              </a:r>
              <a:endParaRPr lang="ko-KR" altLang="en-US" sz="105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8282D163-4D9D-4EDA-8208-36010E3BC1A9}"/>
                </a:ext>
              </a:extLst>
            </p:cNvPr>
            <p:cNvSpPr txBox="1"/>
            <p:nvPr/>
          </p:nvSpPr>
          <p:spPr>
            <a:xfrm>
              <a:off x="4741863" y="2472361"/>
              <a:ext cx="616661" cy="4765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050">
                  <a:solidFill>
                    <a:schemeClr val="tx1"/>
                  </a:solidFill>
                  <a:latin typeface="Consolas" panose="020B0609020204030204" pitchFamily="49" charset="0"/>
                </a:rPr>
                <a:t>FH</a:t>
              </a:r>
              <a:endParaRPr lang="ko-KR" altLang="en-US" sz="105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000BF964-5BA0-4EEE-A13E-B48AAF190729}"/>
              </a:ext>
            </a:extLst>
          </p:cNvPr>
          <p:cNvSpPr txBox="1"/>
          <p:nvPr/>
        </p:nvSpPr>
        <p:spPr>
          <a:xfrm>
            <a:off x="609114" y="3817464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(C,H,W)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1086A5C-AF42-4974-8E06-24106E9DD3F7}"/>
              </a:ext>
            </a:extLst>
          </p:cNvPr>
          <p:cNvSpPr txBox="1"/>
          <p:nvPr/>
        </p:nvSpPr>
        <p:spPr>
          <a:xfrm>
            <a:off x="2621151" y="4822181"/>
            <a:ext cx="1531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rgbClr val="3399FF"/>
                </a:solidFill>
                <a:latin typeface="Consolas" panose="020B0609020204030204" pitchFamily="49" charset="0"/>
              </a:rPr>
              <a:t>(FN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,C,FH,FW)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25C0A4B-096F-4E78-98E6-9CD9B01BBF57}"/>
              </a:ext>
            </a:extLst>
          </p:cNvPr>
          <p:cNvGrpSpPr/>
          <p:nvPr/>
        </p:nvGrpSpPr>
        <p:grpSpPr>
          <a:xfrm>
            <a:off x="2909244" y="2130700"/>
            <a:ext cx="944963" cy="866866"/>
            <a:chOff x="4741863" y="1926443"/>
            <a:chExt cx="1721207" cy="1578958"/>
          </a:xfrm>
        </p:grpSpPr>
        <p:sp>
          <p:nvSpPr>
            <p:cNvPr id="26" name="정육면체 25">
              <a:extLst>
                <a:ext uri="{FF2B5EF4-FFF2-40B4-BE49-F238E27FC236}">
                  <a16:creationId xmlns:a16="http://schemas.microsoft.com/office/drawing/2014/main" id="{F4E7FCD9-0250-460F-A228-AE8C74714A47}"/>
                </a:ext>
              </a:extLst>
            </p:cNvPr>
            <p:cNvSpPr/>
            <p:nvPr/>
          </p:nvSpPr>
          <p:spPr>
            <a:xfrm>
              <a:off x="5173337" y="2080792"/>
              <a:ext cx="1289733" cy="1029160"/>
            </a:xfrm>
            <a:prstGeom prst="cube">
              <a:avLst>
                <a:gd name="adj" fmla="val 28716"/>
              </a:avLst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71240FD-2C52-438B-9857-21CF1126BEFA}"/>
                </a:ext>
              </a:extLst>
            </p:cNvPr>
            <p:cNvSpPr txBox="1"/>
            <p:nvPr/>
          </p:nvSpPr>
          <p:spPr>
            <a:xfrm>
              <a:off x="5043203" y="1926443"/>
              <a:ext cx="476511" cy="4765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050">
                  <a:solidFill>
                    <a:schemeClr val="tx1"/>
                  </a:solidFill>
                  <a:latin typeface="Consolas" panose="020B0609020204030204" pitchFamily="49" charset="0"/>
                </a:rPr>
                <a:t>C</a:t>
              </a:r>
              <a:endParaRPr lang="ko-KR" altLang="en-US" sz="105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B3BE889-FABB-4547-9452-70428A1CC774}"/>
                </a:ext>
              </a:extLst>
            </p:cNvPr>
            <p:cNvSpPr txBox="1"/>
            <p:nvPr/>
          </p:nvSpPr>
          <p:spPr>
            <a:xfrm>
              <a:off x="5484940" y="3028890"/>
              <a:ext cx="616661" cy="4765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050">
                  <a:solidFill>
                    <a:schemeClr val="tx1"/>
                  </a:solidFill>
                  <a:latin typeface="Consolas" panose="020B0609020204030204" pitchFamily="49" charset="0"/>
                </a:rPr>
                <a:t>FW</a:t>
              </a:r>
              <a:endParaRPr lang="ko-KR" altLang="en-US" sz="105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628A265-69CF-4CD9-AE80-71918C9A4A1B}"/>
                </a:ext>
              </a:extLst>
            </p:cNvPr>
            <p:cNvSpPr txBox="1"/>
            <p:nvPr/>
          </p:nvSpPr>
          <p:spPr>
            <a:xfrm>
              <a:off x="4741863" y="2472361"/>
              <a:ext cx="616661" cy="4765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050">
                  <a:solidFill>
                    <a:schemeClr val="tx1"/>
                  </a:solidFill>
                  <a:latin typeface="Consolas" panose="020B0609020204030204" pitchFamily="49" charset="0"/>
                </a:rPr>
                <a:t>FH</a:t>
              </a:r>
              <a:endParaRPr lang="ko-KR" altLang="en-US" sz="105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29977B2-7DE8-40D7-8901-FE90FF90C026}"/>
              </a:ext>
            </a:extLst>
          </p:cNvPr>
          <p:cNvGrpSpPr/>
          <p:nvPr/>
        </p:nvGrpSpPr>
        <p:grpSpPr>
          <a:xfrm>
            <a:off x="2928637" y="3437892"/>
            <a:ext cx="944963" cy="866866"/>
            <a:chOff x="4741863" y="1926443"/>
            <a:chExt cx="1721207" cy="1578958"/>
          </a:xfrm>
        </p:grpSpPr>
        <p:sp>
          <p:nvSpPr>
            <p:cNvPr id="31" name="정육면체 30">
              <a:extLst>
                <a:ext uri="{FF2B5EF4-FFF2-40B4-BE49-F238E27FC236}">
                  <a16:creationId xmlns:a16="http://schemas.microsoft.com/office/drawing/2014/main" id="{A714993C-48CD-4E01-9607-77D01F147CE7}"/>
                </a:ext>
              </a:extLst>
            </p:cNvPr>
            <p:cNvSpPr/>
            <p:nvPr/>
          </p:nvSpPr>
          <p:spPr>
            <a:xfrm>
              <a:off x="5173337" y="2080792"/>
              <a:ext cx="1289733" cy="1029160"/>
            </a:xfrm>
            <a:prstGeom prst="cube">
              <a:avLst>
                <a:gd name="adj" fmla="val 28716"/>
              </a:avLst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A847C2A-5248-4443-BC45-4B456F8B6D37}"/>
                </a:ext>
              </a:extLst>
            </p:cNvPr>
            <p:cNvSpPr txBox="1"/>
            <p:nvPr/>
          </p:nvSpPr>
          <p:spPr>
            <a:xfrm>
              <a:off x="5043203" y="1926443"/>
              <a:ext cx="476511" cy="4765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050">
                  <a:solidFill>
                    <a:schemeClr val="tx1"/>
                  </a:solidFill>
                  <a:latin typeface="Consolas" panose="020B0609020204030204" pitchFamily="49" charset="0"/>
                </a:rPr>
                <a:t>C</a:t>
              </a:r>
              <a:endParaRPr lang="ko-KR" altLang="en-US" sz="105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C365DA5-E0A2-4FA8-B8AF-69C46F457FDA}"/>
                </a:ext>
              </a:extLst>
            </p:cNvPr>
            <p:cNvSpPr txBox="1"/>
            <p:nvPr/>
          </p:nvSpPr>
          <p:spPr>
            <a:xfrm>
              <a:off x="5484940" y="3028890"/>
              <a:ext cx="616661" cy="4765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050">
                  <a:solidFill>
                    <a:schemeClr val="tx1"/>
                  </a:solidFill>
                  <a:latin typeface="Consolas" panose="020B0609020204030204" pitchFamily="49" charset="0"/>
                </a:rPr>
                <a:t>FW</a:t>
              </a:r>
              <a:endParaRPr lang="ko-KR" altLang="en-US" sz="105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1098E09-5451-49B2-A83C-8256F63B435D}"/>
                </a:ext>
              </a:extLst>
            </p:cNvPr>
            <p:cNvSpPr txBox="1"/>
            <p:nvPr/>
          </p:nvSpPr>
          <p:spPr>
            <a:xfrm>
              <a:off x="4741863" y="2472361"/>
              <a:ext cx="616661" cy="4765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050">
                  <a:solidFill>
                    <a:schemeClr val="tx1"/>
                  </a:solidFill>
                  <a:latin typeface="Consolas" panose="020B0609020204030204" pitchFamily="49" charset="0"/>
                </a:rPr>
                <a:t>FH</a:t>
              </a:r>
              <a:endParaRPr lang="ko-KR" altLang="en-US" sz="105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DFC9DDBC-1273-4CC0-8986-E7EE79478386}"/>
              </a:ext>
            </a:extLst>
          </p:cNvPr>
          <p:cNvSpPr txBox="1"/>
          <p:nvPr/>
        </p:nvSpPr>
        <p:spPr>
          <a:xfrm>
            <a:off x="3155888" y="3020079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....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1C158B2-E38D-449D-A297-412D517700B4}"/>
              </a:ext>
            </a:extLst>
          </p:cNvPr>
          <p:cNvSpPr txBox="1"/>
          <p:nvPr/>
        </p:nvSpPr>
        <p:spPr>
          <a:xfrm>
            <a:off x="3939448" y="1527989"/>
            <a:ext cx="1678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FN : </a:t>
            </a:r>
            <a:r>
              <a:rPr lang="ko-KR" altLang="en-US">
                <a:solidFill>
                  <a:schemeClr val="tx1"/>
                </a:solidFill>
                <a:latin typeface="Consolas" panose="020B0609020204030204" pitchFamily="49" charset="0"/>
              </a:rPr>
              <a:t>필터의 수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EF78F0-C685-45C3-A976-776BAAFBE794}"/>
              </a:ext>
            </a:extLst>
          </p:cNvPr>
          <p:cNvSpPr txBox="1"/>
          <p:nvPr/>
        </p:nvSpPr>
        <p:spPr>
          <a:xfrm>
            <a:off x="7891354" y="1893564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FN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정육면체 40">
            <a:extLst>
              <a:ext uri="{FF2B5EF4-FFF2-40B4-BE49-F238E27FC236}">
                <a16:creationId xmlns:a16="http://schemas.microsoft.com/office/drawing/2014/main" id="{E68301B7-7D6D-4E55-878A-D710A3A584CC}"/>
              </a:ext>
            </a:extLst>
          </p:cNvPr>
          <p:cNvSpPr/>
          <p:nvPr/>
        </p:nvSpPr>
        <p:spPr>
          <a:xfrm>
            <a:off x="5789858" y="1956733"/>
            <a:ext cx="1045284" cy="995172"/>
          </a:xfrm>
          <a:prstGeom prst="cube">
            <a:avLst>
              <a:gd name="adj" fmla="val 80221"/>
            </a:avLst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D263042-1562-42B7-988F-6EBB27915809}"/>
              </a:ext>
            </a:extLst>
          </p:cNvPr>
          <p:cNvSpPr txBox="1"/>
          <p:nvPr/>
        </p:nvSpPr>
        <p:spPr>
          <a:xfrm>
            <a:off x="5798314" y="290049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BB6B107-FBB2-46F0-B1DB-3147326EBCAA}"/>
              </a:ext>
            </a:extLst>
          </p:cNvPr>
          <p:cNvSpPr txBox="1"/>
          <p:nvPr/>
        </p:nvSpPr>
        <p:spPr>
          <a:xfrm>
            <a:off x="5559154" y="26917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EE99644-2F45-4A9B-A679-01340469779C}"/>
              </a:ext>
            </a:extLst>
          </p:cNvPr>
          <p:cNvSpPr txBox="1"/>
          <p:nvPr/>
        </p:nvSpPr>
        <p:spPr>
          <a:xfrm>
            <a:off x="5825436" y="2007374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FN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8B7F5A7-FAA6-46E3-9F63-F2EA54D4C789}"/>
              </a:ext>
            </a:extLst>
          </p:cNvPr>
          <p:cNvSpPr txBox="1"/>
          <p:nvPr/>
        </p:nvSpPr>
        <p:spPr>
          <a:xfrm>
            <a:off x="4675537" y="2402640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+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2F300AC-5C56-4ED6-8E93-7F7634AA2273}"/>
              </a:ext>
            </a:extLst>
          </p:cNvPr>
          <p:cNvSpPr txBox="1"/>
          <p:nvPr/>
        </p:nvSpPr>
        <p:spPr>
          <a:xfrm>
            <a:off x="5348802" y="4090146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(1,1,</a:t>
            </a:r>
            <a:r>
              <a:rPr lang="en-US" altLang="ko-KR" sz="2000">
                <a:solidFill>
                  <a:srgbClr val="3399FF"/>
                </a:solidFill>
                <a:latin typeface="Consolas" panose="020B0609020204030204" pitchFamily="49" charset="0"/>
              </a:rPr>
              <a:t>FN)</a:t>
            </a:r>
            <a:endParaRPr lang="ko-KR" altLang="en-US" sz="2000">
              <a:solidFill>
                <a:srgbClr val="3399FF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EBE25C4-DE34-4116-AEC4-6FFC66F5ECC7}"/>
              </a:ext>
            </a:extLst>
          </p:cNvPr>
          <p:cNvSpPr txBox="1"/>
          <p:nvPr/>
        </p:nvSpPr>
        <p:spPr>
          <a:xfrm>
            <a:off x="5588306" y="3718422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편향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950499E-4A16-4F3C-B2AF-D28BBC723454}"/>
              </a:ext>
            </a:extLst>
          </p:cNvPr>
          <p:cNvSpPr txBox="1"/>
          <p:nvPr/>
        </p:nvSpPr>
        <p:spPr>
          <a:xfrm>
            <a:off x="3178043" y="4482032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필터</a:t>
            </a:r>
          </a:p>
        </p:txBody>
      </p:sp>
    </p:spTree>
    <p:extLst>
      <p:ext uri="{BB962C8B-B14F-4D97-AF65-F5344CB8AC3E}">
        <p14:creationId xmlns:p14="http://schemas.microsoft.com/office/powerpoint/2010/main" val="339840131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합성곱 연산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합성곱 연산 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-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블록으로 표현</a:t>
            </a:r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5ADCFD88-8C52-4671-9049-2E9BBD7F8430}"/>
              </a:ext>
            </a:extLst>
          </p:cNvPr>
          <p:cNvSpPr/>
          <p:nvPr/>
        </p:nvSpPr>
        <p:spPr>
          <a:xfrm>
            <a:off x="7077456" y="2252472"/>
            <a:ext cx="536448" cy="271272"/>
          </a:xfrm>
          <a:prstGeom prst="rightArrow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D735CD9-2166-4198-8B3D-B427C8F32E34}"/>
              </a:ext>
            </a:extLst>
          </p:cNvPr>
          <p:cNvSpPr txBox="1"/>
          <p:nvPr/>
        </p:nvSpPr>
        <p:spPr>
          <a:xfrm>
            <a:off x="8331425" y="5204757"/>
            <a:ext cx="1414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출력 데이터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8802956-3AC8-49F2-9151-03C5BA69D1D8}"/>
              </a:ext>
            </a:extLst>
          </p:cNvPr>
          <p:cNvSpPr txBox="1"/>
          <p:nvPr/>
        </p:nvSpPr>
        <p:spPr>
          <a:xfrm>
            <a:off x="8099791" y="5535566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,FN,OH,OW)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1CC57D80-2D11-47A6-A266-890A421694C1}"/>
              </a:ext>
            </a:extLst>
          </p:cNvPr>
          <p:cNvSpPr/>
          <p:nvPr/>
        </p:nvSpPr>
        <p:spPr>
          <a:xfrm>
            <a:off x="2358076" y="2339911"/>
            <a:ext cx="228816" cy="228816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6206F1B-57EC-4602-A055-6C24BABF4D5E}"/>
              </a:ext>
            </a:extLst>
          </p:cNvPr>
          <p:cNvSpPr txBox="1"/>
          <p:nvPr/>
        </p:nvSpPr>
        <p:spPr>
          <a:xfrm>
            <a:off x="299095" y="5293343"/>
            <a:ext cx="1733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N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개의 입력 데이터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5E48BE3-317E-4648-AE58-D780BA8B3171}"/>
              </a:ext>
            </a:extLst>
          </p:cNvPr>
          <p:cNvSpPr txBox="1"/>
          <p:nvPr/>
        </p:nvSpPr>
        <p:spPr>
          <a:xfrm>
            <a:off x="3238402" y="3549145"/>
            <a:ext cx="5533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필터</a:t>
            </a:r>
          </a:p>
        </p:txBody>
      </p:sp>
      <p:sp>
        <p:nvSpPr>
          <p:cNvPr id="2" name="정육면체 1">
            <a:extLst>
              <a:ext uri="{FF2B5EF4-FFF2-40B4-BE49-F238E27FC236}">
                <a16:creationId xmlns:a16="http://schemas.microsoft.com/office/drawing/2014/main" id="{5D4C5DA8-C036-490B-8870-8D27D2262D69}"/>
              </a:ext>
            </a:extLst>
          </p:cNvPr>
          <p:cNvSpPr/>
          <p:nvPr/>
        </p:nvSpPr>
        <p:spPr>
          <a:xfrm>
            <a:off x="616371" y="1605506"/>
            <a:ext cx="961305" cy="734405"/>
          </a:xfrm>
          <a:prstGeom prst="cube">
            <a:avLst>
              <a:gd name="adj" fmla="val 18053"/>
            </a:avLst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7A01C0-7AB4-48EF-A8F5-869E4FE07045}"/>
              </a:ext>
            </a:extLst>
          </p:cNvPr>
          <p:cNvSpPr txBox="1"/>
          <p:nvPr/>
        </p:nvSpPr>
        <p:spPr>
          <a:xfrm>
            <a:off x="952326" y="228217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>
                <a:solidFill>
                  <a:schemeClr val="tx1"/>
                </a:solidFill>
                <a:latin typeface="Consolas" panose="020B0609020204030204" pitchFamily="49" charset="0"/>
              </a:rPr>
              <a:t>W</a:t>
            </a:r>
            <a:endParaRPr lang="ko-KR" altLang="en-US" sz="1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9A5E1C5-CE98-428C-B925-0160C0E1473F}"/>
              </a:ext>
            </a:extLst>
          </p:cNvPr>
          <p:cNvSpPr txBox="1"/>
          <p:nvPr/>
        </p:nvSpPr>
        <p:spPr>
          <a:xfrm>
            <a:off x="408321" y="1941158"/>
            <a:ext cx="337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>
                <a:solidFill>
                  <a:schemeClr val="tx1"/>
                </a:solidFill>
                <a:latin typeface="Consolas" panose="020B0609020204030204" pitchFamily="49" charset="0"/>
              </a:rPr>
              <a:t>H</a:t>
            </a:r>
            <a:endParaRPr lang="ko-KR" altLang="en-US" sz="1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73CE74A-BA7B-4338-9DEE-BAED7413A9DC}"/>
              </a:ext>
            </a:extLst>
          </p:cNvPr>
          <p:cNvSpPr txBox="1"/>
          <p:nvPr/>
        </p:nvSpPr>
        <p:spPr>
          <a:xfrm>
            <a:off x="488772" y="1482395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  <a:endParaRPr lang="ko-KR" altLang="en-US" sz="1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83A6E86-9B95-4BAD-A97B-91CD49A04019}"/>
              </a:ext>
            </a:extLst>
          </p:cNvPr>
          <p:cNvGrpSpPr/>
          <p:nvPr/>
        </p:nvGrpSpPr>
        <p:grpSpPr>
          <a:xfrm>
            <a:off x="2877345" y="1301495"/>
            <a:ext cx="944963" cy="866866"/>
            <a:chOff x="4741863" y="1926443"/>
            <a:chExt cx="1721207" cy="1578958"/>
          </a:xfrm>
        </p:grpSpPr>
        <p:sp>
          <p:nvSpPr>
            <p:cNvPr id="113" name="정육면체 112">
              <a:extLst>
                <a:ext uri="{FF2B5EF4-FFF2-40B4-BE49-F238E27FC236}">
                  <a16:creationId xmlns:a16="http://schemas.microsoft.com/office/drawing/2014/main" id="{4EE55544-76BA-475E-9604-FF074B5B10FE}"/>
                </a:ext>
              </a:extLst>
            </p:cNvPr>
            <p:cNvSpPr/>
            <p:nvPr/>
          </p:nvSpPr>
          <p:spPr>
            <a:xfrm>
              <a:off x="5173337" y="2080792"/>
              <a:ext cx="1289733" cy="1029160"/>
            </a:xfrm>
            <a:prstGeom prst="cube">
              <a:avLst>
                <a:gd name="adj" fmla="val 28716"/>
              </a:avLst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7EA5000A-C81E-44D5-8687-003DA07C9CCC}"/>
                </a:ext>
              </a:extLst>
            </p:cNvPr>
            <p:cNvSpPr txBox="1"/>
            <p:nvPr/>
          </p:nvSpPr>
          <p:spPr>
            <a:xfrm>
              <a:off x="5043203" y="1926443"/>
              <a:ext cx="476511" cy="4765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050">
                  <a:solidFill>
                    <a:schemeClr val="tx1"/>
                  </a:solidFill>
                  <a:latin typeface="Consolas" panose="020B0609020204030204" pitchFamily="49" charset="0"/>
                </a:rPr>
                <a:t>C</a:t>
              </a:r>
              <a:endParaRPr lang="ko-KR" altLang="en-US" sz="105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37D3E754-DDD8-4287-B40A-5138D1875E25}"/>
                </a:ext>
              </a:extLst>
            </p:cNvPr>
            <p:cNvSpPr txBox="1"/>
            <p:nvPr/>
          </p:nvSpPr>
          <p:spPr>
            <a:xfrm>
              <a:off x="5484940" y="3028890"/>
              <a:ext cx="616661" cy="4765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050">
                  <a:solidFill>
                    <a:schemeClr val="tx1"/>
                  </a:solidFill>
                  <a:latin typeface="Consolas" panose="020B0609020204030204" pitchFamily="49" charset="0"/>
                </a:rPr>
                <a:t>FW</a:t>
              </a:r>
              <a:endParaRPr lang="ko-KR" altLang="en-US" sz="105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8282D163-4D9D-4EDA-8208-36010E3BC1A9}"/>
                </a:ext>
              </a:extLst>
            </p:cNvPr>
            <p:cNvSpPr txBox="1"/>
            <p:nvPr/>
          </p:nvSpPr>
          <p:spPr>
            <a:xfrm>
              <a:off x="4741863" y="2472361"/>
              <a:ext cx="616661" cy="4765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050">
                  <a:solidFill>
                    <a:schemeClr val="tx1"/>
                  </a:solidFill>
                  <a:latin typeface="Consolas" panose="020B0609020204030204" pitchFamily="49" charset="0"/>
                </a:rPr>
                <a:t>FH</a:t>
              </a:r>
              <a:endParaRPr lang="ko-KR" altLang="en-US" sz="105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000BF964-5BA0-4EEE-A13E-B48AAF190729}"/>
              </a:ext>
            </a:extLst>
          </p:cNvPr>
          <p:cNvSpPr txBox="1"/>
          <p:nvPr/>
        </p:nvSpPr>
        <p:spPr>
          <a:xfrm>
            <a:off x="568400" y="5658608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,C,H,W)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1086A5C-AF42-4974-8E06-24106E9DD3F7}"/>
              </a:ext>
            </a:extLst>
          </p:cNvPr>
          <p:cNvSpPr txBox="1"/>
          <p:nvPr/>
        </p:nvSpPr>
        <p:spPr>
          <a:xfrm>
            <a:off x="2785111" y="5576481"/>
            <a:ext cx="1531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(FN,C,FH,FW)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25C0A4B-096F-4E78-98E6-9CD9B01BBF57}"/>
              </a:ext>
            </a:extLst>
          </p:cNvPr>
          <p:cNvGrpSpPr/>
          <p:nvPr/>
        </p:nvGrpSpPr>
        <p:grpSpPr>
          <a:xfrm>
            <a:off x="2909244" y="2130700"/>
            <a:ext cx="944963" cy="866866"/>
            <a:chOff x="4741863" y="1926443"/>
            <a:chExt cx="1721207" cy="1578958"/>
          </a:xfrm>
        </p:grpSpPr>
        <p:sp>
          <p:nvSpPr>
            <p:cNvPr id="26" name="정육면체 25">
              <a:extLst>
                <a:ext uri="{FF2B5EF4-FFF2-40B4-BE49-F238E27FC236}">
                  <a16:creationId xmlns:a16="http://schemas.microsoft.com/office/drawing/2014/main" id="{F4E7FCD9-0250-460F-A228-AE8C74714A47}"/>
                </a:ext>
              </a:extLst>
            </p:cNvPr>
            <p:cNvSpPr/>
            <p:nvPr/>
          </p:nvSpPr>
          <p:spPr>
            <a:xfrm>
              <a:off x="5173337" y="2080792"/>
              <a:ext cx="1289733" cy="1029160"/>
            </a:xfrm>
            <a:prstGeom prst="cube">
              <a:avLst>
                <a:gd name="adj" fmla="val 28716"/>
              </a:avLst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71240FD-2C52-438B-9857-21CF1126BEFA}"/>
                </a:ext>
              </a:extLst>
            </p:cNvPr>
            <p:cNvSpPr txBox="1"/>
            <p:nvPr/>
          </p:nvSpPr>
          <p:spPr>
            <a:xfrm>
              <a:off x="5043203" y="1926443"/>
              <a:ext cx="476511" cy="4765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050">
                  <a:solidFill>
                    <a:schemeClr val="tx1"/>
                  </a:solidFill>
                  <a:latin typeface="Consolas" panose="020B0609020204030204" pitchFamily="49" charset="0"/>
                </a:rPr>
                <a:t>C</a:t>
              </a:r>
              <a:endParaRPr lang="ko-KR" altLang="en-US" sz="105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B3BE889-FABB-4547-9452-70428A1CC774}"/>
                </a:ext>
              </a:extLst>
            </p:cNvPr>
            <p:cNvSpPr txBox="1"/>
            <p:nvPr/>
          </p:nvSpPr>
          <p:spPr>
            <a:xfrm>
              <a:off x="5484940" y="3028890"/>
              <a:ext cx="616661" cy="4765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050">
                  <a:solidFill>
                    <a:schemeClr val="tx1"/>
                  </a:solidFill>
                  <a:latin typeface="Consolas" panose="020B0609020204030204" pitchFamily="49" charset="0"/>
                </a:rPr>
                <a:t>FW</a:t>
              </a:r>
              <a:endParaRPr lang="ko-KR" altLang="en-US" sz="105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628A265-69CF-4CD9-AE80-71918C9A4A1B}"/>
                </a:ext>
              </a:extLst>
            </p:cNvPr>
            <p:cNvSpPr txBox="1"/>
            <p:nvPr/>
          </p:nvSpPr>
          <p:spPr>
            <a:xfrm>
              <a:off x="4741863" y="2472361"/>
              <a:ext cx="616661" cy="4765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050">
                  <a:solidFill>
                    <a:schemeClr val="tx1"/>
                  </a:solidFill>
                  <a:latin typeface="Consolas" panose="020B0609020204030204" pitchFamily="49" charset="0"/>
                </a:rPr>
                <a:t>FH</a:t>
              </a:r>
              <a:endParaRPr lang="ko-KR" altLang="en-US" sz="105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29977B2-7DE8-40D7-8901-FE90FF90C026}"/>
              </a:ext>
            </a:extLst>
          </p:cNvPr>
          <p:cNvGrpSpPr/>
          <p:nvPr/>
        </p:nvGrpSpPr>
        <p:grpSpPr>
          <a:xfrm>
            <a:off x="2928637" y="3437892"/>
            <a:ext cx="944963" cy="866866"/>
            <a:chOff x="4741863" y="1926443"/>
            <a:chExt cx="1721207" cy="1578958"/>
          </a:xfrm>
        </p:grpSpPr>
        <p:sp>
          <p:nvSpPr>
            <p:cNvPr id="31" name="정육면체 30">
              <a:extLst>
                <a:ext uri="{FF2B5EF4-FFF2-40B4-BE49-F238E27FC236}">
                  <a16:creationId xmlns:a16="http://schemas.microsoft.com/office/drawing/2014/main" id="{A714993C-48CD-4E01-9607-77D01F147CE7}"/>
                </a:ext>
              </a:extLst>
            </p:cNvPr>
            <p:cNvSpPr/>
            <p:nvPr/>
          </p:nvSpPr>
          <p:spPr>
            <a:xfrm>
              <a:off x="5173337" y="2080792"/>
              <a:ext cx="1289733" cy="1029160"/>
            </a:xfrm>
            <a:prstGeom prst="cube">
              <a:avLst>
                <a:gd name="adj" fmla="val 28716"/>
              </a:avLst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A847C2A-5248-4443-BC45-4B456F8B6D37}"/>
                </a:ext>
              </a:extLst>
            </p:cNvPr>
            <p:cNvSpPr txBox="1"/>
            <p:nvPr/>
          </p:nvSpPr>
          <p:spPr>
            <a:xfrm>
              <a:off x="5043203" y="1926443"/>
              <a:ext cx="476511" cy="4765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050">
                  <a:solidFill>
                    <a:schemeClr val="tx1"/>
                  </a:solidFill>
                  <a:latin typeface="Consolas" panose="020B0609020204030204" pitchFamily="49" charset="0"/>
                </a:rPr>
                <a:t>C</a:t>
              </a:r>
              <a:endParaRPr lang="ko-KR" altLang="en-US" sz="105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C365DA5-E0A2-4FA8-B8AF-69C46F457FDA}"/>
                </a:ext>
              </a:extLst>
            </p:cNvPr>
            <p:cNvSpPr txBox="1"/>
            <p:nvPr/>
          </p:nvSpPr>
          <p:spPr>
            <a:xfrm>
              <a:off x="5484940" y="3028890"/>
              <a:ext cx="616661" cy="4765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050">
                  <a:solidFill>
                    <a:schemeClr val="tx1"/>
                  </a:solidFill>
                  <a:latin typeface="Consolas" panose="020B0609020204030204" pitchFamily="49" charset="0"/>
                </a:rPr>
                <a:t>FW</a:t>
              </a:r>
              <a:endParaRPr lang="ko-KR" altLang="en-US" sz="105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1098E09-5451-49B2-A83C-8256F63B435D}"/>
                </a:ext>
              </a:extLst>
            </p:cNvPr>
            <p:cNvSpPr txBox="1"/>
            <p:nvPr/>
          </p:nvSpPr>
          <p:spPr>
            <a:xfrm>
              <a:off x="4741863" y="2472361"/>
              <a:ext cx="616661" cy="4765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050">
                  <a:solidFill>
                    <a:schemeClr val="tx1"/>
                  </a:solidFill>
                  <a:latin typeface="Consolas" panose="020B0609020204030204" pitchFamily="49" charset="0"/>
                </a:rPr>
                <a:t>FH</a:t>
              </a:r>
              <a:endParaRPr lang="ko-KR" altLang="en-US" sz="105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DFC9DDBC-1273-4CC0-8986-E7EE79478386}"/>
              </a:ext>
            </a:extLst>
          </p:cNvPr>
          <p:cNvSpPr txBox="1"/>
          <p:nvPr/>
        </p:nvSpPr>
        <p:spPr>
          <a:xfrm>
            <a:off x="3155888" y="3020079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....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1C158B2-E38D-449D-A297-412D517700B4}"/>
              </a:ext>
            </a:extLst>
          </p:cNvPr>
          <p:cNvSpPr txBox="1"/>
          <p:nvPr/>
        </p:nvSpPr>
        <p:spPr>
          <a:xfrm>
            <a:off x="3939448" y="1527989"/>
            <a:ext cx="1678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FN : </a:t>
            </a:r>
            <a:r>
              <a:rPr lang="ko-KR" altLang="en-US">
                <a:solidFill>
                  <a:schemeClr val="tx1"/>
                </a:solidFill>
                <a:latin typeface="Consolas" panose="020B0609020204030204" pitchFamily="49" charset="0"/>
              </a:rPr>
              <a:t>필터의 수</a:t>
            </a:r>
          </a:p>
        </p:txBody>
      </p:sp>
      <p:sp>
        <p:nvSpPr>
          <p:cNvPr id="41" name="정육면체 40">
            <a:extLst>
              <a:ext uri="{FF2B5EF4-FFF2-40B4-BE49-F238E27FC236}">
                <a16:creationId xmlns:a16="http://schemas.microsoft.com/office/drawing/2014/main" id="{E68301B7-7D6D-4E55-878A-D710A3A584CC}"/>
              </a:ext>
            </a:extLst>
          </p:cNvPr>
          <p:cNvSpPr/>
          <p:nvPr/>
        </p:nvSpPr>
        <p:spPr>
          <a:xfrm>
            <a:off x="5789858" y="1956733"/>
            <a:ext cx="1045284" cy="995172"/>
          </a:xfrm>
          <a:prstGeom prst="cube">
            <a:avLst>
              <a:gd name="adj" fmla="val 80221"/>
            </a:avLst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D263042-1562-42B7-988F-6EBB27915809}"/>
              </a:ext>
            </a:extLst>
          </p:cNvPr>
          <p:cNvSpPr txBox="1"/>
          <p:nvPr/>
        </p:nvSpPr>
        <p:spPr>
          <a:xfrm>
            <a:off x="5798314" y="290049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BB6B107-FBB2-46F0-B1DB-3147326EBCAA}"/>
              </a:ext>
            </a:extLst>
          </p:cNvPr>
          <p:cNvSpPr txBox="1"/>
          <p:nvPr/>
        </p:nvSpPr>
        <p:spPr>
          <a:xfrm>
            <a:off x="5559154" y="26917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EE99644-2F45-4A9B-A679-01340469779C}"/>
              </a:ext>
            </a:extLst>
          </p:cNvPr>
          <p:cNvSpPr txBox="1"/>
          <p:nvPr/>
        </p:nvSpPr>
        <p:spPr>
          <a:xfrm>
            <a:off x="5825436" y="2007374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FN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8B7F5A7-FAA6-46E3-9F63-F2EA54D4C789}"/>
              </a:ext>
            </a:extLst>
          </p:cNvPr>
          <p:cNvSpPr txBox="1"/>
          <p:nvPr/>
        </p:nvSpPr>
        <p:spPr>
          <a:xfrm>
            <a:off x="4675537" y="2402640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+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2F300AC-5C56-4ED6-8E93-7F7634AA2273}"/>
              </a:ext>
            </a:extLst>
          </p:cNvPr>
          <p:cNvSpPr txBox="1"/>
          <p:nvPr/>
        </p:nvSpPr>
        <p:spPr>
          <a:xfrm>
            <a:off x="5376588" y="5576481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(1,FN)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EBE25C4-DE34-4116-AEC4-6FFC66F5ECC7}"/>
              </a:ext>
            </a:extLst>
          </p:cNvPr>
          <p:cNvSpPr txBox="1"/>
          <p:nvPr/>
        </p:nvSpPr>
        <p:spPr>
          <a:xfrm>
            <a:off x="5616092" y="5204757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편향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950499E-4A16-4F3C-B2AF-D28BBC723454}"/>
              </a:ext>
            </a:extLst>
          </p:cNvPr>
          <p:cNvSpPr txBox="1"/>
          <p:nvPr/>
        </p:nvSpPr>
        <p:spPr>
          <a:xfrm>
            <a:off x="3104891" y="5313429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필터</a:t>
            </a:r>
          </a:p>
        </p:txBody>
      </p:sp>
      <p:sp>
        <p:nvSpPr>
          <p:cNvPr id="50" name="정육면체 49">
            <a:extLst>
              <a:ext uri="{FF2B5EF4-FFF2-40B4-BE49-F238E27FC236}">
                <a16:creationId xmlns:a16="http://schemas.microsoft.com/office/drawing/2014/main" id="{7AED6180-2ED1-4992-8332-048A2A3DCDD4}"/>
              </a:ext>
            </a:extLst>
          </p:cNvPr>
          <p:cNvSpPr/>
          <p:nvPr/>
        </p:nvSpPr>
        <p:spPr>
          <a:xfrm>
            <a:off x="612074" y="2558243"/>
            <a:ext cx="961305" cy="734405"/>
          </a:xfrm>
          <a:prstGeom prst="cube">
            <a:avLst>
              <a:gd name="adj" fmla="val 18053"/>
            </a:avLst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정육면체 53">
            <a:extLst>
              <a:ext uri="{FF2B5EF4-FFF2-40B4-BE49-F238E27FC236}">
                <a16:creationId xmlns:a16="http://schemas.microsoft.com/office/drawing/2014/main" id="{991572E2-5C72-4078-8C5A-394052DBF3C4}"/>
              </a:ext>
            </a:extLst>
          </p:cNvPr>
          <p:cNvSpPr/>
          <p:nvPr/>
        </p:nvSpPr>
        <p:spPr>
          <a:xfrm>
            <a:off x="607777" y="3510980"/>
            <a:ext cx="961305" cy="734405"/>
          </a:xfrm>
          <a:prstGeom prst="cube">
            <a:avLst>
              <a:gd name="adj" fmla="val 18053"/>
            </a:avLst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정육면체 57">
            <a:extLst>
              <a:ext uri="{FF2B5EF4-FFF2-40B4-BE49-F238E27FC236}">
                <a16:creationId xmlns:a16="http://schemas.microsoft.com/office/drawing/2014/main" id="{8A468983-3D53-4826-BFD4-6D3E37152E64}"/>
              </a:ext>
            </a:extLst>
          </p:cNvPr>
          <p:cNvSpPr/>
          <p:nvPr/>
        </p:nvSpPr>
        <p:spPr>
          <a:xfrm>
            <a:off x="352387" y="1311395"/>
            <a:ext cx="1447802" cy="3178861"/>
          </a:xfrm>
          <a:prstGeom prst="cube">
            <a:avLst>
              <a:gd name="adj" fmla="val 18053"/>
            </a:avLst>
          </a:prstGeom>
          <a:solidFill>
            <a:srgbClr val="FFFFCC">
              <a:alpha val="33000"/>
            </a:srgbClr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정육면체 58">
            <a:extLst>
              <a:ext uri="{FF2B5EF4-FFF2-40B4-BE49-F238E27FC236}">
                <a16:creationId xmlns:a16="http://schemas.microsoft.com/office/drawing/2014/main" id="{DB5AD306-F562-4558-8616-E4B789F7A23E}"/>
              </a:ext>
            </a:extLst>
          </p:cNvPr>
          <p:cNvSpPr/>
          <p:nvPr/>
        </p:nvSpPr>
        <p:spPr>
          <a:xfrm>
            <a:off x="8539475" y="1485140"/>
            <a:ext cx="961305" cy="734405"/>
          </a:xfrm>
          <a:prstGeom prst="cube">
            <a:avLst>
              <a:gd name="adj" fmla="val 18053"/>
            </a:avLst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9BAB0A8-F439-40D9-BB20-143DFBAA7123}"/>
              </a:ext>
            </a:extLst>
          </p:cNvPr>
          <p:cNvSpPr txBox="1"/>
          <p:nvPr/>
        </p:nvSpPr>
        <p:spPr>
          <a:xfrm>
            <a:off x="8875430" y="216181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>
                <a:solidFill>
                  <a:schemeClr val="tx1"/>
                </a:solidFill>
                <a:latin typeface="Consolas" panose="020B0609020204030204" pitchFamily="49" charset="0"/>
              </a:rPr>
              <a:t>OW</a:t>
            </a:r>
            <a:endParaRPr lang="ko-KR" altLang="en-US" sz="1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3F7EE27-4C11-487D-B0C1-4AE7EF99DF21}"/>
              </a:ext>
            </a:extLst>
          </p:cNvPr>
          <p:cNvSpPr txBox="1"/>
          <p:nvPr/>
        </p:nvSpPr>
        <p:spPr>
          <a:xfrm>
            <a:off x="8331425" y="1820792"/>
            <a:ext cx="3373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000">
                <a:solidFill>
                  <a:schemeClr val="tx1"/>
                </a:solidFill>
                <a:latin typeface="Consolas" panose="020B0609020204030204" pitchFamily="49" charset="0"/>
              </a:rPr>
              <a:t>OH</a:t>
            </a:r>
            <a:endParaRPr lang="ko-KR" altLang="en-US" sz="1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F5408F4-420F-447D-BDBB-86BEB0CBEBCD}"/>
              </a:ext>
            </a:extLst>
          </p:cNvPr>
          <p:cNvSpPr txBox="1"/>
          <p:nvPr/>
        </p:nvSpPr>
        <p:spPr>
          <a:xfrm>
            <a:off x="8411876" y="1362029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>
                <a:solidFill>
                  <a:schemeClr val="tx1"/>
                </a:solidFill>
                <a:latin typeface="Consolas" panose="020B0609020204030204" pitchFamily="49" charset="0"/>
              </a:rPr>
              <a:t>FN</a:t>
            </a:r>
            <a:endParaRPr lang="ko-KR" altLang="en-US" sz="1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정육면체 62">
            <a:extLst>
              <a:ext uri="{FF2B5EF4-FFF2-40B4-BE49-F238E27FC236}">
                <a16:creationId xmlns:a16="http://schemas.microsoft.com/office/drawing/2014/main" id="{288FCB5F-AE06-47F8-9A31-9EAE62068D47}"/>
              </a:ext>
            </a:extLst>
          </p:cNvPr>
          <p:cNvSpPr/>
          <p:nvPr/>
        </p:nvSpPr>
        <p:spPr>
          <a:xfrm>
            <a:off x="8535178" y="2437877"/>
            <a:ext cx="961305" cy="734405"/>
          </a:xfrm>
          <a:prstGeom prst="cube">
            <a:avLst>
              <a:gd name="adj" fmla="val 18053"/>
            </a:avLst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정육면체 66">
            <a:extLst>
              <a:ext uri="{FF2B5EF4-FFF2-40B4-BE49-F238E27FC236}">
                <a16:creationId xmlns:a16="http://schemas.microsoft.com/office/drawing/2014/main" id="{4BEA055F-28FA-41E1-A006-D8C5C3B30F3E}"/>
              </a:ext>
            </a:extLst>
          </p:cNvPr>
          <p:cNvSpPr/>
          <p:nvPr/>
        </p:nvSpPr>
        <p:spPr>
          <a:xfrm>
            <a:off x="8530881" y="3390614"/>
            <a:ext cx="961305" cy="734405"/>
          </a:xfrm>
          <a:prstGeom prst="cube">
            <a:avLst>
              <a:gd name="adj" fmla="val 18053"/>
            </a:avLst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정육면체 70">
            <a:extLst>
              <a:ext uri="{FF2B5EF4-FFF2-40B4-BE49-F238E27FC236}">
                <a16:creationId xmlns:a16="http://schemas.microsoft.com/office/drawing/2014/main" id="{8DE657DC-F12B-4DAE-A7F3-B784053A9115}"/>
              </a:ext>
            </a:extLst>
          </p:cNvPr>
          <p:cNvSpPr/>
          <p:nvPr/>
        </p:nvSpPr>
        <p:spPr>
          <a:xfrm>
            <a:off x="8275491" y="1191029"/>
            <a:ext cx="1447802" cy="3178861"/>
          </a:xfrm>
          <a:prstGeom prst="cube">
            <a:avLst>
              <a:gd name="adj" fmla="val 18053"/>
            </a:avLst>
          </a:prstGeom>
          <a:solidFill>
            <a:srgbClr val="FFFFCC">
              <a:alpha val="33000"/>
            </a:srgbClr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92689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133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합성곱 연산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2.2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풀링 계층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합성곱</a:t>
            </a: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풀링 구현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2. </a:t>
            </a:r>
            <a:r>
              <a:rPr kumimoji="0" lang="ko-KR" altLang="en-US" sz="3600" b="1">
                <a:solidFill>
                  <a:srgbClr val="C5003D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합성곱 신경망</a:t>
            </a:r>
            <a:endParaRPr kumimoji="0" lang="en-US" altLang="ko-KR" sz="3600" b="1">
              <a:solidFill>
                <a:srgbClr val="C5003D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1206572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풀링 계층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풀링 계층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490BD3-EAE0-492D-8CF8-79F7C176B1C6}"/>
              </a:ext>
            </a:extLst>
          </p:cNvPr>
          <p:cNvSpPr/>
          <p:nvPr/>
        </p:nvSpPr>
        <p:spPr>
          <a:xfrm>
            <a:off x="1086264" y="1343096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B1AB0F-D1E9-4485-83A8-4298781935FE}"/>
              </a:ext>
            </a:extLst>
          </p:cNvPr>
          <p:cNvSpPr/>
          <p:nvPr/>
        </p:nvSpPr>
        <p:spPr>
          <a:xfrm>
            <a:off x="1455643" y="1343096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8BED4B9-B211-43A0-86EC-4F8E7CB7B34F}"/>
              </a:ext>
            </a:extLst>
          </p:cNvPr>
          <p:cNvSpPr/>
          <p:nvPr/>
        </p:nvSpPr>
        <p:spPr>
          <a:xfrm>
            <a:off x="1827499" y="1343096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87DD662-9451-4D47-BF4E-3FB8FC5A1C9A}"/>
              </a:ext>
            </a:extLst>
          </p:cNvPr>
          <p:cNvSpPr/>
          <p:nvPr/>
        </p:nvSpPr>
        <p:spPr>
          <a:xfrm>
            <a:off x="2199355" y="1343096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641361B-8283-458E-9507-67BDD4FE1557}"/>
              </a:ext>
            </a:extLst>
          </p:cNvPr>
          <p:cNvSpPr/>
          <p:nvPr/>
        </p:nvSpPr>
        <p:spPr>
          <a:xfrm>
            <a:off x="1083787" y="1714952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2891624-063C-4B89-AA63-E36EF5AF80C2}"/>
              </a:ext>
            </a:extLst>
          </p:cNvPr>
          <p:cNvSpPr/>
          <p:nvPr/>
        </p:nvSpPr>
        <p:spPr>
          <a:xfrm>
            <a:off x="1455643" y="1714952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411D4B5-14B2-45E6-A595-7FDE7350DC94}"/>
              </a:ext>
            </a:extLst>
          </p:cNvPr>
          <p:cNvSpPr/>
          <p:nvPr/>
        </p:nvSpPr>
        <p:spPr>
          <a:xfrm>
            <a:off x="1827499" y="1714952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EA3E9D6-84EC-4DDB-BFC1-09A5B011117A}"/>
              </a:ext>
            </a:extLst>
          </p:cNvPr>
          <p:cNvSpPr/>
          <p:nvPr/>
        </p:nvSpPr>
        <p:spPr>
          <a:xfrm>
            <a:off x="2199355" y="1714952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9DD9DBC-E6E6-4AE4-8422-B38EF1B354B6}"/>
              </a:ext>
            </a:extLst>
          </p:cNvPr>
          <p:cNvSpPr/>
          <p:nvPr/>
        </p:nvSpPr>
        <p:spPr>
          <a:xfrm>
            <a:off x="1083787" y="2086808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B6B6787-F0E9-40C5-8AAC-EC73C816818C}"/>
              </a:ext>
            </a:extLst>
          </p:cNvPr>
          <p:cNvSpPr/>
          <p:nvPr/>
        </p:nvSpPr>
        <p:spPr>
          <a:xfrm>
            <a:off x="1455643" y="2086808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97EFEE0-1C4A-46C7-A58B-07C28AB31857}"/>
              </a:ext>
            </a:extLst>
          </p:cNvPr>
          <p:cNvSpPr/>
          <p:nvPr/>
        </p:nvSpPr>
        <p:spPr>
          <a:xfrm>
            <a:off x="1827499" y="2086808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011B789-42FB-469F-AAB8-774AB7392E76}"/>
              </a:ext>
            </a:extLst>
          </p:cNvPr>
          <p:cNvSpPr/>
          <p:nvPr/>
        </p:nvSpPr>
        <p:spPr>
          <a:xfrm>
            <a:off x="2199355" y="2086808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B43A504-C6CB-4E97-AF08-91A8DBF6DE92}"/>
              </a:ext>
            </a:extLst>
          </p:cNvPr>
          <p:cNvSpPr/>
          <p:nvPr/>
        </p:nvSpPr>
        <p:spPr>
          <a:xfrm>
            <a:off x="1083787" y="2458664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717F2F-2A48-42E6-B86C-168EC676E7B0}"/>
              </a:ext>
            </a:extLst>
          </p:cNvPr>
          <p:cNvSpPr/>
          <p:nvPr/>
        </p:nvSpPr>
        <p:spPr>
          <a:xfrm>
            <a:off x="1455643" y="2458664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68D4233-DD37-4168-AC19-2051900EF9D8}"/>
              </a:ext>
            </a:extLst>
          </p:cNvPr>
          <p:cNvSpPr/>
          <p:nvPr/>
        </p:nvSpPr>
        <p:spPr>
          <a:xfrm>
            <a:off x="1827499" y="2458664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4D423D6-DC08-4FA8-87DE-BA0370EA30FF}"/>
              </a:ext>
            </a:extLst>
          </p:cNvPr>
          <p:cNvSpPr/>
          <p:nvPr/>
        </p:nvSpPr>
        <p:spPr>
          <a:xfrm>
            <a:off x="2199355" y="2458664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60EA49A-6F95-49EE-8C17-3D0C14B986E9}"/>
              </a:ext>
            </a:extLst>
          </p:cNvPr>
          <p:cNvSpPr/>
          <p:nvPr/>
        </p:nvSpPr>
        <p:spPr>
          <a:xfrm>
            <a:off x="3943303" y="1674375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79519444-0D75-424B-B6C1-BAFDE742A354}"/>
              </a:ext>
            </a:extLst>
          </p:cNvPr>
          <p:cNvSpPr/>
          <p:nvPr/>
        </p:nvSpPr>
        <p:spPr>
          <a:xfrm>
            <a:off x="4315159" y="1674375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618D6C4-8EAF-4DD4-B89D-DEBFDAA340B2}"/>
              </a:ext>
            </a:extLst>
          </p:cNvPr>
          <p:cNvSpPr/>
          <p:nvPr/>
        </p:nvSpPr>
        <p:spPr>
          <a:xfrm>
            <a:off x="3943303" y="2046231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30009BF-F1B2-4A72-9196-57F961AFBC23}"/>
              </a:ext>
            </a:extLst>
          </p:cNvPr>
          <p:cNvSpPr/>
          <p:nvPr/>
        </p:nvSpPr>
        <p:spPr>
          <a:xfrm>
            <a:off x="4315159" y="2046231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0308255-D373-45A3-9319-290303CAA39C}"/>
              </a:ext>
            </a:extLst>
          </p:cNvPr>
          <p:cNvGrpSpPr/>
          <p:nvPr/>
        </p:nvGrpSpPr>
        <p:grpSpPr>
          <a:xfrm>
            <a:off x="1114029" y="1347216"/>
            <a:ext cx="743712" cy="743712"/>
            <a:chOff x="2833815" y="838235"/>
            <a:chExt cx="743712" cy="743712"/>
          </a:xfrm>
          <a:noFill/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6EBF0E6E-EB96-4395-8B6C-BC77177C55A0}"/>
                </a:ext>
              </a:extLst>
            </p:cNvPr>
            <p:cNvSpPr/>
            <p:nvPr/>
          </p:nvSpPr>
          <p:spPr>
            <a:xfrm>
              <a:off x="2833815" y="838235"/>
              <a:ext cx="371856" cy="371856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EEEEA6AD-2FE5-47B8-A432-1AE13E7C2FF8}"/>
                </a:ext>
              </a:extLst>
            </p:cNvPr>
            <p:cNvSpPr/>
            <p:nvPr/>
          </p:nvSpPr>
          <p:spPr>
            <a:xfrm>
              <a:off x="3205671" y="838235"/>
              <a:ext cx="371856" cy="371856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20922CCA-ED7F-4B46-85D5-27BA4EB12AE5}"/>
                </a:ext>
              </a:extLst>
            </p:cNvPr>
            <p:cNvSpPr/>
            <p:nvPr/>
          </p:nvSpPr>
          <p:spPr>
            <a:xfrm>
              <a:off x="2833815" y="1210091"/>
              <a:ext cx="371856" cy="371856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C3C1B563-DB4F-459C-99AC-DDCBC4EFFA37}"/>
                </a:ext>
              </a:extLst>
            </p:cNvPr>
            <p:cNvSpPr/>
            <p:nvPr/>
          </p:nvSpPr>
          <p:spPr>
            <a:xfrm>
              <a:off x="3205671" y="1210091"/>
              <a:ext cx="371856" cy="371856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02B12B92-87F0-4032-A073-FAF5841255FA}"/>
              </a:ext>
            </a:extLst>
          </p:cNvPr>
          <p:cNvSpPr/>
          <p:nvPr/>
        </p:nvSpPr>
        <p:spPr>
          <a:xfrm>
            <a:off x="3090672" y="1900880"/>
            <a:ext cx="591312" cy="371856"/>
          </a:xfrm>
          <a:prstGeom prst="rightArrow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F4295701-13DE-4F6A-91CB-4189FE60AA77}"/>
              </a:ext>
            </a:extLst>
          </p:cNvPr>
          <p:cNvSpPr/>
          <p:nvPr/>
        </p:nvSpPr>
        <p:spPr>
          <a:xfrm>
            <a:off x="5586413" y="1343096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5C66157-EB50-4411-9704-D5B7E2A4C7DF}"/>
              </a:ext>
            </a:extLst>
          </p:cNvPr>
          <p:cNvSpPr/>
          <p:nvPr/>
        </p:nvSpPr>
        <p:spPr>
          <a:xfrm>
            <a:off x="5958269" y="1343096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6BCC304F-2BE2-4D3F-8DFE-DC2B8D4F681A}"/>
              </a:ext>
            </a:extLst>
          </p:cNvPr>
          <p:cNvSpPr/>
          <p:nvPr/>
        </p:nvSpPr>
        <p:spPr>
          <a:xfrm>
            <a:off x="6330125" y="1343096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13C4BF3-EEA2-49CD-BB45-3390E5649EC3}"/>
              </a:ext>
            </a:extLst>
          </p:cNvPr>
          <p:cNvSpPr/>
          <p:nvPr/>
        </p:nvSpPr>
        <p:spPr>
          <a:xfrm>
            <a:off x="6701981" y="1343096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0565860-7058-4C1D-91CA-FE00A8C410F0}"/>
              </a:ext>
            </a:extLst>
          </p:cNvPr>
          <p:cNvSpPr/>
          <p:nvPr/>
        </p:nvSpPr>
        <p:spPr>
          <a:xfrm>
            <a:off x="5586413" y="1714952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4FEB4ABA-6AC1-4783-AABE-79A3E6CE364E}"/>
              </a:ext>
            </a:extLst>
          </p:cNvPr>
          <p:cNvSpPr/>
          <p:nvPr/>
        </p:nvSpPr>
        <p:spPr>
          <a:xfrm>
            <a:off x="5958269" y="1714952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5F164F45-A51A-4BC9-9071-A1FDFA1D2859}"/>
              </a:ext>
            </a:extLst>
          </p:cNvPr>
          <p:cNvSpPr/>
          <p:nvPr/>
        </p:nvSpPr>
        <p:spPr>
          <a:xfrm>
            <a:off x="6330125" y="1714952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39E109B2-D619-4F47-831D-41AE4820784E}"/>
              </a:ext>
            </a:extLst>
          </p:cNvPr>
          <p:cNvSpPr/>
          <p:nvPr/>
        </p:nvSpPr>
        <p:spPr>
          <a:xfrm>
            <a:off x="6701981" y="1714952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C7786E1-BD76-4855-9230-6A1F44D64CAA}"/>
              </a:ext>
            </a:extLst>
          </p:cNvPr>
          <p:cNvSpPr/>
          <p:nvPr/>
        </p:nvSpPr>
        <p:spPr>
          <a:xfrm>
            <a:off x="5586413" y="2086808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591D5C4D-5BB5-4E7F-9A2F-A14A3DFC94C5}"/>
              </a:ext>
            </a:extLst>
          </p:cNvPr>
          <p:cNvSpPr/>
          <p:nvPr/>
        </p:nvSpPr>
        <p:spPr>
          <a:xfrm>
            <a:off x="5958269" y="2086808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7C24181-99A1-4162-8EC4-91419EA68B5E}"/>
              </a:ext>
            </a:extLst>
          </p:cNvPr>
          <p:cNvSpPr/>
          <p:nvPr/>
        </p:nvSpPr>
        <p:spPr>
          <a:xfrm>
            <a:off x="6330125" y="2086808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4347D8FF-B071-47F5-9BC7-2081E042062F}"/>
              </a:ext>
            </a:extLst>
          </p:cNvPr>
          <p:cNvSpPr/>
          <p:nvPr/>
        </p:nvSpPr>
        <p:spPr>
          <a:xfrm>
            <a:off x="6701981" y="2086808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AFBE5C6A-3B72-416E-9539-76C9CB1B162F}"/>
              </a:ext>
            </a:extLst>
          </p:cNvPr>
          <p:cNvSpPr/>
          <p:nvPr/>
        </p:nvSpPr>
        <p:spPr>
          <a:xfrm>
            <a:off x="5586413" y="2458664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FF760948-F8AE-4E7E-A39C-2DC64E8FB7A1}"/>
              </a:ext>
            </a:extLst>
          </p:cNvPr>
          <p:cNvSpPr/>
          <p:nvPr/>
        </p:nvSpPr>
        <p:spPr>
          <a:xfrm>
            <a:off x="5958269" y="2458664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918C1B07-73B0-4E53-9D46-00BB0703FBA8}"/>
              </a:ext>
            </a:extLst>
          </p:cNvPr>
          <p:cNvSpPr/>
          <p:nvPr/>
        </p:nvSpPr>
        <p:spPr>
          <a:xfrm>
            <a:off x="6330125" y="2458664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C79941B0-E830-4926-AD03-A05518296439}"/>
              </a:ext>
            </a:extLst>
          </p:cNvPr>
          <p:cNvSpPr/>
          <p:nvPr/>
        </p:nvSpPr>
        <p:spPr>
          <a:xfrm>
            <a:off x="6701981" y="2458664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F31B0C04-A704-4F7F-81F6-789D5226055F}"/>
              </a:ext>
            </a:extLst>
          </p:cNvPr>
          <p:cNvSpPr/>
          <p:nvPr/>
        </p:nvSpPr>
        <p:spPr>
          <a:xfrm>
            <a:off x="8500777" y="1714952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167A87F3-5253-4451-80CB-709B18B5B646}"/>
              </a:ext>
            </a:extLst>
          </p:cNvPr>
          <p:cNvSpPr/>
          <p:nvPr/>
        </p:nvSpPr>
        <p:spPr>
          <a:xfrm>
            <a:off x="8872633" y="1714952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A6C2D711-F0B1-4DCF-9347-8EACF87EC4B0}"/>
              </a:ext>
            </a:extLst>
          </p:cNvPr>
          <p:cNvSpPr/>
          <p:nvPr/>
        </p:nvSpPr>
        <p:spPr>
          <a:xfrm>
            <a:off x="8500777" y="2086808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9CEB9FCF-B4A9-499C-884C-53381566ABFD}"/>
              </a:ext>
            </a:extLst>
          </p:cNvPr>
          <p:cNvSpPr/>
          <p:nvPr/>
        </p:nvSpPr>
        <p:spPr>
          <a:xfrm>
            <a:off x="8872633" y="2086808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7CA6AF7B-BFBC-4D2F-AAE8-36C070F7E34A}"/>
              </a:ext>
            </a:extLst>
          </p:cNvPr>
          <p:cNvGrpSpPr/>
          <p:nvPr/>
        </p:nvGrpSpPr>
        <p:grpSpPr>
          <a:xfrm>
            <a:off x="6332602" y="1343096"/>
            <a:ext cx="743712" cy="743712"/>
            <a:chOff x="2833815" y="838235"/>
            <a:chExt cx="743712" cy="743712"/>
          </a:xfrm>
          <a:noFill/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53685A31-0A4B-4E1E-959D-D492F0E751BC}"/>
                </a:ext>
              </a:extLst>
            </p:cNvPr>
            <p:cNvSpPr/>
            <p:nvPr/>
          </p:nvSpPr>
          <p:spPr>
            <a:xfrm>
              <a:off x="2833815" y="838235"/>
              <a:ext cx="371856" cy="371856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9C785FE9-9339-482C-9715-C7001B7B4C12}"/>
                </a:ext>
              </a:extLst>
            </p:cNvPr>
            <p:cNvSpPr/>
            <p:nvPr/>
          </p:nvSpPr>
          <p:spPr>
            <a:xfrm>
              <a:off x="3205671" y="838235"/>
              <a:ext cx="371856" cy="371856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9CDE9DBB-2068-4193-B7FF-55122BAB21D2}"/>
                </a:ext>
              </a:extLst>
            </p:cNvPr>
            <p:cNvSpPr/>
            <p:nvPr/>
          </p:nvSpPr>
          <p:spPr>
            <a:xfrm>
              <a:off x="2833815" y="1210091"/>
              <a:ext cx="371856" cy="371856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000FD7D5-ED4C-46DC-A711-9CBE7DCB61F2}"/>
                </a:ext>
              </a:extLst>
            </p:cNvPr>
            <p:cNvSpPr/>
            <p:nvPr/>
          </p:nvSpPr>
          <p:spPr>
            <a:xfrm>
              <a:off x="3205671" y="1210091"/>
              <a:ext cx="371856" cy="371856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28" name="화살표: 오른쪽 127">
            <a:extLst>
              <a:ext uri="{FF2B5EF4-FFF2-40B4-BE49-F238E27FC236}">
                <a16:creationId xmlns:a16="http://schemas.microsoft.com/office/drawing/2014/main" id="{4C5F8113-63F3-4545-B9D1-6CD27CB4CC68}"/>
              </a:ext>
            </a:extLst>
          </p:cNvPr>
          <p:cNvSpPr/>
          <p:nvPr/>
        </p:nvSpPr>
        <p:spPr>
          <a:xfrm>
            <a:off x="7593298" y="1900880"/>
            <a:ext cx="591312" cy="371856"/>
          </a:xfrm>
          <a:prstGeom prst="rightArrow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B8307116-8825-44E1-8FCA-D6CA9193E2B2}"/>
              </a:ext>
            </a:extLst>
          </p:cNvPr>
          <p:cNvSpPr/>
          <p:nvPr/>
        </p:nvSpPr>
        <p:spPr>
          <a:xfrm>
            <a:off x="1083787" y="3763208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3388C48D-A5F9-4D67-9DCD-8FBC7ACC337A}"/>
              </a:ext>
            </a:extLst>
          </p:cNvPr>
          <p:cNvSpPr/>
          <p:nvPr/>
        </p:nvSpPr>
        <p:spPr>
          <a:xfrm>
            <a:off x="1455643" y="3763208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2EC86D2E-DF84-4738-B7B8-5FE0CC61D1EF}"/>
              </a:ext>
            </a:extLst>
          </p:cNvPr>
          <p:cNvSpPr/>
          <p:nvPr/>
        </p:nvSpPr>
        <p:spPr>
          <a:xfrm>
            <a:off x="1827499" y="3763208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A9F085B6-129E-4EF7-AC64-CC8CE0D8BC3C}"/>
              </a:ext>
            </a:extLst>
          </p:cNvPr>
          <p:cNvSpPr/>
          <p:nvPr/>
        </p:nvSpPr>
        <p:spPr>
          <a:xfrm>
            <a:off x="2199355" y="3763208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0342D01F-7B9B-45E7-9283-2C6BD255C1C3}"/>
              </a:ext>
            </a:extLst>
          </p:cNvPr>
          <p:cNvSpPr/>
          <p:nvPr/>
        </p:nvSpPr>
        <p:spPr>
          <a:xfrm>
            <a:off x="1083787" y="4135064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054DF967-DB79-49EF-A46C-1EB78BFF7450}"/>
              </a:ext>
            </a:extLst>
          </p:cNvPr>
          <p:cNvSpPr/>
          <p:nvPr/>
        </p:nvSpPr>
        <p:spPr>
          <a:xfrm>
            <a:off x="1455643" y="4135064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40BF7E2A-3D93-43B7-8583-F983159D1CDA}"/>
              </a:ext>
            </a:extLst>
          </p:cNvPr>
          <p:cNvSpPr/>
          <p:nvPr/>
        </p:nvSpPr>
        <p:spPr>
          <a:xfrm>
            <a:off x="1827499" y="4135064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8F84BA1F-68DC-4CEE-8EEB-9F5EF420D7A1}"/>
              </a:ext>
            </a:extLst>
          </p:cNvPr>
          <p:cNvSpPr/>
          <p:nvPr/>
        </p:nvSpPr>
        <p:spPr>
          <a:xfrm>
            <a:off x="2199355" y="4135064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C8132A0C-6651-4375-AA33-6453DB197D25}"/>
              </a:ext>
            </a:extLst>
          </p:cNvPr>
          <p:cNvSpPr/>
          <p:nvPr/>
        </p:nvSpPr>
        <p:spPr>
          <a:xfrm>
            <a:off x="1083787" y="4506920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CB6E5260-D382-454A-8303-9136EAD07154}"/>
              </a:ext>
            </a:extLst>
          </p:cNvPr>
          <p:cNvSpPr/>
          <p:nvPr/>
        </p:nvSpPr>
        <p:spPr>
          <a:xfrm>
            <a:off x="1455643" y="4506920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4A70848A-17A0-4E19-853D-E1F2FAD95044}"/>
              </a:ext>
            </a:extLst>
          </p:cNvPr>
          <p:cNvSpPr/>
          <p:nvPr/>
        </p:nvSpPr>
        <p:spPr>
          <a:xfrm>
            <a:off x="1827499" y="4506920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8AFAF2C5-39AF-45DC-93E0-E1486D245BCD}"/>
              </a:ext>
            </a:extLst>
          </p:cNvPr>
          <p:cNvSpPr/>
          <p:nvPr/>
        </p:nvSpPr>
        <p:spPr>
          <a:xfrm>
            <a:off x="2199355" y="4506920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44284437-3115-406A-BBD9-CDAEED69821B}"/>
              </a:ext>
            </a:extLst>
          </p:cNvPr>
          <p:cNvSpPr/>
          <p:nvPr/>
        </p:nvSpPr>
        <p:spPr>
          <a:xfrm>
            <a:off x="1083787" y="4878776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D2D79A66-E4F2-44C5-B996-709EE6B08971}"/>
              </a:ext>
            </a:extLst>
          </p:cNvPr>
          <p:cNvSpPr/>
          <p:nvPr/>
        </p:nvSpPr>
        <p:spPr>
          <a:xfrm>
            <a:off x="1455643" y="4878776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29C430E8-E8E2-4157-AABE-8BDD1B531A7E}"/>
              </a:ext>
            </a:extLst>
          </p:cNvPr>
          <p:cNvSpPr/>
          <p:nvPr/>
        </p:nvSpPr>
        <p:spPr>
          <a:xfrm>
            <a:off x="1827499" y="4878776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9A2A636F-11A6-4252-A686-619CA662212C}"/>
              </a:ext>
            </a:extLst>
          </p:cNvPr>
          <p:cNvSpPr/>
          <p:nvPr/>
        </p:nvSpPr>
        <p:spPr>
          <a:xfrm>
            <a:off x="2199355" y="4878776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5ED1FF83-B2E2-4A55-B883-3D4A41720699}"/>
              </a:ext>
            </a:extLst>
          </p:cNvPr>
          <p:cNvSpPr/>
          <p:nvPr/>
        </p:nvSpPr>
        <p:spPr>
          <a:xfrm>
            <a:off x="3998151" y="4135064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C08B0798-EA3D-4FAA-A3BB-B7F39F12B6E9}"/>
              </a:ext>
            </a:extLst>
          </p:cNvPr>
          <p:cNvSpPr/>
          <p:nvPr/>
        </p:nvSpPr>
        <p:spPr>
          <a:xfrm>
            <a:off x="4370007" y="4135064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B4FE8938-AF84-4B88-B6AA-C2EA1A3632F8}"/>
              </a:ext>
            </a:extLst>
          </p:cNvPr>
          <p:cNvSpPr/>
          <p:nvPr/>
        </p:nvSpPr>
        <p:spPr>
          <a:xfrm>
            <a:off x="3998151" y="4506920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9B4C67A0-20FA-4B31-93E9-D810ECF62630}"/>
              </a:ext>
            </a:extLst>
          </p:cNvPr>
          <p:cNvSpPr/>
          <p:nvPr/>
        </p:nvSpPr>
        <p:spPr>
          <a:xfrm>
            <a:off x="4370007" y="4506920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B812FF61-B35D-4969-9916-AEC119D6D920}"/>
              </a:ext>
            </a:extLst>
          </p:cNvPr>
          <p:cNvGrpSpPr/>
          <p:nvPr/>
        </p:nvGrpSpPr>
        <p:grpSpPr>
          <a:xfrm>
            <a:off x="1083787" y="4502800"/>
            <a:ext cx="743712" cy="743712"/>
            <a:chOff x="2833815" y="838235"/>
            <a:chExt cx="743712" cy="743712"/>
          </a:xfrm>
          <a:noFill/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93B31991-9D82-4D13-9942-6F7D542D2517}"/>
                </a:ext>
              </a:extLst>
            </p:cNvPr>
            <p:cNvSpPr/>
            <p:nvPr/>
          </p:nvSpPr>
          <p:spPr>
            <a:xfrm>
              <a:off x="2833815" y="838235"/>
              <a:ext cx="371856" cy="371856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69BAD0EC-8C4C-47E5-9DCD-454266A8D317}"/>
                </a:ext>
              </a:extLst>
            </p:cNvPr>
            <p:cNvSpPr/>
            <p:nvPr/>
          </p:nvSpPr>
          <p:spPr>
            <a:xfrm>
              <a:off x="3205671" y="838235"/>
              <a:ext cx="371856" cy="371856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C73CA66E-9D8F-4272-B376-4C1AFE01227B}"/>
                </a:ext>
              </a:extLst>
            </p:cNvPr>
            <p:cNvSpPr/>
            <p:nvPr/>
          </p:nvSpPr>
          <p:spPr>
            <a:xfrm>
              <a:off x="2833815" y="1210091"/>
              <a:ext cx="371856" cy="371856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6539EB96-1A5B-450F-A0EA-1B0A58EAD25D}"/>
                </a:ext>
              </a:extLst>
            </p:cNvPr>
            <p:cNvSpPr/>
            <p:nvPr/>
          </p:nvSpPr>
          <p:spPr>
            <a:xfrm>
              <a:off x="3205671" y="1210091"/>
              <a:ext cx="371856" cy="371856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54" name="화살표: 오른쪽 153">
            <a:extLst>
              <a:ext uri="{FF2B5EF4-FFF2-40B4-BE49-F238E27FC236}">
                <a16:creationId xmlns:a16="http://schemas.microsoft.com/office/drawing/2014/main" id="{A7683380-5B7B-4FBD-9FF1-35E6222DC3F2}"/>
              </a:ext>
            </a:extLst>
          </p:cNvPr>
          <p:cNvSpPr/>
          <p:nvPr/>
        </p:nvSpPr>
        <p:spPr>
          <a:xfrm>
            <a:off x="3090672" y="4320992"/>
            <a:ext cx="591312" cy="371856"/>
          </a:xfrm>
          <a:prstGeom prst="rightArrow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5D472B2F-E5E4-4E9B-BD66-45A26D9F9CFC}"/>
              </a:ext>
            </a:extLst>
          </p:cNvPr>
          <p:cNvSpPr/>
          <p:nvPr/>
        </p:nvSpPr>
        <p:spPr>
          <a:xfrm>
            <a:off x="5586413" y="3763208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75957D6A-A74D-49B9-A2B2-B809BFD31380}"/>
              </a:ext>
            </a:extLst>
          </p:cNvPr>
          <p:cNvSpPr/>
          <p:nvPr/>
        </p:nvSpPr>
        <p:spPr>
          <a:xfrm>
            <a:off x="5958269" y="3763208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604697AC-8181-45E6-BE37-4D860A646914}"/>
              </a:ext>
            </a:extLst>
          </p:cNvPr>
          <p:cNvSpPr/>
          <p:nvPr/>
        </p:nvSpPr>
        <p:spPr>
          <a:xfrm>
            <a:off x="6330125" y="3763208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82AA037E-16F1-41BE-A9D7-DF86A3FB348F}"/>
              </a:ext>
            </a:extLst>
          </p:cNvPr>
          <p:cNvSpPr/>
          <p:nvPr/>
        </p:nvSpPr>
        <p:spPr>
          <a:xfrm>
            <a:off x="6701981" y="3763208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7086E677-B77E-4336-94A5-C64B7393C5E2}"/>
              </a:ext>
            </a:extLst>
          </p:cNvPr>
          <p:cNvSpPr/>
          <p:nvPr/>
        </p:nvSpPr>
        <p:spPr>
          <a:xfrm>
            <a:off x="5586413" y="4135064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705B76D3-85A5-4B5C-95F1-FC65CBCDC5E5}"/>
              </a:ext>
            </a:extLst>
          </p:cNvPr>
          <p:cNvSpPr/>
          <p:nvPr/>
        </p:nvSpPr>
        <p:spPr>
          <a:xfrm>
            <a:off x="5958269" y="4135064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38601D43-E164-4F8F-8F15-9FBB52289268}"/>
              </a:ext>
            </a:extLst>
          </p:cNvPr>
          <p:cNvSpPr/>
          <p:nvPr/>
        </p:nvSpPr>
        <p:spPr>
          <a:xfrm>
            <a:off x="6330125" y="4135064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8FE914D9-349E-41F5-A49E-9A709E55B796}"/>
              </a:ext>
            </a:extLst>
          </p:cNvPr>
          <p:cNvSpPr/>
          <p:nvPr/>
        </p:nvSpPr>
        <p:spPr>
          <a:xfrm>
            <a:off x="6701981" y="4135064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128C74B0-C413-40B5-89B4-4145A3CF4222}"/>
              </a:ext>
            </a:extLst>
          </p:cNvPr>
          <p:cNvSpPr/>
          <p:nvPr/>
        </p:nvSpPr>
        <p:spPr>
          <a:xfrm>
            <a:off x="5586413" y="4506920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CA26D47A-078F-46C5-A5FE-EBFAF62F5CCF}"/>
              </a:ext>
            </a:extLst>
          </p:cNvPr>
          <p:cNvSpPr/>
          <p:nvPr/>
        </p:nvSpPr>
        <p:spPr>
          <a:xfrm>
            <a:off x="5958269" y="4506920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297E4419-A23B-4EB9-9F61-DE379467E035}"/>
              </a:ext>
            </a:extLst>
          </p:cNvPr>
          <p:cNvSpPr/>
          <p:nvPr/>
        </p:nvSpPr>
        <p:spPr>
          <a:xfrm>
            <a:off x="6330125" y="4506920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DFB3381F-2CF8-4BB6-8AAA-08028440CC26}"/>
              </a:ext>
            </a:extLst>
          </p:cNvPr>
          <p:cNvSpPr/>
          <p:nvPr/>
        </p:nvSpPr>
        <p:spPr>
          <a:xfrm>
            <a:off x="6701981" y="4506920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59E3F228-627C-4E22-8D72-9F5FA4CF24A4}"/>
              </a:ext>
            </a:extLst>
          </p:cNvPr>
          <p:cNvSpPr/>
          <p:nvPr/>
        </p:nvSpPr>
        <p:spPr>
          <a:xfrm>
            <a:off x="5586413" y="4878776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C9F7D31B-D7D9-4F5A-B2D9-9DF8BEAD8AA6}"/>
              </a:ext>
            </a:extLst>
          </p:cNvPr>
          <p:cNvSpPr/>
          <p:nvPr/>
        </p:nvSpPr>
        <p:spPr>
          <a:xfrm>
            <a:off x="5958269" y="4878776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3690CBA7-4607-45E2-8E19-D1F9BFBD31DF}"/>
              </a:ext>
            </a:extLst>
          </p:cNvPr>
          <p:cNvSpPr/>
          <p:nvPr/>
        </p:nvSpPr>
        <p:spPr>
          <a:xfrm>
            <a:off x="6330125" y="4878776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8682BADA-D9AB-4C9B-840C-78D5D3E7AB69}"/>
              </a:ext>
            </a:extLst>
          </p:cNvPr>
          <p:cNvSpPr/>
          <p:nvPr/>
        </p:nvSpPr>
        <p:spPr>
          <a:xfrm>
            <a:off x="6701981" y="4878776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9C469873-F564-455B-BBD0-B0C394B513E5}"/>
              </a:ext>
            </a:extLst>
          </p:cNvPr>
          <p:cNvSpPr/>
          <p:nvPr/>
        </p:nvSpPr>
        <p:spPr>
          <a:xfrm>
            <a:off x="8500777" y="4135064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7917F072-21CE-4625-A150-B6A1336D8B58}"/>
              </a:ext>
            </a:extLst>
          </p:cNvPr>
          <p:cNvSpPr/>
          <p:nvPr/>
        </p:nvSpPr>
        <p:spPr>
          <a:xfrm>
            <a:off x="8872633" y="4135064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7CA77BFF-6B29-4306-A55C-51715A884B71}"/>
              </a:ext>
            </a:extLst>
          </p:cNvPr>
          <p:cNvSpPr/>
          <p:nvPr/>
        </p:nvSpPr>
        <p:spPr>
          <a:xfrm>
            <a:off x="8500777" y="4506920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6ECBEBD4-C723-443D-A57C-94BE90F961D5}"/>
              </a:ext>
            </a:extLst>
          </p:cNvPr>
          <p:cNvSpPr/>
          <p:nvPr/>
        </p:nvSpPr>
        <p:spPr>
          <a:xfrm>
            <a:off x="8872633" y="4506920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3FD590FF-C24F-4F8F-94BB-611295F303B4}"/>
              </a:ext>
            </a:extLst>
          </p:cNvPr>
          <p:cNvGrpSpPr/>
          <p:nvPr/>
        </p:nvGrpSpPr>
        <p:grpSpPr>
          <a:xfrm>
            <a:off x="6338698" y="4502800"/>
            <a:ext cx="743712" cy="743712"/>
            <a:chOff x="2833815" y="838235"/>
            <a:chExt cx="743712" cy="743712"/>
          </a:xfrm>
          <a:noFill/>
        </p:grpSpPr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26BF1613-3C56-417C-B906-11613ACB08AA}"/>
                </a:ext>
              </a:extLst>
            </p:cNvPr>
            <p:cNvSpPr/>
            <p:nvPr/>
          </p:nvSpPr>
          <p:spPr>
            <a:xfrm>
              <a:off x="2833815" y="838235"/>
              <a:ext cx="371856" cy="371856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85844AEE-3997-450C-9D8C-E8DDD5DBA84A}"/>
                </a:ext>
              </a:extLst>
            </p:cNvPr>
            <p:cNvSpPr/>
            <p:nvPr/>
          </p:nvSpPr>
          <p:spPr>
            <a:xfrm>
              <a:off x="3205671" y="838235"/>
              <a:ext cx="371856" cy="371856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B5369236-37E4-4499-B6D1-005F296F1E21}"/>
                </a:ext>
              </a:extLst>
            </p:cNvPr>
            <p:cNvSpPr/>
            <p:nvPr/>
          </p:nvSpPr>
          <p:spPr>
            <a:xfrm>
              <a:off x="2833815" y="1210091"/>
              <a:ext cx="371856" cy="371856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BCB24DBC-4412-47A9-8964-8A7768D54966}"/>
                </a:ext>
              </a:extLst>
            </p:cNvPr>
            <p:cNvSpPr/>
            <p:nvPr/>
          </p:nvSpPr>
          <p:spPr>
            <a:xfrm>
              <a:off x="3205671" y="1210091"/>
              <a:ext cx="371856" cy="371856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80" name="화살표: 오른쪽 179">
            <a:extLst>
              <a:ext uri="{FF2B5EF4-FFF2-40B4-BE49-F238E27FC236}">
                <a16:creationId xmlns:a16="http://schemas.microsoft.com/office/drawing/2014/main" id="{672D1A99-7F6E-4F6A-BBB4-DC8E313AD18F}"/>
              </a:ext>
            </a:extLst>
          </p:cNvPr>
          <p:cNvSpPr/>
          <p:nvPr/>
        </p:nvSpPr>
        <p:spPr>
          <a:xfrm>
            <a:off x="7593298" y="4320992"/>
            <a:ext cx="591312" cy="371856"/>
          </a:xfrm>
          <a:prstGeom prst="rightArrow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6712F7-B82B-4CEE-BF35-68A29A7E9033}"/>
              </a:ext>
            </a:extLst>
          </p:cNvPr>
          <p:cNvSpPr txBox="1"/>
          <p:nvPr/>
        </p:nvSpPr>
        <p:spPr>
          <a:xfrm>
            <a:off x="2197153" y="803183"/>
            <a:ext cx="40892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필터의 크기가 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이면 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stride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도 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이다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7043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CA7D42-9171-4D1E-B949-2EC45E46093A}"/>
              </a:ext>
            </a:extLst>
          </p:cNvPr>
          <p:cNvSpPr txBox="1"/>
          <p:nvPr/>
        </p:nvSpPr>
        <p:spPr>
          <a:xfrm>
            <a:off x="517097" y="1055984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패딩과 </a:t>
            </a:r>
            <a:r>
              <a:rPr lang="ko-KR" altLang="en-US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스트라이드</a:t>
            </a:r>
            <a:r>
              <a:rPr lang="ko-KR" altLang="en-US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이해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45CD1E6-4CD9-474B-A193-CB50295D9E29}"/>
              </a:ext>
            </a:extLst>
          </p:cNvPr>
          <p:cNvSpPr txBox="1"/>
          <p:nvPr/>
        </p:nvSpPr>
        <p:spPr>
          <a:xfrm>
            <a:off x="690514" y="1439274"/>
            <a:ext cx="3313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스트라이드는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미끄러지는 간격을 조정한다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834B26C-AD63-4951-A8A2-C967692BFD03}"/>
              </a:ext>
            </a:extLst>
          </p:cNvPr>
          <p:cNvSpPr/>
          <p:nvPr/>
        </p:nvSpPr>
        <p:spPr>
          <a:xfrm>
            <a:off x="2191510" y="2197643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ABE12D3-5B0F-4009-B8B5-D45A9480FC16}"/>
              </a:ext>
            </a:extLst>
          </p:cNvPr>
          <p:cNvSpPr/>
          <p:nvPr/>
        </p:nvSpPr>
        <p:spPr>
          <a:xfrm>
            <a:off x="2425117" y="2197643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2E36BFE8-CF1B-4918-A1CA-66FF199E8173}"/>
              </a:ext>
            </a:extLst>
          </p:cNvPr>
          <p:cNvSpPr/>
          <p:nvPr/>
        </p:nvSpPr>
        <p:spPr>
          <a:xfrm>
            <a:off x="2658723" y="2197643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14D783F-279A-439C-8281-D6BEAA7118DA}"/>
              </a:ext>
            </a:extLst>
          </p:cNvPr>
          <p:cNvSpPr/>
          <p:nvPr/>
        </p:nvSpPr>
        <p:spPr>
          <a:xfrm>
            <a:off x="2892329" y="2197643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B00FD7A-2557-489E-992E-2E0DF9CC94A6}"/>
              </a:ext>
            </a:extLst>
          </p:cNvPr>
          <p:cNvSpPr/>
          <p:nvPr/>
        </p:nvSpPr>
        <p:spPr>
          <a:xfrm>
            <a:off x="3125935" y="2197643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E08EC36-BAB7-4828-8A5F-6C9507D4DF43}"/>
              </a:ext>
            </a:extLst>
          </p:cNvPr>
          <p:cNvSpPr/>
          <p:nvPr/>
        </p:nvSpPr>
        <p:spPr>
          <a:xfrm>
            <a:off x="3359541" y="2197643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BB5E27D-527C-41CC-8B43-D8288C3112B4}"/>
              </a:ext>
            </a:extLst>
          </p:cNvPr>
          <p:cNvSpPr/>
          <p:nvPr/>
        </p:nvSpPr>
        <p:spPr>
          <a:xfrm>
            <a:off x="3593147" y="2197643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D0EAEDE-88E9-4095-A325-8AA269741D4A}"/>
              </a:ext>
            </a:extLst>
          </p:cNvPr>
          <p:cNvSpPr/>
          <p:nvPr/>
        </p:nvSpPr>
        <p:spPr>
          <a:xfrm>
            <a:off x="3826753" y="2197643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5C2EFB4F-D188-4CF3-AAC7-29CFE5A346FC}"/>
              </a:ext>
            </a:extLst>
          </p:cNvPr>
          <p:cNvSpPr/>
          <p:nvPr/>
        </p:nvSpPr>
        <p:spPr>
          <a:xfrm>
            <a:off x="4060359" y="2197643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79D3684-8112-4657-BFDA-986A03001EAB}"/>
              </a:ext>
            </a:extLst>
          </p:cNvPr>
          <p:cNvSpPr txBox="1"/>
          <p:nvPr/>
        </p:nvSpPr>
        <p:spPr>
          <a:xfrm>
            <a:off x="1909575" y="2238580"/>
            <a:ext cx="220069" cy="227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endParaRPr lang="ko-KR" altLang="en-US" sz="1100">
              <a:solidFill>
                <a:srgbClr val="000000"/>
              </a:solidFill>
              <a:latin typeface="Cambria Math" panose="02040503050406030204" pitchFamily="18" charset="0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78603EE-DC0A-49A9-826B-383533B73E34}"/>
                  </a:ext>
                </a:extLst>
              </p:cNvPr>
              <p:cNvSpPr txBox="1"/>
              <p:nvPr/>
            </p:nvSpPr>
            <p:spPr>
              <a:xfrm>
                <a:off x="1846355" y="2561506"/>
                <a:ext cx="33624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𝑤</m:t>
                      </m:r>
                    </m:oMath>
                  </m:oMathPara>
                </a14:m>
                <a:endParaRPr lang="ko-KR" altLang="en-US" sz="1100">
                  <a:solidFill>
                    <a:srgbClr val="00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78603EE-DC0A-49A9-826B-383533B73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355" y="2561506"/>
                <a:ext cx="336246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3746B7FE-5F03-44FD-9CCC-2DABD74AFA77}"/>
              </a:ext>
            </a:extLst>
          </p:cNvPr>
          <p:cNvSpPr/>
          <p:nvPr/>
        </p:nvSpPr>
        <p:spPr>
          <a:xfrm>
            <a:off x="2189152" y="2546455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9C355B4C-E0E6-49E2-B44D-3D133C5C16DF}"/>
              </a:ext>
            </a:extLst>
          </p:cNvPr>
          <p:cNvSpPr/>
          <p:nvPr/>
        </p:nvSpPr>
        <p:spPr>
          <a:xfrm>
            <a:off x="2422757" y="2546455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8BA6B41E-3EA7-46F0-8DDA-930D5A5FA2B7}"/>
              </a:ext>
            </a:extLst>
          </p:cNvPr>
          <p:cNvSpPr/>
          <p:nvPr/>
        </p:nvSpPr>
        <p:spPr>
          <a:xfrm>
            <a:off x="2656364" y="2546455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0A91B0D6-D20A-4712-BCDF-25D07BAF8787}"/>
              </a:ext>
            </a:extLst>
          </p:cNvPr>
          <p:cNvSpPr/>
          <p:nvPr/>
        </p:nvSpPr>
        <p:spPr>
          <a:xfrm>
            <a:off x="2889969" y="2546455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DD1AF34-A91F-4FE1-9213-74E6DDE644EC}"/>
              </a:ext>
            </a:extLst>
          </p:cNvPr>
          <p:cNvSpPr/>
          <p:nvPr/>
        </p:nvSpPr>
        <p:spPr>
          <a:xfrm>
            <a:off x="2656363" y="2882762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1B25346-3141-4E6F-B872-CA0E061A8DFF}"/>
              </a:ext>
            </a:extLst>
          </p:cNvPr>
          <p:cNvSpPr/>
          <p:nvPr/>
        </p:nvSpPr>
        <p:spPr>
          <a:xfrm>
            <a:off x="2889968" y="2882762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0C5AF3B-5CBE-4115-9FD3-C8FB041402F7}"/>
              </a:ext>
            </a:extLst>
          </p:cNvPr>
          <p:cNvSpPr/>
          <p:nvPr/>
        </p:nvSpPr>
        <p:spPr>
          <a:xfrm>
            <a:off x="3123575" y="2882762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2BB4F98-A6E0-43D4-A21C-C05DAE7893E9}"/>
              </a:ext>
            </a:extLst>
          </p:cNvPr>
          <p:cNvSpPr/>
          <p:nvPr/>
        </p:nvSpPr>
        <p:spPr>
          <a:xfrm>
            <a:off x="3357180" y="2882762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60212DF-4752-4FB9-881B-D6799DA34C1D}"/>
              </a:ext>
            </a:extLst>
          </p:cNvPr>
          <p:cNvSpPr/>
          <p:nvPr/>
        </p:nvSpPr>
        <p:spPr>
          <a:xfrm>
            <a:off x="3123574" y="3213817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A866DAE-CA68-4D43-94E9-04EF09EE3D05}"/>
              </a:ext>
            </a:extLst>
          </p:cNvPr>
          <p:cNvSpPr/>
          <p:nvPr/>
        </p:nvSpPr>
        <p:spPr>
          <a:xfrm>
            <a:off x="3357179" y="3213817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57786BC-1885-44AD-9A6D-1D72FE1414F2}"/>
              </a:ext>
            </a:extLst>
          </p:cNvPr>
          <p:cNvSpPr/>
          <p:nvPr/>
        </p:nvSpPr>
        <p:spPr>
          <a:xfrm>
            <a:off x="3590786" y="3213817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2CDC8E3-E37E-498F-88A9-6F2761964D23}"/>
              </a:ext>
            </a:extLst>
          </p:cNvPr>
          <p:cNvSpPr/>
          <p:nvPr/>
        </p:nvSpPr>
        <p:spPr>
          <a:xfrm>
            <a:off x="3824391" y="3213817"/>
            <a:ext cx="233606" cy="267960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B8662335-EFD0-4E3C-A3E9-0DA67A2DAC28}"/>
              </a:ext>
            </a:extLst>
          </p:cNvPr>
          <p:cNvCxnSpPr>
            <a:cxnSpLocks/>
          </p:cNvCxnSpPr>
          <p:nvPr/>
        </p:nvCxnSpPr>
        <p:spPr>
          <a:xfrm flipH="1">
            <a:off x="4065794" y="2471499"/>
            <a:ext cx="1" cy="74231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3C3095B5-FD3A-4698-BA4B-D44B0247010E}"/>
              </a:ext>
            </a:extLst>
          </p:cNvPr>
          <p:cNvCxnSpPr>
            <a:cxnSpLocks/>
          </p:cNvCxnSpPr>
          <p:nvPr/>
        </p:nvCxnSpPr>
        <p:spPr>
          <a:xfrm>
            <a:off x="3594590" y="2472509"/>
            <a:ext cx="0" cy="41025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B6579333-64E4-4603-AA52-C9F06144C181}"/>
              </a:ext>
            </a:extLst>
          </p:cNvPr>
          <p:cNvCxnSpPr>
            <a:cxnSpLocks/>
          </p:cNvCxnSpPr>
          <p:nvPr/>
        </p:nvCxnSpPr>
        <p:spPr>
          <a:xfrm>
            <a:off x="4198018" y="2659638"/>
            <a:ext cx="2245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83792AA2-B31B-4AA9-8BE2-9BF2E1FC6236}"/>
              </a:ext>
            </a:extLst>
          </p:cNvPr>
          <p:cNvCxnSpPr>
            <a:cxnSpLocks/>
          </p:cNvCxnSpPr>
          <p:nvPr/>
        </p:nvCxnSpPr>
        <p:spPr>
          <a:xfrm>
            <a:off x="4198018" y="2988325"/>
            <a:ext cx="2245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DE52A03E-2E7B-49BE-97DD-F6FA15D1F604}"/>
              </a:ext>
            </a:extLst>
          </p:cNvPr>
          <p:cNvCxnSpPr>
            <a:cxnSpLocks/>
          </p:cNvCxnSpPr>
          <p:nvPr/>
        </p:nvCxnSpPr>
        <p:spPr>
          <a:xfrm>
            <a:off x="4198018" y="3317012"/>
            <a:ext cx="2245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49F1B68E-07DF-423F-A258-6BD689727CEC}"/>
              </a:ext>
            </a:extLst>
          </p:cNvPr>
          <p:cNvSpPr txBox="1"/>
          <p:nvPr/>
        </p:nvSpPr>
        <p:spPr>
          <a:xfrm>
            <a:off x="4406756" y="2541964"/>
            <a:ext cx="344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48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FA90CB8-197D-4DED-ABE0-3817037CDE5F}"/>
              </a:ext>
            </a:extLst>
          </p:cNvPr>
          <p:cNvSpPr txBox="1"/>
          <p:nvPr/>
        </p:nvSpPr>
        <p:spPr>
          <a:xfrm>
            <a:off x="4406756" y="2869910"/>
            <a:ext cx="344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24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D8B8178-CDCB-4EF5-BA34-9CADDAD3D124}"/>
              </a:ext>
            </a:extLst>
          </p:cNvPr>
          <p:cNvSpPr txBox="1"/>
          <p:nvPr/>
        </p:nvSpPr>
        <p:spPr>
          <a:xfrm>
            <a:off x="4406756" y="3197856"/>
            <a:ext cx="344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16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95F5FD0B-EBCD-41C9-B3E6-A821CA7EDAE0}"/>
              </a:ext>
            </a:extLst>
          </p:cNvPr>
          <p:cNvCxnSpPr>
            <a:cxnSpLocks/>
            <a:endCxn id="51" idx="1"/>
          </p:cNvCxnSpPr>
          <p:nvPr/>
        </p:nvCxnSpPr>
        <p:spPr>
          <a:xfrm flipV="1">
            <a:off x="2189150" y="3016742"/>
            <a:ext cx="467213" cy="411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1A3D867F-19A2-41DC-86BD-434924E7632C}"/>
              </a:ext>
            </a:extLst>
          </p:cNvPr>
          <p:cNvCxnSpPr>
            <a:cxnSpLocks/>
          </p:cNvCxnSpPr>
          <p:nvPr/>
        </p:nvCxnSpPr>
        <p:spPr>
          <a:xfrm flipV="1">
            <a:off x="2628303" y="3347797"/>
            <a:ext cx="467213" cy="411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74BA11B1-C4A8-4907-8519-AD9E2F714B3A}"/>
              </a:ext>
            </a:extLst>
          </p:cNvPr>
          <p:cNvSpPr txBox="1"/>
          <p:nvPr/>
        </p:nvSpPr>
        <p:spPr>
          <a:xfrm>
            <a:off x="2132020" y="3431799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스트라이드</a:t>
            </a: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=2</a:t>
            </a:r>
            <a:endParaRPr lang="ko-KR" altLang="en-US" sz="12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EFD56D1-7108-419B-B3C5-BD6B3ACB25EE}"/>
              </a:ext>
            </a:extLst>
          </p:cNvPr>
          <p:cNvCxnSpPr/>
          <p:nvPr/>
        </p:nvCxnSpPr>
        <p:spPr>
          <a:xfrm flipV="1">
            <a:off x="5900468" y="1800045"/>
            <a:ext cx="3094007" cy="74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714FB981-29B2-4EB3-BDC1-7F66FB0A45C3}"/>
              </a:ext>
            </a:extLst>
          </p:cNvPr>
          <p:cNvSpPr/>
          <p:nvPr/>
        </p:nvSpPr>
        <p:spPr>
          <a:xfrm>
            <a:off x="6504317" y="2294626"/>
            <a:ext cx="2156603" cy="13399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603C65-B718-487A-8145-959784EE3E8C}"/>
              </a:ext>
            </a:extLst>
          </p:cNvPr>
          <p:cNvSpPr txBox="1"/>
          <p:nvPr/>
        </p:nvSpPr>
        <p:spPr>
          <a:xfrm>
            <a:off x="5389834" y="2785909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height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7605B47-F0A5-472E-9EFB-F5CB78FF0F41}"/>
              </a:ext>
            </a:extLst>
          </p:cNvPr>
          <p:cNvSpPr txBox="1"/>
          <p:nvPr/>
        </p:nvSpPr>
        <p:spPr>
          <a:xfrm>
            <a:off x="7065489" y="3592749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width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75120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풀링 계층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풀링 계층의 특성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284740-1DBF-413D-B28D-615795073709}"/>
              </a:ext>
            </a:extLst>
          </p:cNvPr>
          <p:cNvSpPr txBox="1"/>
          <p:nvPr/>
        </p:nvSpPr>
        <p:spPr>
          <a:xfrm>
            <a:off x="688918" y="1060704"/>
            <a:ext cx="4086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학습해야 할 매개 변수가 없다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 </a:t>
            </a:r>
            <a:endParaRPr lang="ko-KR" altLang="en-US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031CAD3-8B40-4A6C-8DD1-73A82EEDE94C}"/>
              </a:ext>
            </a:extLst>
          </p:cNvPr>
          <p:cNvSpPr txBox="1"/>
          <p:nvPr/>
        </p:nvSpPr>
        <p:spPr>
          <a:xfrm>
            <a:off x="688918" y="1835170"/>
            <a:ext cx="3329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채널 수가 변하지 않는다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grpSp>
        <p:nvGrpSpPr>
          <p:cNvPr id="7178" name="그룹 7177">
            <a:extLst>
              <a:ext uri="{FF2B5EF4-FFF2-40B4-BE49-F238E27FC236}">
                <a16:creationId xmlns:a16="http://schemas.microsoft.com/office/drawing/2014/main" id="{546E3A29-ED89-424D-84A8-C2AA24F1846E}"/>
              </a:ext>
            </a:extLst>
          </p:cNvPr>
          <p:cNvGrpSpPr/>
          <p:nvPr/>
        </p:nvGrpSpPr>
        <p:grpSpPr>
          <a:xfrm>
            <a:off x="2704266" y="2345136"/>
            <a:ext cx="3765689" cy="1591840"/>
            <a:chOff x="1972746" y="2712007"/>
            <a:chExt cx="5956422" cy="2517911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BEDBCD6-0215-4B7D-BCAB-064608DF15AA}"/>
                </a:ext>
              </a:extLst>
            </p:cNvPr>
            <p:cNvSpPr/>
            <p:nvPr/>
          </p:nvSpPr>
          <p:spPr>
            <a:xfrm>
              <a:off x="2344602" y="2712007"/>
              <a:ext cx="371856" cy="371856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95744E8-79BB-45E2-9384-CC113F77E95D}"/>
                </a:ext>
              </a:extLst>
            </p:cNvPr>
            <p:cNvSpPr/>
            <p:nvPr/>
          </p:nvSpPr>
          <p:spPr>
            <a:xfrm>
              <a:off x="2716458" y="2712007"/>
              <a:ext cx="371856" cy="371856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C5698AC-26BA-45AC-8077-E211E5460248}"/>
                </a:ext>
              </a:extLst>
            </p:cNvPr>
            <p:cNvSpPr/>
            <p:nvPr/>
          </p:nvSpPr>
          <p:spPr>
            <a:xfrm>
              <a:off x="3088314" y="2712007"/>
              <a:ext cx="371856" cy="371856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8A4D2AA-76CF-468F-A282-679B9B288E14}"/>
                </a:ext>
              </a:extLst>
            </p:cNvPr>
            <p:cNvSpPr/>
            <p:nvPr/>
          </p:nvSpPr>
          <p:spPr>
            <a:xfrm>
              <a:off x="3460170" y="2712007"/>
              <a:ext cx="371856" cy="371856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F6B49AC-2DCC-49D0-BFBE-CB555A08BA3F}"/>
                </a:ext>
              </a:extLst>
            </p:cNvPr>
            <p:cNvSpPr/>
            <p:nvPr/>
          </p:nvSpPr>
          <p:spPr>
            <a:xfrm>
              <a:off x="2344602" y="3083863"/>
              <a:ext cx="371856" cy="371856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29F47ED-A514-4E16-B439-C5D385376381}"/>
                </a:ext>
              </a:extLst>
            </p:cNvPr>
            <p:cNvSpPr/>
            <p:nvPr/>
          </p:nvSpPr>
          <p:spPr>
            <a:xfrm>
              <a:off x="2716458" y="3083863"/>
              <a:ext cx="371856" cy="371856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782B130-6CEF-4C39-9091-208E7CF55FC7}"/>
                </a:ext>
              </a:extLst>
            </p:cNvPr>
            <p:cNvSpPr/>
            <p:nvPr/>
          </p:nvSpPr>
          <p:spPr>
            <a:xfrm>
              <a:off x="3088314" y="3083863"/>
              <a:ext cx="371856" cy="371856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186304B9-3F01-432C-88B1-BEB759CDB663}"/>
                </a:ext>
              </a:extLst>
            </p:cNvPr>
            <p:cNvSpPr/>
            <p:nvPr/>
          </p:nvSpPr>
          <p:spPr>
            <a:xfrm>
              <a:off x="3460170" y="3083863"/>
              <a:ext cx="371856" cy="371856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F5FAC38-D633-4BE9-86F2-8A95620F4EDB}"/>
                </a:ext>
              </a:extLst>
            </p:cNvPr>
            <p:cNvSpPr/>
            <p:nvPr/>
          </p:nvSpPr>
          <p:spPr>
            <a:xfrm>
              <a:off x="2344602" y="3455719"/>
              <a:ext cx="371856" cy="371856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2EEC8F1F-FFEC-448A-9DB9-3EA0C3BAFAC8}"/>
                </a:ext>
              </a:extLst>
            </p:cNvPr>
            <p:cNvSpPr/>
            <p:nvPr/>
          </p:nvSpPr>
          <p:spPr>
            <a:xfrm>
              <a:off x="2716458" y="3455719"/>
              <a:ext cx="371856" cy="371856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E9C1759-7EB8-43E6-A3BD-5A0AC4880B03}"/>
                </a:ext>
              </a:extLst>
            </p:cNvPr>
            <p:cNvSpPr/>
            <p:nvPr/>
          </p:nvSpPr>
          <p:spPr>
            <a:xfrm>
              <a:off x="3088314" y="3455719"/>
              <a:ext cx="371856" cy="371856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28547B6-3CC1-4E33-8C69-5A57DF560118}"/>
                </a:ext>
              </a:extLst>
            </p:cNvPr>
            <p:cNvSpPr/>
            <p:nvPr/>
          </p:nvSpPr>
          <p:spPr>
            <a:xfrm>
              <a:off x="3460170" y="3455719"/>
              <a:ext cx="371856" cy="371856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A0EA9A3-7396-4634-B073-47905DFAE318}"/>
                </a:ext>
              </a:extLst>
            </p:cNvPr>
            <p:cNvSpPr/>
            <p:nvPr/>
          </p:nvSpPr>
          <p:spPr>
            <a:xfrm>
              <a:off x="2344602" y="3827575"/>
              <a:ext cx="371856" cy="371856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34732D1-56B0-45F2-BA10-5481E41DFCA1}"/>
                </a:ext>
              </a:extLst>
            </p:cNvPr>
            <p:cNvSpPr/>
            <p:nvPr/>
          </p:nvSpPr>
          <p:spPr>
            <a:xfrm>
              <a:off x="2716458" y="3827575"/>
              <a:ext cx="371856" cy="371856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21BAAD3-B2DA-447F-8A70-65E41B164B3F}"/>
                </a:ext>
              </a:extLst>
            </p:cNvPr>
            <p:cNvSpPr/>
            <p:nvPr/>
          </p:nvSpPr>
          <p:spPr>
            <a:xfrm>
              <a:off x="3088314" y="3827575"/>
              <a:ext cx="371856" cy="371856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46C989D9-4F7D-4C3A-A8CE-26173DF1D557}"/>
                </a:ext>
              </a:extLst>
            </p:cNvPr>
            <p:cNvSpPr/>
            <p:nvPr/>
          </p:nvSpPr>
          <p:spPr>
            <a:xfrm>
              <a:off x="3460170" y="3827575"/>
              <a:ext cx="371856" cy="371856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29322E8-29FC-47AD-A91F-2113F31CC62D}"/>
                </a:ext>
              </a:extLst>
            </p:cNvPr>
            <p:cNvSpPr/>
            <p:nvPr/>
          </p:nvSpPr>
          <p:spPr>
            <a:xfrm>
              <a:off x="2158674" y="2897935"/>
              <a:ext cx="371856" cy="371856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4EAB23C-D722-49E8-9777-D1F92B09BB64}"/>
                </a:ext>
              </a:extLst>
            </p:cNvPr>
            <p:cNvSpPr/>
            <p:nvPr/>
          </p:nvSpPr>
          <p:spPr>
            <a:xfrm>
              <a:off x="2530530" y="2897935"/>
              <a:ext cx="371856" cy="371856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D728097-1F1D-4A69-BC54-09E241ADA65C}"/>
                </a:ext>
              </a:extLst>
            </p:cNvPr>
            <p:cNvSpPr/>
            <p:nvPr/>
          </p:nvSpPr>
          <p:spPr>
            <a:xfrm>
              <a:off x="2902386" y="2897935"/>
              <a:ext cx="371856" cy="371856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2CF5D1F-ACEF-4809-8F06-2A0F95781B2C}"/>
                </a:ext>
              </a:extLst>
            </p:cNvPr>
            <p:cNvSpPr/>
            <p:nvPr/>
          </p:nvSpPr>
          <p:spPr>
            <a:xfrm>
              <a:off x="3274242" y="2897935"/>
              <a:ext cx="371856" cy="371856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91B16D6-27DD-4134-A5A5-41BCD94B8168}"/>
                </a:ext>
              </a:extLst>
            </p:cNvPr>
            <p:cNvSpPr/>
            <p:nvPr/>
          </p:nvSpPr>
          <p:spPr>
            <a:xfrm>
              <a:off x="2158674" y="3269791"/>
              <a:ext cx="371856" cy="371856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B7E2201-5ED4-4E0C-A2FA-7E86C0E09087}"/>
                </a:ext>
              </a:extLst>
            </p:cNvPr>
            <p:cNvSpPr/>
            <p:nvPr/>
          </p:nvSpPr>
          <p:spPr>
            <a:xfrm>
              <a:off x="2530530" y="3269791"/>
              <a:ext cx="371856" cy="371856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D86FFAB-F3AB-4C17-A740-B6E58E6A311D}"/>
                </a:ext>
              </a:extLst>
            </p:cNvPr>
            <p:cNvSpPr/>
            <p:nvPr/>
          </p:nvSpPr>
          <p:spPr>
            <a:xfrm>
              <a:off x="2902386" y="3269791"/>
              <a:ext cx="371856" cy="371856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DE060FD-AB49-4ACF-B3C2-4AE63D21C3D3}"/>
                </a:ext>
              </a:extLst>
            </p:cNvPr>
            <p:cNvSpPr/>
            <p:nvPr/>
          </p:nvSpPr>
          <p:spPr>
            <a:xfrm>
              <a:off x="3274242" y="3269791"/>
              <a:ext cx="371856" cy="371856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3F36CF1-C685-416E-8A28-9EA29B1541AE}"/>
                </a:ext>
              </a:extLst>
            </p:cNvPr>
            <p:cNvSpPr/>
            <p:nvPr/>
          </p:nvSpPr>
          <p:spPr>
            <a:xfrm>
              <a:off x="2158674" y="3641647"/>
              <a:ext cx="371856" cy="371856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22473A64-D54B-426F-A362-157FA86D901C}"/>
                </a:ext>
              </a:extLst>
            </p:cNvPr>
            <p:cNvSpPr/>
            <p:nvPr/>
          </p:nvSpPr>
          <p:spPr>
            <a:xfrm>
              <a:off x="2530530" y="3641647"/>
              <a:ext cx="371856" cy="371856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7D6F720E-D6EC-4C96-B031-9D865D3FDD66}"/>
                </a:ext>
              </a:extLst>
            </p:cNvPr>
            <p:cNvSpPr/>
            <p:nvPr/>
          </p:nvSpPr>
          <p:spPr>
            <a:xfrm>
              <a:off x="2902386" y="3641647"/>
              <a:ext cx="371856" cy="371856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FEAC4FD-1ED0-448E-A4FD-302B4A95F9C1}"/>
                </a:ext>
              </a:extLst>
            </p:cNvPr>
            <p:cNvSpPr/>
            <p:nvPr/>
          </p:nvSpPr>
          <p:spPr>
            <a:xfrm>
              <a:off x="3274242" y="3641647"/>
              <a:ext cx="371856" cy="371856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0D39FAAE-1DBE-487A-9A4A-2361C0101EE8}"/>
                </a:ext>
              </a:extLst>
            </p:cNvPr>
            <p:cNvSpPr/>
            <p:nvPr/>
          </p:nvSpPr>
          <p:spPr>
            <a:xfrm>
              <a:off x="2158674" y="4013503"/>
              <a:ext cx="371856" cy="371856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ACE67AE-A227-475D-AB79-525E557B8D0C}"/>
                </a:ext>
              </a:extLst>
            </p:cNvPr>
            <p:cNvSpPr/>
            <p:nvPr/>
          </p:nvSpPr>
          <p:spPr>
            <a:xfrm>
              <a:off x="2530530" y="4013503"/>
              <a:ext cx="371856" cy="371856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990146B7-0756-41BE-B80D-F332A19804F4}"/>
                </a:ext>
              </a:extLst>
            </p:cNvPr>
            <p:cNvSpPr/>
            <p:nvPr/>
          </p:nvSpPr>
          <p:spPr>
            <a:xfrm>
              <a:off x="2902386" y="4013503"/>
              <a:ext cx="371856" cy="371856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6E6C929-12C0-4711-9EDC-AEACCB06C4DC}"/>
                </a:ext>
              </a:extLst>
            </p:cNvPr>
            <p:cNvSpPr/>
            <p:nvPr/>
          </p:nvSpPr>
          <p:spPr>
            <a:xfrm>
              <a:off x="3274242" y="4013503"/>
              <a:ext cx="371856" cy="371856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83A6726-582F-4E04-8EF0-3A28AAC2EEAB}"/>
                </a:ext>
              </a:extLst>
            </p:cNvPr>
            <p:cNvSpPr/>
            <p:nvPr/>
          </p:nvSpPr>
          <p:spPr>
            <a:xfrm>
              <a:off x="1972746" y="3083863"/>
              <a:ext cx="371856" cy="371856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CCDE846-7AB9-4219-A291-10351B7DA93F}"/>
                </a:ext>
              </a:extLst>
            </p:cNvPr>
            <p:cNvSpPr/>
            <p:nvPr/>
          </p:nvSpPr>
          <p:spPr>
            <a:xfrm>
              <a:off x="2344602" y="3083863"/>
              <a:ext cx="371856" cy="371856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BD45B61E-70E9-496D-96FC-BA6893A317FD}"/>
                </a:ext>
              </a:extLst>
            </p:cNvPr>
            <p:cNvSpPr/>
            <p:nvPr/>
          </p:nvSpPr>
          <p:spPr>
            <a:xfrm>
              <a:off x="2716458" y="3083863"/>
              <a:ext cx="371856" cy="371856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8880CEA0-BB00-4EA9-8C8C-3C4145EDCC4A}"/>
                </a:ext>
              </a:extLst>
            </p:cNvPr>
            <p:cNvSpPr/>
            <p:nvPr/>
          </p:nvSpPr>
          <p:spPr>
            <a:xfrm>
              <a:off x="3088314" y="3083863"/>
              <a:ext cx="371856" cy="371856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B6EF9A7-8A01-47A1-898F-F97F67AED352}"/>
                </a:ext>
              </a:extLst>
            </p:cNvPr>
            <p:cNvSpPr/>
            <p:nvPr/>
          </p:nvSpPr>
          <p:spPr>
            <a:xfrm>
              <a:off x="1972746" y="3455719"/>
              <a:ext cx="371856" cy="371856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75308F60-9512-43E0-811A-99B6A05860DD}"/>
                </a:ext>
              </a:extLst>
            </p:cNvPr>
            <p:cNvSpPr/>
            <p:nvPr/>
          </p:nvSpPr>
          <p:spPr>
            <a:xfrm>
              <a:off x="2344602" y="3455719"/>
              <a:ext cx="371856" cy="371856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5FC0591C-206E-4C08-AB2D-3BA36C9F5FD1}"/>
                </a:ext>
              </a:extLst>
            </p:cNvPr>
            <p:cNvSpPr/>
            <p:nvPr/>
          </p:nvSpPr>
          <p:spPr>
            <a:xfrm>
              <a:off x="2716458" y="3455719"/>
              <a:ext cx="371856" cy="371856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CAAFBC3D-F94D-49E9-8CDC-83AA05F1DD49}"/>
                </a:ext>
              </a:extLst>
            </p:cNvPr>
            <p:cNvSpPr/>
            <p:nvPr/>
          </p:nvSpPr>
          <p:spPr>
            <a:xfrm>
              <a:off x="3088314" y="3455719"/>
              <a:ext cx="371856" cy="371856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D5FDE39-57BB-4488-9535-9837825C1F8F}"/>
                </a:ext>
              </a:extLst>
            </p:cNvPr>
            <p:cNvSpPr/>
            <p:nvPr/>
          </p:nvSpPr>
          <p:spPr>
            <a:xfrm>
              <a:off x="1972746" y="3827575"/>
              <a:ext cx="371856" cy="371856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79C0ABF4-C54C-49BF-98C4-3AC0B8A946E1}"/>
                </a:ext>
              </a:extLst>
            </p:cNvPr>
            <p:cNvSpPr/>
            <p:nvPr/>
          </p:nvSpPr>
          <p:spPr>
            <a:xfrm>
              <a:off x="2344602" y="3827575"/>
              <a:ext cx="371856" cy="371856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68" name="직사각형 7167">
              <a:extLst>
                <a:ext uri="{FF2B5EF4-FFF2-40B4-BE49-F238E27FC236}">
                  <a16:creationId xmlns:a16="http://schemas.microsoft.com/office/drawing/2014/main" id="{0C1299F1-DB19-46C7-AAED-A9CAED39278C}"/>
                </a:ext>
              </a:extLst>
            </p:cNvPr>
            <p:cNvSpPr/>
            <p:nvPr/>
          </p:nvSpPr>
          <p:spPr>
            <a:xfrm>
              <a:off x="2716458" y="3827575"/>
              <a:ext cx="371856" cy="371856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69" name="직사각형 7168">
              <a:extLst>
                <a:ext uri="{FF2B5EF4-FFF2-40B4-BE49-F238E27FC236}">
                  <a16:creationId xmlns:a16="http://schemas.microsoft.com/office/drawing/2014/main" id="{FCAFB6F6-9990-4AC7-ABB8-DFEB870E91C6}"/>
                </a:ext>
              </a:extLst>
            </p:cNvPr>
            <p:cNvSpPr/>
            <p:nvPr/>
          </p:nvSpPr>
          <p:spPr>
            <a:xfrm>
              <a:off x="3088314" y="3827575"/>
              <a:ext cx="371856" cy="371856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72" name="직사각형 7171">
              <a:extLst>
                <a:ext uri="{FF2B5EF4-FFF2-40B4-BE49-F238E27FC236}">
                  <a16:creationId xmlns:a16="http://schemas.microsoft.com/office/drawing/2014/main" id="{D654304B-9CE3-46D7-8FE3-DD8730C10F2E}"/>
                </a:ext>
              </a:extLst>
            </p:cNvPr>
            <p:cNvSpPr/>
            <p:nvPr/>
          </p:nvSpPr>
          <p:spPr>
            <a:xfrm>
              <a:off x="1972746" y="4199431"/>
              <a:ext cx="371856" cy="371856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73" name="직사각형 7172">
              <a:extLst>
                <a:ext uri="{FF2B5EF4-FFF2-40B4-BE49-F238E27FC236}">
                  <a16:creationId xmlns:a16="http://schemas.microsoft.com/office/drawing/2014/main" id="{96B28A24-2C82-45E5-8282-30759936B8EB}"/>
                </a:ext>
              </a:extLst>
            </p:cNvPr>
            <p:cNvSpPr/>
            <p:nvPr/>
          </p:nvSpPr>
          <p:spPr>
            <a:xfrm>
              <a:off x="2344602" y="4199431"/>
              <a:ext cx="371856" cy="371856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74" name="직사각형 7173">
              <a:extLst>
                <a:ext uri="{FF2B5EF4-FFF2-40B4-BE49-F238E27FC236}">
                  <a16:creationId xmlns:a16="http://schemas.microsoft.com/office/drawing/2014/main" id="{7F295584-26D1-4121-90D7-314EC31D0386}"/>
                </a:ext>
              </a:extLst>
            </p:cNvPr>
            <p:cNvSpPr/>
            <p:nvPr/>
          </p:nvSpPr>
          <p:spPr>
            <a:xfrm>
              <a:off x="2716458" y="4199431"/>
              <a:ext cx="371856" cy="371856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75" name="직사각형 7174">
              <a:extLst>
                <a:ext uri="{FF2B5EF4-FFF2-40B4-BE49-F238E27FC236}">
                  <a16:creationId xmlns:a16="http://schemas.microsoft.com/office/drawing/2014/main" id="{1475B2D5-961E-430E-B174-0D5BF14A2A6E}"/>
                </a:ext>
              </a:extLst>
            </p:cNvPr>
            <p:cNvSpPr/>
            <p:nvPr/>
          </p:nvSpPr>
          <p:spPr>
            <a:xfrm>
              <a:off x="3088314" y="4199431"/>
              <a:ext cx="371856" cy="371856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76" name="TextBox 7175">
              <a:extLst>
                <a:ext uri="{FF2B5EF4-FFF2-40B4-BE49-F238E27FC236}">
                  <a16:creationId xmlns:a16="http://schemas.microsoft.com/office/drawing/2014/main" id="{A9ABB942-4A40-4812-9245-E7EEB404D174}"/>
                </a:ext>
              </a:extLst>
            </p:cNvPr>
            <p:cNvSpPr txBox="1"/>
            <p:nvPr/>
          </p:nvSpPr>
          <p:spPr>
            <a:xfrm>
              <a:off x="2158674" y="4743088"/>
              <a:ext cx="1651163" cy="486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입력 데이터</a:t>
              </a:r>
            </a:p>
          </p:txBody>
        </p:sp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7BF76E9F-048A-4ECF-9427-DE0B0B829169}"/>
                </a:ext>
              </a:extLst>
            </p:cNvPr>
            <p:cNvSpPr/>
            <p:nvPr/>
          </p:nvSpPr>
          <p:spPr>
            <a:xfrm>
              <a:off x="6608964" y="2871216"/>
              <a:ext cx="371856" cy="371856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5" name="직사각형 264">
              <a:extLst>
                <a:ext uri="{FF2B5EF4-FFF2-40B4-BE49-F238E27FC236}">
                  <a16:creationId xmlns:a16="http://schemas.microsoft.com/office/drawing/2014/main" id="{6A66CD02-BAE2-4131-A0CD-502A16F01FE3}"/>
                </a:ext>
              </a:extLst>
            </p:cNvPr>
            <p:cNvSpPr/>
            <p:nvPr/>
          </p:nvSpPr>
          <p:spPr>
            <a:xfrm>
              <a:off x="6980820" y="2871216"/>
              <a:ext cx="371856" cy="371856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8" name="직사각형 267">
              <a:extLst>
                <a:ext uri="{FF2B5EF4-FFF2-40B4-BE49-F238E27FC236}">
                  <a16:creationId xmlns:a16="http://schemas.microsoft.com/office/drawing/2014/main" id="{163123DB-0D48-4428-8A80-BD4E5FD8411A}"/>
                </a:ext>
              </a:extLst>
            </p:cNvPr>
            <p:cNvSpPr/>
            <p:nvPr/>
          </p:nvSpPr>
          <p:spPr>
            <a:xfrm>
              <a:off x="6608964" y="3243072"/>
              <a:ext cx="371856" cy="371856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id="{44D7E04D-90B8-4BFB-B055-86435FA70938}"/>
                </a:ext>
              </a:extLst>
            </p:cNvPr>
            <p:cNvSpPr/>
            <p:nvPr/>
          </p:nvSpPr>
          <p:spPr>
            <a:xfrm>
              <a:off x="6980820" y="3243072"/>
              <a:ext cx="371856" cy="371856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24F124A8-184E-4C74-BB56-56E550402FD1}"/>
                </a:ext>
              </a:extLst>
            </p:cNvPr>
            <p:cNvSpPr txBox="1"/>
            <p:nvPr/>
          </p:nvSpPr>
          <p:spPr>
            <a:xfrm>
              <a:off x="6272934" y="4617327"/>
              <a:ext cx="1656234" cy="486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4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출력 데이터</a:t>
              </a:r>
            </a:p>
          </p:txBody>
        </p:sp>
        <p:sp>
          <p:nvSpPr>
            <p:cNvPr id="273" name="직사각형 272">
              <a:extLst>
                <a:ext uri="{FF2B5EF4-FFF2-40B4-BE49-F238E27FC236}">
                  <a16:creationId xmlns:a16="http://schemas.microsoft.com/office/drawing/2014/main" id="{4B2F24D4-7DF7-4D51-9FC7-75B913E8AE81}"/>
                </a:ext>
              </a:extLst>
            </p:cNvPr>
            <p:cNvSpPr/>
            <p:nvPr/>
          </p:nvSpPr>
          <p:spPr>
            <a:xfrm>
              <a:off x="6493140" y="3057144"/>
              <a:ext cx="371856" cy="371856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49A386A1-3FA1-4FF4-B326-A1C0E7C1BB67}"/>
                </a:ext>
              </a:extLst>
            </p:cNvPr>
            <p:cNvSpPr/>
            <p:nvPr/>
          </p:nvSpPr>
          <p:spPr>
            <a:xfrm>
              <a:off x="6864996" y="3057144"/>
              <a:ext cx="371856" cy="371856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id="{2375D1C5-25EC-4E99-97F0-DF5DF737E1BF}"/>
                </a:ext>
              </a:extLst>
            </p:cNvPr>
            <p:cNvSpPr/>
            <p:nvPr/>
          </p:nvSpPr>
          <p:spPr>
            <a:xfrm>
              <a:off x="6493140" y="3429000"/>
              <a:ext cx="371856" cy="371856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6" name="직사각형 275">
              <a:extLst>
                <a:ext uri="{FF2B5EF4-FFF2-40B4-BE49-F238E27FC236}">
                  <a16:creationId xmlns:a16="http://schemas.microsoft.com/office/drawing/2014/main" id="{9CDC0943-B4B3-4691-BF38-E04B9EC8951E}"/>
                </a:ext>
              </a:extLst>
            </p:cNvPr>
            <p:cNvSpPr/>
            <p:nvPr/>
          </p:nvSpPr>
          <p:spPr>
            <a:xfrm>
              <a:off x="6864996" y="3429000"/>
              <a:ext cx="371856" cy="371856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7" name="직사각형 276">
              <a:extLst>
                <a:ext uri="{FF2B5EF4-FFF2-40B4-BE49-F238E27FC236}">
                  <a16:creationId xmlns:a16="http://schemas.microsoft.com/office/drawing/2014/main" id="{C35163CD-3283-49D8-B6E1-A3895335B730}"/>
                </a:ext>
              </a:extLst>
            </p:cNvPr>
            <p:cNvSpPr/>
            <p:nvPr/>
          </p:nvSpPr>
          <p:spPr>
            <a:xfrm>
              <a:off x="6377316" y="3243072"/>
              <a:ext cx="371856" cy="371856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8" name="직사각형 277">
              <a:extLst>
                <a:ext uri="{FF2B5EF4-FFF2-40B4-BE49-F238E27FC236}">
                  <a16:creationId xmlns:a16="http://schemas.microsoft.com/office/drawing/2014/main" id="{CD2D8910-1E38-456B-A712-0C7DC30F30A2}"/>
                </a:ext>
              </a:extLst>
            </p:cNvPr>
            <p:cNvSpPr/>
            <p:nvPr/>
          </p:nvSpPr>
          <p:spPr>
            <a:xfrm>
              <a:off x="6749172" y="3243072"/>
              <a:ext cx="371856" cy="371856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9" name="직사각형 278">
              <a:extLst>
                <a:ext uri="{FF2B5EF4-FFF2-40B4-BE49-F238E27FC236}">
                  <a16:creationId xmlns:a16="http://schemas.microsoft.com/office/drawing/2014/main" id="{FF20DBCC-0931-41BA-8A02-DCB6A8FCA5EA}"/>
                </a:ext>
              </a:extLst>
            </p:cNvPr>
            <p:cNvSpPr/>
            <p:nvPr/>
          </p:nvSpPr>
          <p:spPr>
            <a:xfrm>
              <a:off x="6377316" y="3614928"/>
              <a:ext cx="371856" cy="371856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0" name="직사각형 279">
              <a:extLst>
                <a:ext uri="{FF2B5EF4-FFF2-40B4-BE49-F238E27FC236}">
                  <a16:creationId xmlns:a16="http://schemas.microsoft.com/office/drawing/2014/main" id="{6BED20C5-3C5C-465B-A8E8-F7FDAB1C1BDD}"/>
                </a:ext>
              </a:extLst>
            </p:cNvPr>
            <p:cNvSpPr/>
            <p:nvPr/>
          </p:nvSpPr>
          <p:spPr>
            <a:xfrm>
              <a:off x="6749172" y="3614928"/>
              <a:ext cx="371856" cy="371856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77" name="화살표: 오른쪽 7176">
              <a:extLst>
                <a:ext uri="{FF2B5EF4-FFF2-40B4-BE49-F238E27FC236}">
                  <a16:creationId xmlns:a16="http://schemas.microsoft.com/office/drawing/2014/main" id="{4A3747DE-CB72-4D94-8782-8CD9AA36F5E2}"/>
                </a:ext>
              </a:extLst>
            </p:cNvPr>
            <p:cNvSpPr/>
            <p:nvPr/>
          </p:nvSpPr>
          <p:spPr>
            <a:xfrm>
              <a:off x="4894263" y="3455719"/>
              <a:ext cx="553413" cy="371856"/>
            </a:xfrm>
            <a:prstGeom prst="rightArrow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0CC2A4C7-10D3-44F1-9D38-6702E08093C9}"/>
              </a:ext>
            </a:extLst>
          </p:cNvPr>
          <p:cNvSpPr txBox="1"/>
          <p:nvPr/>
        </p:nvSpPr>
        <p:spPr>
          <a:xfrm>
            <a:off x="740977" y="4035114"/>
            <a:ext cx="4634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입력의 변화에 영향을 적게 받는다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 </a:t>
            </a:r>
            <a:endParaRPr lang="ko-KR" altLang="en-US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179" name="직사각형 7178">
            <a:extLst>
              <a:ext uri="{FF2B5EF4-FFF2-40B4-BE49-F238E27FC236}">
                <a16:creationId xmlns:a16="http://schemas.microsoft.com/office/drawing/2014/main" id="{369533D2-1042-48E5-949D-7AFD73F97915}"/>
              </a:ext>
            </a:extLst>
          </p:cNvPr>
          <p:cNvSpPr/>
          <p:nvPr/>
        </p:nvSpPr>
        <p:spPr>
          <a:xfrm>
            <a:off x="1377696" y="4620768"/>
            <a:ext cx="304800" cy="304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2" name="직사각형 281">
            <a:extLst>
              <a:ext uri="{FF2B5EF4-FFF2-40B4-BE49-F238E27FC236}">
                <a16:creationId xmlns:a16="http://schemas.microsoft.com/office/drawing/2014/main" id="{A2954C2C-12FC-4C7D-8EA6-ED9068C91029}"/>
              </a:ext>
            </a:extLst>
          </p:cNvPr>
          <p:cNvSpPr/>
          <p:nvPr/>
        </p:nvSpPr>
        <p:spPr>
          <a:xfrm>
            <a:off x="1676400" y="4620768"/>
            <a:ext cx="304800" cy="304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3" name="직사각형 282">
            <a:extLst>
              <a:ext uri="{FF2B5EF4-FFF2-40B4-BE49-F238E27FC236}">
                <a16:creationId xmlns:a16="http://schemas.microsoft.com/office/drawing/2014/main" id="{4BC76FEA-B04C-4992-A3A5-9865FC23A373}"/>
              </a:ext>
            </a:extLst>
          </p:cNvPr>
          <p:cNvSpPr/>
          <p:nvPr/>
        </p:nvSpPr>
        <p:spPr>
          <a:xfrm>
            <a:off x="1975104" y="4620768"/>
            <a:ext cx="304800" cy="304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5" name="직사각형 284">
            <a:extLst>
              <a:ext uri="{FF2B5EF4-FFF2-40B4-BE49-F238E27FC236}">
                <a16:creationId xmlns:a16="http://schemas.microsoft.com/office/drawing/2014/main" id="{15A373BD-D47B-4752-BD11-EF1605D3F71F}"/>
              </a:ext>
            </a:extLst>
          </p:cNvPr>
          <p:cNvSpPr/>
          <p:nvPr/>
        </p:nvSpPr>
        <p:spPr>
          <a:xfrm>
            <a:off x="2572512" y="4620768"/>
            <a:ext cx="304800" cy="304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6" name="직사각형 285">
            <a:extLst>
              <a:ext uri="{FF2B5EF4-FFF2-40B4-BE49-F238E27FC236}">
                <a16:creationId xmlns:a16="http://schemas.microsoft.com/office/drawing/2014/main" id="{ED5F1E2F-7139-410A-8C92-E54EBE085464}"/>
              </a:ext>
            </a:extLst>
          </p:cNvPr>
          <p:cNvSpPr/>
          <p:nvPr/>
        </p:nvSpPr>
        <p:spPr>
          <a:xfrm>
            <a:off x="2871216" y="4620768"/>
            <a:ext cx="304800" cy="304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2" name="직사각형 291">
            <a:extLst>
              <a:ext uri="{FF2B5EF4-FFF2-40B4-BE49-F238E27FC236}">
                <a16:creationId xmlns:a16="http://schemas.microsoft.com/office/drawing/2014/main" id="{096E52C5-B38A-45B8-BC67-F6167A5F4E81}"/>
              </a:ext>
            </a:extLst>
          </p:cNvPr>
          <p:cNvSpPr/>
          <p:nvPr/>
        </p:nvSpPr>
        <p:spPr>
          <a:xfrm>
            <a:off x="1377696" y="4921684"/>
            <a:ext cx="304800" cy="304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4" name="직사각형 293">
            <a:extLst>
              <a:ext uri="{FF2B5EF4-FFF2-40B4-BE49-F238E27FC236}">
                <a16:creationId xmlns:a16="http://schemas.microsoft.com/office/drawing/2014/main" id="{63875A00-85E1-4BB7-8752-90865445CFAF}"/>
              </a:ext>
            </a:extLst>
          </p:cNvPr>
          <p:cNvSpPr/>
          <p:nvPr/>
        </p:nvSpPr>
        <p:spPr>
          <a:xfrm>
            <a:off x="1975104" y="4921684"/>
            <a:ext cx="304800" cy="304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5" name="직사각형 294">
            <a:extLst>
              <a:ext uri="{FF2B5EF4-FFF2-40B4-BE49-F238E27FC236}">
                <a16:creationId xmlns:a16="http://schemas.microsoft.com/office/drawing/2014/main" id="{D55F7DEF-B3ED-4A92-9636-3CCB1BEB56E5}"/>
              </a:ext>
            </a:extLst>
          </p:cNvPr>
          <p:cNvSpPr/>
          <p:nvPr/>
        </p:nvSpPr>
        <p:spPr>
          <a:xfrm>
            <a:off x="2273808" y="4921684"/>
            <a:ext cx="304800" cy="304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6" name="직사각형 295">
            <a:extLst>
              <a:ext uri="{FF2B5EF4-FFF2-40B4-BE49-F238E27FC236}">
                <a16:creationId xmlns:a16="http://schemas.microsoft.com/office/drawing/2014/main" id="{4B94E702-F575-4860-B152-468CC213F40B}"/>
              </a:ext>
            </a:extLst>
          </p:cNvPr>
          <p:cNvSpPr/>
          <p:nvPr/>
        </p:nvSpPr>
        <p:spPr>
          <a:xfrm>
            <a:off x="2572512" y="4921684"/>
            <a:ext cx="304800" cy="304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7" name="직사각형 296">
            <a:extLst>
              <a:ext uri="{FF2B5EF4-FFF2-40B4-BE49-F238E27FC236}">
                <a16:creationId xmlns:a16="http://schemas.microsoft.com/office/drawing/2014/main" id="{4839D3AC-29A3-42AA-8D32-3814B6954244}"/>
              </a:ext>
            </a:extLst>
          </p:cNvPr>
          <p:cNvSpPr/>
          <p:nvPr/>
        </p:nvSpPr>
        <p:spPr>
          <a:xfrm>
            <a:off x="2871216" y="4921684"/>
            <a:ext cx="304800" cy="304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8" name="직사각형 297">
            <a:extLst>
              <a:ext uri="{FF2B5EF4-FFF2-40B4-BE49-F238E27FC236}">
                <a16:creationId xmlns:a16="http://schemas.microsoft.com/office/drawing/2014/main" id="{63018D2A-969A-4331-9734-97A1845F6125}"/>
              </a:ext>
            </a:extLst>
          </p:cNvPr>
          <p:cNvSpPr/>
          <p:nvPr/>
        </p:nvSpPr>
        <p:spPr>
          <a:xfrm>
            <a:off x="1377696" y="5222600"/>
            <a:ext cx="304800" cy="304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9" name="직사각형 298">
            <a:extLst>
              <a:ext uri="{FF2B5EF4-FFF2-40B4-BE49-F238E27FC236}">
                <a16:creationId xmlns:a16="http://schemas.microsoft.com/office/drawing/2014/main" id="{9F9AF52A-4630-4ECE-AEDE-42892D477ED5}"/>
              </a:ext>
            </a:extLst>
          </p:cNvPr>
          <p:cNvSpPr/>
          <p:nvPr/>
        </p:nvSpPr>
        <p:spPr>
          <a:xfrm>
            <a:off x="1676400" y="5222600"/>
            <a:ext cx="304800" cy="304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0" name="직사각형 299">
            <a:extLst>
              <a:ext uri="{FF2B5EF4-FFF2-40B4-BE49-F238E27FC236}">
                <a16:creationId xmlns:a16="http://schemas.microsoft.com/office/drawing/2014/main" id="{0273CCFC-6931-4FB1-B16C-7D0A7833A2CB}"/>
              </a:ext>
            </a:extLst>
          </p:cNvPr>
          <p:cNvSpPr/>
          <p:nvPr/>
        </p:nvSpPr>
        <p:spPr>
          <a:xfrm>
            <a:off x="1975104" y="5222600"/>
            <a:ext cx="304800" cy="304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1" name="직사각형 300">
            <a:extLst>
              <a:ext uri="{FF2B5EF4-FFF2-40B4-BE49-F238E27FC236}">
                <a16:creationId xmlns:a16="http://schemas.microsoft.com/office/drawing/2014/main" id="{E132DE8E-C19D-46E4-8A12-CA7422E1A2BE}"/>
              </a:ext>
            </a:extLst>
          </p:cNvPr>
          <p:cNvSpPr/>
          <p:nvPr/>
        </p:nvSpPr>
        <p:spPr>
          <a:xfrm>
            <a:off x="2273808" y="5222600"/>
            <a:ext cx="304800" cy="304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2" name="직사각형 301">
            <a:extLst>
              <a:ext uri="{FF2B5EF4-FFF2-40B4-BE49-F238E27FC236}">
                <a16:creationId xmlns:a16="http://schemas.microsoft.com/office/drawing/2014/main" id="{F1B39D0E-5952-42D7-B493-31262338B88C}"/>
              </a:ext>
            </a:extLst>
          </p:cNvPr>
          <p:cNvSpPr/>
          <p:nvPr/>
        </p:nvSpPr>
        <p:spPr>
          <a:xfrm>
            <a:off x="2572512" y="5222600"/>
            <a:ext cx="304800" cy="304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3" name="직사각형 302">
            <a:extLst>
              <a:ext uri="{FF2B5EF4-FFF2-40B4-BE49-F238E27FC236}">
                <a16:creationId xmlns:a16="http://schemas.microsoft.com/office/drawing/2014/main" id="{219FB537-F770-4E20-80C7-DD63BB21B73B}"/>
              </a:ext>
            </a:extLst>
          </p:cNvPr>
          <p:cNvSpPr/>
          <p:nvPr/>
        </p:nvSpPr>
        <p:spPr>
          <a:xfrm>
            <a:off x="2871216" y="5222600"/>
            <a:ext cx="304800" cy="304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4" name="직사각형 303">
            <a:extLst>
              <a:ext uri="{FF2B5EF4-FFF2-40B4-BE49-F238E27FC236}">
                <a16:creationId xmlns:a16="http://schemas.microsoft.com/office/drawing/2014/main" id="{070E0A98-8A9A-4B4F-ABF5-4D0830DBB1FD}"/>
              </a:ext>
            </a:extLst>
          </p:cNvPr>
          <p:cNvSpPr/>
          <p:nvPr/>
        </p:nvSpPr>
        <p:spPr>
          <a:xfrm>
            <a:off x="1377696" y="5523516"/>
            <a:ext cx="304800" cy="304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5" name="직사각형 304">
            <a:extLst>
              <a:ext uri="{FF2B5EF4-FFF2-40B4-BE49-F238E27FC236}">
                <a16:creationId xmlns:a16="http://schemas.microsoft.com/office/drawing/2014/main" id="{B717909C-EEE9-4E92-A6D0-05339FE0865B}"/>
              </a:ext>
            </a:extLst>
          </p:cNvPr>
          <p:cNvSpPr/>
          <p:nvPr/>
        </p:nvSpPr>
        <p:spPr>
          <a:xfrm>
            <a:off x="1676400" y="5523516"/>
            <a:ext cx="304800" cy="304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6" name="직사각형 305">
            <a:extLst>
              <a:ext uri="{FF2B5EF4-FFF2-40B4-BE49-F238E27FC236}">
                <a16:creationId xmlns:a16="http://schemas.microsoft.com/office/drawing/2014/main" id="{B662498E-7BE4-4FF7-BB59-6B4BB2E67AAB}"/>
              </a:ext>
            </a:extLst>
          </p:cNvPr>
          <p:cNvSpPr/>
          <p:nvPr/>
        </p:nvSpPr>
        <p:spPr>
          <a:xfrm>
            <a:off x="1975104" y="5523516"/>
            <a:ext cx="304800" cy="304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7" name="직사각형 306">
            <a:extLst>
              <a:ext uri="{FF2B5EF4-FFF2-40B4-BE49-F238E27FC236}">
                <a16:creationId xmlns:a16="http://schemas.microsoft.com/office/drawing/2014/main" id="{64DD8B6D-9F35-4A15-8A43-101835F2588D}"/>
              </a:ext>
            </a:extLst>
          </p:cNvPr>
          <p:cNvSpPr/>
          <p:nvPr/>
        </p:nvSpPr>
        <p:spPr>
          <a:xfrm>
            <a:off x="2273808" y="5523516"/>
            <a:ext cx="304800" cy="304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8" name="직사각형 307">
            <a:extLst>
              <a:ext uri="{FF2B5EF4-FFF2-40B4-BE49-F238E27FC236}">
                <a16:creationId xmlns:a16="http://schemas.microsoft.com/office/drawing/2014/main" id="{5A4906C4-3FEA-4360-9820-DF62335C45EF}"/>
              </a:ext>
            </a:extLst>
          </p:cNvPr>
          <p:cNvSpPr/>
          <p:nvPr/>
        </p:nvSpPr>
        <p:spPr>
          <a:xfrm>
            <a:off x="2572512" y="5523516"/>
            <a:ext cx="304800" cy="304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9" name="직사각형 308">
            <a:extLst>
              <a:ext uri="{FF2B5EF4-FFF2-40B4-BE49-F238E27FC236}">
                <a16:creationId xmlns:a16="http://schemas.microsoft.com/office/drawing/2014/main" id="{D33B03F8-7D07-4B3C-A8EE-4BEDA9946BBF}"/>
              </a:ext>
            </a:extLst>
          </p:cNvPr>
          <p:cNvSpPr/>
          <p:nvPr/>
        </p:nvSpPr>
        <p:spPr>
          <a:xfrm>
            <a:off x="2871216" y="5523516"/>
            <a:ext cx="304800" cy="304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1" name="직사각형 310">
            <a:extLst>
              <a:ext uri="{FF2B5EF4-FFF2-40B4-BE49-F238E27FC236}">
                <a16:creationId xmlns:a16="http://schemas.microsoft.com/office/drawing/2014/main" id="{AD3DAE45-BD94-4085-99DF-3A6FDAC6C220}"/>
              </a:ext>
            </a:extLst>
          </p:cNvPr>
          <p:cNvSpPr/>
          <p:nvPr/>
        </p:nvSpPr>
        <p:spPr>
          <a:xfrm>
            <a:off x="1676400" y="5824432"/>
            <a:ext cx="304800" cy="304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40B414F3-3C91-4852-A546-8DBBC8BF644D}"/>
              </a:ext>
            </a:extLst>
          </p:cNvPr>
          <p:cNvSpPr/>
          <p:nvPr/>
        </p:nvSpPr>
        <p:spPr>
          <a:xfrm>
            <a:off x="1975104" y="5824432"/>
            <a:ext cx="304800" cy="304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90255B00-84F1-470B-836C-F7DA1B0F883C}"/>
              </a:ext>
            </a:extLst>
          </p:cNvPr>
          <p:cNvSpPr/>
          <p:nvPr/>
        </p:nvSpPr>
        <p:spPr>
          <a:xfrm>
            <a:off x="2273808" y="5824432"/>
            <a:ext cx="304800" cy="304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4" name="직사각형 313">
            <a:extLst>
              <a:ext uri="{FF2B5EF4-FFF2-40B4-BE49-F238E27FC236}">
                <a16:creationId xmlns:a16="http://schemas.microsoft.com/office/drawing/2014/main" id="{FC10513D-FD53-4B5E-90C9-3E11B2A4ABBB}"/>
              </a:ext>
            </a:extLst>
          </p:cNvPr>
          <p:cNvSpPr/>
          <p:nvPr/>
        </p:nvSpPr>
        <p:spPr>
          <a:xfrm>
            <a:off x="2572512" y="5824432"/>
            <a:ext cx="304800" cy="304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5" name="직사각형 314">
            <a:extLst>
              <a:ext uri="{FF2B5EF4-FFF2-40B4-BE49-F238E27FC236}">
                <a16:creationId xmlns:a16="http://schemas.microsoft.com/office/drawing/2014/main" id="{CEFC3A4A-14A4-446A-A127-D160F76991BF}"/>
              </a:ext>
            </a:extLst>
          </p:cNvPr>
          <p:cNvSpPr/>
          <p:nvPr/>
        </p:nvSpPr>
        <p:spPr>
          <a:xfrm>
            <a:off x="2871216" y="5824432"/>
            <a:ext cx="304800" cy="304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6" name="직사각형 315">
            <a:extLst>
              <a:ext uri="{FF2B5EF4-FFF2-40B4-BE49-F238E27FC236}">
                <a16:creationId xmlns:a16="http://schemas.microsoft.com/office/drawing/2014/main" id="{C70EFDF0-8C5A-44DE-A1D8-12DF4BBA1AF3}"/>
              </a:ext>
            </a:extLst>
          </p:cNvPr>
          <p:cNvSpPr/>
          <p:nvPr/>
        </p:nvSpPr>
        <p:spPr>
          <a:xfrm>
            <a:off x="1377696" y="6125348"/>
            <a:ext cx="304800" cy="304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7" name="직사각형 316">
            <a:extLst>
              <a:ext uri="{FF2B5EF4-FFF2-40B4-BE49-F238E27FC236}">
                <a16:creationId xmlns:a16="http://schemas.microsoft.com/office/drawing/2014/main" id="{7AD95AE4-21CF-4DB2-A5B6-5A7237618DE6}"/>
              </a:ext>
            </a:extLst>
          </p:cNvPr>
          <p:cNvSpPr/>
          <p:nvPr/>
        </p:nvSpPr>
        <p:spPr>
          <a:xfrm>
            <a:off x="1676400" y="6125348"/>
            <a:ext cx="304800" cy="304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8" name="직사각형 317">
            <a:extLst>
              <a:ext uri="{FF2B5EF4-FFF2-40B4-BE49-F238E27FC236}">
                <a16:creationId xmlns:a16="http://schemas.microsoft.com/office/drawing/2014/main" id="{1181B12A-C35E-4478-A807-C683C83FEE8D}"/>
              </a:ext>
            </a:extLst>
          </p:cNvPr>
          <p:cNvSpPr/>
          <p:nvPr/>
        </p:nvSpPr>
        <p:spPr>
          <a:xfrm>
            <a:off x="1975104" y="6125348"/>
            <a:ext cx="304800" cy="304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9" name="직사각형 318">
            <a:extLst>
              <a:ext uri="{FF2B5EF4-FFF2-40B4-BE49-F238E27FC236}">
                <a16:creationId xmlns:a16="http://schemas.microsoft.com/office/drawing/2014/main" id="{A0AC0D77-FFA5-4238-B41D-A9BCD45CFC3F}"/>
              </a:ext>
            </a:extLst>
          </p:cNvPr>
          <p:cNvSpPr/>
          <p:nvPr/>
        </p:nvSpPr>
        <p:spPr>
          <a:xfrm>
            <a:off x="2273808" y="6125348"/>
            <a:ext cx="304800" cy="304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1" name="직사각형 320">
            <a:extLst>
              <a:ext uri="{FF2B5EF4-FFF2-40B4-BE49-F238E27FC236}">
                <a16:creationId xmlns:a16="http://schemas.microsoft.com/office/drawing/2014/main" id="{85AC1AA7-80A2-4663-B539-54092BB363E9}"/>
              </a:ext>
            </a:extLst>
          </p:cNvPr>
          <p:cNvSpPr/>
          <p:nvPr/>
        </p:nvSpPr>
        <p:spPr>
          <a:xfrm>
            <a:off x="2871216" y="6125348"/>
            <a:ext cx="304800" cy="304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4" name="직사각형 283">
            <a:extLst>
              <a:ext uri="{FF2B5EF4-FFF2-40B4-BE49-F238E27FC236}">
                <a16:creationId xmlns:a16="http://schemas.microsoft.com/office/drawing/2014/main" id="{5C4A82F4-EBE7-4D5C-BB0F-8ACFDE97690E}"/>
              </a:ext>
            </a:extLst>
          </p:cNvPr>
          <p:cNvSpPr/>
          <p:nvPr/>
        </p:nvSpPr>
        <p:spPr>
          <a:xfrm>
            <a:off x="2273808" y="4620768"/>
            <a:ext cx="304800" cy="3048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A9BD0745-C54A-4DB0-ABCE-550C28ECEE42}"/>
              </a:ext>
            </a:extLst>
          </p:cNvPr>
          <p:cNvSpPr/>
          <p:nvPr/>
        </p:nvSpPr>
        <p:spPr>
          <a:xfrm>
            <a:off x="1676400" y="4921684"/>
            <a:ext cx="304800" cy="3048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0" name="직사각형 309">
            <a:extLst>
              <a:ext uri="{FF2B5EF4-FFF2-40B4-BE49-F238E27FC236}">
                <a16:creationId xmlns:a16="http://schemas.microsoft.com/office/drawing/2014/main" id="{C0A7DDB4-69EE-4EA0-AEC4-259709556463}"/>
              </a:ext>
            </a:extLst>
          </p:cNvPr>
          <p:cNvSpPr/>
          <p:nvPr/>
        </p:nvSpPr>
        <p:spPr>
          <a:xfrm>
            <a:off x="1377696" y="5824432"/>
            <a:ext cx="304800" cy="3048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0" name="직사각형 319">
            <a:extLst>
              <a:ext uri="{FF2B5EF4-FFF2-40B4-BE49-F238E27FC236}">
                <a16:creationId xmlns:a16="http://schemas.microsoft.com/office/drawing/2014/main" id="{C6828642-A121-4B1B-9677-EE17B408E4DD}"/>
              </a:ext>
            </a:extLst>
          </p:cNvPr>
          <p:cNvSpPr/>
          <p:nvPr/>
        </p:nvSpPr>
        <p:spPr>
          <a:xfrm>
            <a:off x="2572512" y="6125348"/>
            <a:ext cx="304800" cy="3048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1" name="직사각형 330">
            <a:extLst>
              <a:ext uri="{FF2B5EF4-FFF2-40B4-BE49-F238E27FC236}">
                <a16:creationId xmlns:a16="http://schemas.microsoft.com/office/drawing/2014/main" id="{A098C7D8-B024-4E17-8CC9-5A0EF9A17B90}"/>
              </a:ext>
            </a:extLst>
          </p:cNvPr>
          <p:cNvSpPr/>
          <p:nvPr/>
        </p:nvSpPr>
        <p:spPr>
          <a:xfrm>
            <a:off x="5586413" y="4649252"/>
            <a:ext cx="304800" cy="304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2" name="직사각형 331">
            <a:extLst>
              <a:ext uri="{FF2B5EF4-FFF2-40B4-BE49-F238E27FC236}">
                <a16:creationId xmlns:a16="http://schemas.microsoft.com/office/drawing/2014/main" id="{15864886-C9E1-4AB5-A074-88B94B27F3B0}"/>
              </a:ext>
            </a:extLst>
          </p:cNvPr>
          <p:cNvSpPr/>
          <p:nvPr/>
        </p:nvSpPr>
        <p:spPr>
          <a:xfrm>
            <a:off x="5885117" y="4649252"/>
            <a:ext cx="304800" cy="304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3" name="직사각형 332">
            <a:extLst>
              <a:ext uri="{FF2B5EF4-FFF2-40B4-BE49-F238E27FC236}">
                <a16:creationId xmlns:a16="http://schemas.microsoft.com/office/drawing/2014/main" id="{5887DCD8-EBDF-4841-AA86-60368608B990}"/>
              </a:ext>
            </a:extLst>
          </p:cNvPr>
          <p:cNvSpPr/>
          <p:nvPr/>
        </p:nvSpPr>
        <p:spPr>
          <a:xfrm>
            <a:off x="6183821" y="4649252"/>
            <a:ext cx="304800" cy="304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4" name="직사각형 333">
            <a:extLst>
              <a:ext uri="{FF2B5EF4-FFF2-40B4-BE49-F238E27FC236}">
                <a16:creationId xmlns:a16="http://schemas.microsoft.com/office/drawing/2014/main" id="{337859D1-54AE-4C63-9C93-7C77E6CE2273}"/>
              </a:ext>
            </a:extLst>
          </p:cNvPr>
          <p:cNvSpPr/>
          <p:nvPr/>
        </p:nvSpPr>
        <p:spPr>
          <a:xfrm>
            <a:off x="6781229" y="4649252"/>
            <a:ext cx="304800" cy="304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5" name="직사각형 334">
            <a:extLst>
              <a:ext uri="{FF2B5EF4-FFF2-40B4-BE49-F238E27FC236}">
                <a16:creationId xmlns:a16="http://schemas.microsoft.com/office/drawing/2014/main" id="{2AD6AE5B-C9CB-4D66-A443-308E82DBB85B}"/>
              </a:ext>
            </a:extLst>
          </p:cNvPr>
          <p:cNvSpPr/>
          <p:nvPr/>
        </p:nvSpPr>
        <p:spPr>
          <a:xfrm>
            <a:off x="7079933" y="4649252"/>
            <a:ext cx="304800" cy="304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6" name="직사각형 335">
            <a:extLst>
              <a:ext uri="{FF2B5EF4-FFF2-40B4-BE49-F238E27FC236}">
                <a16:creationId xmlns:a16="http://schemas.microsoft.com/office/drawing/2014/main" id="{900FAEBB-9D0D-48FA-AE11-CF0BAFD28E8C}"/>
              </a:ext>
            </a:extLst>
          </p:cNvPr>
          <p:cNvSpPr/>
          <p:nvPr/>
        </p:nvSpPr>
        <p:spPr>
          <a:xfrm>
            <a:off x="5586413" y="4950168"/>
            <a:ext cx="304800" cy="304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8" name="직사각형 337">
            <a:extLst>
              <a:ext uri="{FF2B5EF4-FFF2-40B4-BE49-F238E27FC236}">
                <a16:creationId xmlns:a16="http://schemas.microsoft.com/office/drawing/2014/main" id="{D1DD7349-F1A2-41DE-A92D-9E48986B38FF}"/>
              </a:ext>
            </a:extLst>
          </p:cNvPr>
          <p:cNvSpPr/>
          <p:nvPr/>
        </p:nvSpPr>
        <p:spPr>
          <a:xfrm>
            <a:off x="6482525" y="4950168"/>
            <a:ext cx="304800" cy="304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0" name="직사각형 339">
            <a:extLst>
              <a:ext uri="{FF2B5EF4-FFF2-40B4-BE49-F238E27FC236}">
                <a16:creationId xmlns:a16="http://schemas.microsoft.com/office/drawing/2014/main" id="{BB3687F9-6145-413C-B4D2-52524D6EB2CE}"/>
              </a:ext>
            </a:extLst>
          </p:cNvPr>
          <p:cNvSpPr/>
          <p:nvPr/>
        </p:nvSpPr>
        <p:spPr>
          <a:xfrm>
            <a:off x="7079933" y="4950168"/>
            <a:ext cx="304800" cy="304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1" name="직사각형 340">
            <a:extLst>
              <a:ext uri="{FF2B5EF4-FFF2-40B4-BE49-F238E27FC236}">
                <a16:creationId xmlns:a16="http://schemas.microsoft.com/office/drawing/2014/main" id="{50A2EFBC-43CC-460A-915C-0C28BBCE23D8}"/>
              </a:ext>
            </a:extLst>
          </p:cNvPr>
          <p:cNvSpPr/>
          <p:nvPr/>
        </p:nvSpPr>
        <p:spPr>
          <a:xfrm>
            <a:off x="5586413" y="5251084"/>
            <a:ext cx="304800" cy="304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2" name="직사각형 341">
            <a:extLst>
              <a:ext uri="{FF2B5EF4-FFF2-40B4-BE49-F238E27FC236}">
                <a16:creationId xmlns:a16="http://schemas.microsoft.com/office/drawing/2014/main" id="{CBCF9C58-A10F-4C22-A184-78884D2A8B36}"/>
              </a:ext>
            </a:extLst>
          </p:cNvPr>
          <p:cNvSpPr/>
          <p:nvPr/>
        </p:nvSpPr>
        <p:spPr>
          <a:xfrm>
            <a:off x="5885117" y="5251084"/>
            <a:ext cx="304800" cy="304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3" name="직사각형 342">
            <a:extLst>
              <a:ext uri="{FF2B5EF4-FFF2-40B4-BE49-F238E27FC236}">
                <a16:creationId xmlns:a16="http://schemas.microsoft.com/office/drawing/2014/main" id="{AA00CC85-C1B6-4BDF-BA65-4427DB815484}"/>
              </a:ext>
            </a:extLst>
          </p:cNvPr>
          <p:cNvSpPr/>
          <p:nvPr/>
        </p:nvSpPr>
        <p:spPr>
          <a:xfrm>
            <a:off x="6183821" y="5251084"/>
            <a:ext cx="304800" cy="304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4" name="직사각형 343">
            <a:extLst>
              <a:ext uri="{FF2B5EF4-FFF2-40B4-BE49-F238E27FC236}">
                <a16:creationId xmlns:a16="http://schemas.microsoft.com/office/drawing/2014/main" id="{F3E79265-1586-4AEC-AAD3-3730699B96C6}"/>
              </a:ext>
            </a:extLst>
          </p:cNvPr>
          <p:cNvSpPr/>
          <p:nvPr/>
        </p:nvSpPr>
        <p:spPr>
          <a:xfrm>
            <a:off x="6482525" y="5251084"/>
            <a:ext cx="304800" cy="304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5" name="직사각형 344">
            <a:extLst>
              <a:ext uri="{FF2B5EF4-FFF2-40B4-BE49-F238E27FC236}">
                <a16:creationId xmlns:a16="http://schemas.microsoft.com/office/drawing/2014/main" id="{960E1F5C-99F0-42E1-8499-E7721B6DEB19}"/>
              </a:ext>
            </a:extLst>
          </p:cNvPr>
          <p:cNvSpPr/>
          <p:nvPr/>
        </p:nvSpPr>
        <p:spPr>
          <a:xfrm>
            <a:off x="6781229" y="5251084"/>
            <a:ext cx="304800" cy="304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6" name="직사각형 345">
            <a:extLst>
              <a:ext uri="{FF2B5EF4-FFF2-40B4-BE49-F238E27FC236}">
                <a16:creationId xmlns:a16="http://schemas.microsoft.com/office/drawing/2014/main" id="{358DDB11-94D8-471E-B04E-F0D819271065}"/>
              </a:ext>
            </a:extLst>
          </p:cNvPr>
          <p:cNvSpPr/>
          <p:nvPr/>
        </p:nvSpPr>
        <p:spPr>
          <a:xfrm>
            <a:off x="7079933" y="5251084"/>
            <a:ext cx="304800" cy="304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7" name="직사각형 346">
            <a:extLst>
              <a:ext uri="{FF2B5EF4-FFF2-40B4-BE49-F238E27FC236}">
                <a16:creationId xmlns:a16="http://schemas.microsoft.com/office/drawing/2014/main" id="{2FB3E8B5-7656-410D-A295-2E47B22DAB92}"/>
              </a:ext>
            </a:extLst>
          </p:cNvPr>
          <p:cNvSpPr/>
          <p:nvPr/>
        </p:nvSpPr>
        <p:spPr>
          <a:xfrm>
            <a:off x="5586413" y="5552000"/>
            <a:ext cx="304800" cy="304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8" name="직사각형 347">
            <a:extLst>
              <a:ext uri="{FF2B5EF4-FFF2-40B4-BE49-F238E27FC236}">
                <a16:creationId xmlns:a16="http://schemas.microsoft.com/office/drawing/2014/main" id="{D0FF58DE-8004-407F-82FE-A00EB2C74556}"/>
              </a:ext>
            </a:extLst>
          </p:cNvPr>
          <p:cNvSpPr/>
          <p:nvPr/>
        </p:nvSpPr>
        <p:spPr>
          <a:xfrm>
            <a:off x="5885117" y="5552000"/>
            <a:ext cx="304800" cy="304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9" name="직사각형 348">
            <a:extLst>
              <a:ext uri="{FF2B5EF4-FFF2-40B4-BE49-F238E27FC236}">
                <a16:creationId xmlns:a16="http://schemas.microsoft.com/office/drawing/2014/main" id="{C2B36FA3-EBBD-45BE-85FF-6986831B2046}"/>
              </a:ext>
            </a:extLst>
          </p:cNvPr>
          <p:cNvSpPr/>
          <p:nvPr/>
        </p:nvSpPr>
        <p:spPr>
          <a:xfrm>
            <a:off x="6183821" y="5552000"/>
            <a:ext cx="304800" cy="304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0" name="직사각형 349">
            <a:extLst>
              <a:ext uri="{FF2B5EF4-FFF2-40B4-BE49-F238E27FC236}">
                <a16:creationId xmlns:a16="http://schemas.microsoft.com/office/drawing/2014/main" id="{B9527E7D-8B2A-48A8-8812-BAEAF2B29978}"/>
              </a:ext>
            </a:extLst>
          </p:cNvPr>
          <p:cNvSpPr/>
          <p:nvPr/>
        </p:nvSpPr>
        <p:spPr>
          <a:xfrm>
            <a:off x="6482525" y="5552000"/>
            <a:ext cx="304800" cy="304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1" name="직사각형 350">
            <a:extLst>
              <a:ext uri="{FF2B5EF4-FFF2-40B4-BE49-F238E27FC236}">
                <a16:creationId xmlns:a16="http://schemas.microsoft.com/office/drawing/2014/main" id="{18DC0F08-E4BF-4BCE-8DDA-D2D4C3F836C1}"/>
              </a:ext>
            </a:extLst>
          </p:cNvPr>
          <p:cNvSpPr/>
          <p:nvPr/>
        </p:nvSpPr>
        <p:spPr>
          <a:xfrm>
            <a:off x="6781229" y="5552000"/>
            <a:ext cx="304800" cy="304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2" name="직사각형 351">
            <a:extLst>
              <a:ext uri="{FF2B5EF4-FFF2-40B4-BE49-F238E27FC236}">
                <a16:creationId xmlns:a16="http://schemas.microsoft.com/office/drawing/2014/main" id="{19AA7C34-6B79-4127-9FCE-DBDA98E197AB}"/>
              </a:ext>
            </a:extLst>
          </p:cNvPr>
          <p:cNvSpPr/>
          <p:nvPr/>
        </p:nvSpPr>
        <p:spPr>
          <a:xfrm>
            <a:off x="7079933" y="5552000"/>
            <a:ext cx="304800" cy="304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4" name="직사각형 353">
            <a:extLst>
              <a:ext uri="{FF2B5EF4-FFF2-40B4-BE49-F238E27FC236}">
                <a16:creationId xmlns:a16="http://schemas.microsoft.com/office/drawing/2014/main" id="{4C20E25B-CDC5-4F0C-AB53-C0950D8BA3BC}"/>
              </a:ext>
            </a:extLst>
          </p:cNvPr>
          <p:cNvSpPr/>
          <p:nvPr/>
        </p:nvSpPr>
        <p:spPr>
          <a:xfrm>
            <a:off x="6183821" y="5852916"/>
            <a:ext cx="304800" cy="304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5" name="직사각형 354">
            <a:extLst>
              <a:ext uri="{FF2B5EF4-FFF2-40B4-BE49-F238E27FC236}">
                <a16:creationId xmlns:a16="http://schemas.microsoft.com/office/drawing/2014/main" id="{A7209B9D-18CD-45D3-AD9B-0000AA360891}"/>
              </a:ext>
            </a:extLst>
          </p:cNvPr>
          <p:cNvSpPr/>
          <p:nvPr/>
        </p:nvSpPr>
        <p:spPr>
          <a:xfrm>
            <a:off x="6482525" y="5852916"/>
            <a:ext cx="304800" cy="304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6" name="직사각형 355">
            <a:extLst>
              <a:ext uri="{FF2B5EF4-FFF2-40B4-BE49-F238E27FC236}">
                <a16:creationId xmlns:a16="http://schemas.microsoft.com/office/drawing/2014/main" id="{9EE24D82-838B-4A7C-8DB3-9A92C2DBE3E1}"/>
              </a:ext>
            </a:extLst>
          </p:cNvPr>
          <p:cNvSpPr/>
          <p:nvPr/>
        </p:nvSpPr>
        <p:spPr>
          <a:xfrm>
            <a:off x="6781229" y="5852916"/>
            <a:ext cx="304800" cy="304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8" name="직사각형 357">
            <a:extLst>
              <a:ext uri="{FF2B5EF4-FFF2-40B4-BE49-F238E27FC236}">
                <a16:creationId xmlns:a16="http://schemas.microsoft.com/office/drawing/2014/main" id="{02B3295F-5CD4-48A3-BFD6-614E96999722}"/>
              </a:ext>
            </a:extLst>
          </p:cNvPr>
          <p:cNvSpPr/>
          <p:nvPr/>
        </p:nvSpPr>
        <p:spPr>
          <a:xfrm>
            <a:off x="5586413" y="6153832"/>
            <a:ext cx="304800" cy="304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9" name="직사각형 358">
            <a:extLst>
              <a:ext uri="{FF2B5EF4-FFF2-40B4-BE49-F238E27FC236}">
                <a16:creationId xmlns:a16="http://schemas.microsoft.com/office/drawing/2014/main" id="{B88994DC-34AD-46C1-A06A-A3D3A3FAC82B}"/>
              </a:ext>
            </a:extLst>
          </p:cNvPr>
          <p:cNvSpPr/>
          <p:nvPr/>
        </p:nvSpPr>
        <p:spPr>
          <a:xfrm>
            <a:off x="5885117" y="6153832"/>
            <a:ext cx="304800" cy="304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0" name="직사각형 359">
            <a:extLst>
              <a:ext uri="{FF2B5EF4-FFF2-40B4-BE49-F238E27FC236}">
                <a16:creationId xmlns:a16="http://schemas.microsoft.com/office/drawing/2014/main" id="{23CC04D1-80A6-41D6-9B72-1FBE4F791988}"/>
              </a:ext>
            </a:extLst>
          </p:cNvPr>
          <p:cNvSpPr/>
          <p:nvPr/>
        </p:nvSpPr>
        <p:spPr>
          <a:xfrm>
            <a:off x="6183821" y="6153832"/>
            <a:ext cx="304800" cy="304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1" name="직사각형 360">
            <a:extLst>
              <a:ext uri="{FF2B5EF4-FFF2-40B4-BE49-F238E27FC236}">
                <a16:creationId xmlns:a16="http://schemas.microsoft.com/office/drawing/2014/main" id="{AE821295-212C-4F73-A3AA-190D2F9BDD33}"/>
              </a:ext>
            </a:extLst>
          </p:cNvPr>
          <p:cNvSpPr/>
          <p:nvPr/>
        </p:nvSpPr>
        <p:spPr>
          <a:xfrm>
            <a:off x="6482525" y="6153832"/>
            <a:ext cx="304800" cy="304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2" name="직사각형 361">
            <a:extLst>
              <a:ext uri="{FF2B5EF4-FFF2-40B4-BE49-F238E27FC236}">
                <a16:creationId xmlns:a16="http://schemas.microsoft.com/office/drawing/2014/main" id="{900CF9B5-B900-4D2C-9299-D7F66EBA0B51}"/>
              </a:ext>
            </a:extLst>
          </p:cNvPr>
          <p:cNvSpPr/>
          <p:nvPr/>
        </p:nvSpPr>
        <p:spPr>
          <a:xfrm>
            <a:off x="7079933" y="6153832"/>
            <a:ext cx="304800" cy="304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3" name="직사각형 362">
            <a:extLst>
              <a:ext uri="{FF2B5EF4-FFF2-40B4-BE49-F238E27FC236}">
                <a16:creationId xmlns:a16="http://schemas.microsoft.com/office/drawing/2014/main" id="{352076B5-DF64-4F29-996C-BE6EFCF5BC93}"/>
              </a:ext>
            </a:extLst>
          </p:cNvPr>
          <p:cNvSpPr/>
          <p:nvPr/>
        </p:nvSpPr>
        <p:spPr>
          <a:xfrm>
            <a:off x="6482525" y="4649252"/>
            <a:ext cx="304800" cy="304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4" name="직사각형 363">
            <a:extLst>
              <a:ext uri="{FF2B5EF4-FFF2-40B4-BE49-F238E27FC236}">
                <a16:creationId xmlns:a16="http://schemas.microsoft.com/office/drawing/2014/main" id="{8B56A141-75B4-434C-82C8-859F1A9F3E25}"/>
              </a:ext>
            </a:extLst>
          </p:cNvPr>
          <p:cNvSpPr/>
          <p:nvPr/>
        </p:nvSpPr>
        <p:spPr>
          <a:xfrm>
            <a:off x="5885117" y="4950168"/>
            <a:ext cx="304800" cy="304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5" name="직사각형 364">
            <a:extLst>
              <a:ext uri="{FF2B5EF4-FFF2-40B4-BE49-F238E27FC236}">
                <a16:creationId xmlns:a16="http://schemas.microsoft.com/office/drawing/2014/main" id="{6E99CE88-DB48-4F44-BAA2-1C51FD59A5AC}"/>
              </a:ext>
            </a:extLst>
          </p:cNvPr>
          <p:cNvSpPr/>
          <p:nvPr/>
        </p:nvSpPr>
        <p:spPr>
          <a:xfrm>
            <a:off x="5586413" y="5852916"/>
            <a:ext cx="304800" cy="304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6" name="직사각형 365">
            <a:extLst>
              <a:ext uri="{FF2B5EF4-FFF2-40B4-BE49-F238E27FC236}">
                <a16:creationId xmlns:a16="http://schemas.microsoft.com/office/drawing/2014/main" id="{B280FD29-F57F-4CEC-9C17-8399A30271A9}"/>
              </a:ext>
            </a:extLst>
          </p:cNvPr>
          <p:cNvSpPr/>
          <p:nvPr/>
        </p:nvSpPr>
        <p:spPr>
          <a:xfrm>
            <a:off x="6781229" y="6153832"/>
            <a:ext cx="304800" cy="304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7" name="직사각형 366">
            <a:extLst>
              <a:ext uri="{FF2B5EF4-FFF2-40B4-BE49-F238E27FC236}">
                <a16:creationId xmlns:a16="http://schemas.microsoft.com/office/drawing/2014/main" id="{C8D9F9FB-88BB-46D7-A3D8-35ACFD6B84F1}"/>
              </a:ext>
            </a:extLst>
          </p:cNvPr>
          <p:cNvSpPr/>
          <p:nvPr/>
        </p:nvSpPr>
        <p:spPr>
          <a:xfrm>
            <a:off x="3644625" y="5261267"/>
            <a:ext cx="304800" cy="304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8" name="직사각형 367">
            <a:extLst>
              <a:ext uri="{FF2B5EF4-FFF2-40B4-BE49-F238E27FC236}">
                <a16:creationId xmlns:a16="http://schemas.microsoft.com/office/drawing/2014/main" id="{73B5D41E-B3A8-4A8F-922B-A6A8B1B80050}"/>
              </a:ext>
            </a:extLst>
          </p:cNvPr>
          <p:cNvSpPr/>
          <p:nvPr/>
        </p:nvSpPr>
        <p:spPr>
          <a:xfrm>
            <a:off x="3943329" y="5261267"/>
            <a:ext cx="304800" cy="304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9" name="직사각형 368">
            <a:extLst>
              <a:ext uri="{FF2B5EF4-FFF2-40B4-BE49-F238E27FC236}">
                <a16:creationId xmlns:a16="http://schemas.microsoft.com/office/drawing/2014/main" id="{9C196BFA-7D1C-400D-87CE-0A82A137D8C4}"/>
              </a:ext>
            </a:extLst>
          </p:cNvPr>
          <p:cNvSpPr/>
          <p:nvPr/>
        </p:nvSpPr>
        <p:spPr>
          <a:xfrm>
            <a:off x="3644625" y="5562183"/>
            <a:ext cx="304800" cy="304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0" name="직사각형 369">
            <a:extLst>
              <a:ext uri="{FF2B5EF4-FFF2-40B4-BE49-F238E27FC236}">
                <a16:creationId xmlns:a16="http://schemas.microsoft.com/office/drawing/2014/main" id="{695394BB-D2BA-44F1-B802-1898AF7EEE49}"/>
              </a:ext>
            </a:extLst>
          </p:cNvPr>
          <p:cNvSpPr/>
          <p:nvPr/>
        </p:nvSpPr>
        <p:spPr>
          <a:xfrm>
            <a:off x="3943329" y="5562183"/>
            <a:ext cx="304800" cy="304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7" name="직사각형 336">
            <a:extLst>
              <a:ext uri="{FF2B5EF4-FFF2-40B4-BE49-F238E27FC236}">
                <a16:creationId xmlns:a16="http://schemas.microsoft.com/office/drawing/2014/main" id="{A3C460F7-9249-4026-939F-DA1C4A31B868}"/>
              </a:ext>
            </a:extLst>
          </p:cNvPr>
          <p:cNvSpPr/>
          <p:nvPr/>
        </p:nvSpPr>
        <p:spPr>
          <a:xfrm>
            <a:off x="6183821" y="4950168"/>
            <a:ext cx="304800" cy="3048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9" name="직사각형 338">
            <a:extLst>
              <a:ext uri="{FF2B5EF4-FFF2-40B4-BE49-F238E27FC236}">
                <a16:creationId xmlns:a16="http://schemas.microsoft.com/office/drawing/2014/main" id="{23717522-89BE-46CB-86BF-4895C26B24F9}"/>
              </a:ext>
            </a:extLst>
          </p:cNvPr>
          <p:cNvSpPr/>
          <p:nvPr/>
        </p:nvSpPr>
        <p:spPr>
          <a:xfrm>
            <a:off x="6781229" y="4950168"/>
            <a:ext cx="304800" cy="3048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3" name="직사각형 352">
            <a:extLst>
              <a:ext uri="{FF2B5EF4-FFF2-40B4-BE49-F238E27FC236}">
                <a16:creationId xmlns:a16="http://schemas.microsoft.com/office/drawing/2014/main" id="{C8A05362-1773-42C9-8F13-E90B8D34E180}"/>
              </a:ext>
            </a:extLst>
          </p:cNvPr>
          <p:cNvSpPr/>
          <p:nvPr/>
        </p:nvSpPr>
        <p:spPr>
          <a:xfrm>
            <a:off x="5885117" y="5852916"/>
            <a:ext cx="304800" cy="3048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7" name="직사각형 356">
            <a:extLst>
              <a:ext uri="{FF2B5EF4-FFF2-40B4-BE49-F238E27FC236}">
                <a16:creationId xmlns:a16="http://schemas.microsoft.com/office/drawing/2014/main" id="{A512A1A1-DDC1-4DFE-B47E-8F7B3AC18D07}"/>
              </a:ext>
            </a:extLst>
          </p:cNvPr>
          <p:cNvSpPr/>
          <p:nvPr/>
        </p:nvSpPr>
        <p:spPr>
          <a:xfrm>
            <a:off x="7079933" y="5852916"/>
            <a:ext cx="304800" cy="3048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7180" name="그룹 7179">
            <a:extLst>
              <a:ext uri="{FF2B5EF4-FFF2-40B4-BE49-F238E27FC236}">
                <a16:creationId xmlns:a16="http://schemas.microsoft.com/office/drawing/2014/main" id="{EDA0D5FC-15E1-44D9-8F55-C5819B8AFF6C}"/>
              </a:ext>
            </a:extLst>
          </p:cNvPr>
          <p:cNvGrpSpPr/>
          <p:nvPr/>
        </p:nvGrpSpPr>
        <p:grpSpPr>
          <a:xfrm>
            <a:off x="7185788" y="3359314"/>
            <a:ext cx="902208" cy="906632"/>
            <a:chOff x="3649060" y="4691374"/>
            <a:chExt cx="902208" cy="906632"/>
          </a:xfrm>
          <a:noFill/>
        </p:grpSpPr>
        <p:sp>
          <p:nvSpPr>
            <p:cNvPr id="322" name="직사각형 321">
              <a:extLst>
                <a:ext uri="{FF2B5EF4-FFF2-40B4-BE49-F238E27FC236}">
                  <a16:creationId xmlns:a16="http://schemas.microsoft.com/office/drawing/2014/main" id="{86CD59BF-6D7A-4617-B045-49CB48DBC6A8}"/>
                </a:ext>
              </a:extLst>
            </p:cNvPr>
            <p:cNvSpPr/>
            <p:nvPr/>
          </p:nvSpPr>
          <p:spPr>
            <a:xfrm>
              <a:off x="3649060" y="4691374"/>
              <a:ext cx="304800" cy="304800"/>
            </a:xfrm>
            <a:prstGeom prst="rect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3" name="직사각형 322">
              <a:extLst>
                <a:ext uri="{FF2B5EF4-FFF2-40B4-BE49-F238E27FC236}">
                  <a16:creationId xmlns:a16="http://schemas.microsoft.com/office/drawing/2014/main" id="{70DC1709-2443-4ED8-B40C-335468FE23C4}"/>
                </a:ext>
              </a:extLst>
            </p:cNvPr>
            <p:cNvSpPr/>
            <p:nvPr/>
          </p:nvSpPr>
          <p:spPr>
            <a:xfrm>
              <a:off x="3947764" y="4691374"/>
              <a:ext cx="304800" cy="304800"/>
            </a:xfrm>
            <a:prstGeom prst="rect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4" name="직사각형 323">
              <a:extLst>
                <a:ext uri="{FF2B5EF4-FFF2-40B4-BE49-F238E27FC236}">
                  <a16:creationId xmlns:a16="http://schemas.microsoft.com/office/drawing/2014/main" id="{FA059CE9-A195-4AB0-9852-3087C34DCDF2}"/>
                </a:ext>
              </a:extLst>
            </p:cNvPr>
            <p:cNvSpPr/>
            <p:nvPr/>
          </p:nvSpPr>
          <p:spPr>
            <a:xfrm>
              <a:off x="4246468" y="4691374"/>
              <a:ext cx="304800" cy="304800"/>
            </a:xfrm>
            <a:prstGeom prst="rect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5" name="직사각형 324">
              <a:extLst>
                <a:ext uri="{FF2B5EF4-FFF2-40B4-BE49-F238E27FC236}">
                  <a16:creationId xmlns:a16="http://schemas.microsoft.com/office/drawing/2014/main" id="{FB1EF327-4855-4D92-8EF4-3DBC28AB2E27}"/>
                </a:ext>
              </a:extLst>
            </p:cNvPr>
            <p:cNvSpPr/>
            <p:nvPr/>
          </p:nvSpPr>
          <p:spPr>
            <a:xfrm>
              <a:off x="3649060" y="4992290"/>
              <a:ext cx="304800" cy="304800"/>
            </a:xfrm>
            <a:prstGeom prst="rect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6" name="직사각형 325">
              <a:extLst>
                <a:ext uri="{FF2B5EF4-FFF2-40B4-BE49-F238E27FC236}">
                  <a16:creationId xmlns:a16="http://schemas.microsoft.com/office/drawing/2014/main" id="{D4254CB7-3A40-4533-912D-13AD6EF17826}"/>
                </a:ext>
              </a:extLst>
            </p:cNvPr>
            <p:cNvSpPr/>
            <p:nvPr/>
          </p:nvSpPr>
          <p:spPr>
            <a:xfrm>
              <a:off x="3947764" y="4992290"/>
              <a:ext cx="304800" cy="304800"/>
            </a:xfrm>
            <a:prstGeom prst="rect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7" name="직사각형 326">
              <a:extLst>
                <a:ext uri="{FF2B5EF4-FFF2-40B4-BE49-F238E27FC236}">
                  <a16:creationId xmlns:a16="http://schemas.microsoft.com/office/drawing/2014/main" id="{7F5E3229-6293-4377-B04E-B1D06EC78E79}"/>
                </a:ext>
              </a:extLst>
            </p:cNvPr>
            <p:cNvSpPr/>
            <p:nvPr/>
          </p:nvSpPr>
          <p:spPr>
            <a:xfrm>
              <a:off x="4246468" y="4992290"/>
              <a:ext cx="304800" cy="304800"/>
            </a:xfrm>
            <a:prstGeom prst="rect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8" name="직사각형 327">
              <a:extLst>
                <a:ext uri="{FF2B5EF4-FFF2-40B4-BE49-F238E27FC236}">
                  <a16:creationId xmlns:a16="http://schemas.microsoft.com/office/drawing/2014/main" id="{6BEBBC14-946A-4E71-AEB4-6A75E5A9F534}"/>
                </a:ext>
              </a:extLst>
            </p:cNvPr>
            <p:cNvSpPr/>
            <p:nvPr/>
          </p:nvSpPr>
          <p:spPr>
            <a:xfrm>
              <a:off x="3649060" y="5293206"/>
              <a:ext cx="304800" cy="304800"/>
            </a:xfrm>
            <a:prstGeom prst="rect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9" name="직사각형 328">
              <a:extLst>
                <a:ext uri="{FF2B5EF4-FFF2-40B4-BE49-F238E27FC236}">
                  <a16:creationId xmlns:a16="http://schemas.microsoft.com/office/drawing/2014/main" id="{12AE6826-01E8-4CBD-B97C-EF436A105EF1}"/>
                </a:ext>
              </a:extLst>
            </p:cNvPr>
            <p:cNvSpPr/>
            <p:nvPr/>
          </p:nvSpPr>
          <p:spPr>
            <a:xfrm>
              <a:off x="3947764" y="5293206"/>
              <a:ext cx="304800" cy="304800"/>
            </a:xfrm>
            <a:prstGeom prst="rect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0" name="직사각형 329">
              <a:extLst>
                <a:ext uri="{FF2B5EF4-FFF2-40B4-BE49-F238E27FC236}">
                  <a16:creationId xmlns:a16="http://schemas.microsoft.com/office/drawing/2014/main" id="{7DAF01BD-9781-4C28-877F-104FEB0882A2}"/>
                </a:ext>
              </a:extLst>
            </p:cNvPr>
            <p:cNvSpPr/>
            <p:nvPr/>
          </p:nvSpPr>
          <p:spPr>
            <a:xfrm>
              <a:off x="4246468" y="5293206"/>
              <a:ext cx="304800" cy="304800"/>
            </a:xfrm>
            <a:prstGeom prst="rect">
              <a:avLst/>
            </a:prstGeom>
            <a:grp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71" name="직사각형 370">
            <a:extLst>
              <a:ext uri="{FF2B5EF4-FFF2-40B4-BE49-F238E27FC236}">
                <a16:creationId xmlns:a16="http://schemas.microsoft.com/office/drawing/2014/main" id="{5EBB572C-477E-4450-833A-C6ACE3AF1E51}"/>
              </a:ext>
            </a:extLst>
          </p:cNvPr>
          <p:cNvSpPr/>
          <p:nvPr/>
        </p:nvSpPr>
        <p:spPr>
          <a:xfrm>
            <a:off x="7935596" y="5271463"/>
            <a:ext cx="304800" cy="304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2" name="직사각형 371">
            <a:extLst>
              <a:ext uri="{FF2B5EF4-FFF2-40B4-BE49-F238E27FC236}">
                <a16:creationId xmlns:a16="http://schemas.microsoft.com/office/drawing/2014/main" id="{55847D47-1A90-421B-8BB6-A905DEF82E7E}"/>
              </a:ext>
            </a:extLst>
          </p:cNvPr>
          <p:cNvSpPr/>
          <p:nvPr/>
        </p:nvSpPr>
        <p:spPr>
          <a:xfrm>
            <a:off x="8234300" y="5271463"/>
            <a:ext cx="304800" cy="304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3" name="직사각형 372">
            <a:extLst>
              <a:ext uri="{FF2B5EF4-FFF2-40B4-BE49-F238E27FC236}">
                <a16:creationId xmlns:a16="http://schemas.microsoft.com/office/drawing/2014/main" id="{1126A4E6-3032-40E0-A94F-608B281A9B9D}"/>
              </a:ext>
            </a:extLst>
          </p:cNvPr>
          <p:cNvSpPr/>
          <p:nvPr/>
        </p:nvSpPr>
        <p:spPr>
          <a:xfrm>
            <a:off x="7935596" y="5572379"/>
            <a:ext cx="304800" cy="304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4" name="직사각형 373">
            <a:extLst>
              <a:ext uri="{FF2B5EF4-FFF2-40B4-BE49-F238E27FC236}">
                <a16:creationId xmlns:a16="http://schemas.microsoft.com/office/drawing/2014/main" id="{83C2A1D4-EF1B-42EA-BD5A-969B9726B7E8}"/>
              </a:ext>
            </a:extLst>
          </p:cNvPr>
          <p:cNvSpPr/>
          <p:nvPr/>
        </p:nvSpPr>
        <p:spPr>
          <a:xfrm>
            <a:off x="8234300" y="5572379"/>
            <a:ext cx="304800" cy="30480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80240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1777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합성곱 연산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풀링 계층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합성곱</a:t>
            </a: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풀링 구현</a:t>
            </a:r>
            <a:endParaRPr kumimoji="0" lang="en-US" altLang="ko-KR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2. </a:t>
            </a:r>
            <a:r>
              <a:rPr kumimoji="0" lang="ko-KR" altLang="en-US" sz="3600" b="1">
                <a:solidFill>
                  <a:srgbClr val="C5003D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합성곱 신경망</a:t>
            </a:r>
            <a:endParaRPr kumimoji="0" lang="en-US" altLang="ko-KR" sz="3600" b="1">
              <a:solidFill>
                <a:srgbClr val="C5003D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3226284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합성곱</a:t>
            </a: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풀링 구현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합성곱 구현 </a:t>
            </a:r>
          </a:p>
        </p:txBody>
      </p:sp>
      <p:pic>
        <p:nvPicPr>
          <p:cNvPr id="162" name="Picture 2">
            <a:extLst>
              <a:ext uri="{FF2B5EF4-FFF2-40B4-BE49-F238E27FC236}">
                <a16:creationId xmlns:a16="http://schemas.microsoft.com/office/drawing/2014/main" id="{BD47E58F-355D-4A9C-9AE2-0C8408A5B1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676"/>
          <a:stretch/>
        </p:blipFill>
        <p:spPr bwMode="auto">
          <a:xfrm>
            <a:off x="281370" y="2023890"/>
            <a:ext cx="754740" cy="674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" name="사각형: 둥근 모서리 162">
            <a:extLst>
              <a:ext uri="{FF2B5EF4-FFF2-40B4-BE49-F238E27FC236}">
                <a16:creationId xmlns:a16="http://schemas.microsoft.com/office/drawing/2014/main" id="{F3BD3ACA-B424-4BC3-8A49-15144B2632E4}"/>
              </a:ext>
            </a:extLst>
          </p:cNvPr>
          <p:cNvSpPr/>
          <p:nvPr/>
        </p:nvSpPr>
        <p:spPr>
          <a:xfrm>
            <a:off x="1527232" y="1436050"/>
            <a:ext cx="648355" cy="1849694"/>
          </a:xfrm>
          <a:prstGeom prst="round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Convolution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BF9736C5-DE5C-4258-AC8A-DD13EB517265}"/>
              </a:ext>
            </a:extLst>
          </p:cNvPr>
          <p:cNvCxnSpPr>
            <a:stCxn id="162" idx="3"/>
            <a:endCxn id="163" idx="1"/>
          </p:cNvCxnSpPr>
          <p:nvPr/>
        </p:nvCxnSpPr>
        <p:spPr>
          <a:xfrm>
            <a:off x="1036110" y="2360897"/>
            <a:ext cx="4911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9839D868-1938-460A-9FB5-716996CA541B}"/>
              </a:ext>
            </a:extLst>
          </p:cNvPr>
          <p:cNvSpPr/>
          <p:nvPr/>
        </p:nvSpPr>
        <p:spPr>
          <a:xfrm>
            <a:off x="3211328" y="1435608"/>
            <a:ext cx="648355" cy="1849694"/>
          </a:xfrm>
          <a:prstGeom prst="round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Pooling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6EA8A8A9-80F1-476C-BE04-29A49D50DECE}"/>
              </a:ext>
            </a:extLst>
          </p:cNvPr>
          <p:cNvCxnSpPr>
            <a:cxnSpLocks/>
            <a:stCxn id="172" idx="3"/>
            <a:endCxn id="165" idx="1"/>
          </p:cNvCxnSpPr>
          <p:nvPr/>
        </p:nvCxnSpPr>
        <p:spPr>
          <a:xfrm>
            <a:off x="3017635" y="2360455"/>
            <a:ext cx="193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사각형: 둥근 모서리 171">
            <a:extLst>
              <a:ext uri="{FF2B5EF4-FFF2-40B4-BE49-F238E27FC236}">
                <a16:creationId xmlns:a16="http://schemas.microsoft.com/office/drawing/2014/main" id="{785388AD-5518-4F17-8B13-B346E12A03C6}"/>
              </a:ext>
            </a:extLst>
          </p:cNvPr>
          <p:cNvSpPr/>
          <p:nvPr/>
        </p:nvSpPr>
        <p:spPr>
          <a:xfrm>
            <a:off x="2369280" y="1435608"/>
            <a:ext cx="648355" cy="1849694"/>
          </a:xfrm>
          <a:prstGeom prst="round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ReLu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1D36CFFC-D1F9-4619-9DCF-B67D587BF725}"/>
              </a:ext>
            </a:extLst>
          </p:cNvPr>
          <p:cNvCxnSpPr>
            <a:cxnSpLocks/>
            <a:stCxn id="163" idx="3"/>
            <a:endCxn id="172" idx="1"/>
          </p:cNvCxnSpPr>
          <p:nvPr/>
        </p:nvCxnSpPr>
        <p:spPr>
          <a:xfrm flipV="1">
            <a:off x="2175587" y="2360455"/>
            <a:ext cx="193693" cy="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사각형: 둥근 모서리 173">
            <a:extLst>
              <a:ext uri="{FF2B5EF4-FFF2-40B4-BE49-F238E27FC236}">
                <a16:creationId xmlns:a16="http://schemas.microsoft.com/office/drawing/2014/main" id="{09D8CB3D-0A53-46FD-A5CB-DE955FDC89AD}"/>
              </a:ext>
            </a:extLst>
          </p:cNvPr>
          <p:cNvSpPr/>
          <p:nvPr/>
        </p:nvSpPr>
        <p:spPr>
          <a:xfrm>
            <a:off x="6581307" y="1435608"/>
            <a:ext cx="648355" cy="1849694"/>
          </a:xfrm>
          <a:prstGeom prst="round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Affine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F952FCF0-13C0-47A5-8153-94FEDD4B2774}"/>
              </a:ext>
            </a:extLst>
          </p:cNvPr>
          <p:cNvCxnSpPr>
            <a:cxnSpLocks/>
            <a:endCxn id="174" idx="1"/>
          </p:cNvCxnSpPr>
          <p:nvPr/>
        </p:nvCxnSpPr>
        <p:spPr>
          <a:xfrm>
            <a:off x="6387613" y="2360455"/>
            <a:ext cx="193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사각형: 둥근 모서리 175">
            <a:extLst>
              <a:ext uri="{FF2B5EF4-FFF2-40B4-BE49-F238E27FC236}">
                <a16:creationId xmlns:a16="http://schemas.microsoft.com/office/drawing/2014/main" id="{FD8DF7F0-D043-4898-B7F9-D599ED4EA35F}"/>
              </a:ext>
            </a:extLst>
          </p:cNvPr>
          <p:cNvSpPr/>
          <p:nvPr/>
        </p:nvSpPr>
        <p:spPr>
          <a:xfrm>
            <a:off x="7422193" y="1436050"/>
            <a:ext cx="648355" cy="1849694"/>
          </a:xfrm>
          <a:prstGeom prst="round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Relu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5B44241A-F91A-455B-9703-3C52F7A76145}"/>
              </a:ext>
            </a:extLst>
          </p:cNvPr>
          <p:cNvCxnSpPr>
            <a:cxnSpLocks/>
            <a:stCxn id="179" idx="3"/>
          </p:cNvCxnSpPr>
          <p:nvPr/>
        </p:nvCxnSpPr>
        <p:spPr>
          <a:xfrm>
            <a:off x="8912596" y="2360455"/>
            <a:ext cx="6379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사각형: 둥근 모서리 178">
            <a:extLst>
              <a:ext uri="{FF2B5EF4-FFF2-40B4-BE49-F238E27FC236}">
                <a16:creationId xmlns:a16="http://schemas.microsoft.com/office/drawing/2014/main" id="{0DC6E21E-A292-4058-B297-8276A33775BB}"/>
              </a:ext>
            </a:extLst>
          </p:cNvPr>
          <p:cNvSpPr/>
          <p:nvPr/>
        </p:nvSpPr>
        <p:spPr>
          <a:xfrm>
            <a:off x="8264241" y="1435608"/>
            <a:ext cx="648355" cy="1849694"/>
          </a:xfrm>
          <a:prstGeom prst="round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Softmax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9927C1C2-96A3-465E-9EB8-371842CA252C}"/>
              </a:ext>
            </a:extLst>
          </p:cNvPr>
          <p:cNvCxnSpPr>
            <a:cxnSpLocks/>
            <a:stCxn id="176" idx="3"/>
            <a:endCxn id="179" idx="1"/>
          </p:cNvCxnSpPr>
          <p:nvPr/>
        </p:nvCxnSpPr>
        <p:spPr>
          <a:xfrm flipV="1">
            <a:off x="8070548" y="2360455"/>
            <a:ext cx="193693" cy="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F4DBAE20-A0E1-464C-A607-229C55DE775C}"/>
              </a:ext>
            </a:extLst>
          </p:cNvPr>
          <p:cNvCxnSpPr>
            <a:cxnSpLocks/>
            <a:stCxn id="174" idx="3"/>
            <a:endCxn id="176" idx="1"/>
          </p:cNvCxnSpPr>
          <p:nvPr/>
        </p:nvCxnSpPr>
        <p:spPr>
          <a:xfrm>
            <a:off x="7229662" y="2360455"/>
            <a:ext cx="192531" cy="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D260417F-0FAC-4387-BB3A-65C26AA4437A}"/>
              </a:ext>
            </a:extLst>
          </p:cNvPr>
          <p:cNvSpPr/>
          <p:nvPr/>
        </p:nvSpPr>
        <p:spPr>
          <a:xfrm>
            <a:off x="4049949" y="1435608"/>
            <a:ext cx="648355" cy="1849694"/>
          </a:xfrm>
          <a:prstGeom prst="round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Convolution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0321A4C-2E15-4A23-B405-BC32CC8FB9B5}"/>
              </a:ext>
            </a:extLst>
          </p:cNvPr>
          <p:cNvSpPr/>
          <p:nvPr/>
        </p:nvSpPr>
        <p:spPr>
          <a:xfrm>
            <a:off x="5734045" y="1435166"/>
            <a:ext cx="648355" cy="1849694"/>
          </a:xfrm>
          <a:prstGeom prst="round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Pooling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9450730-DE40-4420-B195-4778C3EFBD99}"/>
              </a:ext>
            </a:extLst>
          </p:cNvPr>
          <p:cNvCxnSpPr>
            <a:cxnSpLocks/>
            <a:stCxn id="23" idx="3"/>
            <a:endCxn id="21" idx="1"/>
          </p:cNvCxnSpPr>
          <p:nvPr/>
        </p:nvCxnSpPr>
        <p:spPr>
          <a:xfrm>
            <a:off x="5540352" y="2360013"/>
            <a:ext cx="193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205AAD96-8C6D-4E64-ADFE-6824E220B96A}"/>
              </a:ext>
            </a:extLst>
          </p:cNvPr>
          <p:cNvSpPr/>
          <p:nvPr/>
        </p:nvSpPr>
        <p:spPr>
          <a:xfrm>
            <a:off x="4891997" y="1435166"/>
            <a:ext cx="648355" cy="1849694"/>
          </a:xfrm>
          <a:prstGeom prst="round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ReLu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589EA52-C8C1-4E05-AE2A-BB143521B60D}"/>
              </a:ext>
            </a:extLst>
          </p:cNvPr>
          <p:cNvCxnSpPr>
            <a:cxnSpLocks/>
            <a:stCxn id="20" idx="3"/>
            <a:endCxn id="23" idx="1"/>
          </p:cNvCxnSpPr>
          <p:nvPr/>
        </p:nvCxnSpPr>
        <p:spPr>
          <a:xfrm flipV="1">
            <a:off x="4698304" y="2360013"/>
            <a:ext cx="193693" cy="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B36C486-DE2B-4FF3-A8F6-AF2F14094C54}"/>
              </a:ext>
            </a:extLst>
          </p:cNvPr>
          <p:cNvCxnSpPr>
            <a:cxnSpLocks/>
            <a:stCxn id="165" idx="3"/>
            <a:endCxn id="20" idx="1"/>
          </p:cNvCxnSpPr>
          <p:nvPr/>
        </p:nvCxnSpPr>
        <p:spPr>
          <a:xfrm>
            <a:off x="3859683" y="2360455"/>
            <a:ext cx="190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9E521EE-604A-410A-BDCC-BB80EABA4EF4}"/>
              </a:ext>
            </a:extLst>
          </p:cNvPr>
          <p:cNvCxnSpPr>
            <a:cxnSpLocks/>
          </p:cNvCxnSpPr>
          <p:nvPr/>
        </p:nvCxnSpPr>
        <p:spPr>
          <a:xfrm flipH="1">
            <a:off x="3846003" y="2468880"/>
            <a:ext cx="19026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3E23C52-F5C7-4799-9662-351F8E2BC355}"/>
              </a:ext>
            </a:extLst>
          </p:cNvPr>
          <p:cNvCxnSpPr>
            <a:cxnSpLocks/>
          </p:cNvCxnSpPr>
          <p:nvPr/>
        </p:nvCxnSpPr>
        <p:spPr>
          <a:xfrm flipH="1">
            <a:off x="4684849" y="2468880"/>
            <a:ext cx="19026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A00197F-B2E8-4569-8F18-697339921E69}"/>
              </a:ext>
            </a:extLst>
          </p:cNvPr>
          <p:cNvCxnSpPr>
            <a:cxnSpLocks/>
          </p:cNvCxnSpPr>
          <p:nvPr/>
        </p:nvCxnSpPr>
        <p:spPr>
          <a:xfrm flipH="1">
            <a:off x="5530591" y="2456688"/>
            <a:ext cx="19026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313E887-6C84-4A28-B6B5-8D26B1E09CEC}"/>
              </a:ext>
            </a:extLst>
          </p:cNvPr>
          <p:cNvCxnSpPr>
            <a:cxnSpLocks/>
          </p:cNvCxnSpPr>
          <p:nvPr/>
        </p:nvCxnSpPr>
        <p:spPr>
          <a:xfrm flipH="1">
            <a:off x="6382400" y="2468880"/>
            <a:ext cx="19026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682F922-B458-4FCD-99B9-3F9EBA44C59D}"/>
              </a:ext>
            </a:extLst>
          </p:cNvPr>
          <p:cNvCxnSpPr>
            <a:cxnSpLocks/>
          </p:cNvCxnSpPr>
          <p:nvPr/>
        </p:nvCxnSpPr>
        <p:spPr>
          <a:xfrm flipH="1">
            <a:off x="7231927" y="2456688"/>
            <a:ext cx="19026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8088FAC-D1AF-4E6D-B4D5-60015AFA5DDA}"/>
              </a:ext>
            </a:extLst>
          </p:cNvPr>
          <p:cNvCxnSpPr>
            <a:cxnSpLocks/>
          </p:cNvCxnSpPr>
          <p:nvPr/>
        </p:nvCxnSpPr>
        <p:spPr>
          <a:xfrm flipH="1">
            <a:off x="8070548" y="2456688"/>
            <a:ext cx="19026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378EF95-BB30-4FEC-AD9C-1DE953CBD664}"/>
              </a:ext>
            </a:extLst>
          </p:cNvPr>
          <p:cNvCxnSpPr>
            <a:cxnSpLocks/>
          </p:cNvCxnSpPr>
          <p:nvPr/>
        </p:nvCxnSpPr>
        <p:spPr>
          <a:xfrm flipH="1">
            <a:off x="8912596" y="2468880"/>
            <a:ext cx="19026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7D6A294-2FAD-4642-BA44-C13BF67F25CD}"/>
              </a:ext>
            </a:extLst>
          </p:cNvPr>
          <p:cNvCxnSpPr>
            <a:cxnSpLocks/>
          </p:cNvCxnSpPr>
          <p:nvPr/>
        </p:nvCxnSpPr>
        <p:spPr>
          <a:xfrm flipH="1">
            <a:off x="3021062" y="2468880"/>
            <a:ext cx="19026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E3C63C6-4FB2-414E-8C6A-0D153C3A5A44}"/>
              </a:ext>
            </a:extLst>
          </p:cNvPr>
          <p:cNvCxnSpPr>
            <a:cxnSpLocks/>
          </p:cNvCxnSpPr>
          <p:nvPr/>
        </p:nvCxnSpPr>
        <p:spPr>
          <a:xfrm flipH="1">
            <a:off x="2179014" y="2468880"/>
            <a:ext cx="19026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99613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합성곱</a:t>
            </a: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풀링 구현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합성곱 구현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E03F93-8F9B-4A79-A2DD-06EFA53F3154}"/>
              </a:ext>
            </a:extLst>
          </p:cNvPr>
          <p:cNvSpPr txBox="1"/>
          <p:nvPr/>
        </p:nvSpPr>
        <p:spPr>
          <a:xfrm>
            <a:off x="299095" y="1515578"/>
            <a:ext cx="6244017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FN, C, FH, FW = self.W.shape  # (1,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,2,2)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N, C, H, W = x.shape          # (1,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,4,4)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out_h = 1 + int((H + 2*self.pad - FH) / self.stride)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out_w = 1 + int((W + 2*self.pad - FW) / self.stride)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7707B4D-031F-453B-AFD0-C5B0AFE0FF58}"/>
                  </a:ext>
                </a:extLst>
              </p:cNvPr>
              <p:cNvSpPr txBox="1"/>
              <p:nvPr/>
            </p:nvSpPr>
            <p:spPr>
              <a:xfrm>
                <a:off x="612648" y="2734964"/>
                <a:ext cx="3302699" cy="694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𝑂𝐻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𝐹𝐻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7707B4D-031F-453B-AFD0-C5B0AFE0F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" y="2734964"/>
                <a:ext cx="3302699" cy="6940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7969B85-C14C-496F-BF0A-223862D5A6D1}"/>
              </a:ext>
            </a:extLst>
          </p:cNvPr>
          <p:cNvSpPr txBox="1"/>
          <p:nvPr/>
        </p:nvSpPr>
        <p:spPr>
          <a:xfrm>
            <a:off x="299095" y="4870770"/>
            <a:ext cx="1733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N</a:t>
            </a:r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개의 입력 데이터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88186B-CD70-4718-8114-AEF2DFF6E724}"/>
              </a:ext>
            </a:extLst>
          </p:cNvPr>
          <p:cNvSpPr txBox="1"/>
          <p:nvPr/>
        </p:nvSpPr>
        <p:spPr>
          <a:xfrm>
            <a:off x="299095" y="5236035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(N,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C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,H,W)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F0D3D8-A08D-4C76-BD8C-5A57530F16F3}"/>
              </a:ext>
            </a:extLst>
          </p:cNvPr>
          <p:cNvSpPr txBox="1"/>
          <p:nvPr/>
        </p:nvSpPr>
        <p:spPr>
          <a:xfrm>
            <a:off x="299095" y="4247879"/>
            <a:ext cx="1531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(FN,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C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,FH,FW)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04AE82-649C-457C-B26F-F2D378F29373}"/>
              </a:ext>
            </a:extLst>
          </p:cNvPr>
          <p:cNvSpPr txBox="1"/>
          <p:nvPr/>
        </p:nvSpPr>
        <p:spPr>
          <a:xfrm>
            <a:off x="618875" y="3874773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필터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B01D0E-6CDF-4B2E-A29E-B6148BC35683}"/>
              </a:ext>
            </a:extLst>
          </p:cNvPr>
          <p:cNvSpPr txBox="1"/>
          <p:nvPr/>
        </p:nvSpPr>
        <p:spPr>
          <a:xfrm>
            <a:off x="222250" y="1023457"/>
            <a:ext cx="3922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Convolution.forward(x)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B12A728-2609-4073-A379-05E6CF34586A}"/>
              </a:ext>
            </a:extLst>
          </p:cNvPr>
          <p:cNvSpPr/>
          <p:nvPr/>
        </p:nvSpPr>
        <p:spPr>
          <a:xfrm>
            <a:off x="5000263" y="3352800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7D5A8D9-9878-4689-8A50-2D4786C2CC98}"/>
              </a:ext>
            </a:extLst>
          </p:cNvPr>
          <p:cNvSpPr/>
          <p:nvPr/>
        </p:nvSpPr>
        <p:spPr>
          <a:xfrm>
            <a:off x="5347504" y="3352800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6E0423-CDEA-407A-86AD-35182E848B62}"/>
              </a:ext>
            </a:extLst>
          </p:cNvPr>
          <p:cNvSpPr/>
          <p:nvPr/>
        </p:nvSpPr>
        <p:spPr>
          <a:xfrm>
            <a:off x="5694745" y="3352800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ACA66B2-6189-460E-B560-C670068F3B10}"/>
              </a:ext>
            </a:extLst>
          </p:cNvPr>
          <p:cNvSpPr/>
          <p:nvPr/>
        </p:nvSpPr>
        <p:spPr>
          <a:xfrm>
            <a:off x="6041986" y="3352800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A60774F-B724-4264-9237-96090588ECAD}"/>
              </a:ext>
            </a:extLst>
          </p:cNvPr>
          <p:cNvSpPr/>
          <p:nvPr/>
        </p:nvSpPr>
        <p:spPr>
          <a:xfrm>
            <a:off x="5000263" y="3700041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B9C9294-D7C6-4A0F-BD5F-27F7B7FE81BB}"/>
              </a:ext>
            </a:extLst>
          </p:cNvPr>
          <p:cNvSpPr/>
          <p:nvPr/>
        </p:nvSpPr>
        <p:spPr>
          <a:xfrm>
            <a:off x="5347504" y="3700041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EB58CEC-955C-4F13-B195-2FF8853A7C78}"/>
              </a:ext>
            </a:extLst>
          </p:cNvPr>
          <p:cNvSpPr/>
          <p:nvPr/>
        </p:nvSpPr>
        <p:spPr>
          <a:xfrm>
            <a:off x="5694745" y="3700041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DD956EC-4D96-47E3-AC1C-080A27BB90E0}"/>
              </a:ext>
            </a:extLst>
          </p:cNvPr>
          <p:cNvSpPr/>
          <p:nvPr/>
        </p:nvSpPr>
        <p:spPr>
          <a:xfrm>
            <a:off x="6041986" y="3700041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AC2DBA3-B07E-4DE3-B509-99AD530FB881}"/>
              </a:ext>
            </a:extLst>
          </p:cNvPr>
          <p:cNvSpPr/>
          <p:nvPr/>
        </p:nvSpPr>
        <p:spPr>
          <a:xfrm>
            <a:off x="5000263" y="4047282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799B9AA-6F19-494D-85D7-B14742378AC6}"/>
              </a:ext>
            </a:extLst>
          </p:cNvPr>
          <p:cNvSpPr/>
          <p:nvPr/>
        </p:nvSpPr>
        <p:spPr>
          <a:xfrm>
            <a:off x="5347504" y="4047282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E6D4929-3C8B-448D-9A61-59D662719D8F}"/>
              </a:ext>
            </a:extLst>
          </p:cNvPr>
          <p:cNvSpPr/>
          <p:nvPr/>
        </p:nvSpPr>
        <p:spPr>
          <a:xfrm>
            <a:off x="5694745" y="4047282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6900776-6702-46A9-A12F-45A36E1061B0}"/>
              </a:ext>
            </a:extLst>
          </p:cNvPr>
          <p:cNvSpPr/>
          <p:nvPr/>
        </p:nvSpPr>
        <p:spPr>
          <a:xfrm>
            <a:off x="6041986" y="4047282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DBE21BF-8CF2-409E-BDAF-1DDFBBF937EE}"/>
              </a:ext>
            </a:extLst>
          </p:cNvPr>
          <p:cNvSpPr/>
          <p:nvPr/>
        </p:nvSpPr>
        <p:spPr>
          <a:xfrm>
            <a:off x="5000263" y="439452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1CBD1E7-A738-494D-8DC1-A028A08EF46F}"/>
              </a:ext>
            </a:extLst>
          </p:cNvPr>
          <p:cNvSpPr/>
          <p:nvPr/>
        </p:nvSpPr>
        <p:spPr>
          <a:xfrm>
            <a:off x="5347504" y="439452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11327D6-8DF5-4AA2-8E89-25906890F824}"/>
              </a:ext>
            </a:extLst>
          </p:cNvPr>
          <p:cNvSpPr/>
          <p:nvPr/>
        </p:nvSpPr>
        <p:spPr>
          <a:xfrm>
            <a:off x="5694745" y="439452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F579568-882C-49B9-8A44-F5D415811864}"/>
              </a:ext>
            </a:extLst>
          </p:cNvPr>
          <p:cNvSpPr/>
          <p:nvPr/>
        </p:nvSpPr>
        <p:spPr>
          <a:xfrm>
            <a:off x="6041986" y="439452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872E0DF-D8F5-4DCA-97FE-E0A8EEAEB99D}"/>
              </a:ext>
            </a:extLst>
          </p:cNvPr>
          <p:cNvSpPr/>
          <p:nvPr/>
        </p:nvSpPr>
        <p:spPr>
          <a:xfrm>
            <a:off x="6940952" y="372701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EFDB56E-0B8D-460D-8430-B01EAC476FFF}"/>
              </a:ext>
            </a:extLst>
          </p:cNvPr>
          <p:cNvSpPr/>
          <p:nvPr/>
        </p:nvSpPr>
        <p:spPr>
          <a:xfrm>
            <a:off x="7288193" y="372701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5492D3D-4487-401E-A0D5-6BAE401307B7}"/>
              </a:ext>
            </a:extLst>
          </p:cNvPr>
          <p:cNvSpPr/>
          <p:nvPr/>
        </p:nvSpPr>
        <p:spPr>
          <a:xfrm>
            <a:off x="6940952" y="407425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5020B02-FA22-48FF-9787-F9B1B01D3287}"/>
              </a:ext>
            </a:extLst>
          </p:cNvPr>
          <p:cNvSpPr/>
          <p:nvPr/>
        </p:nvSpPr>
        <p:spPr>
          <a:xfrm>
            <a:off x="7288193" y="407425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4C4ED85-1879-4863-A36C-CAC6CC48946D}"/>
              </a:ext>
            </a:extLst>
          </p:cNvPr>
          <p:cNvGrpSpPr/>
          <p:nvPr/>
        </p:nvGrpSpPr>
        <p:grpSpPr>
          <a:xfrm>
            <a:off x="5004121" y="3355334"/>
            <a:ext cx="694482" cy="694482"/>
            <a:chOff x="6898511" y="2734964"/>
            <a:chExt cx="694482" cy="694482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8430A81-5E45-4E2C-BF60-9391BEDC7380}"/>
                </a:ext>
              </a:extLst>
            </p:cNvPr>
            <p:cNvSpPr/>
            <p:nvPr/>
          </p:nvSpPr>
          <p:spPr>
            <a:xfrm>
              <a:off x="6898511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AF257C2D-834B-4075-9E29-B1305199AFE2}"/>
                </a:ext>
              </a:extLst>
            </p:cNvPr>
            <p:cNvSpPr/>
            <p:nvPr/>
          </p:nvSpPr>
          <p:spPr>
            <a:xfrm>
              <a:off x="7245752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EA35F70F-F48B-4B1E-AD9E-17F88EE2AFE0}"/>
                </a:ext>
              </a:extLst>
            </p:cNvPr>
            <p:cNvSpPr/>
            <p:nvPr/>
          </p:nvSpPr>
          <p:spPr>
            <a:xfrm>
              <a:off x="6898511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BEDECE2-7C0B-4032-AC85-698EF4197441}"/>
                </a:ext>
              </a:extLst>
            </p:cNvPr>
            <p:cNvSpPr/>
            <p:nvPr/>
          </p:nvSpPr>
          <p:spPr>
            <a:xfrm>
              <a:off x="7245752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4A69A54-884A-4A41-9FDC-6330BC314DA9}"/>
              </a:ext>
            </a:extLst>
          </p:cNvPr>
          <p:cNvSpPr/>
          <p:nvPr/>
        </p:nvSpPr>
        <p:spPr>
          <a:xfrm>
            <a:off x="9003621" y="3606120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A075BE5-4E1E-46F2-8DBB-B99E2FC44DA1}"/>
              </a:ext>
            </a:extLst>
          </p:cNvPr>
          <p:cNvSpPr/>
          <p:nvPr/>
        </p:nvSpPr>
        <p:spPr>
          <a:xfrm>
            <a:off x="9350862" y="3606120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17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FF7F404-1DC3-471A-9A4D-882EA5DAB93B}"/>
              </a:ext>
            </a:extLst>
          </p:cNvPr>
          <p:cNvSpPr/>
          <p:nvPr/>
        </p:nvSpPr>
        <p:spPr>
          <a:xfrm>
            <a:off x="9698103" y="3606120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7C6475B-E112-4186-98A1-61AAB0009FC9}"/>
              </a:ext>
            </a:extLst>
          </p:cNvPr>
          <p:cNvSpPr/>
          <p:nvPr/>
        </p:nvSpPr>
        <p:spPr>
          <a:xfrm>
            <a:off x="9003621" y="3953361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29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37977EB-ACB6-4D67-976E-7DFE5EEEE810}"/>
              </a:ext>
            </a:extLst>
          </p:cNvPr>
          <p:cNvSpPr/>
          <p:nvPr/>
        </p:nvSpPr>
        <p:spPr>
          <a:xfrm>
            <a:off x="9350862" y="3953361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33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69068E5-F4D3-4FB6-9AAA-882E24137C37}"/>
              </a:ext>
            </a:extLst>
          </p:cNvPr>
          <p:cNvSpPr/>
          <p:nvPr/>
        </p:nvSpPr>
        <p:spPr>
          <a:xfrm>
            <a:off x="9698103" y="3953361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37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CE2D906-0D4B-4010-8174-498C7D41BAB6}"/>
              </a:ext>
            </a:extLst>
          </p:cNvPr>
          <p:cNvSpPr/>
          <p:nvPr/>
        </p:nvSpPr>
        <p:spPr>
          <a:xfrm>
            <a:off x="9003621" y="4300602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45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F4A0532-A5BD-4B6E-A44A-522D0A7BA47E}"/>
              </a:ext>
            </a:extLst>
          </p:cNvPr>
          <p:cNvSpPr/>
          <p:nvPr/>
        </p:nvSpPr>
        <p:spPr>
          <a:xfrm>
            <a:off x="9350862" y="4300602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49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51CCB2D-4360-4BCF-B80A-D88042EC5B64}"/>
              </a:ext>
            </a:extLst>
          </p:cNvPr>
          <p:cNvSpPr/>
          <p:nvPr/>
        </p:nvSpPr>
        <p:spPr>
          <a:xfrm>
            <a:off x="9698103" y="4300602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53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2196C1-F500-4079-B0D6-CBF1931B9182}"/>
              </a:ext>
            </a:extLst>
          </p:cNvPr>
          <p:cNvSpPr txBox="1"/>
          <p:nvPr/>
        </p:nvSpPr>
        <p:spPr>
          <a:xfrm>
            <a:off x="8517484" y="381835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7FE08BF1-4B98-4BBE-9FFF-DAF92C2DD567}"/>
              </a:ext>
            </a:extLst>
          </p:cNvPr>
          <p:cNvSpPr/>
          <p:nvPr/>
        </p:nvSpPr>
        <p:spPr>
          <a:xfrm>
            <a:off x="6526193" y="3918636"/>
            <a:ext cx="277793" cy="277793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BFD152E-1CA3-43B1-A6F9-FEEFD7739F8B}"/>
              </a:ext>
            </a:extLst>
          </p:cNvPr>
          <p:cNvSpPr/>
          <p:nvPr/>
        </p:nvSpPr>
        <p:spPr>
          <a:xfrm>
            <a:off x="8096940" y="388391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E4CB969-1C19-4CB7-97F1-EF4C000DE578}"/>
              </a:ext>
            </a:extLst>
          </p:cNvPr>
          <p:cNvSpPr txBox="1"/>
          <p:nvPr/>
        </p:nvSpPr>
        <p:spPr>
          <a:xfrm>
            <a:off x="7688895" y="381186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+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5FBB7A8-38A7-4C19-97C4-FA4B7CD67175}"/>
              </a:ext>
            </a:extLst>
          </p:cNvPr>
          <p:cNvSpPr txBox="1"/>
          <p:nvPr/>
        </p:nvSpPr>
        <p:spPr>
          <a:xfrm>
            <a:off x="5021048" y="4815974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,4,4)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E2C222B-06F2-4E5C-B3F2-0ADB0862E79C}"/>
              </a:ext>
            </a:extLst>
          </p:cNvPr>
          <p:cNvSpPr txBox="1"/>
          <p:nvPr/>
        </p:nvSpPr>
        <p:spPr>
          <a:xfrm>
            <a:off x="6704428" y="4760959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3399FF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,2,2)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C09FBB1-9EEF-45E6-A61D-4500FC858924}"/>
              </a:ext>
            </a:extLst>
          </p:cNvPr>
          <p:cNvSpPr txBox="1"/>
          <p:nvPr/>
        </p:nvSpPr>
        <p:spPr>
          <a:xfrm>
            <a:off x="7953806" y="4282559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3399FF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B6B7DC8-0940-4F03-A5B8-7668E2531782}"/>
              </a:ext>
            </a:extLst>
          </p:cNvPr>
          <p:cNvSpPr txBox="1"/>
          <p:nvPr/>
        </p:nvSpPr>
        <p:spPr>
          <a:xfrm>
            <a:off x="8872068" y="4750308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3399FF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,3,3)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4FEDDDC-7F81-4189-83C1-C89A3EA86860}"/>
              </a:ext>
            </a:extLst>
          </p:cNvPr>
          <p:cNvSpPr txBox="1"/>
          <p:nvPr/>
        </p:nvSpPr>
        <p:spPr>
          <a:xfrm>
            <a:off x="7953806" y="2683332"/>
            <a:ext cx="23166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[[[[13. 17. 21.]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[29. 33. 37.]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[45. 49. 53.]]]]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012722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합성곱</a:t>
            </a: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풀링 구현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합성곱 구현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E03F93-8F9B-4A79-A2DD-06EFA53F3154}"/>
              </a:ext>
            </a:extLst>
          </p:cNvPr>
          <p:cNvSpPr txBox="1"/>
          <p:nvPr/>
        </p:nvSpPr>
        <p:spPr>
          <a:xfrm>
            <a:off x="222250" y="1078992"/>
            <a:ext cx="6244017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def forward(self, x):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...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col = im2col(x, FH, FW, self.stride, self.pad)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...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D97D7A-7023-48B3-8685-4EE1D63626DA}"/>
              </a:ext>
            </a:extLst>
          </p:cNvPr>
          <p:cNvSpPr txBox="1"/>
          <p:nvPr/>
        </p:nvSpPr>
        <p:spPr>
          <a:xfrm>
            <a:off x="250990" y="3126579"/>
            <a:ext cx="4336444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it-IT" altLang="ko-KR">
                <a:solidFill>
                  <a:schemeClr val="tx1"/>
                </a:solidFill>
                <a:latin typeface="Consolas" panose="020B0609020204030204" pitchFamily="49" charset="0"/>
              </a:rPr>
              <a:t>x1 = np.arange(9).reshape(1, 1, 3, 3)</a:t>
            </a:r>
          </a:p>
          <a:p>
            <a:pPr algn="l"/>
            <a:r>
              <a:rPr lang="it-IT" altLang="ko-KR">
                <a:solidFill>
                  <a:schemeClr val="tx1"/>
                </a:solidFill>
                <a:latin typeface="Consolas" panose="020B0609020204030204" pitchFamily="49" charset="0"/>
              </a:rPr>
              <a:t>col1 = im2col(x1, 2, 2)</a:t>
            </a:r>
          </a:p>
          <a:p>
            <a:pPr algn="l"/>
            <a:r>
              <a:rPr lang="it-IT" altLang="ko-KR">
                <a:solidFill>
                  <a:schemeClr val="tx1"/>
                </a:solidFill>
                <a:latin typeface="Consolas" panose="020B0609020204030204" pitchFamily="49" charset="0"/>
              </a:rPr>
              <a:t>print(col1.shape)  # (4,4)</a:t>
            </a:r>
          </a:p>
          <a:p>
            <a:pPr algn="l"/>
            <a:r>
              <a:rPr lang="it-IT" altLang="ko-KR">
                <a:solidFill>
                  <a:schemeClr val="tx1"/>
                </a:solidFill>
                <a:latin typeface="Consolas" panose="020B0609020204030204" pitchFamily="49" charset="0"/>
              </a:rPr>
              <a:t>print(col1)</a:t>
            </a:r>
            <a:endParaRPr lang="en-US" altLang="ko-KR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B96147-8788-43F5-B27F-3DCF0D59EB29}"/>
              </a:ext>
            </a:extLst>
          </p:cNvPr>
          <p:cNvSpPr txBox="1"/>
          <p:nvPr/>
        </p:nvSpPr>
        <p:spPr>
          <a:xfrm>
            <a:off x="402336" y="2516589"/>
            <a:ext cx="2297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im2col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</a:rPr>
              <a:t> 테스트</a:t>
            </a:r>
          </a:p>
        </p:txBody>
      </p:sp>
      <p:sp>
        <p:nvSpPr>
          <p:cNvPr id="261" name="직사각형 260">
            <a:extLst>
              <a:ext uri="{FF2B5EF4-FFF2-40B4-BE49-F238E27FC236}">
                <a16:creationId xmlns:a16="http://schemas.microsoft.com/office/drawing/2014/main" id="{F9DDFD9B-0B79-4EA8-BC33-32F829ABB8A7}"/>
              </a:ext>
            </a:extLst>
          </p:cNvPr>
          <p:cNvSpPr/>
          <p:nvPr/>
        </p:nvSpPr>
        <p:spPr>
          <a:xfrm>
            <a:off x="2494428" y="458840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2" name="직사각형 261">
            <a:extLst>
              <a:ext uri="{FF2B5EF4-FFF2-40B4-BE49-F238E27FC236}">
                <a16:creationId xmlns:a16="http://schemas.microsoft.com/office/drawing/2014/main" id="{D0DF7F77-9F51-405F-A97B-BAEC6322C615}"/>
              </a:ext>
            </a:extLst>
          </p:cNvPr>
          <p:cNvSpPr/>
          <p:nvPr/>
        </p:nvSpPr>
        <p:spPr>
          <a:xfrm>
            <a:off x="2841669" y="458840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4F97FFAC-8C75-4679-A908-5DE259AE6EEF}"/>
              </a:ext>
            </a:extLst>
          </p:cNvPr>
          <p:cNvSpPr/>
          <p:nvPr/>
        </p:nvSpPr>
        <p:spPr>
          <a:xfrm>
            <a:off x="3188910" y="458840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3C34C4D5-FDC0-49EE-9D87-3EB040F26B7F}"/>
              </a:ext>
            </a:extLst>
          </p:cNvPr>
          <p:cNvSpPr/>
          <p:nvPr/>
        </p:nvSpPr>
        <p:spPr>
          <a:xfrm>
            <a:off x="2494428" y="4935644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820D6E6C-879E-448E-8C22-EFCB1D040991}"/>
              </a:ext>
            </a:extLst>
          </p:cNvPr>
          <p:cNvSpPr/>
          <p:nvPr/>
        </p:nvSpPr>
        <p:spPr>
          <a:xfrm>
            <a:off x="2841669" y="4935644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89D7E4F8-550A-4516-A727-E642DBF81D5D}"/>
              </a:ext>
            </a:extLst>
          </p:cNvPr>
          <p:cNvSpPr/>
          <p:nvPr/>
        </p:nvSpPr>
        <p:spPr>
          <a:xfrm>
            <a:off x="3188910" y="4935644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B9F11968-A84C-4DEF-AAE4-0B7735931FD5}"/>
              </a:ext>
            </a:extLst>
          </p:cNvPr>
          <p:cNvSpPr/>
          <p:nvPr/>
        </p:nvSpPr>
        <p:spPr>
          <a:xfrm>
            <a:off x="2494428" y="5282885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0" name="직사각형 269">
            <a:extLst>
              <a:ext uri="{FF2B5EF4-FFF2-40B4-BE49-F238E27FC236}">
                <a16:creationId xmlns:a16="http://schemas.microsoft.com/office/drawing/2014/main" id="{02E4BB06-75D6-47ED-B5AE-C0F31422670B}"/>
              </a:ext>
            </a:extLst>
          </p:cNvPr>
          <p:cNvSpPr/>
          <p:nvPr/>
        </p:nvSpPr>
        <p:spPr>
          <a:xfrm>
            <a:off x="2841669" y="5282885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1" name="직사각형 270">
            <a:extLst>
              <a:ext uri="{FF2B5EF4-FFF2-40B4-BE49-F238E27FC236}">
                <a16:creationId xmlns:a16="http://schemas.microsoft.com/office/drawing/2014/main" id="{3A5D6741-6B8F-4352-AA8C-40C13C8A0C64}"/>
              </a:ext>
            </a:extLst>
          </p:cNvPr>
          <p:cNvSpPr/>
          <p:nvPr/>
        </p:nvSpPr>
        <p:spPr>
          <a:xfrm>
            <a:off x="3188910" y="5282885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77" name="그룹 276">
            <a:extLst>
              <a:ext uri="{FF2B5EF4-FFF2-40B4-BE49-F238E27FC236}">
                <a16:creationId xmlns:a16="http://schemas.microsoft.com/office/drawing/2014/main" id="{B749241B-783D-401C-87B1-3DCB23832D81}"/>
              </a:ext>
            </a:extLst>
          </p:cNvPr>
          <p:cNvGrpSpPr/>
          <p:nvPr/>
        </p:nvGrpSpPr>
        <p:grpSpPr>
          <a:xfrm>
            <a:off x="2494428" y="4588403"/>
            <a:ext cx="694482" cy="694482"/>
            <a:chOff x="6898511" y="2734964"/>
            <a:chExt cx="694482" cy="694482"/>
          </a:xfrm>
        </p:grpSpPr>
        <p:sp>
          <p:nvSpPr>
            <p:cNvPr id="278" name="직사각형 277">
              <a:extLst>
                <a:ext uri="{FF2B5EF4-FFF2-40B4-BE49-F238E27FC236}">
                  <a16:creationId xmlns:a16="http://schemas.microsoft.com/office/drawing/2014/main" id="{7957D66E-E370-4A39-AC5C-ED5C54A45C35}"/>
                </a:ext>
              </a:extLst>
            </p:cNvPr>
            <p:cNvSpPr/>
            <p:nvPr/>
          </p:nvSpPr>
          <p:spPr>
            <a:xfrm>
              <a:off x="6898511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9" name="직사각형 278">
              <a:extLst>
                <a:ext uri="{FF2B5EF4-FFF2-40B4-BE49-F238E27FC236}">
                  <a16:creationId xmlns:a16="http://schemas.microsoft.com/office/drawing/2014/main" id="{584AFA18-8382-4468-9FB2-ADE8A5C654DB}"/>
                </a:ext>
              </a:extLst>
            </p:cNvPr>
            <p:cNvSpPr/>
            <p:nvPr/>
          </p:nvSpPr>
          <p:spPr>
            <a:xfrm>
              <a:off x="7245752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0" name="직사각형 279">
              <a:extLst>
                <a:ext uri="{FF2B5EF4-FFF2-40B4-BE49-F238E27FC236}">
                  <a16:creationId xmlns:a16="http://schemas.microsoft.com/office/drawing/2014/main" id="{CC639140-A4F1-4D63-8FC9-152F43BCB5BD}"/>
                </a:ext>
              </a:extLst>
            </p:cNvPr>
            <p:cNvSpPr/>
            <p:nvPr/>
          </p:nvSpPr>
          <p:spPr>
            <a:xfrm>
              <a:off x="6898511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1" name="직사각형 280">
              <a:extLst>
                <a:ext uri="{FF2B5EF4-FFF2-40B4-BE49-F238E27FC236}">
                  <a16:creationId xmlns:a16="http://schemas.microsoft.com/office/drawing/2014/main" id="{91BCC922-0CF9-461A-A350-8AE44306E0A9}"/>
                </a:ext>
              </a:extLst>
            </p:cNvPr>
            <p:cNvSpPr/>
            <p:nvPr/>
          </p:nvSpPr>
          <p:spPr>
            <a:xfrm>
              <a:off x="7245752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82" name="TextBox 281">
            <a:extLst>
              <a:ext uri="{FF2B5EF4-FFF2-40B4-BE49-F238E27FC236}">
                <a16:creationId xmlns:a16="http://schemas.microsoft.com/office/drawing/2014/main" id="{4C10B07A-61FC-47C9-B6D0-D1CE77624B3A}"/>
              </a:ext>
            </a:extLst>
          </p:cNvPr>
          <p:cNvSpPr txBox="1"/>
          <p:nvPr/>
        </p:nvSpPr>
        <p:spPr>
          <a:xfrm>
            <a:off x="2375841" y="5797002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,3,3)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B51F97CE-93DA-4734-A44D-14B39E9D0037}"/>
              </a:ext>
            </a:extLst>
          </p:cNvPr>
          <p:cNvSpPr/>
          <p:nvPr/>
        </p:nvSpPr>
        <p:spPr>
          <a:xfrm>
            <a:off x="4043051" y="4900920"/>
            <a:ext cx="459129" cy="432122"/>
          </a:xfrm>
          <a:prstGeom prst="rightArrow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3" name="직사각형 282">
            <a:extLst>
              <a:ext uri="{FF2B5EF4-FFF2-40B4-BE49-F238E27FC236}">
                <a16:creationId xmlns:a16="http://schemas.microsoft.com/office/drawing/2014/main" id="{2DDFF389-7A20-49A1-986E-7AF83695C303}"/>
              </a:ext>
            </a:extLst>
          </p:cNvPr>
          <p:cNvSpPr/>
          <p:nvPr/>
        </p:nvSpPr>
        <p:spPr>
          <a:xfrm>
            <a:off x="4964690" y="455367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4" name="직사각형 283">
            <a:extLst>
              <a:ext uri="{FF2B5EF4-FFF2-40B4-BE49-F238E27FC236}">
                <a16:creationId xmlns:a16="http://schemas.microsoft.com/office/drawing/2014/main" id="{521C4E9A-27E8-4C5C-AF16-93A4029E984F}"/>
              </a:ext>
            </a:extLst>
          </p:cNvPr>
          <p:cNvSpPr/>
          <p:nvPr/>
        </p:nvSpPr>
        <p:spPr>
          <a:xfrm>
            <a:off x="5311931" y="455367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5" name="직사각형 284">
            <a:extLst>
              <a:ext uri="{FF2B5EF4-FFF2-40B4-BE49-F238E27FC236}">
                <a16:creationId xmlns:a16="http://schemas.microsoft.com/office/drawing/2014/main" id="{3207931F-B506-4D81-B8A7-0C585A7A72D1}"/>
              </a:ext>
            </a:extLst>
          </p:cNvPr>
          <p:cNvSpPr/>
          <p:nvPr/>
        </p:nvSpPr>
        <p:spPr>
          <a:xfrm>
            <a:off x="5659172" y="455367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6" name="직사각형 285">
            <a:extLst>
              <a:ext uri="{FF2B5EF4-FFF2-40B4-BE49-F238E27FC236}">
                <a16:creationId xmlns:a16="http://schemas.microsoft.com/office/drawing/2014/main" id="{7B587D98-6D68-48D6-9264-74FE9061AF74}"/>
              </a:ext>
            </a:extLst>
          </p:cNvPr>
          <p:cNvSpPr/>
          <p:nvPr/>
        </p:nvSpPr>
        <p:spPr>
          <a:xfrm>
            <a:off x="6006413" y="455367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4007BA9A-8F11-43C2-81E8-9A9C4E23FF15}"/>
              </a:ext>
            </a:extLst>
          </p:cNvPr>
          <p:cNvSpPr/>
          <p:nvPr/>
        </p:nvSpPr>
        <p:spPr>
          <a:xfrm>
            <a:off x="4964690" y="489320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8" name="직사각형 287">
            <a:extLst>
              <a:ext uri="{FF2B5EF4-FFF2-40B4-BE49-F238E27FC236}">
                <a16:creationId xmlns:a16="http://schemas.microsoft.com/office/drawing/2014/main" id="{CE90282E-19E1-456C-9F6C-A2D15BBC5826}"/>
              </a:ext>
            </a:extLst>
          </p:cNvPr>
          <p:cNvSpPr/>
          <p:nvPr/>
        </p:nvSpPr>
        <p:spPr>
          <a:xfrm>
            <a:off x="5311931" y="489320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9" name="직사각형 288">
            <a:extLst>
              <a:ext uri="{FF2B5EF4-FFF2-40B4-BE49-F238E27FC236}">
                <a16:creationId xmlns:a16="http://schemas.microsoft.com/office/drawing/2014/main" id="{6ECD5F84-4CE1-4B55-BD1A-C2C9D8A932DB}"/>
              </a:ext>
            </a:extLst>
          </p:cNvPr>
          <p:cNvSpPr/>
          <p:nvPr/>
        </p:nvSpPr>
        <p:spPr>
          <a:xfrm>
            <a:off x="5659172" y="489320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0" name="직사각형 289">
            <a:extLst>
              <a:ext uri="{FF2B5EF4-FFF2-40B4-BE49-F238E27FC236}">
                <a16:creationId xmlns:a16="http://schemas.microsoft.com/office/drawing/2014/main" id="{9A941F1C-E659-4815-B876-8E05CA599EDE}"/>
              </a:ext>
            </a:extLst>
          </p:cNvPr>
          <p:cNvSpPr/>
          <p:nvPr/>
        </p:nvSpPr>
        <p:spPr>
          <a:xfrm>
            <a:off x="6006413" y="489320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1" name="직사각형 290">
            <a:extLst>
              <a:ext uri="{FF2B5EF4-FFF2-40B4-BE49-F238E27FC236}">
                <a16:creationId xmlns:a16="http://schemas.microsoft.com/office/drawing/2014/main" id="{302344F4-8705-405D-B35D-F0C04E6F38E0}"/>
              </a:ext>
            </a:extLst>
          </p:cNvPr>
          <p:cNvSpPr/>
          <p:nvPr/>
        </p:nvSpPr>
        <p:spPr>
          <a:xfrm>
            <a:off x="4964690" y="523272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2" name="직사각형 291">
            <a:extLst>
              <a:ext uri="{FF2B5EF4-FFF2-40B4-BE49-F238E27FC236}">
                <a16:creationId xmlns:a16="http://schemas.microsoft.com/office/drawing/2014/main" id="{34AE3CBA-9450-44DE-BF9C-93747350E747}"/>
              </a:ext>
            </a:extLst>
          </p:cNvPr>
          <p:cNvSpPr/>
          <p:nvPr/>
        </p:nvSpPr>
        <p:spPr>
          <a:xfrm>
            <a:off x="5311931" y="523272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38C516A8-82E0-4653-8839-0AD223430191}"/>
              </a:ext>
            </a:extLst>
          </p:cNvPr>
          <p:cNvSpPr/>
          <p:nvPr/>
        </p:nvSpPr>
        <p:spPr>
          <a:xfrm>
            <a:off x="5659172" y="523272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4" name="직사각형 293">
            <a:extLst>
              <a:ext uri="{FF2B5EF4-FFF2-40B4-BE49-F238E27FC236}">
                <a16:creationId xmlns:a16="http://schemas.microsoft.com/office/drawing/2014/main" id="{21E5B34A-3825-47C7-AC75-FB5BDEFD6466}"/>
              </a:ext>
            </a:extLst>
          </p:cNvPr>
          <p:cNvSpPr/>
          <p:nvPr/>
        </p:nvSpPr>
        <p:spPr>
          <a:xfrm>
            <a:off x="6006413" y="523272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5" name="직사각형 294">
            <a:extLst>
              <a:ext uri="{FF2B5EF4-FFF2-40B4-BE49-F238E27FC236}">
                <a16:creationId xmlns:a16="http://schemas.microsoft.com/office/drawing/2014/main" id="{30E377B2-313C-48D4-A833-4BDE1E013F10}"/>
              </a:ext>
            </a:extLst>
          </p:cNvPr>
          <p:cNvSpPr/>
          <p:nvPr/>
        </p:nvSpPr>
        <p:spPr>
          <a:xfrm>
            <a:off x="4964690" y="557225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6" name="직사각형 295">
            <a:extLst>
              <a:ext uri="{FF2B5EF4-FFF2-40B4-BE49-F238E27FC236}">
                <a16:creationId xmlns:a16="http://schemas.microsoft.com/office/drawing/2014/main" id="{2C0E17D3-6C11-49A9-82B3-E616A2BB6C80}"/>
              </a:ext>
            </a:extLst>
          </p:cNvPr>
          <p:cNvSpPr/>
          <p:nvPr/>
        </p:nvSpPr>
        <p:spPr>
          <a:xfrm>
            <a:off x="5311931" y="557225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7" name="직사각형 296">
            <a:extLst>
              <a:ext uri="{FF2B5EF4-FFF2-40B4-BE49-F238E27FC236}">
                <a16:creationId xmlns:a16="http://schemas.microsoft.com/office/drawing/2014/main" id="{EE10A6F6-6D33-4145-B326-7459964E7D0A}"/>
              </a:ext>
            </a:extLst>
          </p:cNvPr>
          <p:cNvSpPr/>
          <p:nvPr/>
        </p:nvSpPr>
        <p:spPr>
          <a:xfrm>
            <a:off x="5659172" y="557225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8" name="직사각형 297">
            <a:extLst>
              <a:ext uri="{FF2B5EF4-FFF2-40B4-BE49-F238E27FC236}">
                <a16:creationId xmlns:a16="http://schemas.microsoft.com/office/drawing/2014/main" id="{0B3203CA-D051-4099-BAEF-AE4C79DC6946}"/>
              </a:ext>
            </a:extLst>
          </p:cNvPr>
          <p:cNvSpPr/>
          <p:nvPr/>
        </p:nvSpPr>
        <p:spPr>
          <a:xfrm>
            <a:off x="6006413" y="557225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BF96CAB9-0333-4188-A55B-03C77EC59FB8}"/>
              </a:ext>
            </a:extLst>
          </p:cNvPr>
          <p:cNvSpPr txBox="1"/>
          <p:nvPr/>
        </p:nvSpPr>
        <p:spPr>
          <a:xfrm>
            <a:off x="5260696" y="5931924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(4,4)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0" name="직사각형 319">
            <a:extLst>
              <a:ext uri="{FF2B5EF4-FFF2-40B4-BE49-F238E27FC236}">
                <a16:creationId xmlns:a16="http://schemas.microsoft.com/office/drawing/2014/main" id="{4710B975-2453-44E4-B983-61313FC6F545}"/>
              </a:ext>
            </a:extLst>
          </p:cNvPr>
          <p:cNvSpPr/>
          <p:nvPr/>
        </p:nvSpPr>
        <p:spPr>
          <a:xfrm>
            <a:off x="7111815" y="4530164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1" name="직사각형 320">
            <a:extLst>
              <a:ext uri="{FF2B5EF4-FFF2-40B4-BE49-F238E27FC236}">
                <a16:creationId xmlns:a16="http://schemas.microsoft.com/office/drawing/2014/main" id="{6272AFDB-6181-4B5F-92BB-DBA8ED6C3EFD}"/>
              </a:ext>
            </a:extLst>
          </p:cNvPr>
          <p:cNvSpPr/>
          <p:nvPr/>
        </p:nvSpPr>
        <p:spPr>
          <a:xfrm>
            <a:off x="7111815" y="522464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2" name="직사각형 321">
            <a:extLst>
              <a:ext uri="{FF2B5EF4-FFF2-40B4-BE49-F238E27FC236}">
                <a16:creationId xmlns:a16="http://schemas.microsoft.com/office/drawing/2014/main" id="{09B2797D-0298-4D41-BE53-2F519939E2C0}"/>
              </a:ext>
            </a:extLst>
          </p:cNvPr>
          <p:cNvSpPr/>
          <p:nvPr/>
        </p:nvSpPr>
        <p:spPr>
          <a:xfrm>
            <a:off x="7111815" y="4877405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3" name="직사각형 322">
            <a:extLst>
              <a:ext uri="{FF2B5EF4-FFF2-40B4-BE49-F238E27FC236}">
                <a16:creationId xmlns:a16="http://schemas.microsoft.com/office/drawing/2014/main" id="{ACE4B9DC-37EF-48F3-A320-B2F3B4C04C1E}"/>
              </a:ext>
            </a:extLst>
          </p:cNvPr>
          <p:cNvSpPr/>
          <p:nvPr/>
        </p:nvSpPr>
        <p:spPr>
          <a:xfrm>
            <a:off x="7111815" y="557188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10167EA7-7747-4086-B3D3-028A8AE60CFC}"/>
              </a:ext>
            </a:extLst>
          </p:cNvPr>
          <p:cNvSpPr txBox="1"/>
          <p:nvPr/>
        </p:nvSpPr>
        <p:spPr>
          <a:xfrm>
            <a:off x="6988352" y="5966279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(4,1)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0645F5CC-EE53-4F91-8C14-8A6F4883AE71}"/>
              </a:ext>
            </a:extLst>
          </p:cNvPr>
          <p:cNvSpPr txBox="1"/>
          <p:nvPr/>
        </p:nvSpPr>
        <p:spPr>
          <a:xfrm>
            <a:off x="6596848" y="5036928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0C35ECB-F7EF-455B-9EAB-79F1303AB191}"/>
              </a:ext>
            </a:extLst>
          </p:cNvPr>
          <p:cNvSpPr txBox="1"/>
          <p:nvPr/>
        </p:nvSpPr>
        <p:spPr>
          <a:xfrm>
            <a:off x="4587434" y="6282908"/>
            <a:ext cx="2092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(N*OH*OW,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C*FH*FW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C869DC3-515F-4B82-856D-5E1184044D7F}"/>
              </a:ext>
            </a:extLst>
          </p:cNvPr>
          <p:cNvSpPr txBox="1"/>
          <p:nvPr/>
        </p:nvSpPr>
        <p:spPr>
          <a:xfrm>
            <a:off x="6745286" y="6266369"/>
            <a:ext cx="1531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C*FH*FW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,FN)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12993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합성곱</a:t>
            </a: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풀링 구현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합성곱 구현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E03F93-8F9B-4A79-A2DD-06EFA53F3154}"/>
              </a:ext>
            </a:extLst>
          </p:cNvPr>
          <p:cNvSpPr txBox="1"/>
          <p:nvPr/>
        </p:nvSpPr>
        <p:spPr>
          <a:xfrm>
            <a:off x="222250" y="1078992"/>
            <a:ext cx="6244017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def forward(self, x):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...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col = im2col(x, FH, FW, self.stride, self.pad)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...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D97D7A-7023-48B3-8685-4EE1D63626DA}"/>
              </a:ext>
            </a:extLst>
          </p:cNvPr>
          <p:cNvSpPr txBox="1"/>
          <p:nvPr/>
        </p:nvSpPr>
        <p:spPr>
          <a:xfrm>
            <a:off x="250990" y="3126579"/>
            <a:ext cx="4448654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it-IT" altLang="ko-KR">
                <a:solidFill>
                  <a:schemeClr val="tx1"/>
                </a:solidFill>
                <a:latin typeface="Consolas" panose="020B0609020204030204" pitchFamily="49" charset="0"/>
              </a:rPr>
              <a:t>x2 = np.arange(27).reshape(1, 2, 3, 3)</a:t>
            </a:r>
          </a:p>
          <a:p>
            <a:pPr algn="l"/>
            <a:r>
              <a:rPr lang="it-IT" altLang="ko-KR">
                <a:solidFill>
                  <a:schemeClr val="tx1"/>
                </a:solidFill>
                <a:latin typeface="Consolas" panose="020B0609020204030204" pitchFamily="49" charset="0"/>
              </a:rPr>
              <a:t>col2 = im2col(x2, 2, 2)</a:t>
            </a:r>
          </a:p>
          <a:p>
            <a:pPr algn="l"/>
            <a:r>
              <a:rPr lang="it-IT" altLang="ko-KR">
                <a:solidFill>
                  <a:schemeClr val="tx1"/>
                </a:solidFill>
                <a:latin typeface="Consolas" panose="020B0609020204030204" pitchFamily="49" charset="0"/>
              </a:rPr>
              <a:t>print(col2.shape)</a:t>
            </a:r>
          </a:p>
          <a:p>
            <a:pPr algn="l"/>
            <a:r>
              <a:rPr lang="it-IT" altLang="ko-KR">
                <a:solidFill>
                  <a:schemeClr val="tx1"/>
                </a:solidFill>
                <a:latin typeface="Consolas" panose="020B0609020204030204" pitchFamily="49" charset="0"/>
              </a:rPr>
              <a:t>print(col2)</a:t>
            </a:r>
            <a:endParaRPr lang="en-US" altLang="ko-KR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B96147-8788-43F5-B27F-3DCF0D59EB29}"/>
              </a:ext>
            </a:extLst>
          </p:cNvPr>
          <p:cNvSpPr txBox="1"/>
          <p:nvPr/>
        </p:nvSpPr>
        <p:spPr>
          <a:xfrm>
            <a:off x="402336" y="2516589"/>
            <a:ext cx="2297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im2col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</a:rPr>
              <a:t> 테스트</a:t>
            </a:r>
          </a:p>
        </p:txBody>
      </p:sp>
      <p:sp>
        <p:nvSpPr>
          <p:cNvPr id="261" name="직사각형 260">
            <a:extLst>
              <a:ext uri="{FF2B5EF4-FFF2-40B4-BE49-F238E27FC236}">
                <a16:creationId xmlns:a16="http://schemas.microsoft.com/office/drawing/2014/main" id="{F9DDFD9B-0B79-4EA8-BC33-32F829ABB8A7}"/>
              </a:ext>
            </a:extLst>
          </p:cNvPr>
          <p:cNvSpPr/>
          <p:nvPr/>
        </p:nvSpPr>
        <p:spPr>
          <a:xfrm>
            <a:off x="4941714" y="284808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2" name="직사각형 261">
            <a:extLst>
              <a:ext uri="{FF2B5EF4-FFF2-40B4-BE49-F238E27FC236}">
                <a16:creationId xmlns:a16="http://schemas.microsoft.com/office/drawing/2014/main" id="{D0DF7F77-9F51-405F-A97B-BAEC6322C615}"/>
              </a:ext>
            </a:extLst>
          </p:cNvPr>
          <p:cNvSpPr/>
          <p:nvPr/>
        </p:nvSpPr>
        <p:spPr>
          <a:xfrm>
            <a:off x="5288955" y="284808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4F97FFAC-8C75-4679-A908-5DE259AE6EEF}"/>
              </a:ext>
            </a:extLst>
          </p:cNvPr>
          <p:cNvSpPr/>
          <p:nvPr/>
        </p:nvSpPr>
        <p:spPr>
          <a:xfrm>
            <a:off x="5636196" y="284808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3C34C4D5-FDC0-49EE-9D87-3EB040F26B7F}"/>
              </a:ext>
            </a:extLst>
          </p:cNvPr>
          <p:cNvSpPr/>
          <p:nvPr/>
        </p:nvSpPr>
        <p:spPr>
          <a:xfrm>
            <a:off x="4941714" y="319532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820D6E6C-879E-448E-8C22-EFCB1D040991}"/>
              </a:ext>
            </a:extLst>
          </p:cNvPr>
          <p:cNvSpPr/>
          <p:nvPr/>
        </p:nvSpPr>
        <p:spPr>
          <a:xfrm>
            <a:off x="5288955" y="319532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89D7E4F8-550A-4516-A727-E642DBF81D5D}"/>
              </a:ext>
            </a:extLst>
          </p:cNvPr>
          <p:cNvSpPr/>
          <p:nvPr/>
        </p:nvSpPr>
        <p:spPr>
          <a:xfrm>
            <a:off x="5636196" y="319532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B9F11968-A84C-4DEF-AAE4-0B7735931FD5}"/>
              </a:ext>
            </a:extLst>
          </p:cNvPr>
          <p:cNvSpPr/>
          <p:nvPr/>
        </p:nvSpPr>
        <p:spPr>
          <a:xfrm>
            <a:off x="4941714" y="354256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0" name="직사각형 269">
            <a:extLst>
              <a:ext uri="{FF2B5EF4-FFF2-40B4-BE49-F238E27FC236}">
                <a16:creationId xmlns:a16="http://schemas.microsoft.com/office/drawing/2014/main" id="{02E4BB06-75D6-47ED-B5AE-C0F31422670B}"/>
              </a:ext>
            </a:extLst>
          </p:cNvPr>
          <p:cNvSpPr/>
          <p:nvPr/>
        </p:nvSpPr>
        <p:spPr>
          <a:xfrm>
            <a:off x="5288955" y="354256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1" name="직사각형 270">
            <a:extLst>
              <a:ext uri="{FF2B5EF4-FFF2-40B4-BE49-F238E27FC236}">
                <a16:creationId xmlns:a16="http://schemas.microsoft.com/office/drawing/2014/main" id="{3A5D6741-6B8F-4352-AA8C-40C13C8A0C64}"/>
              </a:ext>
            </a:extLst>
          </p:cNvPr>
          <p:cNvSpPr/>
          <p:nvPr/>
        </p:nvSpPr>
        <p:spPr>
          <a:xfrm>
            <a:off x="5636196" y="354256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77" name="그룹 276">
            <a:extLst>
              <a:ext uri="{FF2B5EF4-FFF2-40B4-BE49-F238E27FC236}">
                <a16:creationId xmlns:a16="http://schemas.microsoft.com/office/drawing/2014/main" id="{B749241B-783D-401C-87B1-3DCB23832D81}"/>
              </a:ext>
            </a:extLst>
          </p:cNvPr>
          <p:cNvGrpSpPr/>
          <p:nvPr/>
        </p:nvGrpSpPr>
        <p:grpSpPr>
          <a:xfrm>
            <a:off x="4939938" y="2856386"/>
            <a:ext cx="694482" cy="694482"/>
            <a:chOff x="6898511" y="2734964"/>
            <a:chExt cx="694482" cy="694482"/>
          </a:xfrm>
        </p:grpSpPr>
        <p:sp>
          <p:nvSpPr>
            <p:cNvPr id="278" name="직사각형 277">
              <a:extLst>
                <a:ext uri="{FF2B5EF4-FFF2-40B4-BE49-F238E27FC236}">
                  <a16:creationId xmlns:a16="http://schemas.microsoft.com/office/drawing/2014/main" id="{7957D66E-E370-4A39-AC5C-ED5C54A45C35}"/>
                </a:ext>
              </a:extLst>
            </p:cNvPr>
            <p:cNvSpPr/>
            <p:nvPr/>
          </p:nvSpPr>
          <p:spPr>
            <a:xfrm>
              <a:off x="6898511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9" name="직사각형 278">
              <a:extLst>
                <a:ext uri="{FF2B5EF4-FFF2-40B4-BE49-F238E27FC236}">
                  <a16:creationId xmlns:a16="http://schemas.microsoft.com/office/drawing/2014/main" id="{584AFA18-8382-4468-9FB2-ADE8A5C654DB}"/>
                </a:ext>
              </a:extLst>
            </p:cNvPr>
            <p:cNvSpPr/>
            <p:nvPr/>
          </p:nvSpPr>
          <p:spPr>
            <a:xfrm>
              <a:off x="7245752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0" name="직사각형 279">
              <a:extLst>
                <a:ext uri="{FF2B5EF4-FFF2-40B4-BE49-F238E27FC236}">
                  <a16:creationId xmlns:a16="http://schemas.microsoft.com/office/drawing/2014/main" id="{CC639140-A4F1-4D63-8FC9-152F43BCB5BD}"/>
                </a:ext>
              </a:extLst>
            </p:cNvPr>
            <p:cNvSpPr/>
            <p:nvPr/>
          </p:nvSpPr>
          <p:spPr>
            <a:xfrm>
              <a:off x="6898511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1" name="직사각형 280">
              <a:extLst>
                <a:ext uri="{FF2B5EF4-FFF2-40B4-BE49-F238E27FC236}">
                  <a16:creationId xmlns:a16="http://schemas.microsoft.com/office/drawing/2014/main" id="{91BCC922-0CF9-461A-A350-8AE44306E0A9}"/>
                </a:ext>
              </a:extLst>
            </p:cNvPr>
            <p:cNvSpPr/>
            <p:nvPr/>
          </p:nvSpPr>
          <p:spPr>
            <a:xfrm>
              <a:off x="7245752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82" name="TextBox 281">
            <a:extLst>
              <a:ext uri="{FF2B5EF4-FFF2-40B4-BE49-F238E27FC236}">
                <a16:creationId xmlns:a16="http://schemas.microsoft.com/office/drawing/2014/main" id="{4C10B07A-61FC-47C9-B6D0-D1CE77624B3A}"/>
              </a:ext>
            </a:extLst>
          </p:cNvPr>
          <p:cNvSpPr txBox="1"/>
          <p:nvPr/>
        </p:nvSpPr>
        <p:spPr>
          <a:xfrm>
            <a:off x="4835054" y="5195230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,3,3)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B51F97CE-93DA-4734-A44D-14B39E9D0037}"/>
              </a:ext>
            </a:extLst>
          </p:cNvPr>
          <p:cNvSpPr/>
          <p:nvPr/>
        </p:nvSpPr>
        <p:spPr>
          <a:xfrm>
            <a:off x="6118098" y="4031235"/>
            <a:ext cx="459129" cy="432122"/>
          </a:xfrm>
          <a:prstGeom prst="rightArrow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3" name="직사각형 282">
            <a:extLst>
              <a:ext uri="{FF2B5EF4-FFF2-40B4-BE49-F238E27FC236}">
                <a16:creationId xmlns:a16="http://schemas.microsoft.com/office/drawing/2014/main" id="{2DDFF389-7A20-49A1-986E-7AF83695C303}"/>
              </a:ext>
            </a:extLst>
          </p:cNvPr>
          <p:cNvSpPr/>
          <p:nvPr/>
        </p:nvSpPr>
        <p:spPr>
          <a:xfrm>
            <a:off x="6649244" y="361068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4" name="직사각형 283">
            <a:extLst>
              <a:ext uri="{FF2B5EF4-FFF2-40B4-BE49-F238E27FC236}">
                <a16:creationId xmlns:a16="http://schemas.microsoft.com/office/drawing/2014/main" id="{521C4E9A-27E8-4C5C-AF16-93A4029E984F}"/>
              </a:ext>
            </a:extLst>
          </p:cNvPr>
          <p:cNvSpPr/>
          <p:nvPr/>
        </p:nvSpPr>
        <p:spPr>
          <a:xfrm>
            <a:off x="6996485" y="361068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5" name="직사각형 284">
            <a:extLst>
              <a:ext uri="{FF2B5EF4-FFF2-40B4-BE49-F238E27FC236}">
                <a16:creationId xmlns:a16="http://schemas.microsoft.com/office/drawing/2014/main" id="{3207931F-B506-4D81-B8A7-0C585A7A72D1}"/>
              </a:ext>
            </a:extLst>
          </p:cNvPr>
          <p:cNvSpPr/>
          <p:nvPr/>
        </p:nvSpPr>
        <p:spPr>
          <a:xfrm>
            <a:off x="7343726" y="361068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6" name="직사각형 285">
            <a:extLst>
              <a:ext uri="{FF2B5EF4-FFF2-40B4-BE49-F238E27FC236}">
                <a16:creationId xmlns:a16="http://schemas.microsoft.com/office/drawing/2014/main" id="{7B587D98-6D68-48D6-9264-74FE9061AF74}"/>
              </a:ext>
            </a:extLst>
          </p:cNvPr>
          <p:cNvSpPr/>
          <p:nvPr/>
        </p:nvSpPr>
        <p:spPr>
          <a:xfrm>
            <a:off x="7690967" y="361068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4007BA9A-8F11-43C2-81E8-9A9C4E23FF15}"/>
              </a:ext>
            </a:extLst>
          </p:cNvPr>
          <p:cNvSpPr/>
          <p:nvPr/>
        </p:nvSpPr>
        <p:spPr>
          <a:xfrm>
            <a:off x="6649244" y="3950212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8" name="직사각형 287">
            <a:extLst>
              <a:ext uri="{FF2B5EF4-FFF2-40B4-BE49-F238E27FC236}">
                <a16:creationId xmlns:a16="http://schemas.microsoft.com/office/drawing/2014/main" id="{CE90282E-19E1-456C-9F6C-A2D15BBC5826}"/>
              </a:ext>
            </a:extLst>
          </p:cNvPr>
          <p:cNvSpPr/>
          <p:nvPr/>
        </p:nvSpPr>
        <p:spPr>
          <a:xfrm>
            <a:off x="6996485" y="3950212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9" name="직사각형 288">
            <a:extLst>
              <a:ext uri="{FF2B5EF4-FFF2-40B4-BE49-F238E27FC236}">
                <a16:creationId xmlns:a16="http://schemas.microsoft.com/office/drawing/2014/main" id="{6ECD5F84-4CE1-4B55-BD1A-C2C9D8A932DB}"/>
              </a:ext>
            </a:extLst>
          </p:cNvPr>
          <p:cNvSpPr/>
          <p:nvPr/>
        </p:nvSpPr>
        <p:spPr>
          <a:xfrm>
            <a:off x="7343726" y="3950212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0" name="직사각형 289">
            <a:extLst>
              <a:ext uri="{FF2B5EF4-FFF2-40B4-BE49-F238E27FC236}">
                <a16:creationId xmlns:a16="http://schemas.microsoft.com/office/drawing/2014/main" id="{9A941F1C-E659-4815-B876-8E05CA599EDE}"/>
              </a:ext>
            </a:extLst>
          </p:cNvPr>
          <p:cNvSpPr/>
          <p:nvPr/>
        </p:nvSpPr>
        <p:spPr>
          <a:xfrm>
            <a:off x="7690967" y="3950212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1" name="직사각형 290">
            <a:extLst>
              <a:ext uri="{FF2B5EF4-FFF2-40B4-BE49-F238E27FC236}">
                <a16:creationId xmlns:a16="http://schemas.microsoft.com/office/drawing/2014/main" id="{302344F4-8705-405D-B35D-F0C04E6F38E0}"/>
              </a:ext>
            </a:extLst>
          </p:cNvPr>
          <p:cNvSpPr/>
          <p:nvPr/>
        </p:nvSpPr>
        <p:spPr>
          <a:xfrm>
            <a:off x="6649244" y="428973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2" name="직사각형 291">
            <a:extLst>
              <a:ext uri="{FF2B5EF4-FFF2-40B4-BE49-F238E27FC236}">
                <a16:creationId xmlns:a16="http://schemas.microsoft.com/office/drawing/2014/main" id="{34AE3CBA-9450-44DE-BF9C-93747350E747}"/>
              </a:ext>
            </a:extLst>
          </p:cNvPr>
          <p:cNvSpPr/>
          <p:nvPr/>
        </p:nvSpPr>
        <p:spPr>
          <a:xfrm>
            <a:off x="6996485" y="428973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38C516A8-82E0-4653-8839-0AD223430191}"/>
              </a:ext>
            </a:extLst>
          </p:cNvPr>
          <p:cNvSpPr/>
          <p:nvPr/>
        </p:nvSpPr>
        <p:spPr>
          <a:xfrm>
            <a:off x="7343726" y="428973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4" name="직사각형 293">
            <a:extLst>
              <a:ext uri="{FF2B5EF4-FFF2-40B4-BE49-F238E27FC236}">
                <a16:creationId xmlns:a16="http://schemas.microsoft.com/office/drawing/2014/main" id="{21E5B34A-3825-47C7-AC75-FB5BDEFD6466}"/>
              </a:ext>
            </a:extLst>
          </p:cNvPr>
          <p:cNvSpPr/>
          <p:nvPr/>
        </p:nvSpPr>
        <p:spPr>
          <a:xfrm>
            <a:off x="7690967" y="428973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5" name="직사각형 294">
            <a:extLst>
              <a:ext uri="{FF2B5EF4-FFF2-40B4-BE49-F238E27FC236}">
                <a16:creationId xmlns:a16="http://schemas.microsoft.com/office/drawing/2014/main" id="{30E377B2-313C-48D4-A833-4BDE1E013F10}"/>
              </a:ext>
            </a:extLst>
          </p:cNvPr>
          <p:cNvSpPr/>
          <p:nvPr/>
        </p:nvSpPr>
        <p:spPr>
          <a:xfrm>
            <a:off x="6649244" y="4629262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6" name="직사각형 295">
            <a:extLst>
              <a:ext uri="{FF2B5EF4-FFF2-40B4-BE49-F238E27FC236}">
                <a16:creationId xmlns:a16="http://schemas.microsoft.com/office/drawing/2014/main" id="{2C0E17D3-6C11-49A9-82B3-E616A2BB6C80}"/>
              </a:ext>
            </a:extLst>
          </p:cNvPr>
          <p:cNvSpPr/>
          <p:nvPr/>
        </p:nvSpPr>
        <p:spPr>
          <a:xfrm>
            <a:off x="6996485" y="4629262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7" name="직사각형 296">
            <a:extLst>
              <a:ext uri="{FF2B5EF4-FFF2-40B4-BE49-F238E27FC236}">
                <a16:creationId xmlns:a16="http://schemas.microsoft.com/office/drawing/2014/main" id="{EE10A6F6-6D33-4145-B326-7459964E7D0A}"/>
              </a:ext>
            </a:extLst>
          </p:cNvPr>
          <p:cNvSpPr/>
          <p:nvPr/>
        </p:nvSpPr>
        <p:spPr>
          <a:xfrm>
            <a:off x="7343726" y="4629262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8" name="직사각형 297">
            <a:extLst>
              <a:ext uri="{FF2B5EF4-FFF2-40B4-BE49-F238E27FC236}">
                <a16:creationId xmlns:a16="http://schemas.microsoft.com/office/drawing/2014/main" id="{0B3203CA-D051-4099-BAEF-AE4C79DC6946}"/>
              </a:ext>
            </a:extLst>
          </p:cNvPr>
          <p:cNvSpPr/>
          <p:nvPr/>
        </p:nvSpPr>
        <p:spPr>
          <a:xfrm>
            <a:off x="7690967" y="4629262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BF96CAB9-0333-4188-A55B-03C77EC59FB8}"/>
              </a:ext>
            </a:extLst>
          </p:cNvPr>
          <p:cNvSpPr txBox="1"/>
          <p:nvPr/>
        </p:nvSpPr>
        <p:spPr>
          <a:xfrm>
            <a:off x="8501196" y="5705382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(4,8)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00D61D5-B9AA-46C2-932D-68F0D80B37CE}"/>
              </a:ext>
            </a:extLst>
          </p:cNvPr>
          <p:cNvSpPr/>
          <p:nvPr/>
        </p:nvSpPr>
        <p:spPr>
          <a:xfrm>
            <a:off x="4941714" y="3995185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C9B13E3-6F9F-4B5B-8248-5937C8191938}"/>
              </a:ext>
            </a:extLst>
          </p:cNvPr>
          <p:cNvSpPr/>
          <p:nvPr/>
        </p:nvSpPr>
        <p:spPr>
          <a:xfrm>
            <a:off x="5288955" y="3995185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7E1FFD1-B0D7-4634-B9AC-4AC4F431D4D0}"/>
              </a:ext>
            </a:extLst>
          </p:cNvPr>
          <p:cNvSpPr/>
          <p:nvPr/>
        </p:nvSpPr>
        <p:spPr>
          <a:xfrm>
            <a:off x="5636196" y="3995185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DCF9C3B-E206-4782-A5FE-129A8205C6EC}"/>
              </a:ext>
            </a:extLst>
          </p:cNvPr>
          <p:cNvSpPr/>
          <p:nvPr/>
        </p:nvSpPr>
        <p:spPr>
          <a:xfrm>
            <a:off x="4941714" y="434242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F29046A-DA32-4358-A8E2-E38BAF453D52}"/>
              </a:ext>
            </a:extLst>
          </p:cNvPr>
          <p:cNvSpPr/>
          <p:nvPr/>
        </p:nvSpPr>
        <p:spPr>
          <a:xfrm>
            <a:off x="5288955" y="434242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5419043-3ADC-465B-A7A5-3CD0FC17EA42}"/>
              </a:ext>
            </a:extLst>
          </p:cNvPr>
          <p:cNvSpPr/>
          <p:nvPr/>
        </p:nvSpPr>
        <p:spPr>
          <a:xfrm>
            <a:off x="5636196" y="434242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BA6CFC3-7F9A-485C-A826-D124BBDA5B9F}"/>
              </a:ext>
            </a:extLst>
          </p:cNvPr>
          <p:cNvSpPr/>
          <p:nvPr/>
        </p:nvSpPr>
        <p:spPr>
          <a:xfrm>
            <a:off x="4941714" y="468966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75F0FB1-DDF0-4F25-BB86-5BCEF2B0FB8B}"/>
              </a:ext>
            </a:extLst>
          </p:cNvPr>
          <p:cNvSpPr/>
          <p:nvPr/>
        </p:nvSpPr>
        <p:spPr>
          <a:xfrm>
            <a:off x="5288955" y="468966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78DDD97-1870-43D4-9C1A-CBCFE88C5E04}"/>
              </a:ext>
            </a:extLst>
          </p:cNvPr>
          <p:cNvSpPr/>
          <p:nvPr/>
        </p:nvSpPr>
        <p:spPr>
          <a:xfrm>
            <a:off x="5636196" y="468966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17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DE5CA63B-0721-4FB3-BF82-7DCB58C2E33D}"/>
              </a:ext>
            </a:extLst>
          </p:cNvPr>
          <p:cNvGrpSpPr/>
          <p:nvPr/>
        </p:nvGrpSpPr>
        <p:grpSpPr>
          <a:xfrm>
            <a:off x="4939938" y="4003485"/>
            <a:ext cx="694482" cy="694482"/>
            <a:chOff x="6898511" y="2734964"/>
            <a:chExt cx="694482" cy="694482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75367927-83CB-4E70-BA48-A80738E9C099}"/>
                </a:ext>
              </a:extLst>
            </p:cNvPr>
            <p:cNvSpPr/>
            <p:nvPr/>
          </p:nvSpPr>
          <p:spPr>
            <a:xfrm>
              <a:off x="6898511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DC12FD11-2C83-479E-99E8-64C007820A9D}"/>
                </a:ext>
              </a:extLst>
            </p:cNvPr>
            <p:cNvSpPr/>
            <p:nvPr/>
          </p:nvSpPr>
          <p:spPr>
            <a:xfrm>
              <a:off x="7245752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76C58240-A7EC-4EBB-8C35-41902C81984A}"/>
                </a:ext>
              </a:extLst>
            </p:cNvPr>
            <p:cNvSpPr/>
            <p:nvPr/>
          </p:nvSpPr>
          <p:spPr>
            <a:xfrm>
              <a:off x="6898511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3519EF5D-57BC-41CC-8148-2CB74739BF0C}"/>
                </a:ext>
              </a:extLst>
            </p:cNvPr>
            <p:cNvSpPr/>
            <p:nvPr/>
          </p:nvSpPr>
          <p:spPr>
            <a:xfrm>
              <a:off x="7245752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F4522EF4-0AD5-4967-A7F9-13F46199A4A0}"/>
              </a:ext>
            </a:extLst>
          </p:cNvPr>
          <p:cNvSpPr txBox="1"/>
          <p:nvPr/>
        </p:nvSpPr>
        <p:spPr>
          <a:xfrm>
            <a:off x="8501196" y="2494809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3399FF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,2,2)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8B95971-3055-47FF-9ADC-EC26709C3391}"/>
              </a:ext>
            </a:extLst>
          </p:cNvPr>
          <p:cNvSpPr/>
          <p:nvPr/>
        </p:nvSpPr>
        <p:spPr>
          <a:xfrm>
            <a:off x="8049785" y="361068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BA056CC-F71F-4C92-BD25-A650F7B0A4BA}"/>
              </a:ext>
            </a:extLst>
          </p:cNvPr>
          <p:cNvSpPr/>
          <p:nvPr/>
        </p:nvSpPr>
        <p:spPr>
          <a:xfrm>
            <a:off x="8397026" y="361068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8B5C11A-7044-4626-89E9-E6BE87B0B842}"/>
              </a:ext>
            </a:extLst>
          </p:cNvPr>
          <p:cNvSpPr/>
          <p:nvPr/>
        </p:nvSpPr>
        <p:spPr>
          <a:xfrm>
            <a:off x="8744267" y="361068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3C8C89CB-D462-4F83-80D9-C30B844E3778}"/>
              </a:ext>
            </a:extLst>
          </p:cNvPr>
          <p:cNvSpPr/>
          <p:nvPr/>
        </p:nvSpPr>
        <p:spPr>
          <a:xfrm>
            <a:off x="9091508" y="361068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684369B-5454-4C7F-841D-AE2213444436}"/>
              </a:ext>
            </a:extLst>
          </p:cNvPr>
          <p:cNvSpPr/>
          <p:nvPr/>
        </p:nvSpPr>
        <p:spPr>
          <a:xfrm>
            <a:off x="8049785" y="3950212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C91BE74-5CA6-4877-B579-1AEAF7E099DD}"/>
              </a:ext>
            </a:extLst>
          </p:cNvPr>
          <p:cNvSpPr/>
          <p:nvPr/>
        </p:nvSpPr>
        <p:spPr>
          <a:xfrm>
            <a:off x="8397026" y="3950212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16E4D8F6-4946-460E-8A11-1A80E7B53240}"/>
              </a:ext>
            </a:extLst>
          </p:cNvPr>
          <p:cNvSpPr/>
          <p:nvPr/>
        </p:nvSpPr>
        <p:spPr>
          <a:xfrm>
            <a:off x="8744267" y="3950212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66BE87A3-BB52-48C6-94D8-2D0DBE31989C}"/>
              </a:ext>
            </a:extLst>
          </p:cNvPr>
          <p:cNvSpPr/>
          <p:nvPr/>
        </p:nvSpPr>
        <p:spPr>
          <a:xfrm>
            <a:off x="9091508" y="3950212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744B535-27C9-431E-BD96-A1288370EF36}"/>
              </a:ext>
            </a:extLst>
          </p:cNvPr>
          <p:cNvSpPr/>
          <p:nvPr/>
        </p:nvSpPr>
        <p:spPr>
          <a:xfrm>
            <a:off x="8049785" y="428973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6CF8ED1-8954-4FE5-8FEF-5322C6D89EAD}"/>
              </a:ext>
            </a:extLst>
          </p:cNvPr>
          <p:cNvSpPr/>
          <p:nvPr/>
        </p:nvSpPr>
        <p:spPr>
          <a:xfrm>
            <a:off x="8397026" y="428973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C5D8D1B-D6DD-48DE-9210-BBE6A541F51B}"/>
              </a:ext>
            </a:extLst>
          </p:cNvPr>
          <p:cNvSpPr/>
          <p:nvPr/>
        </p:nvSpPr>
        <p:spPr>
          <a:xfrm>
            <a:off x="8744267" y="428973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D30F0DFF-52CA-4DC2-A040-2570F1F05896}"/>
              </a:ext>
            </a:extLst>
          </p:cNvPr>
          <p:cNvSpPr/>
          <p:nvPr/>
        </p:nvSpPr>
        <p:spPr>
          <a:xfrm>
            <a:off x="9091508" y="428973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6C8D6FF7-E7E0-44C7-A1B4-9FC2AF441220}"/>
              </a:ext>
            </a:extLst>
          </p:cNvPr>
          <p:cNvSpPr/>
          <p:nvPr/>
        </p:nvSpPr>
        <p:spPr>
          <a:xfrm>
            <a:off x="8049785" y="4629262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D60587F1-7218-4878-9525-ED653C687652}"/>
              </a:ext>
            </a:extLst>
          </p:cNvPr>
          <p:cNvSpPr/>
          <p:nvPr/>
        </p:nvSpPr>
        <p:spPr>
          <a:xfrm>
            <a:off x="8397026" y="4629262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785D6607-D949-423A-AF54-43120FFA687B}"/>
              </a:ext>
            </a:extLst>
          </p:cNvPr>
          <p:cNvSpPr/>
          <p:nvPr/>
        </p:nvSpPr>
        <p:spPr>
          <a:xfrm>
            <a:off x="8744267" y="4629262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8E472463-62BC-427F-A41C-590D913D5590}"/>
              </a:ext>
            </a:extLst>
          </p:cNvPr>
          <p:cNvSpPr/>
          <p:nvPr/>
        </p:nvSpPr>
        <p:spPr>
          <a:xfrm>
            <a:off x="9091508" y="4629262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17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D8FC1595-A22C-4C39-9049-211DAC20CDDF}"/>
              </a:ext>
            </a:extLst>
          </p:cNvPr>
          <p:cNvSpPr/>
          <p:nvPr/>
        </p:nvSpPr>
        <p:spPr>
          <a:xfrm>
            <a:off x="8736548" y="100684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F932BA76-C177-45C0-9D42-52F04A920D95}"/>
              </a:ext>
            </a:extLst>
          </p:cNvPr>
          <p:cNvSpPr/>
          <p:nvPr/>
        </p:nvSpPr>
        <p:spPr>
          <a:xfrm>
            <a:off x="9083789" y="100684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B30BB335-D75D-47F2-988C-E9391A98E021}"/>
              </a:ext>
            </a:extLst>
          </p:cNvPr>
          <p:cNvSpPr/>
          <p:nvPr/>
        </p:nvSpPr>
        <p:spPr>
          <a:xfrm>
            <a:off x="8736548" y="135408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D89E0240-E5A3-432C-840A-869ED3A028D5}"/>
              </a:ext>
            </a:extLst>
          </p:cNvPr>
          <p:cNvSpPr/>
          <p:nvPr/>
        </p:nvSpPr>
        <p:spPr>
          <a:xfrm>
            <a:off x="9083789" y="135408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83869396-ECFA-415D-831A-412C4CD8A2D0}"/>
              </a:ext>
            </a:extLst>
          </p:cNvPr>
          <p:cNvSpPr/>
          <p:nvPr/>
        </p:nvSpPr>
        <p:spPr>
          <a:xfrm>
            <a:off x="8736548" y="1768615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33813BDF-580B-47F9-9F01-DC83CDB07917}"/>
              </a:ext>
            </a:extLst>
          </p:cNvPr>
          <p:cNvSpPr/>
          <p:nvPr/>
        </p:nvSpPr>
        <p:spPr>
          <a:xfrm>
            <a:off x="9083789" y="1768615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3E1A7CD9-FC31-44F7-9150-1E39023A9B21}"/>
              </a:ext>
            </a:extLst>
          </p:cNvPr>
          <p:cNvSpPr/>
          <p:nvPr/>
        </p:nvSpPr>
        <p:spPr>
          <a:xfrm>
            <a:off x="8736548" y="211585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75BAD2F5-D7D1-421F-AB72-562CD6C51EF4}"/>
              </a:ext>
            </a:extLst>
          </p:cNvPr>
          <p:cNvSpPr/>
          <p:nvPr/>
        </p:nvSpPr>
        <p:spPr>
          <a:xfrm>
            <a:off x="9083789" y="211585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61EE09C8-20AE-428E-9D6E-B1A675444E7C}"/>
              </a:ext>
            </a:extLst>
          </p:cNvPr>
          <p:cNvSpPr/>
          <p:nvPr/>
        </p:nvSpPr>
        <p:spPr>
          <a:xfrm>
            <a:off x="9887375" y="2809869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A396134A-B220-4BA9-860F-4CD402570797}"/>
              </a:ext>
            </a:extLst>
          </p:cNvPr>
          <p:cNvSpPr/>
          <p:nvPr/>
        </p:nvSpPr>
        <p:spPr>
          <a:xfrm>
            <a:off x="9887375" y="3149394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09C2945A-794E-4CB3-AB8F-50E115019370}"/>
              </a:ext>
            </a:extLst>
          </p:cNvPr>
          <p:cNvSpPr/>
          <p:nvPr/>
        </p:nvSpPr>
        <p:spPr>
          <a:xfrm>
            <a:off x="9887375" y="3488919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EE61169F-7DBC-4A60-ACC3-9CDEB34F3A57}"/>
              </a:ext>
            </a:extLst>
          </p:cNvPr>
          <p:cNvSpPr/>
          <p:nvPr/>
        </p:nvSpPr>
        <p:spPr>
          <a:xfrm>
            <a:off x="9887375" y="3828444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5F001D06-3637-416B-B7F4-E41E70980013}"/>
              </a:ext>
            </a:extLst>
          </p:cNvPr>
          <p:cNvSpPr/>
          <p:nvPr/>
        </p:nvSpPr>
        <p:spPr>
          <a:xfrm>
            <a:off x="9887375" y="418352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97CCAFA2-EC91-456A-9D72-8E81C12419E1}"/>
              </a:ext>
            </a:extLst>
          </p:cNvPr>
          <p:cNvSpPr/>
          <p:nvPr/>
        </p:nvSpPr>
        <p:spPr>
          <a:xfrm>
            <a:off x="9887375" y="4523052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EF10DA04-868D-4866-BA1D-AAE5505B722A}"/>
              </a:ext>
            </a:extLst>
          </p:cNvPr>
          <p:cNvSpPr/>
          <p:nvPr/>
        </p:nvSpPr>
        <p:spPr>
          <a:xfrm>
            <a:off x="9887375" y="486257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8C82511D-880A-4240-8C81-F28CF82E87FA}"/>
              </a:ext>
            </a:extLst>
          </p:cNvPr>
          <p:cNvSpPr/>
          <p:nvPr/>
        </p:nvSpPr>
        <p:spPr>
          <a:xfrm>
            <a:off x="9887375" y="5202102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1842BF72-25DE-4F29-8D3B-7547D5A70E95}"/>
              </a:ext>
            </a:extLst>
          </p:cNvPr>
          <p:cNvSpPr txBox="1"/>
          <p:nvPr/>
        </p:nvSpPr>
        <p:spPr>
          <a:xfrm>
            <a:off x="9518482" y="4018594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DB0D0FB9-2491-4EE8-BBF2-CE973A3011E2}"/>
              </a:ext>
            </a:extLst>
          </p:cNvPr>
          <p:cNvSpPr txBox="1"/>
          <p:nvPr/>
        </p:nvSpPr>
        <p:spPr>
          <a:xfrm>
            <a:off x="9060641" y="5705382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(8,1)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13519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합성곱</a:t>
            </a: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풀링 구현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합성곱 구현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E03F93-8F9B-4A79-A2DD-06EFA53F3154}"/>
              </a:ext>
            </a:extLst>
          </p:cNvPr>
          <p:cNvSpPr txBox="1"/>
          <p:nvPr/>
        </p:nvSpPr>
        <p:spPr>
          <a:xfrm>
            <a:off x="222250" y="1078992"/>
            <a:ext cx="6244017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def forward(self, x):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...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col = im2col(x, FH, FW, self.stride, self.pad)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...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D97D7A-7023-48B3-8685-4EE1D63626DA}"/>
              </a:ext>
            </a:extLst>
          </p:cNvPr>
          <p:cNvSpPr txBox="1"/>
          <p:nvPr/>
        </p:nvSpPr>
        <p:spPr>
          <a:xfrm>
            <a:off x="-480204" y="3071727"/>
            <a:ext cx="4448654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it-IT" altLang="ko-KR">
                <a:solidFill>
                  <a:schemeClr val="tx1"/>
                </a:solidFill>
                <a:latin typeface="Consolas" panose="020B0609020204030204" pitchFamily="49" charset="0"/>
              </a:rPr>
              <a:t>x2 = np.arange(36).reshape(2, 2, 3, 3)</a:t>
            </a:r>
          </a:p>
          <a:p>
            <a:pPr algn="l"/>
            <a:r>
              <a:rPr lang="it-IT" altLang="ko-KR">
                <a:solidFill>
                  <a:schemeClr val="tx1"/>
                </a:solidFill>
                <a:latin typeface="Consolas" panose="020B0609020204030204" pitchFamily="49" charset="0"/>
              </a:rPr>
              <a:t>col2 = im2col(x2, 2, 2)</a:t>
            </a:r>
          </a:p>
          <a:p>
            <a:pPr algn="l"/>
            <a:r>
              <a:rPr lang="it-IT" altLang="ko-KR">
                <a:solidFill>
                  <a:schemeClr val="tx1"/>
                </a:solidFill>
                <a:latin typeface="Consolas" panose="020B0609020204030204" pitchFamily="49" charset="0"/>
              </a:rPr>
              <a:t>print(col2.shape)</a:t>
            </a:r>
          </a:p>
          <a:p>
            <a:pPr algn="l"/>
            <a:r>
              <a:rPr lang="it-IT" altLang="ko-KR">
                <a:solidFill>
                  <a:schemeClr val="tx1"/>
                </a:solidFill>
                <a:latin typeface="Consolas" panose="020B0609020204030204" pitchFamily="49" charset="0"/>
              </a:rPr>
              <a:t>print(col2)</a:t>
            </a:r>
            <a:endParaRPr lang="en-US" altLang="ko-KR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B96147-8788-43F5-B27F-3DCF0D59EB29}"/>
              </a:ext>
            </a:extLst>
          </p:cNvPr>
          <p:cNvSpPr txBox="1"/>
          <p:nvPr/>
        </p:nvSpPr>
        <p:spPr>
          <a:xfrm>
            <a:off x="402336" y="2516589"/>
            <a:ext cx="2297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im2col</a:t>
            </a:r>
            <a:r>
              <a:rPr lang="ko-KR" altLang="en-US" sz="2400">
                <a:solidFill>
                  <a:schemeClr val="tx1"/>
                </a:solidFill>
                <a:latin typeface="Consolas" panose="020B0609020204030204" pitchFamily="49" charset="0"/>
              </a:rPr>
              <a:t> 테스트</a:t>
            </a:r>
          </a:p>
        </p:txBody>
      </p:sp>
      <p:sp>
        <p:nvSpPr>
          <p:cNvPr id="261" name="직사각형 260">
            <a:extLst>
              <a:ext uri="{FF2B5EF4-FFF2-40B4-BE49-F238E27FC236}">
                <a16:creationId xmlns:a16="http://schemas.microsoft.com/office/drawing/2014/main" id="{F9DDFD9B-0B79-4EA8-BC33-32F829ABB8A7}"/>
              </a:ext>
            </a:extLst>
          </p:cNvPr>
          <p:cNvSpPr/>
          <p:nvPr/>
        </p:nvSpPr>
        <p:spPr>
          <a:xfrm>
            <a:off x="4292425" y="2801802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2" name="직사각형 261">
            <a:extLst>
              <a:ext uri="{FF2B5EF4-FFF2-40B4-BE49-F238E27FC236}">
                <a16:creationId xmlns:a16="http://schemas.microsoft.com/office/drawing/2014/main" id="{D0DF7F77-9F51-405F-A97B-BAEC6322C615}"/>
              </a:ext>
            </a:extLst>
          </p:cNvPr>
          <p:cNvSpPr/>
          <p:nvPr/>
        </p:nvSpPr>
        <p:spPr>
          <a:xfrm>
            <a:off x="4639666" y="2801802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4F97FFAC-8C75-4679-A908-5DE259AE6EEF}"/>
              </a:ext>
            </a:extLst>
          </p:cNvPr>
          <p:cNvSpPr/>
          <p:nvPr/>
        </p:nvSpPr>
        <p:spPr>
          <a:xfrm>
            <a:off x="4986907" y="2801802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3C34C4D5-FDC0-49EE-9D87-3EB040F26B7F}"/>
              </a:ext>
            </a:extLst>
          </p:cNvPr>
          <p:cNvSpPr/>
          <p:nvPr/>
        </p:nvSpPr>
        <p:spPr>
          <a:xfrm>
            <a:off x="4292425" y="314904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820D6E6C-879E-448E-8C22-EFCB1D040991}"/>
              </a:ext>
            </a:extLst>
          </p:cNvPr>
          <p:cNvSpPr/>
          <p:nvPr/>
        </p:nvSpPr>
        <p:spPr>
          <a:xfrm>
            <a:off x="4639666" y="314904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89D7E4F8-550A-4516-A727-E642DBF81D5D}"/>
              </a:ext>
            </a:extLst>
          </p:cNvPr>
          <p:cNvSpPr/>
          <p:nvPr/>
        </p:nvSpPr>
        <p:spPr>
          <a:xfrm>
            <a:off x="4986907" y="314904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B9F11968-A84C-4DEF-AAE4-0B7735931FD5}"/>
              </a:ext>
            </a:extLst>
          </p:cNvPr>
          <p:cNvSpPr/>
          <p:nvPr/>
        </p:nvSpPr>
        <p:spPr>
          <a:xfrm>
            <a:off x="4292425" y="3496284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0" name="직사각형 269">
            <a:extLst>
              <a:ext uri="{FF2B5EF4-FFF2-40B4-BE49-F238E27FC236}">
                <a16:creationId xmlns:a16="http://schemas.microsoft.com/office/drawing/2014/main" id="{02E4BB06-75D6-47ED-B5AE-C0F31422670B}"/>
              </a:ext>
            </a:extLst>
          </p:cNvPr>
          <p:cNvSpPr/>
          <p:nvPr/>
        </p:nvSpPr>
        <p:spPr>
          <a:xfrm>
            <a:off x="4639666" y="3496284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1" name="직사각형 270">
            <a:extLst>
              <a:ext uri="{FF2B5EF4-FFF2-40B4-BE49-F238E27FC236}">
                <a16:creationId xmlns:a16="http://schemas.microsoft.com/office/drawing/2014/main" id="{3A5D6741-6B8F-4352-AA8C-40C13C8A0C64}"/>
              </a:ext>
            </a:extLst>
          </p:cNvPr>
          <p:cNvSpPr/>
          <p:nvPr/>
        </p:nvSpPr>
        <p:spPr>
          <a:xfrm>
            <a:off x="4986907" y="3496284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77" name="그룹 276">
            <a:extLst>
              <a:ext uri="{FF2B5EF4-FFF2-40B4-BE49-F238E27FC236}">
                <a16:creationId xmlns:a16="http://schemas.microsoft.com/office/drawing/2014/main" id="{B749241B-783D-401C-87B1-3DCB23832D81}"/>
              </a:ext>
            </a:extLst>
          </p:cNvPr>
          <p:cNvGrpSpPr/>
          <p:nvPr/>
        </p:nvGrpSpPr>
        <p:grpSpPr>
          <a:xfrm>
            <a:off x="4292425" y="2794951"/>
            <a:ext cx="694482" cy="694482"/>
            <a:chOff x="6898511" y="2734964"/>
            <a:chExt cx="694482" cy="694482"/>
          </a:xfrm>
        </p:grpSpPr>
        <p:sp>
          <p:nvSpPr>
            <p:cNvPr id="278" name="직사각형 277">
              <a:extLst>
                <a:ext uri="{FF2B5EF4-FFF2-40B4-BE49-F238E27FC236}">
                  <a16:creationId xmlns:a16="http://schemas.microsoft.com/office/drawing/2014/main" id="{7957D66E-E370-4A39-AC5C-ED5C54A45C35}"/>
                </a:ext>
              </a:extLst>
            </p:cNvPr>
            <p:cNvSpPr/>
            <p:nvPr/>
          </p:nvSpPr>
          <p:spPr>
            <a:xfrm>
              <a:off x="6898511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9" name="직사각형 278">
              <a:extLst>
                <a:ext uri="{FF2B5EF4-FFF2-40B4-BE49-F238E27FC236}">
                  <a16:creationId xmlns:a16="http://schemas.microsoft.com/office/drawing/2014/main" id="{584AFA18-8382-4468-9FB2-ADE8A5C654DB}"/>
                </a:ext>
              </a:extLst>
            </p:cNvPr>
            <p:cNvSpPr/>
            <p:nvPr/>
          </p:nvSpPr>
          <p:spPr>
            <a:xfrm>
              <a:off x="7245752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0" name="직사각형 279">
              <a:extLst>
                <a:ext uri="{FF2B5EF4-FFF2-40B4-BE49-F238E27FC236}">
                  <a16:creationId xmlns:a16="http://schemas.microsoft.com/office/drawing/2014/main" id="{CC639140-A4F1-4D63-8FC9-152F43BCB5BD}"/>
                </a:ext>
              </a:extLst>
            </p:cNvPr>
            <p:cNvSpPr/>
            <p:nvPr/>
          </p:nvSpPr>
          <p:spPr>
            <a:xfrm>
              <a:off x="6898511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1" name="직사각형 280">
              <a:extLst>
                <a:ext uri="{FF2B5EF4-FFF2-40B4-BE49-F238E27FC236}">
                  <a16:creationId xmlns:a16="http://schemas.microsoft.com/office/drawing/2014/main" id="{91BCC922-0CF9-461A-A350-8AE44306E0A9}"/>
                </a:ext>
              </a:extLst>
            </p:cNvPr>
            <p:cNvSpPr/>
            <p:nvPr/>
          </p:nvSpPr>
          <p:spPr>
            <a:xfrm>
              <a:off x="7245752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82" name="TextBox 281">
            <a:extLst>
              <a:ext uri="{FF2B5EF4-FFF2-40B4-BE49-F238E27FC236}">
                <a16:creationId xmlns:a16="http://schemas.microsoft.com/office/drawing/2014/main" id="{4C10B07A-61FC-47C9-B6D0-D1CE77624B3A}"/>
              </a:ext>
            </a:extLst>
          </p:cNvPr>
          <p:cNvSpPr txBox="1"/>
          <p:nvPr/>
        </p:nvSpPr>
        <p:spPr>
          <a:xfrm>
            <a:off x="5245071" y="2258429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,3,3)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B51F97CE-93DA-4734-A44D-14B39E9D0037}"/>
              </a:ext>
            </a:extLst>
          </p:cNvPr>
          <p:cNvSpPr/>
          <p:nvPr/>
        </p:nvSpPr>
        <p:spPr>
          <a:xfrm>
            <a:off x="6551937" y="3763978"/>
            <a:ext cx="273921" cy="432122"/>
          </a:xfrm>
          <a:prstGeom prst="rightArrow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3" name="직사각형 282">
            <a:extLst>
              <a:ext uri="{FF2B5EF4-FFF2-40B4-BE49-F238E27FC236}">
                <a16:creationId xmlns:a16="http://schemas.microsoft.com/office/drawing/2014/main" id="{2DDFF389-7A20-49A1-986E-7AF83695C303}"/>
              </a:ext>
            </a:extLst>
          </p:cNvPr>
          <p:cNvSpPr/>
          <p:nvPr/>
        </p:nvSpPr>
        <p:spPr>
          <a:xfrm>
            <a:off x="6879870" y="275263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4" name="직사각형 283">
            <a:extLst>
              <a:ext uri="{FF2B5EF4-FFF2-40B4-BE49-F238E27FC236}">
                <a16:creationId xmlns:a16="http://schemas.microsoft.com/office/drawing/2014/main" id="{521C4E9A-27E8-4C5C-AF16-93A4029E984F}"/>
              </a:ext>
            </a:extLst>
          </p:cNvPr>
          <p:cNvSpPr/>
          <p:nvPr/>
        </p:nvSpPr>
        <p:spPr>
          <a:xfrm>
            <a:off x="7227111" y="275263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5" name="직사각형 284">
            <a:extLst>
              <a:ext uri="{FF2B5EF4-FFF2-40B4-BE49-F238E27FC236}">
                <a16:creationId xmlns:a16="http://schemas.microsoft.com/office/drawing/2014/main" id="{3207931F-B506-4D81-B8A7-0C585A7A72D1}"/>
              </a:ext>
            </a:extLst>
          </p:cNvPr>
          <p:cNvSpPr/>
          <p:nvPr/>
        </p:nvSpPr>
        <p:spPr>
          <a:xfrm>
            <a:off x="7574352" y="275263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6" name="직사각형 285">
            <a:extLst>
              <a:ext uri="{FF2B5EF4-FFF2-40B4-BE49-F238E27FC236}">
                <a16:creationId xmlns:a16="http://schemas.microsoft.com/office/drawing/2014/main" id="{7B587D98-6D68-48D6-9264-74FE9061AF74}"/>
              </a:ext>
            </a:extLst>
          </p:cNvPr>
          <p:cNvSpPr/>
          <p:nvPr/>
        </p:nvSpPr>
        <p:spPr>
          <a:xfrm>
            <a:off x="7921593" y="275263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4007BA9A-8F11-43C2-81E8-9A9C4E23FF15}"/>
              </a:ext>
            </a:extLst>
          </p:cNvPr>
          <p:cNvSpPr/>
          <p:nvPr/>
        </p:nvSpPr>
        <p:spPr>
          <a:xfrm>
            <a:off x="6879870" y="3092161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8" name="직사각형 287">
            <a:extLst>
              <a:ext uri="{FF2B5EF4-FFF2-40B4-BE49-F238E27FC236}">
                <a16:creationId xmlns:a16="http://schemas.microsoft.com/office/drawing/2014/main" id="{CE90282E-19E1-456C-9F6C-A2D15BBC5826}"/>
              </a:ext>
            </a:extLst>
          </p:cNvPr>
          <p:cNvSpPr/>
          <p:nvPr/>
        </p:nvSpPr>
        <p:spPr>
          <a:xfrm>
            <a:off x="7227111" y="3092161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9" name="직사각형 288">
            <a:extLst>
              <a:ext uri="{FF2B5EF4-FFF2-40B4-BE49-F238E27FC236}">
                <a16:creationId xmlns:a16="http://schemas.microsoft.com/office/drawing/2014/main" id="{6ECD5F84-4CE1-4B55-BD1A-C2C9D8A932DB}"/>
              </a:ext>
            </a:extLst>
          </p:cNvPr>
          <p:cNvSpPr/>
          <p:nvPr/>
        </p:nvSpPr>
        <p:spPr>
          <a:xfrm>
            <a:off x="7574352" y="3092161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0" name="직사각형 289">
            <a:extLst>
              <a:ext uri="{FF2B5EF4-FFF2-40B4-BE49-F238E27FC236}">
                <a16:creationId xmlns:a16="http://schemas.microsoft.com/office/drawing/2014/main" id="{9A941F1C-E659-4815-B876-8E05CA599EDE}"/>
              </a:ext>
            </a:extLst>
          </p:cNvPr>
          <p:cNvSpPr/>
          <p:nvPr/>
        </p:nvSpPr>
        <p:spPr>
          <a:xfrm>
            <a:off x="7921593" y="3092161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1" name="직사각형 290">
            <a:extLst>
              <a:ext uri="{FF2B5EF4-FFF2-40B4-BE49-F238E27FC236}">
                <a16:creationId xmlns:a16="http://schemas.microsoft.com/office/drawing/2014/main" id="{302344F4-8705-405D-B35D-F0C04E6F38E0}"/>
              </a:ext>
            </a:extLst>
          </p:cNvPr>
          <p:cNvSpPr/>
          <p:nvPr/>
        </p:nvSpPr>
        <p:spPr>
          <a:xfrm>
            <a:off x="6879870" y="343168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2" name="직사각형 291">
            <a:extLst>
              <a:ext uri="{FF2B5EF4-FFF2-40B4-BE49-F238E27FC236}">
                <a16:creationId xmlns:a16="http://schemas.microsoft.com/office/drawing/2014/main" id="{34AE3CBA-9450-44DE-BF9C-93747350E747}"/>
              </a:ext>
            </a:extLst>
          </p:cNvPr>
          <p:cNvSpPr/>
          <p:nvPr/>
        </p:nvSpPr>
        <p:spPr>
          <a:xfrm>
            <a:off x="7227111" y="343168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38C516A8-82E0-4653-8839-0AD223430191}"/>
              </a:ext>
            </a:extLst>
          </p:cNvPr>
          <p:cNvSpPr/>
          <p:nvPr/>
        </p:nvSpPr>
        <p:spPr>
          <a:xfrm>
            <a:off x="7574352" y="343168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4" name="직사각형 293">
            <a:extLst>
              <a:ext uri="{FF2B5EF4-FFF2-40B4-BE49-F238E27FC236}">
                <a16:creationId xmlns:a16="http://schemas.microsoft.com/office/drawing/2014/main" id="{21E5B34A-3825-47C7-AC75-FB5BDEFD6466}"/>
              </a:ext>
            </a:extLst>
          </p:cNvPr>
          <p:cNvSpPr/>
          <p:nvPr/>
        </p:nvSpPr>
        <p:spPr>
          <a:xfrm>
            <a:off x="7921593" y="343168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5" name="직사각형 294">
            <a:extLst>
              <a:ext uri="{FF2B5EF4-FFF2-40B4-BE49-F238E27FC236}">
                <a16:creationId xmlns:a16="http://schemas.microsoft.com/office/drawing/2014/main" id="{30E377B2-313C-48D4-A833-4BDE1E013F10}"/>
              </a:ext>
            </a:extLst>
          </p:cNvPr>
          <p:cNvSpPr/>
          <p:nvPr/>
        </p:nvSpPr>
        <p:spPr>
          <a:xfrm>
            <a:off x="6879870" y="3771211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6" name="직사각형 295">
            <a:extLst>
              <a:ext uri="{FF2B5EF4-FFF2-40B4-BE49-F238E27FC236}">
                <a16:creationId xmlns:a16="http://schemas.microsoft.com/office/drawing/2014/main" id="{2C0E17D3-6C11-49A9-82B3-E616A2BB6C80}"/>
              </a:ext>
            </a:extLst>
          </p:cNvPr>
          <p:cNvSpPr/>
          <p:nvPr/>
        </p:nvSpPr>
        <p:spPr>
          <a:xfrm>
            <a:off x="7227111" y="3771211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7" name="직사각형 296">
            <a:extLst>
              <a:ext uri="{FF2B5EF4-FFF2-40B4-BE49-F238E27FC236}">
                <a16:creationId xmlns:a16="http://schemas.microsoft.com/office/drawing/2014/main" id="{EE10A6F6-6D33-4145-B326-7459964E7D0A}"/>
              </a:ext>
            </a:extLst>
          </p:cNvPr>
          <p:cNvSpPr/>
          <p:nvPr/>
        </p:nvSpPr>
        <p:spPr>
          <a:xfrm>
            <a:off x="7574352" y="3771211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8" name="직사각형 297">
            <a:extLst>
              <a:ext uri="{FF2B5EF4-FFF2-40B4-BE49-F238E27FC236}">
                <a16:creationId xmlns:a16="http://schemas.microsoft.com/office/drawing/2014/main" id="{0B3203CA-D051-4099-BAEF-AE4C79DC6946}"/>
              </a:ext>
            </a:extLst>
          </p:cNvPr>
          <p:cNvSpPr/>
          <p:nvPr/>
        </p:nvSpPr>
        <p:spPr>
          <a:xfrm>
            <a:off x="7921593" y="3771211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BF96CAB9-0333-4188-A55B-03C77EC59FB8}"/>
              </a:ext>
            </a:extLst>
          </p:cNvPr>
          <p:cNvSpPr txBox="1"/>
          <p:nvPr/>
        </p:nvSpPr>
        <p:spPr>
          <a:xfrm>
            <a:off x="9115059" y="5547154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(8,8)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00D61D5-B9AA-46C2-932D-68F0D80B37CE}"/>
              </a:ext>
            </a:extLst>
          </p:cNvPr>
          <p:cNvSpPr/>
          <p:nvPr/>
        </p:nvSpPr>
        <p:spPr>
          <a:xfrm>
            <a:off x="5426623" y="2801802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C9B13E3-6F9F-4B5B-8248-5937C8191938}"/>
              </a:ext>
            </a:extLst>
          </p:cNvPr>
          <p:cNvSpPr/>
          <p:nvPr/>
        </p:nvSpPr>
        <p:spPr>
          <a:xfrm>
            <a:off x="5773864" y="2801802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7E1FFD1-B0D7-4634-B9AC-4AC4F431D4D0}"/>
              </a:ext>
            </a:extLst>
          </p:cNvPr>
          <p:cNvSpPr/>
          <p:nvPr/>
        </p:nvSpPr>
        <p:spPr>
          <a:xfrm>
            <a:off x="6121105" y="2801802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DCF9C3B-E206-4782-A5FE-129A8205C6EC}"/>
              </a:ext>
            </a:extLst>
          </p:cNvPr>
          <p:cNvSpPr/>
          <p:nvPr/>
        </p:nvSpPr>
        <p:spPr>
          <a:xfrm>
            <a:off x="5426623" y="314904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F29046A-DA32-4358-A8E2-E38BAF453D52}"/>
              </a:ext>
            </a:extLst>
          </p:cNvPr>
          <p:cNvSpPr/>
          <p:nvPr/>
        </p:nvSpPr>
        <p:spPr>
          <a:xfrm>
            <a:off x="5773864" y="314904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5419043-3ADC-465B-A7A5-3CD0FC17EA42}"/>
              </a:ext>
            </a:extLst>
          </p:cNvPr>
          <p:cNvSpPr/>
          <p:nvPr/>
        </p:nvSpPr>
        <p:spPr>
          <a:xfrm>
            <a:off x="6121105" y="314904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BA6CFC3-7F9A-485C-A826-D124BBDA5B9F}"/>
              </a:ext>
            </a:extLst>
          </p:cNvPr>
          <p:cNvSpPr/>
          <p:nvPr/>
        </p:nvSpPr>
        <p:spPr>
          <a:xfrm>
            <a:off x="5426623" y="3496284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75F0FB1-DDF0-4F25-BB86-5BCEF2B0FB8B}"/>
              </a:ext>
            </a:extLst>
          </p:cNvPr>
          <p:cNvSpPr/>
          <p:nvPr/>
        </p:nvSpPr>
        <p:spPr>
          <a:xfrm>
            <a:off x="5773864" y="3496284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78DDD97-1870-43D4-9C1A-CBCFE88C5E04}"/>
              </a:ext>
            </a:extLst>
          </p:cNvPr>
          <p:cNvSpPr/>
          <p:nvPr/>
        </p:nvSpPr>
        <p:spPr>
          <a:xfrm>
            <a:off x="6121105" y="3496284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17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DE5CA63B-0721-4FB3-BF82-7DCB58C2E33D}"/>
              </a:ext>
            </a:extLst>
          </p:cNvPr>
          <p:cNvGrpSpPr/>
          <p:nvPr/>
        </p:nvGrpSpPr>
        <p:grpSpPr>
          <a:xfrm>
            <a:off x="5426623" y="2794951"/>
            <a:ext cx="694482" cy="694482"/>
            <a:chOff x="6898511" y="2734964"/>
            <a:chExt cx="694482" cy="694482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75367927-83CB-4E70-BA48-A80738E9C099}"/>
                </a:ext>
              </a:extLst>
            </p:cNvPr>
            <p:cNvSpPr/>
            <p:nvPr/>
          </p:nvSpPr>
          <p:spPr>
            <a:xfrm>
              <a:off x="6898511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DC12FD11-2C83-479E-99E8-64C007820A9D}"/>
                </a:ext>
              </a:extLst>
            </p:cNvPr>
            <p:cNvSpPr/>
            <p:nvPr/>
          </p:nvSpPr>
          <p:spPr>
            <a:xfrm>
              <a:off x="7245752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76C58240-A7EC-4EBB-8C35-41902C81984A}"/>
                </a:ext>
              </a:extLst>
            </p:cNvPr>
            <p:cNvSpPr/>
            <p:nvPr/>
          </p:nvSpPr>
          <p:spPr>
            <a:xfrm>
              <a:off x="6898511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3519EF5D-57BC-41CC-8148-2CB74739BF0C}"/>
                </a:ext>
              </a:extLst>
            </p:cNvPr>
            <p:cNvSpPr/>
            <p:nvPr/>
          </p:nvSpPr>
          <p:spPr>
            <a:xfrm>
              <a:off x="7245752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F4522EF4-0AD5-4967-A7F9-13F46199A4A0}"/>
              </a:ext>
            </a:extLst>
          </p:cNvPr>
          <p:cNvSpPr txBox="1"/>
          <p:nvPr/>
        </p:nvSpPr>
        <p:spPr>
          <a:xfrm>
            <a:off x="8722917" y="2328554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3399FF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,2,2)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8B95971-3055-47FF-9ADC-EC26709C3391}"/>
              </a:ext>
            </a:extLst>
          </p:cNvPr>
          <p:cNvSpPr/>
          <p:nvPr/>
        </p:nvSpPr>
        <p:spPr>
          <a:xfrm>
            <a:off x="8288127" y="275263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BA056CC-F71F-4C92-BD25-A650F7B0A4BA}"/>
              </a:ext>
            </a:extLst>
          </p:cNvPr>
          <p:cNvSpPr/>
          <p:nvPr/>
        </p:nvSpPr>
        <p:spPr>
          <a:xfrm>
            <a:off x="8635368" y="275263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8B5C11A-7044-4626-89E9-E6BE87B0B842}"/>
              </a:ext>
            </a:extLst>
          </p:cNvPr>
          <p:cNvSpPr/>
          <p:nvPr/>
        </p:nvSpPr>
        <p:spPr>
          <a:xfrm>
            <a:off x="8982609" y="275263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3C8C89CB-D462-4F83-80D9-C30B844E3778}"/>
              </a:ext>
            </a:extLst>
          </p:cNvPr>
          <p:cNvSpPr/>
          <p:nvPr/>
        </p:nvSpPr>
        <p:spPr>
          <a:xfrm>
            <a:off x="9329850" y="275263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684369B-5454-4C7F-841D-AE2213444436}"/>
              </a:ext>
            </a:extLst>
          </p:cNvPr>
          <p:cNvSpPr/>
          <p:nvPr/>
        </p:nvSpPr>
        <p:spPr>
          <a:xfrm>
            <a:off x="8288127" y="3092161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C91BE74-5CA6-4877-B579-1AEAF7E099DD}"/>
              </a:ext>
            </a:extLst>
          </p:cNvPr>
          <p:cNvSpPr/>
          <p:nvPr/>
        </p:nvSpPr>
        <p:spPr>
          <a:xfrm>
            <a:off x="8635368" y="3092161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16E4D8F6-4946-460E-8A11-1A80E7B53240}"/>
              </a:ext>
            </a:extLst>
          </p:cNvPr>
          <p:cNvSpPr/>
          <p:nvPr/>
        </p:nvSpPr>
        <p:spPr>
          <a:xfrm>
            <a:off x="8982609" y="3092161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66BE87A3-BB52-48C6-94D8-2D0DBE31989C}"/>
              </a:ext>
            </a:extLst>
          </p:cNvPr>
          <p:cNvSpPr/>
          <p:nvPr/>
        </p:nvSpPr>
        <p:spPr>
          <a:xfrm>
            <a:off x="9329850" y="3092161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744B535-27C9-431E-BD96-A1288370EF36}"/>
              </a:ext>
            </a:extLst>
          </p:cNvPr>
          <p:cNvSpPr/>
          <p:nvPr/>
        </p:nvSpPr>
        <p:spPr>
          <a:xfrm>
            <a:off x="8288127" y="343168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6CF8ED1-8954-4FE5-8FEF-5322C6D89EAD}"/>
              </a:ext>
            </a:extLst>
          </p:cNvPr>
          <p:cNvSpPr/>
          <p:nvPr/>
        </p:nvSpPr>
        <p:spPr>
          <a:xfrm>
            <a:off x="8635368" y="343168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C5D8D1B-D6DD-48DE-9210-BBE6A541F51B}"/>
              </a:ext>
            </a:extLst>
          </p:cNvPr>
          <p:cNvSpPr/>
          <p:nvPr/>
        </p:nvSpPr>
        <p:spPr>
          <a:xfrm>
            <a:off x="8982609" y="343168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D30F0DFF-52CA-4DC2-A040-2570F1F05896}"/>
              </a:ext>
            </a:extLst>
          </p:cNvPr>
          <p:cNvSpPr/>
          <p:nvPr/>
        </p:nvSpPr>
        <p:spPr>
          <a:xfrm>
            <a:off x="9329850" y="343168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6C8D6FF7-E7E0-44C7-A1B4-9FC2AF441220}"/>
              </a:ext>
            </a:extLst>
          </p:cNvPr>
          <p:cNvSpPr/>
          <p:nvPr/>
        </p:nvSpPr>
        <p:spPr>
          <a:xfrm>
            <a:off x="8288127" y="3771211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D60587F1-7218-4878-9525-ED653C687652}"/>
              </a:ext>
            </a:extLst>
          </p:cNvPr>
          <p:cNvSpPr/>
          <p:nvPr/>
        </p:nvSpPr>
        <p:spPr>
          <a:xfrm>
            <a:off x="8635368" y="3771211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785D6607-D949-423A-AF54-43120FFA687B}"/>
              </a:ext>
            </a:extLst>
          </p:cNvPr>
          <p:cNvSpPr/>
          <p:nvPr/>
        </p:nvSpPr>
        <p:spPr>
          <a:xfrm>
            <a:off x="8982609" y="3771211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8E472463-62BC-427F-A41C-590D913D5590}"/>
              </a:ext>
            </a:extLst>
          </p:cNvPr>
          <p:cNvSpPr/>
          <p:nvPr/>
        </p:nvSpPr>
        <p:spPr>
          <a:xfrm>
            <a:off x="9329850" y="3771211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17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D8FC1595-A22C-4C39-9049-211DAC20CDDF}"/>
              </a:ext>
            </a:extLst>
          </p:cNvPr>
          <p:cNvSpPr/>
          <p:nvPr/>
        </p:nvSpPr>
        <p:spPr>
          <a:xfrm>
            <a:off x="8958269" y="840591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F932BA76-C177-45C0-9D42-52F04A920D95}"/>
              </a:ext>
            </a:extLst>
          </p:cNvPr>
          <p:cNvSpPr/>
          <p:nvPr/>
        </p:nvSpPr>
        <p:spPr>
          <a:xfrm>
            <a:off x="9305510" y="840591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B30BB335-D75D-47F2-988C-E9391A98E021}"/>
              </a:ext>
            </a:extLst>
          </p:cNvPr>
          <p:cNvSpPr/>
          <p:nvPr/>
        </p:nvSpPr>
        <p:spPr>
          <a:xfrm>
            <a:off x="8958269" y="1187832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D89E0240-E5A3-432C-840A-869ED3A028D5}"/>
              </a:ext>
            </a:extLst>
          </p:cNvPr>
          <p:cNvSpPr/>
          <p:nvPr/>
        </p:nvSpPr>
        <p:spPr>
          <a:xfrm>
            <a:off x="9305510" y="1187832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83869396-ECFA-415D-831A-412C4CD8A2D0}"/>
              </a:ext>
            </a:extLst>
          </p:cNvPr>
          <p:cNvSpPr/>
          <p:nvPr/>
        </p:nvSpPr>
        <p:spPr>
          <a:xfrm>
            <a:off x="8958269" y="1602360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33813BDF-580B-47F9-9F01-DC83CDB07917}"/>
              </a:ext>
            </a:extLst>
          </p:cNvPr>
          <p:cNvSpPr/>
          <p:nvPr/>
        </p:nvSpPr>
        <p:spPr>
          <a:xfrm>
            <a:off x="9305510" y="1602360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3E1A7CD9-FC31-44F7-9150-1E39023A9B21}"/>
              </a:ext>
            </a:extLst>
          </p:cNvPr>
          <p:cNvSpPr/>
          <p:nvPr/>
        </p:nvSpPr>
        <p:spPr>
          <a:xfrm>
            <a:off x="8958269" y="1949601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75BAD2F5-D7D1-421F-AB72-562CD6C51EF4}"/>
              </a:ext>
            </a:extLst>
          </p:cNvPr>
          <p:cNvSpPr/>
          <p:nvPr/>
        </p:nvSpPr>
        <p:spPr>
          <a:xfrm>
            <a:off x="9305510" y="1949601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61EE09C8-20AE-428E-9D6E-B1A675444E7C}"/>
              </a:ext>
            </a:extLst>
          </p:cNvPr>
          <p:cNvSpPr/>
          <p:nvPr/>
        </p:nvSpPr>
        <p:spPr>
          <a:xfrm>
            <a:off x="10034603" y="276456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A396134A-B220-4BA9-860F-4CD402570797}"/>
              </a:ext>
            </a:extLst>
          </p:cNvPr>
          <p:cNvSpPr/>
          <p:nvPr/>
        </p:nvSpPr>
        <p:spPr>
          <a:xfrm>
            <a:off x="10034603" y="310409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09C2945A-794E-4CB3-AB8F-50E115019370}"/>
              </a:ext>
            </a:extLst>
          </p:cNvPr>
          <p:cNvSpPr/>
          <p:nvPr/>
        </p:nvSpPr>
        <p:spPr>
          <a:xfrm>
            <a:off x="10034603" y="344361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EE61169F-7DBC-4A60-ACC3-9CDEB34F3A57}"/>
              </a:ext>
            </a:extLst>
          </p:cNvPr>
          <p:cNvSpPr/>
          <p:nvPr/>
        </p:nvSpPr>
        <p:spPr>
          <a:xfrm>
            <a:off x="10034603" y="378314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5F001D06-3637-416B-B7F4-E41E70980013}"/>
              </a:ext>
            </a:extLst>
          </p:cNvPr>
          <p:cNvSpPr/>
          <p:nvPr/>
        </p:nvSpPr>
        <p:spPr>
          <a:xfrm>
            <a:off x="10034603" y="413822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97CCAFA2-EC91-456A-9D72-8E81C12419E1}"/>
              </a:ext>
            </a:extLst>
          </p:cNvPr>
          <p:cNvSpPr/>
          <p:nvPr/>
        </p:nvSpPr>
        <p:spPr>
          <a:xfrm>
            <a:off x="10034603" y="4477751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EF10DA04-868D-4866-BA1D-AAE5505B722A}"/>
              </a:ext>
            </a:extLst>
          </p:cNvPr>
          <p:cNvSpPr/>
          <p:nvPr/>
        </p:nvSpPr>
        <p:spPr>
          <a:xfrm>
            <a:off x="10034603" y="481727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8C82511D-880A-4240-8C81-F28CF82E87FA}"/>
              </a:ext>
            </a:extLst>
          </p:cNvPr>
          <p:cNvSpPr/>
          <p:nvPr/>
        </p:nvSpPr>
        <p:spPr>
          <a:xfrm>
            <a:off x="10034603" y="5156801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1842BF72-25DE-4F29-8D3B-7547D5A70E95}"/>
              </a:ext>
            </a:extLst>
          </p:cNvPr>
          <p:cNvSpPr txBox="1"/>
          <p:nvPr/>
        </p:nvSpPr>
        <p:spPr>
          <a:xfrm>
            <a:off x="9705043" y="391850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DB0D0FB9-2491-4EE8-BBF2-CE973A3011E2}"/>
              </a:ext>
            </a:extLst>
          </p:cNvPr>
          <p:cNvSpPr txBox="1"/>
          <p:nvPr/>
        </p:nvSpPr>
        <p:spPr>
          <a:xfrm>
            <a:off x="9799365" y="5540661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(8,1)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FE05980-5F27-4DD7-AF25-1CD6801E6F9C}"/>
              </a:ext>
            </a:extLst>
          </p:cNvPr>
          <p:cNvSpPr/>
          <p:nvPr/>
        </p:nvSpPr>
        <p:spPr>
          <a:xfrm>
            <a:off x="4279183" y="4125310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18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08F530C0-A74A-45E8-B5F6-3178DCEBACF4}"/>
              </a:ext>
            </a:extLst>
          </p:cNvPr>
          <p:cNvSpPr/>
          <p:nvPr/>
        </p:nvSpPr>
        <p:spPr>
          <a:xfrm>
            <a:off x="4626424" y="4125310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19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9E749680-F2FB-48BD-80F8-F130BF77DC21}"/>
              </a:ext>
            </a:extLst>
          </p:cNvPr>
          <p:cNvSpPr/>
          <p:nvPr/>
        </p:nvSpPr>
        <p:spPr>
          <a:xfrm>
            <a:off x="4973665" y="4125310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A774D653-FD46-4CD2-B25F-B6864820EE49}"/>
              </a:ext>
            </a:extLst>
          </p:cNvPr>
          <p:cNvSpPr/>
          <p:nvPr/>
        </p:nvSpPr>
        <p:spPr>
          <a:xfrm>
            <a:off x="4279183" y="4472551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1B60E21A-3967-4842-8F3E-B7A000AF264F}"/>
              </a:ext>
            </a:extLst>
          </p:cNvPr>
          <p:cNvSpPr/>
          <p:nvPr/>
        </p:nvSpPr>
        <p:spPr>
          <a:xfrm>
            <a:off x="4626424" y="4472551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762B458A-7BC1-4014-9678-F49AE37DC6D8}"/>
              </a:ext>
            </a:extLst>
          </p:cNvPr>
          <p:cNvSpPr/>
          <p:nvPr/>
        </p:nvSpPr>
        <p:spPr>
          <a:xfrm>
            <a:off x="4973665" y="4472551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23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F54FF34-ED39-42B2-858B-55239A3FF3EC}"/>
              </a:ext>
            </a:extLst>
          </p:cNvPr>
          <p:cNvSpPr/>
          <p:nvPr/>
        </p:nvSpPr>
        <p:spPr>
          <a:xfrm>
            <a:off x="4279183" y="4819792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24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DCBE8894-5A55-4EBF-893A-34C9801F3283}"/>
              </a:ext>
            </a:extLst>
          </p:cNvPr>
          <p:cNvSpPr/>
          <p:nvPr/>
        </p:nvSpPr>
        <p:spPr>
          <a:xfrm>
            <a:off x="4626424" y="4819792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25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0346F690-633F-4BB1-8BE1-629A673887AB}"/>
              </a:ext>
            </a:extLst>
          </p:cNvPr>
          <p:cNvSpPr/>
          <p:nvPr/>
        </p:nvSpPr>
        <p:spPr>
          <a:xfrm>
            <a:off x="4973665" y="4819792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26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A48C3E57-C943-4FFB-BD17-1F2DFFEA2FB1}"/>
              </a:ext>
            </a:extLst>
          </p:cNvPr>
          <p:cNvGrpSpPr/>
          <p:nvPr/>
        </p:nvGrpSpPr>
        <p:grpSpPr>
          <a:xfrm>
            <a:off x="4279183" y="4118459"/>
            <a:ext cx="694482" cy="694482"/>
            <a:chOff x="6898511" y="2734964"/>
            <a:chExt cx="694482" cy="694482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7DDBA12A-ABF0-4009-A2C8-9C3B2FC98AE3}"/>
                </a:ext>
              </a:extLst>
            </p:cNvPr>
            <p:cNvSpPr/>
            <p:nvPr/>
          </p:nvSpPr>
          <p:spPr>
            <a:xfrm>
              <a:off x="6898511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35F29C65-57A2-4E71-AD3A-47296AE0DF74}"/>
                </a:ext>
              </a:extLst>
            </p:cNvPr>
            <p:cNvSpPr/>
            <p:nvPr/>
          </p:nvSpPr>
          <p:spPr>
            <a:xfrm>
              <a:off x="7245752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FD297A82-E986-4DC6-AED1-CAC4F8E48198}"/>
                </a:ext>
              </a:extLst>
            </p:cNvPr>
            <p:cNvSpPr/>
            <p:nvPr/>
          </p:nvSpPr>
          <p:spPr>
            <a:xfrm>
              <a:off x="6898511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D6C3B409-7224-47FE-9594-CFB70203116B}"/>
                </a:ext>
              </a:extLst>
            </p:cNvPr>
            <p:cNvSpPr/>
            <p:nvPr/>
          </p:nvSpPr>
          <p:spPr>
            <a:xfrm>
              <a:off x="7245752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75171D7E-E178-414F-8F09-240652D7E211}"/>
              </a:ext>
            </a:extLst>
          </p:cNvPr>
          <p:cNvSpPr/>
          <p:nvPr/>
        </p:nvSpPr>
        <p:spPr>
          <a:xfrm>
            <a:off x="5413381" y="4125310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27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9DC367EE-E067-49ED-B044-066798FF1900}"/>
              </a:ext>
            </a:extLst>
          </p:cNvPr>
          <p:cNvSpPr/>
          <p:nvPr/>
        </p:nvSpPr>
        <p:spPr>
          <a:xfrm>
            <a:off x="5760622" y="4125310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28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55FF66D2-B348-4A8C-BFD2-24DE836F10C8}"/>
              </a:ext>
            </a:extLst>
          </p:cNvPr>
          <p:cNvSpPr/>
          <p:nvPr/>
        </p:nvSpPr>
        <p:spPr>
          <a:xfrm>
            <a:off x="6107863" y="4125310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29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5E9D5116-0C2C-404A-9853-4405417AEE9D}"/>
              </a:ext>
            </a:extLst>
          </p:cNvPr>
          <p:cNvSpPr/>
          <p:nvPr/>
        </p:nvSpPr>
        <p:spPr>
          <a:xfrm>
            <a:off x="5413381" y="4472551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30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D45C0575-D848-4FCA-9393-51635A9241EC}"/>
              </a:ext>
            </a:extLst>
          </p:cNvPr>
          <p:cNvSpPr/>
          <p:nvPr/>
        </p:nvSpPr>
        <p:spPr>
          <a:xfrm>
            <a:off x="5760622" y="4472551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31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9198BACA-3F76-4E18-9E99-E3CA4ECCD1AE}"/>
              </a:ext>
            </a:extLst>
          </p:cNvPr>
          <p:cNvSpPr/>
          <p:nvPr/>
        </p:nvSpPr>
        <p:spPr>
          <a:xfrm>
            <a:off x="6107863" y="4472551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F517C2DF-D99C-4934-81EB-2E00713E78C2}"/>
              </a:ext>
            </a:extLst>
          </p:cNvPr>
          <p:cNvSpPr/>
          <p:nvPr/>
        </p:nvSpPr>
        <p:spPr>
          <a:xfrm>
            <a:off x="5413381" y="4819792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33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CDB04346-C2EF-49BB-8874-7D8338386540}"/>
              </a:ext>
            </a:extLst>
          </p:cNvPr>
          <p:cNvSpPr/>
          <p:nvPr/>
        </p:nvSpPr>
        <p:spPr>
          <a:xfrm>
            <a:off x="5760622" y="4819792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34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372AF71F-D326-434F-BB9A-53C886A04730}"/>
              </a:ext>
            </a:extLst>
          </p:cNvPr>
          <p:cNvSpPr/>
          <p:nvPr/>
        </p:nvSpPr>
        <p:spPr>
          <a:xfrm>
            <a:off x="6107863" y="4819792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35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B8F4C8BD-A05C-444B-A29D-721DE1A953D0}"/>
              </a:ext>
            </a:extLst>
          </p:cNvPr>
          <p:cNvGrpSpPr/>
          <p:nvPr/>
        </p:nvGrpSpPr>
        <p:grpSpPr>
          <a:xfrm>
            <a:off x="5413381" y="4118459"/>
            <a:ext cx="694482" cy="694482"/>
            <a:chOff x="6898511" y="2734964"/>
            <a:chExt cx="694482" cy="694482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6C705EA5-3E32-4DAE-AF77-EDFDBD9C83E9}"/>
                </a:ext>
              </a:extLst>
            </p:cNvPr>
            <p:cNvSpPr/>
            <p:nvPr/>
          </p:nvSpPr>
          <p:spPr>
            <a:xfrm>
              <a:off x="6898511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60585D35-D96E-4037-96BB-EC96C2DFAE9A}"/>
                </a:ext>
              </a:extLst>
            </p:cNvPr>
            <p:cNvSpPr/>
            <p:nvPr/>
          </p:nvSpPr>
          <p:spPr>
            <a:xfrm>
              <a:off x="7245752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C15B2E31-71B5-4A9E-B435-E5B034255871}"/>
                </a:ext>
              </a:extLst>
            </p:cNvPr>
            <p:cNvSpPr/>
            <p:nvPr/>
          </p:nvSpPr>
          <p:spPr>
            <a:xfrm>
              <a:off x="6898511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F098B8B7-C72E-43D2-B85E-1323FEDDCCD1}"/>
                </a:ext>
              </a:extLst>
            </p:cNvPr>
            <p:cNvSpPr/>
            <p:nvPr/>
          </p:nvSpPr>
          <p:spPr>
            <a:xfrm>
              <a:off x="7245752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ED8F44C6-D92C-4B4A-9976-293B3E442BAF}"/>
              </a:ext>
            </a:extLst>
          </p:cNvPr>
          <p:cNvSpPr/>
          <p:nvPr/>
        </p:nvSpPr>
        <p:spPr>
          <a:xfrm>
            <a:off x="6877504" y="4140742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18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568DC2D8-722B-4C9E-82E7-9843DC388D1D}"/>
              </a:ext>
            </a:extLst>
          </p:cNvPr>
          <p:cNvSpPr/>
          <p:nvPr/>
        </p:nvSpPr>
        <p:spPr>
          <a:xfrm>
            <a:off x="7224745" y="4140742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19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54995A09-6542-43DB-909E-B15F1BF47AE4}"/>
              </a:ext>
            </a:extLst>
          </p:cNvPr>
          <p:cNvSpPr/>
          <p:nvPr/>
        </p:nvSpPr>
        <p:spPr>
          <a:xfrm>
            <a:off x="7571986" y="4140742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692783CF-DCD3-48C9-9A45-6E4477A9D01D}"/>
              </a:ext>
            </a:extLst>
          </p:cNvPr>
          <p:cNvSpPr/>
          <p:nvPr/>
        </p:nvSpPr>
        <p:spPr>
          <a:xfrm>
            <a:off x="7919227" y="4140742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4456BEDE-8C90-448B-8160-EC76F81982E0}"/>
              </a:ext>
            </a:extLst>
          </p:cNvPr>
          <p:cNvSpPr/>
          <p:nvPr/>
        </p:nvSpPr>
        <p:spPr>
          <a:xfrm>
            <a:off x="6877504" y="448026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19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E59C8D5C-F59C-48AB-A803-AD71F310C2C5}"/>
              </a:ext>
            </a:extLst>
          </p:cNvPr>
          <p:cNvSpPr/>
          <p:nvPr/>
        </p:nvSpPr>
        <p:spPr>
          <a:xfrm>
            <a:off x="7224745" y="448026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F93EA7EE-BA86-4619-8EFB-0EF3B5688FF4}"/>
              </a:ext>
            </a:extLst>
          </p:cNvPr>
          <p:cNvSpPr/>
          <p:nvPr/>
        </p:nvSpPr>
        <p:spPr>
          <a:xfrm>
            <a:off x="7571986" y="448026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01071FAB-471A-476E-9CDA-33A9BDD4AD5A}"/>
              </a:ext>
            </a:extLst>
          </p:cNvPr>
          <p:cNvSpPr/>
          <p:nvPr/>
        </p:nvSpPr>
        <p:spPr>
          <a:xfrm>
            <a:off x="7919227" y="448026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23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6401654E-3FFB-4B30-B542-9FD0AC4AC5E3}"/>
              </a:ext>
            </a:extLst>
          </p:cNvPr>
          <p:cNvSpPr/>
          <p:nvPr/>
        </p:nvSpPr>
        <p:spPr>
          <a:xfrm>
            <a:off x="6877504" y="4819792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5CA36B55-C8BA-4251-89D3-A66F04BB69F7}"/>
              </a:ext>
            </a:extLst>
          </p:cNvPr>
          <p:cNvSpPr/>
          <p:nvPr/>
        </p:nvSpPr>
        <p:spPr>
          <a:xfrm>
            <a:off x="7224745" y="4819792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4367BA39-C25F-43C0-BD0B-2058D2EA0CDA}"/>
              </a:ext>
            </a:extLst>
          </p:cNvPr>
          <p:cNvSpPr/>
          <p:nvPr/>
        </p:nvSpPr>
        <p:spPr>
          <a:xfrm>
            <a:off x="7571986" y="4819792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24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DC569BC8-B7FF-4027-AD8D-5E6A6057B15A}"/>
              </a:ext>
            </a:extLst>
          </p:cNvPr>
          <p:cNvSpPr/>
          <p:nvPr/>
        </p:nvSpPr>
        <p:spPr>
          <a:xfrm>
            <a:off x="7919227" y="4819792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25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3732CF72-6847-48D9-8526-D423C28FEF7C}"/>
              </a:ext>
            </a:extLst>
          </p:cNvPr>
          <p:cNvSpPr/>
          <p:nvPr/>
        </p:nvSpPr>
        <p:spPr>
          <a:xfrm>
            <a:off x="6877504" y="515931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A84B6EA3-B5BE-4624-B638-877B989457CE}"/>
              </a:ext>
            </a:extLst>
          </p:cNvPr>
          <p:cNvSpPr/>
          <p:nvPr/>
        </p:nvSpPr>
        <p:spPr>
          <a:xfrm>
            <a:off x="7224745" y="515931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23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AC7ABAB6-4DD0-4FF2-84CF-BCCCDC23EE3D}"/>
              </a:ext>
            </a:extLst>
          </p:cNvPr>
          <p:cNvSpPr/>
          <p:nvPr/>
        </p:nvSpPr>
        <p:spPr>
          <a:xfrm>
            <a:off x="7571986" y="515931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25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D16D4E8A-975A-460A-8BF4-3316BCE69408}"/>
              </a:ext>
            </a:extLst>
          </p:cNvPr>
          <p:cNvSpPr/>
          <p:nvPr/>
        </p:nvSpPr>
        <p:spPr>
          <a:xfrm>
            <a:off x="7919227" y="515931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26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F603EF49-BE67-41C4-B55D-979EB2E55784}"/>
              </a:ext>
            </a:extLst>
          </p:cNvPr>
          <p:cNvSpPr/>
          <p:nvPr/>
        </p:nvSpPr>
        <p:spPr>
          <a:xfrm>
            <a:off x="8285761" y="4140742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27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B645CA83-2819-4479-93BB-2A16F77B947B}"/>
              </a:ext>
            </a:extLst>
          </p:cNvPr>
          <p:cNvSpPr/>
          <p:nvPr/>
        </p:nvSpPr>
        <p:spPr>
          <a:xfrm>
            <a:off x="8633002" y="4140742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28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01CAA85D-95DD-464C-BC6D-AFA51BE0028D}"/>
              </a:ext>
            </a:extLst>
          </p:cNvPr>
          <p:cNvSpPr/>
          <p:nvPr/>
        </p:nvSpPr>
        <p:spPr>
          <a:xfrm>
            <a:off x="8980243" y="4140742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30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029C69A7-1888-4F04-B11B-7B3EAC08941C}"/>
              </a:ext>
            </a:extLst>
          </p:cNvPr>
          <p:cNvSpPr/>
          <p:nvPr/>
        </p:nvSpPr>
        <p:spPr>
          <a:xfrm>
            <a:off x="9327484" y="4140742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31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AFA429FF-C06E-4BDA-9D2E-40DF44B741BB}"/>
              </a:ext>
            </a:extLst>
          </p:cNvPr>
          <p:cNvSpPr/>
          <p:nvPr/>
        </p:nvSpPr>
        <p:spPr>
          <a:xfrm>
            <a:off x="8285761" y="448026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28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783D22C3-180A-4714-981E-E3A6BCA1F2E1}"/>
              </a:ext>
            </a:extLst>
          </p:cNvPr>
          <p:cNvSpPr/>
          <p:nvPr/>
        </p:nvSpPr>
        <p:spPr>
          <a:xfrm>
            <a:off x="8633002" y="448026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29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440DF25D-A1D4-414A-8B7F-24EC0270EF43}"/>
              </a:ext>
            </a:extLst>
          </p:cNvPr>
          <p:cNvSpPr/>
          <p:nvPr/>
        </p:nvSpPr>
        <p:spPr>
          <a:xfrm>
            <a:off x="8980243" y="448026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30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9823FDD7-9468-4BD3-A94F-5729342D59C8}"/>
              </a:ext>
            </a:extLst>
          </p:cNvPr>
          <p:cNvSpPr/>
          <p:nvPr/>
        </p:nvSpPr>
        <p:spPr>
          <a:xfrm>
            <a:off x="9327484" y="448026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31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7CCAD2C9-6F9A-4C51-8F50-6E914E2B486F}"/>
              </a:ext>
            </a:extLst>
          </p:cNvPr>
          <p:cNvSpPr/>
          <p:nvPr/>
        </p:nvSpPr>
        <p:spPr>
          <a:xfrm>
            <a:off x="8285761" y="4819792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30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E4E511B2-8FF7-425D-B657-14300E995FBD}"/>
              </a:ext>
            </a:extLst>
          </p:cNvPr>
          <p:cNvSpPr/>
          <p:nvPr/>
        </p:nvSpPr>
        <p:spPr>
          <a:xfrm>
            <a:off x="8633002" y="4819792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31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AEAF5D55-9906-431A-A65B-E49AD967D8A0}"/>
              </a:ext>
            </a:extLst>
          </p:cNvPr>
          <p:cNvSpPr/>
          <p:nvPr/>
        </p:nvSpPr>
        <p:spPr>
          <a:xfrm>
            <a:off x="8980243" y="4819792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33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3E6390E0-36B7-43A0-A5D6-E34431714678}"/>
              </a:ext>
            </a:extLst>
          </p:cNvPr>
          <p:cNvSpPr/>
          <p:nvPr/>
        </p:nvSpPr>
        <p:spPr>
          <a:xfrm>
            <a:off x="9327484" y="4819792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34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638B0949-6DF9-428F-8080-85C45493190B}"/>
              </a:ext>
            </a:extLst>
          </p:cNvPr>
          <p:cNvSpPr/>
          <p:nvPr/>
        </p:nvSpPr>
        <p:spPr>
          <a:xfrm>
            <a:off x="8285761" y="515931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31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54FB7910-6F5B-4CDE-A66F-E481D620D713}"/>
              </a:ext>
            </a:extLst>
          </p:cNvPr>
          <p:cNvSpPr/>
          <p:nvPr/>
        </p:nvSpPr>
        <p:spPr>
          <a:xfrm>
            <a:off x="8633002" y="515931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4B799C23-883A-4327-822A-4141E114CD06}"/>
              </a:ext>
            </a:extLst>
          </p:cNvPr>
          <p:cNvSpPr/>
          <p:nvPr/>
        </p:nvSpPr>
        <p:spPr>
          <a:xfrm>
            <a:off x="8980243" y="515931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34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8CC1E317-E1D2-4C3E-B402-4DE8DEAF607C}"/>
              </a:ext>
            </a:extLst>
          </p:cNvPr>
          <p:cNvSpPr/>
          <p:nvPr/>
        </p:nvSpPr>
        <p:spPr>
          <a:xfrm>
            <a:off x="9327484" y="515931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35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AB527DBD-58DF-488B-B150-15AB8E540306}"/>
              </a:ext>
            </a:extLst>
          </p:cNvPr>
          <p:cNvSpPr txBox="1"/>
          <p:nvPr/>
        </p:nvSpPr>
        <p:spPr>
          <a:xfrm>
            <a:off x="9203671" y="6007555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(2,1,2,2)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70692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합성곱</a:t>
            </a: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풀링 구현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합성곱 구현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E03F93-8F9B-4A79-A2DD-06EFA53F3154}"/>
              </a:ext>
            </a:extLst>
          </p:cNvPr>
          <p:cNvSpPr txBox="1"/>
          <p:nvPr/>
        </p:nvSpPr>
        <p:spPr>
          <a:xfrm>
            <a:off x="638560" y="2509995"/>
            <a:ext cx="646843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pt-BR" altLang="ko-KR">
                <a:solidFill>
                  <a:schemeClr val="tx1"/>
                </a:solidFill>
                <a:latin typeface="Consolas" panose="020B0609020204030204" pitchFamily="49" charset="0"/>
              </a:rPr>
              <a:t>col = np.zeros((N, C, filter_h, filter_w, out_h, out_w))</a:t>
            </a:r>
            <a:endParaRPr lang="en-US" altLang="ko-KR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38F7C94F-F349-4621-BDC8-4FB2A3A8DE85}"/>
              </a:ext>
            </a:extLst>
          </p:cNvPr>
          <p:cNvSpPr/>
          <p:nvPr/>
        </p:nvSpPr>
        <p:spPr>
          <a:xfrm>
            <a:off x="2034198" y="118869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111248AC-93A6-4D57-974A-87350159E939}"/>
              </a:ext>
            </a:extLst>
          </p:cNvPr>
          <p:cNvSpPr/>
          <p:nvPr/>
        </p:nvSpPr>
        <p:spPr>
          <a:xfrm>
            <a:off x="2381439" y="118869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A60BBAAE-2AA2-4571-B81A-F9ED10EAC2AF}"/>
              </a:ext>
            </a:extLst>
          </p:cNvPr>
          <p:cNvSpPr/>
          <p:nvPr/>
        </p:nvSpPr>
        <p:spPr>
          <a:xfrm>
            <a:off x="2728680" y="118869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6B3A24B4-10E3-4587-B6F9-4EB29C42AA6B}"/>
              </a:ext>
            </a:extLst>
          </p:cNvPr>
          <p:cNvSpPr/>
          <p:nvPr/>
        </p:nvSpPr>
        <p:spPr>
          <a:xfrm>
            <a:off x="2034198" y="153593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886BEB75-11EF-465D-B72C-7777B8A94ABC}"/>
              </a:ext>
            </a:extLst>
          </p:cNvPr>
          <p:cNvSpPr/>
          <p:nvPr/>
        </p:nvSpPr>
        <p:spPr>
          <a:xfrm>
            <a:off x="2381439" y="153593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8078080D-55D3-408C-B307-99199DF54349}"/>
              </a:ext>
            </a:extLst>
          </p:cNvPr>
          <p:cNvSpPr/>
          <p:nvPr/>
        </p:nvSpPr>
        <p:spPr>
          <a:xfrm>
            <a:off x="2728680" y="153593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4C3EAEBC-D841-407B-8BE5-EFED5BF61ABB}"/>
              </a:ext>
            </a:extLst>
          </p:cNvPr>
          <p:cNvSpPr/>
          <p:nvPr/>
        </p:nvSpPr>
        <p:spPr>
          <a:xfrm>
            <a:off x="2034198" y="1883179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D46FCC59-43F1-4975-93D7-4EC6D2E27DCC}"/>
              </a:ext>
            </a:extLst>
          </p:cNvPr>
          <p:cNvSpPr/>
          <p:nvPr/>
        </p:nvSpPr>
        <p:spPr>
          <a:xfrm>
            <a:off x="2381439" y="1883179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CA1166CA-83E5-40B4-A8FD-2BE32655C6C2}"/>
              </a:ext>
            </a:extLst>
          </p:cNvPr>
          <p:cNvSpPr/>
          <p:nvPr/>
        </p:nvSpPr>
        <p:spPr>
          <a:xfrm>
            <a:off x="2728680" y="1883179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6E99A80F-FB5B-4A18-B8ED-0FBCC6327224}"/>
              </a:ext>
            </a:extLst>
          </p:cNvPr>
          <p:cNvGrpSpPr/>
          <p:nvPr/>
        </p:nvGrpSpPr>
        <p:grpSpPr>
          <a:xfrm>
            <a:off x="2024554" y="1188696"/>
            <a:ext cx="694482" cy="694482"/>
            <a:chOff x="6898511" y="2734964"/>
            <a:chExt cx="694482" cy="694482"/>
          </a:xfrm>
        </p:grpSpPr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439C4616-3AF8-445C-9C70-3AD13FD4D9D0}"/>
                </a:ext>
              </a:extLst>
            </p:cNvPr>
            <p:cNvSpPr/>
            <p:nvPr/>
          </p:nvSpPr>
          <p:spPr>
            <a:xfrm>
              <a:off x="6898511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17548A91-3853-43BF-A16A-BDB4820B86E6}"/>
                </a:ext>
              </a:extLst>
            </p:cNvPr>
            <p:cNvSpPr/>
            <p:nvPr/>
          </p:nvSpPr>
          <p:spPr>
            <a:xfrm>
              <a:off x="7245752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9A6B0954-8F35-4352-BD9A-539E1A6EF25C}"/>
                </a:ext>
              </a:extLst>
            </p:cNvPr>
            <p:cNvSpPr/>
            <p:nvPr/>
          </p:nvSpPr>
          <p:spPr>
            <a:xfrm>
              <a:off x="6898511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FB63D924-F49A-49FB-9A05-FAAD3EF8A9AD}"/>
                </a:ext>
              </a:extLst>
            </p:cNvPr>
            <p:cNvSpPr/>
            <p:nvPr/>
          </p:nvSpPr>
          <p:spPr>
            <a:xfrm>
              <a:off x="7245752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3F240622-EB61-4AC2-96F5-099C7E1D73FF}"/>
              </a:ext>
            </a:extLst>
          </p:cNvPr>
          <p:cNvSpPr txBox="1"/>
          <p:nvPr/>
        </p:nvSpPr>
        <p:spPr>
          <a:xfrm>
            <a:off x="1948136" y="867019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,3,3)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607C32F7-AA68-4A9A-8AE7-502874E8651F}"/>
              </a:ext>
            </a:extLst>
          </p:cNvPr>
          <p:cNvSpPr/>
          <p:nvPr/>
        </p:nvSpPr>
        <p:spPr>
          <a:xfrm>
            <a:off x="3832132" y="119835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DA17E9B7-BEAA-4B7B-AA2A-0192514349D1}"/>
              </a:ext>
            </a:extLst>
          </p:cNvPr>
          <p:cNvSpPr/>
          <p:nvPr/>
        </p:nvSpPr>
        <p:spPr>
          <a:xfrm>
            <a:off x="4179373" y="119835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AD2799F2-EAA4-4529-B0C5-7CE422A85F44}"/>
              </a:ext>
            </a:extLst>
          </p:cNvPr>
          <p:cNvSpPr/>
          <p:nvPr/>
        </p:nvSpPr>
        <p:spPr>
          <a:xfrm>
            <a:off x="3832132" y="154559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29E88399-48F3-4FB8-A137-0302923885ED}"/>
              </a:ext>
            </a:extLst>
          </p:cNvPr>
          <p:cNvSpPr/>
          <p:nvPr/>
        </p:nvSpPr>
        <p:spPr>
          <a:xfrm>
            <a:off x="4179373" y="154559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9EF4B7C3-1316-4C4D-A463-B4CF31207D6C}"/>
              </a:ext>
            </a:extLst>
          </p:cNvPr>
          <p:cNvSpPr/>
          <p:nvPr/>
        </p:nvSpPr>
        <p:spPr>
          <a:xfrm>
            <a:off x="5132354" y="119835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61AD35C9-5E1B-4AB7-91C8-D1C62EE05721}"/>
              </a:ext>
            </a:extLst>
          </p:cNvPr>
          <p:cNvSpPr/>
          <p:nvPr/>
        </p:nvSpPr>
        <p:spPr>
          <a:xfrm>
            <a:off x="5479595" y="119835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72832507-86AD-42CC-BE74-3EA950DFD855}"/>
              </a:ext>
            </a:extLst>
          </p:cNvPr>
          <p:cNvSpPr/>
          <p:nvPr/>
        </p:nvSpPr>
        <p:spPr>
          <a:xfrm>
            <a:off x="5132354" y="154559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457DDEC5-64F6-4AFB-82EE-C19C49EB2254}"/>
              </a:ext>
            </a:extLst>
          </p:cNvPr>
          <p:cNvSpPr/>
          <p:nvPr/>
        </p:nvSpPr>
        <p:spPr>
          <a:xfrm>
            <a:off x="5479595" y="154559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857BEC3E-B98F-4230-B141-6E8850B2A227}"/>
              </a:ext>
            </a:extLst>
          </p:cNvPr>
          <p:cNvSpPr txBox="1"/>
          <p:nvPr/>
        </p:nvSpPr>
        <p:spPr>
          <a:xfrm>
            <a:off x="3489935" y="851115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3399FF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,2,2)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FA84D13E-2B85-42B3-942C-D99D1C2F83FF}"/>
              </a:ext>
            </a:extLst>
          </p:cNvPr>
          <p:cNvSpPr txBox="1"/>
          <p:nvPr/>
        </p:nvSpPr>
        <p:spPr>
          <a:xfrm>
            <a:off x="4956062" y="831704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3399FF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,2,2)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7C453F6-2B37-4711-A786-C3A45F0FED20}"/>
              </a:ext>
            </a:extLst>
          </p:cNvPr>
          <p:cNvSpPr/>
          <p:nvPr/>
        </p:nvSpPr>
        <p:spPr>
          <a:xfrm>
            <a:off x="425053" y="3221831"/>
            <a:ext cx="9601200" cy="123229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4FD1A9E-1456-461B-A9AF-E25966DA0B45}"/>
              </a:ext>
            </a:extLst>
          </p:cNvPr>
          <p:cNvSpPr/>
          <p:nvPr/>
        </p:nvSpPr>
        <p:spPr>
          <a:xfrm>
            <a:off x="505374" y="3293270"/>
            <a:ext cx="9438726" cy="108585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E759644-7701-427F-AFE7-3AC421AAAECC}"/>
              </a:ext>
            </a:extLst>
          </p:cNvPr>
          <p:cNvSpPr/>
          <p:nvPr/>
        </p:nvSpPr>
        <p:spPr>
          <a:xfrm>
            <a:off x="577208" y="3367977"/>
            <a:ext cx="4654871" cy="9364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A8F95F7-6BEA-4A43-8028-E624CDC13578}"/>
              </a:ext>
            </a:extLst>
          </p:cNvPr>
          <p:cNvSpPr/>
          <p:nvPr/>
        </p:nvSpPr>
        <p:spPr>
          <a:xfrm>
            <a:off x="5232079" y="3367977"/>
            <a:ext cx="4654871" cy="93643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E2CF995-D7A9-4F0E-9563-102E27D14148}"/>
              </a:ext>
            </a:extLst>
          </p:cNvPr>
          <p:cNvSpPr/>
          <p:nvPr/>
        </p:nvSpPr>
        <p:spPr>
          <a:xfrm>
            <a:off x="634360" y="3442684"/>
            <a:ext cx="2270285" cy="7792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078DB34D-1523-4CD9-B5FC-90044D93E16C}"/>
              </a:ext>
            </a:extLst>
          </p:cNvPr>
          <p:cNvSpPr/>
          <p:nvPr/>
        </p:nvSpPr>
        <p:spPr>
          <a:xfrm>
            <a:off x="2904645" y="3442684"/>
            <a:ext cx="2270285" cy="7792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80AACE8-5D4B-4407-98B4-51E438B323BC}"/>
              </a:ext>
            </a:extLst>
          </p:cNvPr>
          <p:cNvSpPr/>
          <p:nvPr/>
        </p:nvSpPr>
        <p:spPr>
          <a:xfrm>
            <a:off x="691509" y="3525141"/>
            <a:ext cx="1077993" cy="62783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50CDBE5C-F12F-467B-ADB3-A87E52880B7D}"/>
              </a:ext>
            </a:extLst>
          </p:cNvPr>
          <p:cNvSpPr/>
          <p:nvPr/>
        </p:nvSpPr>
        <p:spPr>
          <a:xfrm>
            <a:off x="1769502" y="3525141"/>
            <a:ext cx="1077993" cy="62783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9690204-DD05-4360-AEDB-D697EA714B37}"/>
              </a:ext>
            </a:extLst>
          </p:cNvPr>
          <p:cNvSpPr/>
          <p:nvPr/>
        </p:nvSpPr>
        <p:spPr>
          <a:xfrm>
            <a:off x="748659" y="3570157"/>
            <a:ext cx="481847" cy="53392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3D744CFA-879A-4868-A3C3-72D4D09E066A}"/>
              </a:ext>
            </a:extLst>
          </p:cNvPr>
          <p:cNvSpPr/>
          <p:nvPr/>
        </p:nvSpPr>
        <p:spPr>
          <a:xfrm>
            <a:off x="1230506" y="3570157"/>
            <a:ext cx="481847" cy="53392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0CA643F-0863-42ED-9908-387F345F9728}"/>
              </a:ext>
            </a:extLst>
          </p:cNvPr>
          <p:cNvSpPr/>
          <p:nvPr/>
        </p:nvSpPr>
        <p:spPr>
          <a:xfrm>
            <a:off x="1826651" y="3572092"/>
            <a:ext cx="481847" cy="53392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0CB31C0A-3100-41DB-BA7C-09548A5B2818}"/>
              </a:ext>
            </a:extLst>
          </p:cNvPr>
          <p:cNvSpPr/>
          <p:nvPr/>
        </p:nvSpPr>
        <p:spPr>
          <a:xfrm>
            <a:off x="2308498" y="3572092"/>
            <a:ext cx="481847" cy="53392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96A27151-6A7B-4D4B-81FA-8FAD219FCAF2}"/>
              </a:ext>
            </a:extLst>
          </p:cNvPr>
          <p:cNvSpPr/>
          <p:nvPr/>
        </p:nvSpPr>
        <p:spPr>
          <a:xfrm>
            <a:off x="2961794" y="3525141"/>
            <a:ext cx="1077993" cy="62783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57B5D313-3E21-49A4-9828-E421DA2F676E}"/>
              </a:ext>
            </a:extLst>
          </p:cNvPr>
          <p:cNvSpPr/>
          <p:nvPr/>
        </p:nvSpPr>
        <p:spPr>
          <a:xfrm>
            <a:off x="4039787" y="3525141"/>
            <a:ext cx="1077993" cy="62783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6FD0B506-64B2-4E57-A849-AE51D94A82AC}"/>
              </a:ext>
            </a:extLst>
          </p:cNvPr>
          <p:cNvSpPr/>
          <p:nvPr/>
        </p:nvSpPr>
        <p:spPr>
          <a:xfrm>
            <a:off x="3018944" y="3570157"/>
            <a:ext cx="481847" cy="53392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608DDBF2-0AFE-4DE0-8E89-A9E882BF9667}"/>
              </a:ext>
            </a:extLst>
          </p:cNvPr>
          <p:cNvSpPr/>
          <p:nvPr/>
        </p:nvSpPr>
        <p:spPr>
          <a:xfrm>
            <a:off x="3500791" y="3570157"/>
            <a:ext cx="481847" cy="53392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F1C4B097-290E-4C52-A1AC-EF62B6D6CD4F}"/>
              </a:ext>
            </a:extLst>
          </p:cNvPr>
          <p:cNvSpPr/>
          <p:nvPr/>
        </p:nvSpPr>
        <p:spPr>
          <a:xfrm>
            <a:off x="4096936" y="3572092"/>
            <a:ext cx="481847" cy="53392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0DB85D2-6BC1-410D-B3DC-129BA2584C56}"/>
              </a:ext>
            </a:extLst>
          </p:cNvPr>
          <p:cNvSpPr/>
          <p:nvPr/>
        </p:nvSpPr>
        <p:spPr>
          <a:xfrm>
            <a:off x="4578783" y="3572092"/>
            <a:ext cx="481847" cy="53392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E2583AD2-0F87-4D19-BC2F-AC8834A87D5B}"/>
              </a:ext>
            </a:extLst>
          </p:cNvPr>
          <p:cNvSpPr/>
          <p:nvPr/>
        </p:nvSpPr>
        <p:spPr>
          <a:xfrm>
            <a:off x="5289229" y="3432970"/>
            <a:ext cx="2270285" cy="7792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8966C591-1DAE-4290-B0CC-9C90353FBAE8}"/>
              </a:ext>
            </a:extLst>
          </p:cNvPr>
          <p:cNvSpPr/>
          <p:nvPr/>
        </p:nvSpPr>
        <p:spPr>
          <a:xfrm>
            <a:off x="7559514" y="3432970"/>
            <a:ext cx="2270285" cy="7792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9B0FBB70-822A-4567-AE51-EFC296C1E6AA}"/>
              </a:ext>
            </a:extLst>
          </p:cNvPr>
          <p:cNvSpPr/>
          <p:nvPr/>
        </p:nvSpPr>
        <p:spPr>
          <a:xfrm>
            <a:off x="5346378" y="3515427"/>
            <a:ext cx="1077993" cy="62783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3C53BFAA-DF37-4337-9E9D-FB2BA240C45B}"/>
              </a:ext>
            </a:extLst>
          </p:cNvPr>
          <p:cNvSpPr/>
          <p:nvPr/>
        </p:nvSpPr>
        <p:spPr>
          <a:xfrm>
            <a:off x="6424371" y="3515427"/>
            <a:ext cx="1077993" cy="62783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685F6821-C0B9-43EC-8707-EF736F4CF220}"/>
              </a:ext>
            </a:extLst>
          </p:cNvPr>
          <p:cNvSpPr/>
          <p:nvPr/>
        </p:nvSpPr>
        <p:spPr>
          <a:xfrm>
            <a:off x="5403528" y="3560443"/>
            <a:ext cx="481847" cy="53392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B98005D2-3801-4457-A876-0E09DE09AA98}"/>
              </a:ext>
            </a:extLst>
          </p:cNvPr>
          <p:cNvSpPr/>
          <p:nvPr/>
        </p:nvSpPr>
        <p:spPr>
          <a:xfrm>
            <a:off x="5885375" y="3560443"/>
            <a:ext cx="481847" cy="53392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71095BF7-DA38-4E7B-AD34-0B9B72AA7FBF}"/>
              </a:ext>
            </a:extLst>
          </p:cNvPr>
          <p:cNvSpPr/>
          <p:nvPr/>
        </p:nvSpPr>
        <p:spPr>
          <a:xfrm>
            <a:off x="6481520" y="3562378"/>
            <a:ext cx="481847" cy="53392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8D4C8BA-6973-418C-9F2E-C53440E97DEE}"/>
              </a:ext>
            </a:extLst>
          </p:cNvPr>
          <p:cNvSpPr/>
          <p:nvPr/>
        </p:nvSpPr>
        <p:spPr>
          <a:xfrm>
            <a:off x="6963367" y="3562378"/>
            <a:ext cx="481847" cy="53392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CEFCE82E-4E6B-4DD6-9CA5-CBD4F026EAD1}"/>
              </a:ext>
            </a:extLst>
          </p:cNvPr>
          <p:cNvSpPr/>
          <p:nvPr/>
        </p:nvSpPr>
        <p:spPr>
          <a:xfrm>
            <a:off x="7616663" y="3515427"/>
            <a:ext cx="1077993" cy="62783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40285768-CF97-4EED-9A5D-D89C70F7F7B9}"/>
              </a:ext>
            </a:extLst>
          </p:cNvPr>
          <p:cNvSpPr/>
          <p:nvPr/>
        </p:nvSpPr>
        <p:spPr>
          <a:xfrm>
            <a:off x="8694656" y="3515427"/>
            <a:ext cx="1077993" cy="62783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6484EA33-E4F8-4503-A169-E10D6C73A33D}"/>
              </a:ext>
            </a:extLst>
          </p:cNvPr>
          <p:cNvSpPr/>
          <p:nvPr/>
        </p:nvSpPr>
        <p:spPr>
          <a:xfrm>
            <a:off x="7673813" y="3560443"/>
            <a:ext cx="481847" cy="53392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AB2C099D-D2C0-4AC9-8ADA-AEBE932B257F}"/>
              </a:ext>
            </a:extLst>
          </p:cNvPr>
          <p:cNvSpPr/>
          <p:nvPr/>
        </p:nvSpPr>
        <p:spPr>
          <a:xfrm>
            <a:off x="8155660" y="3560443"/>
            <a:ext cx="481847" cy="53392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DDB50E09-EE4B-483A-8EDE-C8E6D1A9EA5A}"/>
              </a:ext>
            </a:extLst>
          </p:cNvPr>
          <p:cNvSpPr/>
          <p:nvPr/>
        </p:nvSpPr>
        <p:spPr>
          <a:xfrm>
            <a:off x="8751805" y="3562378"/>
            <a:ext cx="481847" cy="53392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ED0B1AB4-983C-4865-A8ED-AAE8C31D2236}"/>
              </a:ext>
            </a:extLst>
          </p:cNvPr>
          <p:cNvSpPr/>
          <p:nvPr/>
        </p:nvSpPr>
        <p:spPr>
          <a:xfrm>
            <a:off x="9233652" y="3562378"/>
            <a:ext cx="481847" cy="53392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10515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합성곱</a:t>
            </a: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풀링 구현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합성곱 구현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E03F93-8F9B-4A79-A2DD-06EFA53F3154}"/>
              </a:ext>
            </a:extLst>
          </p:cNvPr>
          <p:cNvSpPr txBox="1"/>
          <p:nvPr/>
        </p:nvSpPr>
        <p:spPr>
          <a:xfrm>
            <a:off x="638560" y="2509995"/>
            <a:ext cx="8824852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pt-BR" altLang="ko-KR">
                <a:solidFill>
                  <a:schemeClr val="tx1"/>
                </a:solidFill>
                <a:latin typeface="Consolas" panose="020B0609020204030204" pitchFamily="49" charset="0"/>
              </a:rPr>
              <a:t>    for y in range(filter_h):</a:t>
            </a:r>
          </a:p>
          <a:p>
            <a:pPr algn="l"/>
            <a:r>
              <a:rPr lang="pt-BR" altLang="ko-KR">
                <a:solidFill>
                  <a:schemeClr val="tx1"/>
                </a:solidFill>
                <a:latin typeface="Consolas" panose="020B0609020204030204" pitchFamily="49" charset="0"/>
              </a:rPr>
              <a:t>        y_max = y + stride*out_h</a:t>
            </a:r>
          </a:p>
          <a:p>
            <a:pPr algn="l"/>
            <a:r>
              <a:rPr lang="pt-BR" altLang="ko-KR">
                <a:solidFill>
                  <a:schemeClr val="tx1"/>
                </a:solidFill>
                <a:latin typeface="Consolas" panose="020B0609020204030204" pitchFamily="49" charset="0"/>
              </a:rPr>
              <a:t>        for x in range(filter_w):</a:t>
            </a:r>
          </a:p>
          <a:p>
            <a:pPr algn="l"/>
            <a:r>
              <a:rPr lang="pt-BR" altLang="ko-KR">
                <a:solidFill>
                  <a:schemeClr val="tx1"/>
                </a:solidFill>
                <a:latin typeface="Consolas" panose="020B0609020204030204" pitchFamily="49" charset="0"/>
              </a:rPr>
              <a:t>            x_max = x + stride*out_w</a:t>
            </a:r>
          </a:p>
          <a:p>
            <a:pPr algn="l"/>
            <a:r>
              <a:rPr lang="pt-BR" altLang="ko-KR">
                <a:solidFill>
                  <a:schemeClr val="tx1"/>
                </a:solidFill>
                <a:latin typeface="Consolas" panose="020B0609020204030204" pitchFamily="49" charset="0"/>
              </a:rPr>
              <a:t>            col[:, :, y, x, :, :] = img[:, :, y:y_max:stride, x:x_max:stride]</a:t>
            </a:r>
            <a:endParaRPr lang="en-US" altLang="ko-KR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38F7C94F-F349-4621-BDC8-4FB2A3A8DE85}"/>
              </a:ext>
            </a:extLst>
          </p:cNvPr>
          <p:cNvSpPr/>
          <p:nvPr/>
        </p:nvSpPr>
        <p:spPr>
          <a:xfrm>
            <a:off x="2034198" y="118869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111248AC-93A6-4D57-974A-87350159E939}"/>
              </a:ext>
            </a:extLst>
          </p:cNvPr>
          <p:cNvSpPr/>
          <p:nvPr/>
        </p:nvSpPr>
        <p:spPr>
          <a:xfrm>
            <a:off x="2381439" y="118869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A60BBAAE-2AA2-4571-B81A-F9ED10EAC2AF}"/>
              </a:ext>
            </a:extLst>
          </p:cNvPr>
          <p:cNvSpPr/>
          <p:nvPr/>
        </p:nvSpPr>
        <p:spPr>
          <a:xfrm>
            <a:off x="2728680" y="118869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6B3A24B4-10E3-4587-B6F9-4EB29C42AA6B}"/>
              </a:ext>
            </a:extLst>
          </p:cNvPr>
          <p:cNvSpPr/>
          <p:nvPr/>
        </p:nvSpPr>
        <p:spPr>
          <a:xfrm>
            <a:off x="2034198" y="153593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886BEB75-11EF-465D-B72C-7777B8A94ABC}"/>
              </a:ext>
            </a:extLst>
          </p:cNvPr>
          <p:cNvSpPr/>
          <p:nvPr/>
        </p:nvSpPr>
        <p:spPr>
          <a:xfrm>
            <a:off x="2381439" y="153593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8078080D-55D3-408C-B307-99199DF54349}"/>
              </a:ext>
            </a:extLst>
          </p:cNvPr>
          <p:cNvSpPr/>
          <p:nvPr/>
        </p:nvSpPr>
        <p:spPr>
          <a:xfrm>
            <a:off x="2728680" y="153593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4C3EAEBC-D841-407B-8BE5-EFED5BF61ABB}"/>
              </a:ext>
            </a:extLst>
          </p:cNvPr>
          <p:cNvSpPr/>
          <p:nvPr/>
        </p:nvSpPr>
        <p:spPr>
          <a:xfrm>
            <a:off x="2034198" y="1883179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D46FCC59-43F1-4975-93D7-4EC6D2E27DCC}"/>
              </a:ext>
            </a:extLst>
          </p:cNvPr>
          <p:cNvSpPr/>
          <p:nvPr/>
        </p:nvSpPr>
        <p:spPr>
          <a:xfrm>
            <a:off x="2381439" y="1883179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CA1166CA-83E5-40B4-A8FD-2BE32655C6C2}"/>
              </a:ext>
            </a:extLst>
          </p:cNvPr>
          <p:cNvSpPr/>
          <p:nvPr/>
        </p:nvSpPr>
        <p:spPr>
          <a:xfrm>
            <a:off x="2728680" y="1883179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6E99A80F-FB5B-4A18-B8ED-0FBCC6327224}"/>
              </a:ext>
            </a:extLst>
          </p:cNvPr>
          <p:cNvGrpSpPr/>
          <p:nvPr/>
        </p:nvGrpSpPr>
        <p:grpSpPr>
          <a:xfrm>
            <a:off x="2024554" y="1188696"/>
            <a:ext cx="694482" cy="694482"/>
            <a:chOff x="6898511" y="2734964"/>
            <a:chExt cx="694482" cy="694482"/>
          </a:xfrm>
        </p:grpSpPr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439C4616-3AF8-445C-9C70-3AD13FD4D9D0}"/>
                </a:ext>
              </a:extLst>
            </p:cNvPr>
            <p:cNvSpPr/>
            <p:nvPr/>
          </p:nvSpPr>
          <p:spPr>
            <a:xfrm>
              <a:off x="6898511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17548A91-3853-43BF-A16A-BDB4820B86E6}"/>
                </a:ext>
              </a:extLst>
            </p:cNvPr>
            <p:cNvSpPr/>
            <p:nvPr/>
          </p:nvSpPr>
          <p:spPr>
            <a:xfrm>
              <a:off x="7245752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9A6B0954-8F35-4352-BD9A-539E1A6EF25C}"/>
                </a:ext>
              </a:extLst>
            </p:cNvPr>
            <p:cNvSpPr/>
            <p:nvPr/>
          </p:nvSpPr>
          <p:spPr>
            <a:xfrm>
              <a:off x="6898511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FB63D924-F49A-49FB-9A05-FAAD3EF8A9AD}"/>
                </a:ext>
              </a:extLst>
            </p:cNvPr>
            <p:cNvSpPr/>
            <p:nvPr/>
          </p:nvSpPr>
          <p:spPr>
            <a:xfrm>
              <a:off x="7245752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3F240622-EB61-4AC2-96F5-099C7E1D73FF}"/>
              </a:ext>
            </a:extLst>
          </p:cNvPr>
          <p:cNvSpPr txBox="1"/>
          <p:nvPr/>
        </p:nvSpPr>
        <p:spPr>
          <a:xfrm>
            <a:off x="1948136" y="867019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,3,3)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607C32F7-AA68-4A9A-8AE7-502874E8651F}"/>
              </a:ext>
            </a:extLst>
          </p:cNvPr>
          <p:cNvSpPr/>
          <p:nvPr/>
        </p:nvSpPr>
        <p:spPr>
          <a:xfrm>
            <a:off x="3832132" y="119835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DA17E9B7-BEAA-4B7B-AA2A-0192514349D1}"/>
              </a:ext>
            </a:extLst>
          </p:cNvPr>
          <p:cNvSpPr/>
          <p:nvPr/>
        </p:nvSpPr>
        <p:spPr>
          <a:xfrm>
            <a:off x="4179373" y="119835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AD2799F2-EAA4-4529-B0C5-7CE422A85F44}"/>
              </a:ext>
            </a:extLst>
          </p:cNvPr>
          <p:cNvSpPr/>
          <p:nvPr/>
        </p:nvSpPr>
        <p:spPr>
          <a:xfrm>
            <a:off x="3832132" y="154559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29E88399-48F3-4FB8-A137-0302923885ED}"/>
              </a:ext>
            </a:extLst>
          </p:cNvPr>
          <p:cNvSpPr/>
          <p:nvPr/>
        </p:nvSpPr>
        <p:spPr>
          <a:xfrm>
            <a:off x="4179373" y="154559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9EF4B7C3-1316-4C4D-A463-B4CF31207D6C}"/>
              </a:ext>
            </a:extLst>
          </p:cNvPr>
          <p:cNvSpPr/>
          <p:nvPr/>
        </p:nvSpPr>
        <p:spPr>
          <a:xfrm>
            <a:off x="5132354" y="119835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61AD35C9-5E1B-4AB7-91C8-D1C62EE05721}"/>
              </a:ext>
            </a:extLst>
          </p:cNvPr>
          <p:cNvSpPr/>
          <p:nvPr/>
        </p:nvSpPr>
        <p:spPr>
          <a:xfrm>
            <a:off x="5479595" y="119835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72832507-86AD-42CC-BE74-3EA950DFD855}"/>
              </a:ext>
            </a:extLst>
          </p:cNvPr>
          <p:cNvSpPr/>
          <p:nvPr/>
        </p:nvSpPr>
        <p:spPr>
          <a:xfrm>
            <a:off x="5132354" y="154559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457DDEC5-64F6-4AFB-82EE-C19C49EB2254}"/>
              </a:ext>
            </a:extLst>
          </p:cNvPr>
          <p:cNvSpPr/>
          <p:nvPr/>
        </p:nvSpPr>
        <p:spPr>
          <a:xfrm>
            <a:off x="5479595" y="154559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857BEC3E-B98F-4230-B141-6E8850B2A227}"/>
              </a:ext>
            </a:extLst>
          </p:cNvPr>
          <p:cNvSpPr txBox="1"/>
          <p:nvPr/>
        </p:nvSpPr>
        <p:spPr>
          <a:xfrm>
            <a:off x="3489935" y="851115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3399FF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,2,2)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FA84D13E-2B85-42B3-942C-D99D1C2F83FF}"/>
              </a:ext>
            </a:extLst>
          </p:cNvPr>
          <p:cNvSpPr txBox="1"/>
          <p:nvPr/>
        </p:nvSpPr>
        <p:spPr>
          <a:xfrm>
            <a:off x="4956062" y="831704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3399FF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,2,2)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8AFDFE5-B9FD-4818-AB58-7AA6D55D7C62}"/>
              </a:ext>
            </a:extLst>
          </p:cNvPr>
          <p:cNvSpPr/>
          <p:nvPr/>
        </p:nvSpPr>
        <p:spPr>
          <a:xfrm>
            <a:off x="297084" y="5100853"/>
            <a:ext cx="9549114" cy="111758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018B74EC-269F-4D51-84AD-AA78C68FA56B}"/>
              </a:ext>
            </a:extLst>
          </p:cNvPr>
          <p:cNvSpPr/>
          <p:nvPr/>
        </p:nvSpPr>
        <p:spPr>
          <a:xfrm>
            <a:off x="378730" y="5166766"/>
            <a:ext cx="9390303" cy="99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B2B3367-8F94-48DF-954B-2619AC2C56B9}"/>
              </a:ext>
            </a:extLst>
          </p:cNvPr>
          <p:cNvGrpSpPr/>
          <p:nvPr/>
        </p:nvGrpSpPr>
        <p:grpSpPr>
          <a:xfrm>
            <a:off x="455896" y="5226295"/>
            <a:ext cx="9224398" cy="874737"/>
            <a:chOff x="563926" y="3253567"/>
            <a:chExt cx="8660675" cy="874737"/>
          </a:xfrm>
        </p:grpSpPr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BCA5881F-A936-4E59-A641-D8EFDF944945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2DAD4A9B-7CDD-4342-BA64-A4B429CA3BED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5EAE0F8F-0044-47CF-9655-CE510708F339}"/>
              </a:ext>
            </a:extLst>
          </p:cNvPr>
          <p:cNvGrpSpPr/>
          <p:nvPr/>
        </p:nvGrpSpPr>
        <p:grpSpPr>
          <a:xfrm>
            <a:off x="530530" y="5288111"/>
            <a:ext cx="4479689" cy="758496"/>
            <a:chOff x="563926" y="3253567"/>
            <a:chExt cx="8660675" cy="874737"/>
          </a:xfrm>
        </p:grpSpPr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4C117A34-C9F1-461C-91A8-B23A3B37E4A0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0C3B2FD1-32F8-4440-BB52-4260925DC563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04" name="그룹 203">
            <a:extLst>
              <a:ext uri="{FF2B5EF4-FFF2-40B4-BE49-F238E27FC236}">
                <a16:creationId xmlns:a16="http://schemas.microsoft.com/office/drawing/2014/main" id="{213EF62F-A7F8-436C-B2FC-4BC72DB29A79}"/>
              </a:ext>
            </a:extLst>
          </p:cNvPr>
          <p:cNvGrpSpPr/>
          <p:nvPr/>
        </p:nvGrpSpPr>
        <p:grpSpPr>
          <a:xfrm>
            <a:off x="588406" y="5348576"/>
            <a:ext cx="2124094" cy="650039"/>
            <a:chOff x="563926" y="3253567"/>
            <a:chExt cx="8660675" cy="874737"/>
          </a:xfrm>
        </p:grpSpPr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5DC1C1AC-D43C-44EB-A928-7EA18AD6CC25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C72828B5-7F45-4D3F-930E-66243F506B1A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07" name="그룹 206">
            <a:extLst>
              <a:ext uri="{FF2B5EF4-FFF2-40B4-BE49-F238E27FC236}">
                <a16:creationId xmlns:a16="http://schemas.microsoft.com/office/drawing/2014/main" id="{0DA572F2-BDA1-460F-B2B9-C45CECAB4F20}"/>
              </a:ext>
            </a:extLst>
          </p:cNvPr>
          <p:cNvGrpSpPr/>
          <p:nvPr/>
        </p:nvGrpSpPr>
        <p:grpSpPr>
          <a:xfrm>
            <a:off x="646279" y="5401729"/>
            <a:ext cx="946299" cy="529542"/>
            <a:chOff x="563926" y="3253567"/>
            <a:chExt cx="8660675" cy="874737"/>
          </a:xfrm>
        </p:grpSpPr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EE0AAD35-4072-4047-A862-D922EAEFEE59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4E24D754-0BC7-47DD-874D-A1729AC7C219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0964C26C-F996-4E6A-9E64-7542277D1918}"/>
              </a:ext>
            </a:extLst>
          </p:cNvPr>
          <p:cNvGrpSpPr/>
          <p:nvPr/>
        </p:nvGrpSpPr>
        <p:grpSpPr>
          <a:xfrm>
            <a:off x="1708326" y="5414170"/>
            <a:ext cx="946299" cy="529542"/>
            <a:chOff x="563926" y="3253567"/>
            <a:chExt cx="8660675" cy="874737"/>
          </a:xfrm>
        </p:grpSpPr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8945D849-C0E4-4931-B767-F00AAB7106A5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FF3ECF9A-ECF8-4E01-A16C-30FFD8EBD297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13" name="그룹 212">
            <a:extLst>
              <a:ext uri="{FF2B5EF4-FFF2-40B4-BE49-F238E27FC236}">
                <a16:creationId xmlns:a16="http://schemas.microsoft.com/office/drawing/2014/main" id="{54DDFB84-CAD4-4E3E-AE8A-1D7A18AFA459}"/>
              </a:ext>
            </a:extLst>
          </p:cNvPr>
          <p:cNvGrpSpPr/>
          <p:nvPr/>
        </p:nvGrpSpPr>
        <p:grpSpPr>
          <a:xfrm>
            <a:off x="2828250" y="5345083"/>
            <a:ext cx="2124094" cy="650039"/>
            <a:chOff x="563926" y="3253567"/>
            <a:chExt cx="8660675" cy="874737"/>
          </a:xfrm>
        </p:grpSpPr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1B27663E-69F1-4D17-9979-45C415AA9614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62D96BD5-6C4C-4F8D-8510-946483CAACA7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16" name="그룹 215">
            <a:extLst>
              <a:ext uri="{FF2B5EF4-FFF2-40B4-BE49-F238E27FC236}">
                <a16:creationId xmlns:a16="http://schemas.microsoft.com/office/drawing/2014/main" id="{04007756-0221-4F2E-9A2E-9A4BD6188574}"/>
              </a:ext>
            </a:extLst>
          </p:cNvPr>
          <p:cNvGrpSpPr/>
          <p:nvPr/>
        </p:nvGrpSpPr>
        <p:grpSpPr>
          <a:xfrm>
            <a:off x="2886123" y="5398236"/>
            <a:ext cx="946299" cy="529542"/>
            <a:chOff x="563926" y="3253567"/>
            <a:chExt cx="8660675" cy="874737"/>
          </a:xfrm>
        </p:grpSpPr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id="{907EF6DF-D9D5-4130-A4BE-777D8CFC7E79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10AB6A68-6BAA-4248-BF95-371AAC8AD5C8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19" name="그룹 218">
            <a:extLst>
              <a:ext uri="{FF2B5EF4-FFF2-40B4-BE49-F238E27FC236}">
                <a16:creationId xmlns:a16="http://schemas.microsoft.com/office/drawing/2014/main" id="{CFC3828E-993D-4F8E-B333-B2B6179669D1}"/>
              </a:ext>
            </a:extLst>
          </p:cNvPr>
          <p:cNvGrpSpPr/>
          <p:nvPr/>
        </p:nvGrpSpPr>
        <p:grpSpPr>
          <a:xfrm>
            <a:off x="3948170" y="5410677"/>
            <a:ext cx="946299" cy="529542"/>
            <a:chOff x="563926" y="3253567"/>
            <a:chExt cx="8660675" cy="874737"/>
          </a:xfrm>
        </p:grpSpPr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95643077-C600-4DF2-9C45-C76F71A99EE6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1" name="직사각형 220">
              <a:extLst>
                <a:ext uri="{FF2B5EF4-FFF2-40B4-BE49-F238E27FC236}">
                  <a16:creationId xmlns:a16="http://schemas.microsoft.com/office/drawing/2014/main" id="{BDB6CE69-2163-4845-9956-60831795ACE1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421AC1BC-FD08-4025-A5D3-0A6FE76D05BE}"/>
              </a:ext>
            </a:extLst>
          </p:cNvPr>
          <p:cNvGrpSpPr/>
          <p:nvPr/>
        </p:nvGrpSpPr>
        <p:grpSpPr>
          <a:xfrm>
            <a:off x="5134350" y="5276836"/>
            <a:ext cx="4479689" cy="758496"/>
            <a:chOff x="563926" y="3253567"/>
            <a:chExt cx="8660675" cy="874737"/>
          </a:xfrm>
        </p:grpSpPr>
        <p:sp>
          <p:nvSpPr>
            <p:cNvPr id="241" name="직사각형 240">
              <a:extLst>
                <a:ext uri="{FF2B5EF4-FFF2-40B4-BE49-F238E27FC236}">
                  <a16:creationId xmlns:a16="http://schemas.microsoft.com/office/drawing/2014/main" id="{B6764F9E-BF07-40CF-AF6B-069BC9F8D681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id="{6E2A7DFA-1C23-4110-9F3C-9D3879927D82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43" name="그룹 242">
            <a:extLst>
              <a:ext uri="{FF2B5EF4-FFF2-40B4-BE49-F238E27FC236}">
                <a16:creationId xmlns:a16="http://schemas.microsoft.com/office/drawing/2014/main" id="{CAAF285F-7711-4200-A22A-77692648B1EC}"/>
              </a:ext>
            </a:extLst>
          </p:cNvPr>
          <p:cNvGrpSpPr/>
          <p:nvPr/>
        </p:nvGrpSpPr>
        <p:grpSpPr>
          <a:xfrm>
            <a:off x="5192226" y="5337301"/>
            <a:ext cx="2124094" cy="650039"/>
            <a:chOff x="563926" y="3253567"/>
            <a:chExt cx="8660675" cy="874737"/>
          </a:xfrm>
        </p:grpSpPr>
        <p:sp>
          <p:nvSpPr>
            <p:cNvPr id="244" name="직사각형 243">
              <a:extLst>
                <a:ext uri="{FF2B5EF4-FFF2-40B4-BE49-F238E27FC236}">
                  <a16:creationId xmlns:a16="http://schemas.microsoft.com/office/drawing/2014/main" id="{0B24824D-C936-479B-AF51-8F49541DBCB3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5" name="직사각형 244">
              <a:extLst>
                <a:ext uri="{FF2B5EF4-FFF2-40B4-BE49-F238E27FC236}">
                  <a16:creationId xmlns:a16="http://schemas.microsoft.com/office/drawing/2014/main" id="{493C9E35-8475-4E47-A1E2-6071A8CB16F0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46" name="그룹 245">
            <a:extLst>
              <a:ext uri="{FF2B5EF4-FFF2-40B4-BE49-F238E27FC236}">
                <a16:creationId xmlns:a16="http://schemas.microsoft.com/office/drawing/2014/main" id="{F67040C0-15E0-4FD7-B299-862FED8D2F8A}"/>
              </a:ext>
            </a:extLst>
          </p:cNvPr>
          <p:cNvGrpSpPr/>
          <p:nvPr/>
        </p:nvGrpSpPr>
        <p:grpSpPr>
          <a:xfrm>
            <a:off x="5250099" y="5390454"/>
            <a:ext cx="946299" cy="529542"/>
            <a:chOff x="563926" y="3253567"/>
            <a:chExt cx="8660675" cy="874737"/>
          </a:xfrm>
        </p:grpSpPr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id="{8A3DCCBA-0114-4242-95FC-E5F7A62183AF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8" name="직사각형 247">
              <a:extLst>
                <a:ext uri="{FF2B5EF4-FFF2-40B4-BE49-F238E27FC236}">
                  <a16:creationId xmlns:a16="http://schemas.microsoft.com/office/drawing/2014/main" id="{1E87FF60-C665-4AAC-9FB6-09E16A88EC52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49" name="그룹 248">
            <a:extLst>
              <a:ext uri="{FF2B5EF4-FFF2-40B4-BE49-F238E27FC236}">
                <a16:creationId xmlns:a16="http://schemas.microsoft.com/office/drawing/2014/main" id="{A4DC349E-391E-4A7A-A4A9-9ABA0AD7BA37}"/>
              </a:ext>
            </a:extLst>
          </p:cNvPr>
          <p:cNvGrpSpPr/>
          <p:nvPr/>
        </p:nvGrpSpPr>
        <p:grpSpPr>
          <a:xfrm>
            <a:off x="6312146" y="5402895"/>
            <a:ext cx="946299" cy="529542"/>
            <a:chOff x="563926" y="3253567"/>
            <a:chExt cx="8660675" cy="874737"/>
          </a:xfrm>
        </p:grpSpPr>
        <p:sp>
          <p:nvSpPr>
            <p:cNvPr id="250" name="직사각형 249">
              <a:extLst>
                <a:ext uri="{FF2B5EF4-FFF2-40B4-BE49-F238E27FC236}">
                  <a16:creationId xmlns:a16="http://schemas.microsoft.com/office/drawing/2014/main" id="{2F20DC46-519C-49FC-9FBA-5C3DDD23422A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1" name="직사각형 250">
              <a:extLst>
                <a:ext uri="{FF2B5EF4-FFF2-40B4-BE49-F238E27FC236}">
                  <a16:creationId xmlns:a16="http://schemas.microsoft.com/office/drawing/2014/main" id="{4524E59E-BC6E-4F68-AEE8-4CE6B1004EA7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52" name="그룹 251">
            <a:extLst>
              <a:ext uri="{FF2B5EF4-FFF2-40B4-BE49-F238E27FC236}">
                <a16:creationId xmlns:a16="http://schemas.microsoft.com/office/drawing/2014/main" id="{0772C971-AEFC-421E-9105-2BFE126BF807}"/>
              </a:ext>
            </a:extLst>
          </p:cNvPr>
          <p:cNvGrpSpPr/>
          <p:nvPr/>
        </p:nvGrpSpPr>
        <p:grpSpPr>
          <a:xfrm>
            <a:off x="7432070" y="5333808"/>
            <a:ext cx="2124094" cy="650039"/>
            <a:chOff x="563926" y="3253567"/>
            <a:chExt cx="8660675" cy="874737"/>
          </a:xfrm>
        </p:grpSpPr>
        <p:sp>
          <p:nvSpPr>
            <p:cNvPr id="253" name="직사각형 252">
              <a:extLst>
                <a:ext uri="{FF2B5EF4-FFF2-40B4-BE49-F238E27FC236}">
                  <a16:creationId xmlns:a16="http://schemas.microsoft.com/office/drawing/2014/main" id="{BE07479D-B3D5-48D5-9693-B66462815EC4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4" name="직사각형 253">
              <a:extLst>
                <a:ext uri="{FF2B5EF4-FFF2-40B4-BE49-F238E27FC236}">
                  <a16:creationId xmlns:a16="http://schemas.microsoft.com/office/drawing/2014/main" id="{DB18A14D-9677-458C-B7CB-E03B32D47DDD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55" name="그룹 254">
            <a:extLst>
              <a:ext uri="{FF2B5EF4-FFF2-40B4-BE49-F238E27FC236}">
                <a16:creationId xmlns:a16="http://schemas.microsoft.com/office/drawing/2014/main" id="{24DBF757-2E9A-48DA-B67F-E066DFD89A9B}"/>
              </a:ext>
            </a:extLst>
          </p:cNvPr>
          <p:cNvGrpSpPr/>
          <p:nvPr/>
        </p:nvGrpSpPr>
        <p:grpSpPr>
          <a:xfrm>
            <a:off x="7489943" y="5386961"/>
            <a:ext cx="946299" cy="529542"/>
            <a:chOff x="563926" y="3253567"/>
            <a:chExt cx="8660675" cy="874737"/>
          </a:xfrm>
        </p:grpSpPr>
        <p:sp>
          <p:nvSpPr>
            <p:cNvPr id="256" name="직사각형 255">
              <a:extLst>
                <a:ext uri="{FF2B5EF4-FFF2-40B4-BE49-F238E27FC236}">
                  <a16:creationId xmlns:a16="http://schemas.microsoft.com/office/drawing/2014/main" id="{7F7F506F-FC67-473B-B741-205C8AB8F12F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D4631950-3039-453F-9D7C-8822CD4CE707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58" name="그룹 257">
            <a:extLst>
              <a:ext uri="{FF2B5EF4-FFF2-40B4-BE49-F238E27FC236}">
                <a16:creationId xmlns:a16="http://schemas.microsoft.com/office/drawing/2014/main" id="{D2718486-8C7A-405F-8363-BFA990C44DD2}"/>
              </a:ext>
            </a:extLst>
          </p:cNvPr>
          <p:cNvGrpSpPr/>
          <p:nvPr/>
        </p:nvGrpSpPr>
        <p:grpSpPr>
          <a:xfrm>
            <a:off x="8551990" y="5399402"/>
            <a:ext cx="946299" cy="529542"/>
            <a:chOff x="563926" y="3253567"/>
            <a:chExt cx="8660675" cy="874737"/>
          </a:xfrm>
        </p:grpSpPr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31B0BC71-88C3-4AAE-95E3-79A854F78178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0" name="직사각형 259">
              <a:extLst>
                <a:ext uri="{FF2B5EF4-FFF2-40B4-BE49-F238E27FC236}">
                  <a16:creationId xmlns:a16="http://schemas.microsoft.com/office/drawing/2014/main" id="{B8E1D81C-5B32-4B7D-AC53-809999DDE43D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1055167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합성곱</a:t>
            </a: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풀링 구현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합성곱 구현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E03F93-8F9B-4A79-A2DD-06EFA53F3154}"/>
              </a:ext>
            </a:extLst>
          </p:cNvPr>
          <p:cNvSpPr txBox="1"/>
          <p:nvPr/>
        </p:nvSpPr>
        <p:spPr>
          <a:xfrm>
            <a:off x="2154813" y="2561289"/>
            <a:ext cx="5570756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pt-BR" altLang="ko-KR">
                <a:solidFill>
                  <a:schemeClr val="tx1"/>
                </a:solidFill>
                <a:latin typeface="Consolas" panose="020B0609020204030204" pitchFamily="49" charset="0"/>
              </a:rPr>
              <a:t>col[:, :, 0, 0, :, :] = img[:, :, 0:2:1, 0:2:1]</a:t>
            </a:r>
          </a:p>
          <a:p>
            <a:pPr algn="l"/>
            <a:r>
              <a:rPr lang="pt-BR" altLang="ko-KR">
                <a:solidFill>
                  <a:schemeClr val="tx1"/>
                </a:solidFill>
                <a:latin typeface="Consolas" panose="020B0609020204030204" pitchFamily="49" charset="0"/>
              </a:rPr>
              <a:t>col[:, :, 0, 1, :, :] = img[:, :, 0:2:1, 1:3:1]</a:t>
            </a:r>
          </a:p>
          <a:p>
            <a:pPr algn="l"/>
            <a:r>
              <a:rPr lang="pt-BR" altLang="ko-KR">
                <a:solidFill>
                  <a:schemeClr val="tx1"/>
                </a:solidFill>
                <a:latin typeface="Consolas" panose="020B0609020204030204" pitchFamily="49" charset="0"/>
              </a:rPr>
              <a:t>col[:, :, 1, 0, :, :] = img[:, :, 1:3:1, 0:2:1]</a:t>
            </a:r>
          </a:p>
          <a:p>
            <a:pPr algn="l"/>
            <a:r>
              <a:rPr lang="pt-BR" altLang="ko-KR">
                <a:solidFill>
                  <a:schemeClr val="tx1"/>
                </a:solidFill>
                <a:latin typeface="Consolas" panose="020B0609020204030204" pitchFamily="49" charset="0"/>
              </a:rPr>
              <a:t>col[:, :, 1, 1, :, :] = img[:, :, 1:3:1, 1:3:1]</a:t>
            </a:r>
            <a:endParaRPr lang="en-US" altLang="ko-KR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38F7C94F-F349-4621-BDC8-4FB2A3A8DE85}"/>
              </a:ext>
            </a:extLst>
          </p:cNvPr>
          <p:cNvSpPr/>
          <p:nvPr/>
        </p:nvSpPr>
        <p:spPr>
          <a:xfrm>
            <a:off x="2034198" y="118869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111248AC-93A6-4D57-974A-87350159E939}"/>
              </a:ext>
            </a:extLst>
          </p:cNvPr>
          <p:cNvSpPr/>
          <p:nvPr/>
        </p:nvSpPr>
        <p:spPr>
          <a:xfrm>
            <a:off x="2381439" y="118869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A60BBAAE-2AA2-4571-B81A-F9ED10EAC2AF}"/>
              </a:ext>
            </a:extLst>
          </p:cNvPr>
          <p:cNvSpPr/>
          <p:nvPr/>
        </p:nvSpPr>
        <p:spPr>
          <a:xfrm>
            <a:off x="2728680" y="118869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6B3A24B4-10E3-4587-B6F9-4EB29C42AA6B}"/>
              </a:ext>
            </a:extLst>
          </p:cNvPr>
          <p:cNvSpPr/>
          <p:nvPr/>
        </p:nvSpPr>
        <p:spPr>
          <a:xfrm>
            <a:off x="2034198" y="153593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886BEB75-11EF-465D-B72C-7777B8A94ABC}"/>
              </a:ext>
            </a:extLst>
          </p:cNvPr>
          <p:cNvSpPr/>
          <p:nvPr/>
        </p:nvSpPr>
        <p:spPr>
          <a:xfrm>
            <a:off x="2381439" y="153593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8078080D-55D3-408C-B307-99199DF54349}"/>
              </a:ext>
            </a:extLst>
          </p:cNvPr>
          <p:cNvSpPr/>
          <p:nvPr/>
        </p:nvSpPr>
        <p:spPr>
          <a:xfrm>
            <a:off x="2728680" y="153593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4C3EAEBC-D841-407B-8BE5-EFED5BF61ABB}"/>
              </a:ext>
            </a:extLst>
          </p:cNvPr>
          <p:cNvSpPr/>
          <p:nvPr/>
        </p:nvSpPr>
        <p:spPr>
          <a:xfrm>
            <a:off x="2034198" y="1883179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D46FCC59-43F1-4975-93D7-4EC6D2E27DCC}"/>
              </a:ext>
            </a:extLst>
          </p:cNvPr>
          <p:cNvSpPr/>
          <p:nvPr/>
        </p:nvSpPr>
        <p:spPr>
          <a:xfrm>
            <a:off x="2381439" y="1883179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CA1166CA-83E5-40B4-A8FD-2BE32655C6C2}"/>
              </a:ext>
            </a:extLst>
          </p:cNvPr>
          <p:cNvSpPr/>
          <p:nvPr/>
        </p:nvSpPr>
        <p:spPr>
          <a:xfrm>
            <a:off x="2728680" y="1883179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6E99A80F-FB5B-4A18-B8ED-0FBCC6327224}"/>
              </a:ext>
            </a:extLst>
          </p:cNvPr>
          <p:cNvGrpSpPr/>
          <p:nvPr/>
        </p:nvGrpSpPr>
        <p:grpSpPr>
          <a:xfrm>
            <a:off x="2024554" y="1188696"/>
            <a:ext cx="694482" cy="694482"/>
            <a:chOff x="6898511" y="2734964"/>
            <a:chExt cx="694482" cy="694482"/>
          </a:xfrm>
        </p:grpSpPr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439C4616-3AF8-445C-9C70-3AD13FD4D9D0}"/>
                </a:ext>
              </a:extLst>
            </p:cNvPr>
            <p:cNvSpPr/>
            <p:nvPr/>
          </p:nvSpPr>
          <p:spPr>
            <a:xfrm>
              <a:off x="6898511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17548A91-3853-43BF-A16A-BDB4820B86E6}"/>
                </a:ext>
              </a:extLst>
            </p:cNvPr>
            <p:cNvSpPr/>
            <p:nvPr/>
          </p:nvSpPr>
          <p:spPr>
            <a:xfrm>
              <a:off x="7245752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9A6B0954-8F35-4352-BD9A-539E1A6EF25C}"/>
                </a:ext>
              </a:extLst>
            </p:cNvPr>
            <p:cNvSpPr/>
            <p:nvPr/>
          </p:nvSpPr>
          <p:spPr>
            <a:xfrm>
              <a:off x="6898511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FB63D924-F49A-49FB-9A05-FAAD3EF8A9AD}"/>
                </a:ext>
              </a:extLst>
            </p:cNvPr>
            <p:cNvSpPr/>
            <p:nvPr/>
          </p:nvSpPr>
          <p:spPr>
            <a:xfrm>
              <a:off x="7245752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3F240622-EB61-4AC2-96F5-099C7E1D73FF}"/>
              </a:ext>
            </a:extLst>
          </p:cNvPr>
          <p:cNvSpPr txBox="1"/>
          <p:nvPr/>
        </p:nvSpPr>
        <p:spPr>
          <a:xfrm>
            <a:off x="1948136" y="867019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,3,3)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607C32F7-AA68-4A9A-8AE7-502874E8651F}"/>
              </a:ext>
            </a:extLst>
          </p:cNvPr>
          <p:cNvSpPr/>
          <p:nvPr/>
        </p:nvSpPr>
        <p:spPr>
          <a:xfrm>
            <a:off x="3832132" y="119835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DA17E9B7-BEAA-4B7B-AA2A-0192514349D1}"/>
              </a:ext>
            </a:extLst>
          </p:cNvPr>
          <p:cNvSpPr/>
          <p:nvPr/>
        </p:nvSpPr>
        <p:spPr>
          <a:xfrm>
            <a:off x="4179373" y="119835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AD2799F2-EAA4-4529-B0C5-7CE422A85F44}"/>
              </a:ext>
            </a:extLst>
          </p:cNvPr>
          <p:cNvSpPr/>
          <p:nvPr/>
        </p:nvSpPr>
        <p:spPr>
          <a:xfrm>
            <a:off x="3832132" y="154559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29E88399-48F3-4FB8-A137-0302923885ED}"/>
              </a:ext>
            </a:extLst>
          </p:cNvPr>
          <p:cNvSpPr/>
          <p:nvPr/>
        </p:nvSpPr>
        <p:spPr>
          <a:xfrm>
            <a:off x="4179373" y="154559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9EF4B7C3-1316-4C4D-A463-B4CF31207D6C}"/>
              </a:ext>
            </a:extLst>
          </p:cNvPr>
          <p:cNvSpPr/>
          <p:nvPr/>
        </p:nvSpPr>
        <p:spPr>
          <a:xfrm>
            <a:off x="5132354" y="119835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61AD35C9-5E1B-4AB7-91C8-D1C62EE05721}"/>
              </a:ext>
            </a:extLst>
          </p:cNvPr>
          <p:cNvSpPr/>
          <p:nvPr/>
        </p:nvSpPr>
        <p:spPr>
          <a:xfrm>
            <a:off x="5479595" y="119835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72832507-86AD-42CC-BE74-3EA950DFD855}"/>
              </a:ext>
            </a:extLst>
          </p:cNvPr>
          <p:cNvSpPr/>
          <p:nvPr/>
        </p:nvSpPr>
        <p:spPr>
          <a:xfrm>
            <a:off x="5132354" y="154559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457DDEC5-64F6-4AFB-82EE-C19C49EB2254}"/>
              </a:ext>
            </a:extLst>
          </p:cNvPr>
          <p:cNvSpPr/>
          <p:nvPr/>
        </p:nvSpPr>
        <p:spPr>
          <a:xfrm>
            <a:off x="5479595" y="154559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857BEC3E-B98F-4230-B141-6E8850B2A227}"/>
              </a:ext>
            </a:extLst>
          </p:cNvPr>
          <p:cNvSpPr txBox="1"/>
          <p:nvPr/>
        </p:nvSpPr>
        <p:spPr>
          <a:xfrm>
            <a:off x="3489935" y="851115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3399FF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,2,2)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FA84D13E-2B85-42B3-942C-D99D1C2F83FF}"/>
              </a:ext>
            </a:extLst>
          </p:cNvPr>
          <p:cNvSpPr txBox="1"/>
          <p:nvPr/>
        </p:nvSpPr>
        <p:spPr>
          <a:xfrm>
            <a:off x="4956062" y="831704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3399FF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,2,2)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8AFDFE5-B9FD-4818-AB58-7AA6D55D7C62}"/>
              </a:ext>
            </a:extLst>
          </p:cNvPr>
          <p:cNvSpPr/>
          <p:nvPr/>
        </p:nvSpPr>
        <p:spPr>
          <a:xfrm>
            <a:off x="297084" y="5100853"/>
            <a:ext cx="9549114" cy="111758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018B74EC-269F-4D51-84AD-AA78C68FA56B}"/>
              </a:ext>
            </a:extLst>
          </p:cNvPr>
          <p:cNvSpPr/>
          <p:nvPr/>
        </p:nvSpPr>
        <p:spPr>
          <a:xfrm>
            <a:off x="378730" y="5166766"/>
            <a:ext cx="9390303" cy="99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B2B3367-8F94-48DF-954B-2619AC2C56B9}"/>
              </a:ext>
            </a:extLst>
          </p:cNvPr>
          <p:cNvGrpSpPr/>
          <p:nvPr/>
        </p:nvGrpSpPr>
        <p:grpSpPr>
          <a:xfrm>
            <a:off x="455896" y="5226295"/>
            <a:ext cx="9224398" cy="874737"/>
            <a:chOff x="563926" y="3253567"/>
            <a:chExt cx="8660675" cy="874737"/>
          </a:xfrm>
        </p:grpSpPr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BCA5881F-A936-4E59-A641-D8EFDF944945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2DAD4A9B-7CDD-4342-BA64-A4B429CA3BED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5EAE0F8F-0044-47CF-9655-CE510708F339}"/>
              </a:ext>
            </a:extLst>
          </p:cNvPr>
          <p:cNvGrpSpPr/>
          <p:nvPr/>
        </p:nvGrpSpPr>
        <p:grpSpPr>
          <a:xfrm>
            <a:off x="530530" y="5288111"/>
            <a:ext cx="4479689" cy="758496"/>
            <a:chOff x="563926" y="3253567"/>
            <a:chExt cx="8660675" cy="874737"/>
          </a:xfrm>
        </p:grpSpPr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4C117A34-C9F1-461C-91A8-B23A3B37E4A0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0C3B2FD1-32F8-4440-BB52-4260925DC563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04" name="그룹 203">
            <a:extLst>
              <a:ext uri="{FF2B5EF4-FFF2-40B4-BE49-F238E27FC236}">
                <a16:creationId xmlns:a16="http://schemas.microsoft.com/office/drawing/2014/main" id="{213EF62F-A7F8-436C-B2FC-4BC72DB29A79}"/>
              </a:ext>
            </a:extLst>
          </p:cNvPr>
          <p:cNvGrpSpPr/>
          <p:nvPr/>
        </p:nvGrpSpPr>
        <p:grpSpPr>
          <a:xfrm>
            <a:off x="588406" y="5348576"/>
            <a:ext cx="2124094" cy="650039"/>
            <a:chOff x="563926" y="3253567"/>
            <a:chExt cx="8660675" cy="874737"/>
          </a:xfrm>
        </p:grpSpPr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5DC1C1AC-D43C-44EB-A928-7EA18AD6CC25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C72828B5-7F45-4D3F-930E-66243F506B1A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07" name="그룹 206">
            <a:extLst>
              <a:ext uri="{FF2B5EF4-FFF2-40B4-BE49-F238E27FC236}">
                <a16:creationId xmlns:a16="http://schemas.microsoft.com/office/drawing/2014/main" id="{0DA572F2-BDA1-460F-B2B9-C45CECAB4F20}"/>
              </a:ext>
            </a:extLst>
          </p:cNvPr>
          <p:cNvGrpSpPr/>
          <p:nvPr/>
        </p:nvGrpSpPr>
        <p:grpSpPr>
          <a:xfrm>
            <a:off x="646279" y="5401729"/>
            <a:ext cx="946299" cy="529542"/>
            <a:chOff x="563926" y="3253567"/>
            <a:chExt cx="8660675" cy="874737"/>
          </a:xfrm>
        </p:grpSpPr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EE0AAD35-4072-4047-A862-D922EAEFEE59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4E24D754-0BC7-47DD-874D-A1729AC7C219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0964C26C-F996-4E6A-9E64-7542277D1918}"/>
              </a:ext>
            </a:extLst>
          </p:cNvPr>
          <p:cNvGrpSpPr/>
          <p:nvPr/>
        </p:nvGrpSpPr>
        <p:grpSpPr>
          <a:xfrm>
            <a:off x="1708326" y="5414170"/>
            <a:ext cx="946299" cy="529542"/>
            <a:chOff x="563926" y="3253567"/>
            <a:chExt cx="8660675" cy="874737"/>
          </a:xfrm>
        </p:grpSpPr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8945D849-C0E4-4931-B767-F00AAB7106A5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FF3ECF9A-ECF8-4E01-A16C-30FFD8EBD297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13" name="그룹 212">
            <a:extLst>
              <a:ext uri="{FF2B5EF4-FFF2-40B4-BE49-F238E27FC236}">
                <a16:creationId xmlns:a16="http://schemas.microsoft.com/office/drawing/2014/main" id="{54DDFB84-CAD4-4E3E-AE8A-1D7A18AFA459}"/>
              </a:ext>
            </a:extLst>
          </p:cNvPr>
          <p:cNvGrpSpPr/>
          <p:nvPr/>
        </p:nvGrpSpPr>
        <p:grpSpPr>
          <a:xfrm>
            <a:off x="2828250" y="5345083"/>
            <a:ext cx="2124094" cy="650039"/>
            <a:chOff x="563926" y="3253567"/>
            <a:chExt cx="8660675" cy="874737"/>
          </a:xfrm>
        </p:grpSpPr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1B27663E-69F1-4D17-9979-45C415AA9614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62D96BD5-6C4C-4F8D-8510-946483CAACA7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16" name="그룹 215">
            <a:extLst>
              <a:ext uri="{FF2B5EF4-FFF2-40B4-BE49-F238E27FC236}">
                <a16:creationId xmlns:a16="http://schemas.microsoft.com/office/drawing/2014/main" id="{04007756-0221-4F2E-9A2E-9A4BD6188574}"/>
              </a:ext>
            </a:extLst>
          </p:cNvPr>
          <p:cNvGrpSpPr/>
          <p:nvPr/>
        </p:nvGrpSpPr>
        <p:grpSpPr>
          <a:xfrm>
            <a:off x="2886123" y="5398236"/>
            <a:ext cx="946299" cy="529542"/>
            <a:chOff x="563926" y="3253567"/>
            <a:chExt cx="8660675" cy="874737"/>
          </a:xfrm>
        </p:grpSpPr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id="{907EF6DF-D9D5-4130-A4BE-777D8CFC7E79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10AB6A68-6BAA-4248-BF95-371AAC8AD5C8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19" name="그룹 218">
            <a:extLst>
              <a:ext uri="{FF2B5EF4-FFF2-40B4-BE49-F238E27FC236}">
                <a16:creationId xmlns:a16="http://schemas.microsoft.com/office/drawing/2014/main" id="{CFC3828E-993D-4F8E-B333-B2B6179669D1}"/>
              </a:ext>
            </a:extLst>
          </p:cNvPr>
          <p:cNvGrpSpPr/>
          <p:nvPr/>
        </p:nvGrpSpPr>
        <p:grpSpPr>
          <a:xfrm>
            <a:off x="3948170" y="5410677"/>
            <a:ext cx="946299" cy="529542"/>
            <a:chOff x="563926" y="3253567"/>
            <a:chExt cx="8660675" cy="874737"/>
          </a:xfrm>
        </p:grpSpPr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95643077-C600-4DF2-9C45-C76F71A99EE6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1" name="직사각형 220">
              <a:extLst>
                <a:ext uri="{FF2B5EF4-FFF2-40B4-BE49-F238E27FC236}">
                  <a16:creationId xmlns:a16="http://schemas.microsoft.com/office/drawing/2014/main" id="{BDB6CE69-2163-4845-9956-60831795ACE1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421AC1BC-FD08-4025-A5D3-0A6FE76D05BE}"/>
              </a:ext>
            </a:extLst>
          </p:cNvPr>
          <p:cNvGrpSpPr/>
          <p:nvPr/>
        </p:nvGrpSpPr>
        <p:grpSpPr>
          <a:xfrm>
            <a:off x="5134350" y="5276836"/>
            <a:ext cx="4479689" cy="758496"/>
            <a:chOff x="563926" y="3253567"/>
            <a:chExt cx="8660675" cy="874737"/>
          </a:xfrm>
        </p:grpSpPr>
        <p:sp>
          <p:nvSpPr>
            <p:cNvPr id="241" name="직사각형 240">
              <a:extLst>
                <a:ext uri="{FF2B5EF4-FFF2-40B4-BE49-F238E27FC236}">
                  <a16:creationId xmlns:a16="http://schemas.microsoft.com/office/drawing/2014/main" id="{B6764F9E-BF07-40CF-AF6B-069BC9F8D681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id="{6E2A7DFA-1C23-4110-9F3C-9D3879927D82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43" name="그룹 242">
            <a:extLst>
              <a:ext uri="{FF2B5EF4-FFF2-40B4-BE49-F238E27FC236}">
                <a16:creationId xmlns:a16="http://schemas.microsoft.com/office/drawing/2014/main" id="{CAAF285F-7711-4200-A22A-77692648B1EC}"/>
              </a:ext>
            </a:extLst>
          </p:cNvPr>
          <p:cNvGrpSpPr/>
          <p:nvPr/>
        </p:nvGrpSpPr>
        <p:grpSpPr>
          <a:xfrm>
            <a:off x="5192226" y="5337301"/>
            <a:ext cx="2124094" cy="650039"/>
            <a:chOff x="563926" y="3253567"/>
            <a:chExt cx="8660675" cy="874737"/>
          </a:xfrm>
        </p:grpSpPr>
        <p:sp>
          <p:nvSpPr>
            <p:cNvPr id="244" name="직사각형 243">
              <a:extLst>
                <a:ext uri="{FF2B5EF4-FFF2-40B4-BE49-F238E27FC236}">
                  <a16:creationId xmlns:a16="http://schemas.microsoft.com/office/drawing/2014/main" id="{0B24824D-C936-479B-AF51-8F49541DBCB3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5" name="직사각형 244">
              <a:extLst>
                <a:ext uri="{FF2B5EF4-FFF2-40B4-BE49-F238E27FC236}">
                  <a16:creationId xmlns:a16="http://schemas.microsoft.com/office/drawing/2014/main" id="{493C9E35-8475-4E47-A1E2-6071A8CB16F0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46" name="그룹 245">
            <a:extLst>
              <a:ext uri="{FF2B5EF4-FFF2-40B4-BE49-F238E27FC236}">
                <a16:creationId xmlns:a16="http://schemas.microsoft.com/office/drawing/2014/main" id="{F67040C0-15E0-4FD7-B299-862FED8D2F8A}"/>
              </a:ext>
            </a:extLst>
          </p:cNvPr>
          <p:cNvGrpSpPr/>
          <p:nvPr/>
        </p:nvGrpSpPr>
        <p:grpSpPr>
          <a:xfrm>
            <a:off x="5250099" y="5390454"/>
            <a:ext cx="946299" cy="529542"/>
            <a:chOff x="563926" y="3253567"/>
            <a:chExt cx="8660675" cy="874737"/>
          </a:xfrm>
        </p:grpSpPr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id="{8A3DCCBA-0114-4242-95FC-E5F7A62183AF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8" name="직사각형 247">
              <a:extLst>
                <a:ext uri="{FF2B5EF4-FFF2-40B4-BE49-F238E27FC236}">
                  <a16:creationId xmlns:a16="http://schemas.microsoft.com/office/drawing/2014/main" id="{1E87FF60-C665-4AAC-9FB6-09E16A88EC52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49" name="그룹 248">
            <a:extLst>
              <a:ext uri="{FF2B5EF4-FFF2-40B4-BE49-F238E27FC236}">
                <a16:creationId xmlns:a16="http://schemas.microsoft.com/office/drawing/2014/main" id="{A4DC349E-391E-4A7A-A4A9-9ABA0AD7BA37}"/>
              </a:ext>
            </a:extLst>
          </p:cNvPr>
          <p:cNvGrpSpPr/>
          <p:nvPr/>
        </p:nvGrpSpPr>
        <p:grpSpPr>
          <a:xfrm>
            <a:off x="6312146" y="5402895"/>
            <a:ext cx="946299" cy="529542"/>
            <a:chOff x="563926" y="3253567"/>
            <a:chExt cx="8660675" cy="874737"/>
          </a:xfrm>
        </p:grpSpPr>
        <p:sp>
          <p:nvSpPr>
            <p:cNvPr id="250" name="직사각형 249">
              <a:extLst>
                <a:ext uri="{FF2B5EF4-FFF2-40B4-BE49-F238E27FC236}">
                  <a16:creationId xmlns:a16="http://schemas.microsoft.com/office/drawing/2014/main" id="{2F20DC46-519C-49FC-9FBA-5C3DDD23422A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1" name="직사각형 250">
              <a:extLst>
                <a:ext uri="{FF2B5EF4-FFF2-40B4-BE49-F238E27FC236}">
                  <a16:creationId xmlns:a16="http://schemas.microsoft.com/office/drawing/2014/main" id="{4524E59E-BC6E-4F68-AEE8-4CE6B1004EA7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52" name="그룹 251">
            <a:extLst>
              <a:ext uri="{FF2B5EF4-FFF2-40B4-BE49-F238E27FC236}">
                <a16:creationId xmlns:a16="http://schemas.microsoft.com/office/drawing/2014/main" id="{0772C971-AEFC-421E-9105-2BFE126BF807}"/>
              </a:ext>
            </a:extLst>
          </p:cNvPr>
          <p:cNvGrpSpPr/>
          <p:nvPr/>
        </p:nvGrpSpPr>
        <p:grpSpPr>
          <a:xfrm>
            <a:off x="7432070" y="5333808"/>
            <a:ext cx="2124094" cy="650039"/>
            <a:chOff x="563926" y="3253567"/>
            <a:chExt cx="8660675" cy="874737"/>
          </a:xfrm>
        </p:grpSpPr>
        <p:sp>
          <p:nvSpPr>
            <p:cNvPr id="253" name="직사각형 252">
              <a:extLst>
                <a:ext uri="{FF2B5EF4-FFF2-40B4-BE49-F238E27FC236}">
                  <a16:creationId xmlns:a16="http://schemas.microsoft.com/office/drawing/2014/main" id="{BE07479D-B3D5-48D5-9693-B66462815EC4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4" name="직사각형 253">
              <a:extLst>
                <a:ext uri="{FF2B5EF4-FFF2-40B4-BE49-F238E27FC236}">
                  <a16:creationId xmlns:a16="http://schemas.microsoft.com/office/drawing/2014/main" id="{DB18A14D-9677-458C-B7CB-E03B32D47DDD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55" name="그룹 254">
            <a:extLst>
              <a:ext uri="{FF2B5EF4-FFF2-40B4-BE49-F238E27FC236}">
                <a16:creationId xmlns:a16="http://schemas.microsoft.com/office/drawing/2014/main" id="{24DBF757-2E9A-48DA-B67F-E066DFD89A9B}"/>
              </a:ext>
            </a:extLst>
          </p:cNvPr>
          <p:cNvGrpSpPr/>
          <p:nvPr/>
        </p:nvGrpSpPr>
        <p:grpSpPr>
          <a:xfrm>
            <a:off x="7489943" y="5386961"/>
            <a:ext cx="946299" cy="529542"/>
            <a:chOff x="563926" y="3253567"/>
            <a:chExt cx="8660675" cy="874737"/>
          </a:xfrm>
        </p:grpSpPr>
        <p:sp>
          <p:nvSpPr>
            <p:cNvPr id="256" name="직사각형 255">
              <a:extLst>
                <a:ext uri="{FF2B5EF4-FFF2-40B4-BE49-F238E27FC236}">
                  <a16:creationId xmlns:a16="http://schemas.microsoft.com/office/drawing/2014/main" id="{7F7F506F-FC67-473B-B741-205C8AB8F12F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D4631950-3039-453F-9D7C-8822CD4CE707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58" name="그룹 257">
            <a:extLst>
              <a:ext uri="{FF2B5EF4-FFF2-40B4-BE49-F238E27FC236}">
                <a16:creationId xmlns:a16="http://schemas.microsoft.com/office/drawing/2014/main" id="{D2718486-8C7A-405F-8363-BFA990C44DD2}"/>
              </a:ext>
            </a:extLst>
          </p:cNvPr>
          <p:cNvGrpSpPr/>
          <p:nvPr/>
        </p:nvGrpSpPr>
        <p:grpSpPr>
          <a:xfrm>
            <a:off x="8551990" y="5399402"/>
            <a:ext cx="946299" cy="529542"/>
            <a:chOff x="563926" y="3253567"/>
            <a:chExt cx="8660675" cy="874737"/>
          </a:xfrm>
        </p:grpSpPr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31B0BC71-88C3-4AAE-95E3-79A854F78178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0" name="직사각형 259">
              <a:extLst>
                <a:ext uri="{FF2B5EF4-FFF2-40B4-BE49-F238E27FC236}">
                  <a16:creationId xmlns:a16="http://schemas.microsoft.com/office/drawing/2014/main" id="{B8E1D81C-5B32-4B7D-AC53-809999DDE43D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552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CA7D42-9171-4D1E-B949-2EC45E46093A}"/>
              </a:ext>
            </a:extLst>
          </p:cNvPr>
          <p:cNvSpPr txBox="1"/>
          <p:nvPr/>
        </p:nvSpPr>
        <p:spPr>
          <a:xfrm>
            <a:off x="517097" y="1055984"/>
            <a:ext cx="35536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차원 배열에서 </a:t>
            </a: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합성곱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수행 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 mode='valid' )</a:t>
            </a:r>
            <a:endParaRPr lang="ko-KR" altLang="en-US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0987ACA-4FBC-4F26-A08F-40D1EF9C3D56}"/>
              </a:ext>
            </a:extLst>
          </p:cNvPr>
          <p:cNvSpPr/>
          <p:nvPr/>
        </p:nvSpPr>
        <p:spPr>
          <a:xfrm>
            <a:off x="2264979" y="2054778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B607FD9-28B1-422B-809F-F1752570DAF9}"/>
              </a:ext>
            </a:extLst>
          </p:cNvPr>
          <p:cNvSpPr/>
          <p:nvPr/>
        </p:nvSpPr>
        <p:spPr>
          <a:xfrm>
            <a:off x="2632835" y="2054778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6203DD3-6C26-4586-B422-7D10A3886334}"/>
              </a:ext>
            </a:extLst>
          </p:cNvPr>
          <p:cNvSpPr/>
          <p:nvPr/>
        </p:nvSpPr>
        <p:spPr>
          <a:xfrm>
            <a:off x="3000691" y="2054778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FC0C880-B9CD-47AF-9E22-3449A3082F7A}"/>
              </a:ext>
            </a:extLst>
          </p:cNvPr>
          <p:cNvSpPr/>
          <p:nvPr/>
        </p:nvSpPr>
        <p:spPr>
          <a:xfrm>
            <a:off x="2264979" y="2422634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388696F-34A5-4355-9822-C6895A3E8E8C}"/>
              </a:ext>
            </a:extLst>
          </p:cNvPr>
          <p:cNvSpPr/>
          <p:nvPr/>
        </p:nvSpPr>
        <p:spPr>
          <a:xfrm>
            <a:off x="2632835" y="2422634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729291C-2624-4AD1-835A-BC29F41653D0}"/>
              </a:ext>
            </a:extLst>
          </p:cNvPr>
          <p:cNvSpPr/>
          <p:nvPr/>
        </p:nvSpPr>
        <p:spPr>
          <a:xfrm>
            <a:off x="3000691" y="2422634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F86A795-07C2-4FD7-ABCE-210A5D8E971D}"/>
              </a:ext>
            </a:extLst>
          </p:cNvPr>
          <p:cNvSpPr/>
          <p:nvPr/>
        </p:nvSpPr>
        <p:spPr>
          <a:xfrm>
            <a:off x="2264979" y="2790490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73B5BCE-2EFA-45BD-B313-178EDE39C934}"/>
              </a:ext>
            </a:extLst>
          </p:cNvPr>
          <p:cNvSpPr/>
          <p:nvPr/>
        </p:nvSpPr>
        <p:spPr>
          <a:xfrm>
            <a:off x="2632835" y="2790490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1ADF447-D73F-4D0B-B55A-4E55D8F2B976}"/>
              </a:ext>
            </a:extLst>
          </p:cNvPr>
          <p:cNvSpPr/>
          <p:nvPr/>
        </p:nvSpPr>
        <p:spPr>
          <a:xfrm>
            <a:off x="3000691" y="2790490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FA0B913-4748-4FBE-B1F0-DF17C8A6549C}"/>
              </a:ext>
            </a:extLst>
          </p:cNvPr>
          <p:cNvSpPr txBox="1"/>
          <p:nvPr/>
        </p:nvSpPr>
        <p:spPr>
          <a:xfrm>
            <a:off x="2681149" y="1731617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endParaRPr lang="ko-KR" altLang="en-US" sz="1400">
              <a:solidFill>
                <a:srgbClr val="000000"/>
              </a:solidFill>
              <a:latin typeface="Cambria Math" panose="02040503050406030204" pitchFamily="18" charset="0"/>
              <a:ea typeface="고도 M" panose="02000503000000020004" pitchFamily="2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963B5EC-A215-44BD-8BE9-B79C6BE3DEA6}"/>
              </a:ext>
            </a:extLst>
          </p:cNvPr>
          <p:cNvSpPr txBox="1"/>
          <p:nvPr/>
        </p:nvSpPr>
        <p:spPr>
          <a:xfrm>
            <a:off x="4005704" y="1747001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</a:t>
            </a:r>
            <a:endParaRPr lang="ko-KR" altLang="en-US" sz="1400">
              <a:solidFill>
                <a:srgbClr val="000000"/>
              </a:solidFill>
              <a:latin typeface="Cambria Math" panose="02040503050406030204" pitchFamily="18" charset="0"/>
              <a:ea typeface="고도 M" panose="02000503000000020004" pitchFamily="2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DF210BA-9B65-454C-9818-A10BC5E41CED}"/>
              </a:ext>
            </a:extLst>
          </p:cNvPr>
          <p:cNvSpPr/>
          <p:nvPr/>
        </p:nvSpPr>
        <p:spPr>
          <a:xfrm>
            <a:off x="3755963" y="2063846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4FAA474-0C29-40E4-B947-429433BAA48F}"/>
              </a:ext>
            </a:extLst>
          </p:cNvPr>
          <p:cNvSpPr/>
          <p:nvPr/>
        </p:nvSpPr>
        <p:spPr>
          <a:xfrm>
            <a:off x="4123819" y="2063846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C41969DD-8028-43CA-9EAA-5E5F3CF3320C}"/>
              </a:ext>
            </a:extLst>
          </p:cNvPr>
          <p:cNvSpPr/>
          <p:nvPr/>
        </p:nvSpPr>
        <p:spPr>
          <a:xfrm>
            <a:off x="3755963" y="2431702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A610FA3-515C-403E-9714-0F4EC7293940}"/>
              </a:ext>
            </a:extLst>
          </p:cNvPr>
          <p:cNvSpPr/>
          <p:nvPr/>
        </p:nvSpPr>
        <p:spPr>
          <a:xfrm>
            <a:off x="4123819" y="2431702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37DD84C-EB36-4BC5-B475-550AFE882F90}"/>
              </a:ext>
            </a:extLst>
          </p:cNvPr>
          <p:cNvSpPr/>
          <p:nvPr/>
        </p:nvSpPr>
        <p:spPr>
          <a:xfrm>
            <a:off x="756744" y="4278516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78E57F2-C23E-4A7B-97B3-1CDDE32AA696}"/>
              </a:ext>
            </a:extLst>
          </p:cNvPr>
          <p:cNvSpPr/>
          <p:nvPr/>
        </p:nvSpPr>
        <p:spPr>
          <a:xfrm>
            <a:off x="1124600" y="4278516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BB137CA-80E1-4EF7-9CBC-65D2D8A6F1B2}"/>
              </a:ext>
            </a:extLst>
          </p:cNvPr>
          <p:cNvSpPr/>
          <p:nvPr/>
        </p:nvSpPr>
        <p:spPr>
          <a:xfrm>
            <a:off x="1492456" y="4278516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F3FE88B-6121-4D48-9010-4BCDCF8C4332}"/>
              </a:ext>
            </a:extLst>
          </p:cNvPr>
          <p:cNvSpPr/>
          <p:nvPr/>
        </p:nvSpPr>
        <p:spPr>
          <a:xfrm>
            <a:off x="756744" y="4646372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0CA7222-C63F-4105-8B20-057D921CF804}"/>
              </a:ext>
            </a:extLst>
          </p:cNvPr>
          <p:cNvSpPr/>
          <p:nvPr/>
        </p:nvSpPr>
        <p:spPr>
          <a:xfrm>
            <a:off x="1124600" y="4646372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F102948-4547-49A5-BE7E-5057CCBE7EBC}"/>
              </a:ext>
            </a:extLst>
          </p:cNvPr>
          <p:cNvSpPr/>
          <p:nvPr/>
        </p:nvSpPr>
        <p:spPr>
          <a:xfrm>
            <a:off x="1492456" y="4646372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D83D861-31EB-4541-95F3-9C477B5CAFA0}"/>
              </a:ext>
            </a:extLst>
          </p:cNvPr>
          <p:cNvSpPr/>
          <p:nvPr/>
        </p:nvSpPr>
        <p:spPr>
          <a:xfrm>
            <a:off x="756744" y="5014228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AC5EFFD8-120A-4962-9CD8-FAD97C83A345}"/>
              </a:ext>
            </a:extLst>
          </p:cNvPr>
          <p:cNvSpPr/>
          <p:nvPr/>
        </p:nvSpPr>
        <p:spPr>
          <a:xfrm>
            <a:off x="1124600" y="5014228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FD01978-9C05-4B16-A7B3-BDCC2C363C1C}"/>
              </a:ext>
            </a:extLst>
          </p:cNvPr>
          <p:cNvSpPr/>
          <p:nvPr/>
        </p:nvSpPr>
        <p:spPr>
          <a:xfrm>
            <a:off x="1492456" y="5014228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0D51CE4B-3C90-438B-B657-888ECE04E929}"/>
              </a:ext>
            </a:extLst>
          </p:cNvPr>
          <p:cNvSpPr/>
          <p:nvPr/>
        </p:nvSpPr>
        <p:spPr>
          <a:xfrm>
            <a:off x="2723937" y="4278516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C0DF0EC9-981F-4184-A9B5-AD33FDC22E76}"/>
              </a:ext>
            </a:extLst>
          </p:cNvPr>
          <p:cNvSpPr/>
          <p:nvPr/>
        </p:nvSpPr>
        <p:spPr>
          <a:xfrm>
            <a:off x="3091793" y="4278516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596E0F6F-28FA-4C01-93AE-D899504C138E}"/>
              </a:ext>
            </a:extLst>
          </p:cNvPr>
          <p:cNvSpPr/>
          <p:nvPr/>
        </p:nvSpPr>
        <p:spPr>
          <a:xfrm>
            <a:off x="3459649" y="4278516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272FC4DC-8BE1-4AF4-87F8-96A692EC64A8}"/>
              </a:ext>
            </a:extLst>
          </p:cNvPr>
          <p:cNvSpPr/>
          <p:nvPr/>
        </p:nvSpPr>
        <p:spPr>
          <a:xfrm>
            <a:off x="2723937" y="4646372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FC38FCE-5485-45FA-9CEA-FEB6C9A64830}"/>
              </a:ext>
            </a:extLst>
          </p:cNvPr>
          <p:cNvSpPr/>
          <p:nvPr/>
        </p:nvSpPr>
        <p:spPr>
          <a:xfrm>
            <a:off x="3091793" y="4646372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7A1D53A5-0210-4E0E-91DC-39F2D8CC4054}"/>
              </a:ext>
            </a:extLst>
          </p:cNvPr>
          <p:cNvSpPr/>
          <p:nvPr/>
        </p:nvSpPr>
        <p:spPr>
          <a:xfrm>
            <a:off x="3459649" y="4646372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FC0988FB-9FFA-4523-9AD9-4E22C4D9BCC1}"/>
              </a:ext>
            </a:extLst>
          </p:cNvPr>
          <p:cNvSpPr/>
          <p:nvPr/>
        </p:nvSpPr>
        <p:spPr>
          <a:xfrm>
            <a:off x="2723937" y="5014228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BCC9507E-E16A-463C-95F5-148EF7F6402D}"/>
              </a:ext>
            </a:extLst>
          </p:cNvPr>
          <p:cNvSpPr/>
          <p:nvPr/>
        </p:nvSpPr>
        <p:spPr>
          <a:xfrm>
            <a:off x="3091793" y="5014228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2BCBB3C1-9DC5-4B16-8617-7F9E7A1CDCB3}"/>
              </a:ext>
            </a:extLst>
          </p:cNvPr>
          <p:cNvSpPr/>
          <p:nvPr/>
        </p:nvSpPr>
        <p:spPr>
          <a:xfrm>
            <a:off x="3459649" y="5014228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20D6A1E-D3B8-4B0D-958B-DF3DE3AD6E0F}"/>
              </a:ext>
            </a:extLst>
          </p:cNvPr>
          <p:cNvGrpSpPr/>
          <p:nvPr/>
        </p:nvGrpSpPr>
        <p:grpSpPr>
          <a:xfrm>
            <a:off x="3102299" y="3903126"/>
            <a:ext cx="1615122" cy="1103568"/>
            <a:chOff x="2723936" y="3910660"/>
            <a:chExt cx="1615122" cy="1103568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776B7521-37DE-4608-B24E-3772E5A7CFE4}"/>
                </a:ext>
              </a:extLst>
            </p:cNvPr>
            <p:cNvSpPr/>
            <p:nvPr/>
          </p:nvSpPr>
          <p:spPr>
            <a:xfrm>
              <a:off x="2723937" y="4278516"/>
              <a:ext cx="735712" cy="735712"/>
            </a:xfrm>
            <a:prstGeom prst="rect">
              <a:avLst/>
            </a:prstGeom>
            <a:noFill/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2B981C8E-3F80-4068-82EF-7754D334D798}"/>
                </a:ext>
              </a:extLst>
            </p:cNvPr>
            <p:cNvCxnSpPr/>
            <p:nvPr/>
          </p:nvCxnSpPr>
          <p:spPr>
            <a:xfrm flipH="1">
              <a:off x="2723937" y="3910660"/>
              <a:ext cx="879409" cy="3678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3AC72843-0275-4708-BCDF-2E69C5CFA201}"/>
                </a:ext>
              </a:extLst>
            </p:cNvPr>
            <p:cNvCxnSpPr/>
            <p:nvPr/>
          </p:nvCxnSpPr>
          <p:spPr>
            <a:xfrm flipH="1">
              <a:off x="2723936" y="4646372"/>
              <a:ext cx="879409" cy="3678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9297AB39-99BE-4AF0-85A1-0D0CD9732012}"/>
                </a:ext>
              </a:extLst>
            </p:cNvPr>
            <p:cNvCxnSpPr/>
            <p:nvPr/>
          </p:nvCxnSpPr>
          <p:spPr>
            <a:xfrm flipH="1">
              <a:off x="3459649" y="4638838"/>
              <a:ext cx="879409" cy="3678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E6CD322C-7DE2-4F92-85FB-EB58B58EBBF1}"/>
                </a:ext>
              </a:extLst>
            </p:cNvPr>
            <p:cNvCxnSpPr/>
            <p:nvPr/>
          </p:nvCxnSpPr>
          <p:spPr>
            <a:xfrm flipH="1">
              <a:off x="3459649" y="3914427"/>
              <a:ext cx="879409" cy="3678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468BD9B9-19E0-4E8C-ACF5-E3AA03E7A4DE}"/>
                </a:ext>
              </a:extLst>
            </p:cNvPr>
            <p:cNvGrpSpPr/>
            <p:nvPr/>
          </p:nvGrpSpPr>
          <p:grpSpPr>
            <a:xfrm>
              <a:off x="3603346" y="3910660"/>
              <a:ext cx="735712" cy="735712"/>
              <a:chOff x="1529267" y="3727541"/>
              <a:chExt cx="735712" cy="735712"/>
            </a:xfrm>
          </p:grpSpPr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3C5FA93C-46F8-4C37-9C2A-ABCD63C0203F}"/>
                  </a:ext>
                </a:extLst>
              </p:cNvPr>
              <p:cNvSpPr/>
              <p:nvPr/>
            </p:nvSpPr>
            <p:spPr>
              <a:xfrm>
                <a:off x="1529267" y="3727541"/>
                <a:ext cx="367856" cy="36785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Consolas" panose="020B0609020204030204" pitchFamily="49" charset="0"/>
                  </a:rPr>
                  <a:t>2</a:t>
                </a:r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AAA0D15C-B37D-4AC2-B0F9-76072B23F21D}"/>
                  </a:ext>
                </a:extLst>
              </p:cNvPr>
              <p:cNvSpPr/>
              <p:nvPr/>
            </p:nvSpPr>
            <p:spPr>
              <a:xfrm>
                <a:off x="1897123" y="3727541"/>
                <a:ext cx="367856" cy="36785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Consolas" panose="020B0609020204030204" pitchFamily="49" charset="0"/>
                  </a:rPr>
                  <a:t>0</a:t>
                </a:r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8A12C96B-258B-48A3-B1EA-78FF8FF3490C}"/>
                  </a:ext>
                </a:extLst>
              </p:cNvPr>
              <p:cNvSpPr/>
              <p:nvPr/>
            </p:nvSpPr>
            <p:spPr>
              <a:xfrm>
                <a:off x="1529267" y="4095397"/>
                <a:ext cx="367856" cy="36785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Consolas" panose="020B0609020204030204" pitchFamily="49" charset="0"/>
                  </a:rPr>
                  <a:t>0</a:t>
                </a:r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A270A976-E550-4346-A080-F3CD0D0D87E7}"/>
                  </a:ext>
                </a:extLst>
              </p:cNvPr>
              <p:cNvSpPr/>
              <p:nvPr/>
            </p:nvSpPr>
            <p:spPr>
              <a:xfrm>
                <a:off x="1897123" y="4095397"/>
                <a:ext cx="367856" cy="36785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Consolas" panose="020B0609020204030204" pitchFamily="49" charset="0"/>
                  </a:rPr>
                  <a:t>0</a:t>
                </a:r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5A7ABD4F-131D-481A-98C9-44424911E915}"/>
              </a:ext>
            </a:extLst>
          </p:cNvPr>
          <p:cNvSpPr/>
          <p:nvPr/>
        </p:nvSpPr>
        <p:spPr>
          <a:xfrm>
            <a:off x="5083510" y="4278516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ED6D2FAA-6776-49B0-8E42-D629D8567B41}"/>
              </a:ext>
            </a:extLst>
          </p:cNvPr>
          <p:cNvSpPr/>
          <p:nvPr/>
        </p:nvSpPr>
        <p:spPr>
          <a:xfrm>
            <a:off x="5451366" y="4278516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000EE1B4-CBBA-4DB5-89C6-C31CB98C67C7}"/>
              </a:ext>
            </a:extLst>
          </p:cNvPr>
          <p:cNvSpPr/>
          <p:nvPr/>
        </p:nvSpPr>
        <p:spPr>
          <a:xfrm>
            <a:off x="5819222" y="4278516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D5A5F537-A84A-421A-B925-69C879C358AB}"/>
              </a:ext>
            </a:extLst>
          </p:cNvPr>
          <p:cNvSpPr/>
          <p:nvPr/>
        </p:nvSpPr>
        <p:spPr>
          <a:xfrm>
            <a:off x="5083510" y="4646372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8B4BB039-B565-4A47-9896-480113AE8A33}"/>
              </a:ext>
            </a:extLst>
          </p:cNvPr>
          <p:cNvSpPr/>
          <p:nvPr/>
        </p:nvSpPr>
        <p:spPr>
          <a:xfrm>
            <a:off x="5451366" y="4646372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6B5556CE-0642-4041-BE75-B9776A153EC1}"/>
              </a:ext>
            </a:extLst>
          </p:cNvPr>
          <p:cNvSpPr/>
          <p:nvPr/>
        </p:nvSpPr>
        <p:spPr>
          <a:xfrm>
            <a:off x="5819222" y="4646372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09C9A056-3196-4773-9C38-7B8A50B1211F}"/>
              </a:ext>
            </a:extLst>
          </p:cNvPr>
          <p:cNvSpPr/>
          <p:nvPr/>
        </p:nvSpPr>
        <p:spPr>
          <a:xfrm>
            <a:off x="5083510" y="5014228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D9714F09-F7C9-46F4-9188-E0AAE3368916}"/>
              </a:ext>
            </a:extLst>
          </p:cNvPr>
          <p:cNvSpPr/>
          <p:nvPr/>
        </p:nvSpPr>
        <p:spPr>
          <a:xfrm>
            <a:off x="5451366" y="5014228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58CACF39-97D5-4034-9824-841F814EDBCA}"/>
              </a:ext>
            </a:extLst>
          </p:cNvPr>
          <p:cNvSpPr/>
          <p:nvPr/>
        </p:nvSpPr>
        <p:spPr>
          <a:xfrm>
            <a:off x="5819222" y="5014228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82F567B7-CBC6-4151-A993-E64CD2894831}"/>
              </a:ext>
            </a:extLst>
          </p:cNvPr>
          <p:cNvGrpSpPr/>
          <p:nvPr/>
        </p:nvGrpSpPr>
        <p:grpSpPr>
          <a:xfrm>
            <a:off x="5088764" y="4278520"/>
            <a:ext cx="1615122" cy="1103568"/>
            <a:chOff x="2723936" y="3910660"/>
            <a:chExt cx="1615122" cy="1103568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BB030FAA-2C3C-4121-B297-9C5DD2C6288C}"/>
                </a:ext>
              </a:extLst>
            </p:cNvPr>
            <p:cNvSpPr/>
            <p:nvPr/>
          </p:nvSpPr>
          <p:spPr>
            <a:xfrm>
              <a:off x="2723937" y="4278516"/>
              <a:ext cx="735712" cy="735712"/>
            </a:xfrm>
            <a:prstGeom prst="rect">
              <a:avLst/>
            </a:prstGeom>
            <a:noFill/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5E8CC4EB-C48B-49EB-B05C-2C36D84923C8}"/>
                </a:ext>
              </a:extLst>
            </p:cNvPr>
            <p:cNvCxnSpPr/>
            <p:nvPr/>
          </p:nvCxnSpPr>
          <p:spPr>
            <a:xfrm flipH="1">
              <a:off x="2723937" y="3910660"/>
              <a:ext cx="879409" cy="3678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>
              <a:extLst>
                <a:ext uri="{FF2B5EF4-FFF2-40B4-BE49-F238E27FC236}">
                  <a16:creationId xmlns:a16="http://schemas.microsoft.com/office/drawing/2014/main" id="{C8A6781F-C7E0-4BAD-B8EB-221A9E06ED0B}"/>
                </a:ext>
              </a:extLst>
            </p:cNvPr>
            <p:cNvCxnSpPr/>
            <p:nvPr/>
          </p:nvCxnSpPr>
          <p:spPr>
            <a:xfrm flipH="1">
              <a:off x="2723936" y="4646372"/>
              <a:ext cx="879409" cy="3678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952E72AC-42A0-45A0-988C-6003B38ED70E}"/>
                </a:ext>
              </a:extLst>
            </p:cNvPr>
            <p:cNvCxnSpPr/>
            <p:nvPr/>
          </p:nvCxnSpPr>
          <p:spPr>
            <a:xfrm flipH="1">
              <a:off x="3459649" y="4638838"/>
              <a:ext cx="879409" cy="3678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id="{5CE2FA1E-CED3-41FE-BF5E-3B6E2E1A2164}"/>
                </a:ext>
              </a:extLst>
            </p:cNvPr>
            <p:cNvCxnSpPr/>
            <p:nvPr/>
          </p:nvCxnSpPr>
          <p:spPr>
            <a:xfrm flipH="1">
              <a:off x="3459649" y="3914427"/>
              <a:ext cx="879409" cy="3678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E6585843-AE97-4165-97C7-9D3705F6F450}"/>
                </a:ext>
              </a:extLst>
            </p:cNvPr>
            <p:cNvGrpSpPr/>
            <p:nvPr/>
          </p:nvGrpSpPr>
          <p:grpSpPr>
            <a:xfrm>
              <a:off x="3603346" y="3910660"/>
              <a:ext cx="735712" cy="735712"/>
              <a:chOff x="1529267" y="3727541"/>
              <a:chExt cx="735712" cy="735712"/>
            </a:xfrm>
          </p:grpSpPr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5B5EE9B7-E2B1-42FA-BCBC-FF5B3B92B6B8}"/>
                  </a:ext>
                </a:extLst>
              </p:cNvPr>
              <p:cNvSpPr/>
              <p:nvPr/>
            </p:nvSpPr>
            <p:spPr>
              <a:xfrm>
                <a:off x="1529267" y="3727541"/>
                <a:ext cx="367856" cy="36785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Consolas" panose="020B0609020204030204" pitchFamily="49" charset="0"/>
                  </a:rPr>
                  <a:t>2</a:t>
                </a:r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33243D25-E1F5-49A2-BFA0-175EABEE4BED}"/>
                  </a:ext>
                </a:extLst>
              </p:cNvPr>
              <p:cNvSpPr/>
              <p:nvPr/>
            </p:nvSpPr>
            <p:spPr>
              <a:xfrm>
                <a:off x="1897123" y="3727541"/>
                <a:ext cx="367856" cy="36785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Consolas" panose="020B0609020204030204" pitchFamily="49" charset="0"/>
                  </a:rPr>
                  <a:t>0</a:t>
                </a:r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278768F1-4040-4BEE-93F8-29440939AF82}"/>
                  </a:ext>
                </a:extLst>
              </p:cNvPr>
              <p:cNvSpPr/>
              <p:nvPr/>
            </p:nvSpPr>
            <p:spPr>
              <a:xfrm>
                <a:off x="1529267" y="4095397"/>
                <a:ext cx="367856" cy="36785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Consolas" panose="020B0609020204030204" pitchFamily="49" charset="0"/>
                  </a:rPr>
                  <a:t>0</a:t>
                </a:r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4AF5C9FC-DD19-4CFD-936A-382F32C9D7DC}"/>
                  </a:ext>
                </a:extLst>
              </p:cNvPr>
              <p:cNvSpPr/>
              <p:nvPr/>
            </p:nvSpPr>
            <p:spPr>
              <a:xfrm>
                <a:off x="1897123" y="4095397"/>
                <a:ext cx="367856" cy="36785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Consolas" panose="020B0609020204030204" pitchFamily="49" charset="0"/>
                  </a:rPr>
                  <a:t>0</a:t>
                </a:r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FDF0A5EF-84E9-4EE8-8567-16832739DD99}"/>
              </a:ext>
            </a:extLst>
          </p:cNvPr>
          <p:cNvSpPr/>
          <p:nvPr/>
        </p:nvSpPr>
        <p:spPr>
          <a:xfrm>
            <a:off x="7143537" y="4278512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C657EE58-9913-4A2C-9845-C84E2DF25783}"/>
              </a:ext>
            </a:extLst>
          </p:cNvPr>
          <p:cNvSpPr/>
          <p:nvPr/>
        </p:nvSpPr>
        <p:spPr>
          <a:xfrm>
            <a:off x="7511393" y="4278512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BB424072-B80E-45CF-91B8-4AE65A6F1772}"/>
              </a:ext>
            </a:extLst>
          </p:cNvPr>
          <p:cNvSpPr/>
          <p:nvPr/>
        </p:nvSpPr>
        <p:spPr>
          <a:xfrm>
            <a:off x="7879249" y="4278512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D9C74B0F-2E37-4B49-9454-3C1D0E8CF8B6}"/>
              </a:ext>
            </a:extLst>
          </p:cNvPr>
          <p:cNvSpPr/>
          <p:nvPr/>
        </p:nvSpPr>
        <p:spPr>
          <a:xfrm>
            <a:off x="7143537" y="4646368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BE09A538-C9BA-443A-9F8E-122C7B735084}"/>
              </a:ext>
            </a:extLst>
          </p:cNvPr>
          <p:cNvSpPr/>
          <p:nvPr/>
        </p:nvSpPr>
        <p:spPr>
          <a:xfrm>
            <a:off x="7511393" y="4646368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99572B86-939D-4D07-A1D0-5CD05F94EC35}"/>
              </a:ext>
            </a:extLst>
          </p:cNvPr>
          <p:cNvSpPr/>
          <p:nvPr/>
        </p:nvSpPr>
        <p:spPr>
          <a:xfrm>
            <a:off x="7879249" y="4646368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E977F3E7-FF9E-4093-9B31-DCB3C5D1AD13}"/>
              </a:ext>
            </a:extLst>
          </p:cNvPr>
          <p:cNvSpPr/>
          <p:nvPr/>
        </p:nvSpPr>
        <p:spPr>
          <a:xfrm>
            <a:off x="7143537" y="5014224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3AA47070-E5E0-4589-AAEB-7B33F14C23A5}"/>
              </a:ext>
            </a:extLst>
          </p:cNvPr>
          <p:cNvSpPr/>
          <p:nvPr/>
        </p:nvSpPr>
        <p:spPr>
          <a:xfrm>
            <a:off x="7511393" y="5014224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70204A87-4255-4203-842B-E58F89DD95D3}"/>
              </a:ext>
            </a:extLst>
          </p:cNvPr>
          <p:cNvSpPr/>
          <p:nvPr/>
        </p:nvSpPr>
        <p:spPr>
          <a:xfrm>
            <a:off x="7879249" y="5014224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4313A24B-4BDE-43E6-B4E3-840E653B011F}"/>
              </a:ext>
            </a:extLst>
          </p:cNvPr>
          <p:cNvGrpSpPr/>
          <p:nvPr/>
        </p:nvGrpSpPr>
        <p:grpSpPr>
          <a:xfrm>
            <a:off x="7500886" y="4278516"/>
            <a:ext cx="1615122" cy="1103568"/>
            <a:chOff x="2723936" y="3910660"/>
            <a:chExt cx="1615122" cy="1103568"/>
          </a:xfrm>
        </p:grpSpPr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0B5F6BF2-91BA-4B4E-AEFB-90CC95BD7736}"/>
                </a:ext>
              </a:extLst>
            </p:cNvPr>
            <p:cNvSpPr/>
            <p:nvPr/>
          </p:nvSpPr>
          <p:spPr>
            <a:xfrm>
              <a:off x="2723937" y="4278516"/>
              <a:ext cx="735712" cy="735712"/>
            </a:xfrm>
            <a:prstGeom prst="rect">
              <a:avLst/>
            </a:prstGeom>
            <a:noFill/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id="{30B02160-81A4-4029-9DBC-726FEE65A348}"/>
                </a:ext>
              </a:extLst>
            </p:cNvPr>
            <p:cNvCxnSpPr/>
            <p:nvPr/>
          </p:nvCxnSpPr>
          <p:spPr>
            <a:xfrm flipH="1">
              <a:off x="2723937" y="3910660"/>
              <a:ext cx="879409" cy="3678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F357C2C0-FE97-4211-AFF4-C30F7FF43614}"/>
                </a:ext>
              </a:extLst>
            </p:cNvPr>
            <p:cNvCxnSpPr/>
            <p:nvPr/>
          </p:nvCxnSpPr>
          <p:spPr>
            <a:xfrm flipH="1">
              <a:off x="2723936" y="4646372"/>
              <a:ext cx="879409" cy="3678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>
              <a:extLst>
                <a:ext uri="{FF2B5EF4-FFF2-40B4-BE49-F238E27FC236}">
                  <a16:creationId xmlns:a16="http://schemas.microsoft.com/office/drawing/2014/main" id="{3A58C3EC-8331-4AE4-A20D-5C71C5F65D29}"/>
                </a:ext>
              </a:extLst>
            </p:cNvPr>
            <p:cNvCxnSpPr/>
            <p:nvPr/>
          </p:nvCxnSpPr>
          <p:spPr>
            <a:xfrm flipH="1">
              <a:off x="3459649" y="4638838"/>
              <a:ext cx="879409" cy="3678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>
              <a:extLst>
                <a:ext uri="{FF2B5EF4-FFF2-40B4-BE49-F238E27FC236}">
                  <a16:creationId xmlns:a16="http://schemas.microsoft.com/office/drawing/2014/main" id="{F7556413-56EA-470D-8C3A-BBCE21DBAA98}"/>
                </a:ext>
              </a:extLst>
            </p:cNvPr>
            <p:cNvCxnSpPr/>
            <p:nvPr/>
          </p:nvCxnSpPr>
          <p:spPr>
            <a:xfrm flipH="1">
              <a:off x="3459649" y="3914427"/>
              <a:ext cx="879409" cy="3678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7" name="그룹 166">
              <a:extLst>
                <a:ext uri="{FF2B5EF4-FFF2-40B4-BE49-F238E27FC236}">
                  <a16:creationId xmlns:a16="http://schemas.microsoft.com/office/drawing/2014/main" id="{C2E2265B-7658-4B53-B22A-9C528EC84468}"/>
                </a:ext>
              </a:extLst>
            </p:cNvPr>
            <p:cNvGrpSpPr/>
            <p:nvPr/>
          </p:nvGrpSpPr>
          <p:grpSpPr>
            <a:xfrm>
              <a:off x="3603346" y="3910660"/>
              <a:ext cx="735712" cy="735712"/>
              <a:chOff x="1529267" y="3727541"/>
              <a:chExt cx="735712" cy="735712"/>
            </a:xfrm>
          </p:grpSpPr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744E7A1F-9082-4526-8CAB-7D2F71C3A03D}"/>
                  </a:ext>
                </a:extLst>
              </p:cNvPr>
              <p:cNvSpPr/>
              <p:nvPr/>
            </p:nvSpPr>
            <p:spPr>
              <a:xfrm>
                <a:off x="1529267" y="3727541"/>
                <a:ext cx="367856" cy="36785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Consolas" panose="020B0609020204030204" pitchFamily="49" charset="0"/>
                  </a:rPr>
                  <a:t>2</a:t>
                </a:r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9A880308-8D0C-402D-BA31-B10338016DB1}"/>
                  </a:ext>
                </a:extLst>
              </p:cNvPr>
              <p:cNvSpPr/>
              <p:nvPr/>
            </p:nvSpPr>
            <p:spPr>
              <a:xfrm>
                <a:off x="1897123" y="3727541"/>
                <a:ext cx="367856" cy="36785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Consolas" panose="020B0609020204030204" pitchFamily="49" charset="0"/>
                  </a:rPr>
                  <a:t>0</a:t>
                </a:r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70" name="직사각형 169">
                <a:extLst>
                  <a:ext uri="{FF2B5EF4-FFF2-40B4-BE49-F238E27FC236}">
                    <a16:creationId xmlns:a16="http://schemas.microsoft.com/office/drawing/2014/main" id="{E5FB4857-2D00-4F00-875D-1915DF4591AB}"/>
                  </a:ext>
                </a:extLst>
              </p:cNvPr>
              <p:cNvSpPr/>
              <p:nvPr/>
            </p:nvSpPr>
            <p:spPr>
              <a:xfrm>
                <a:off x="1529267" y="4095397"/>
                <a:ext cx="367856" cy="36785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Consolas" panose="020B0609020204030204" pitchFamily="49" charset="0"/>
                  </a:rPr>
                  <a:t>0</a:t>
                </a:r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0FC06880-4E57-428D-903E-69C49574153D}"/>
                  </a:ext>
                </a:extLst>
              </p:cNvPr>
              <p:cNvSpPr/>
              <p:nvPr/>
            </p:nvSpPr>
            <p:spPr>
              <a:xfrm>
                <a:off x="1897123" y="4095397"/>
                <a:ext cx="367856" cy="36785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Consolas" panose="020B0609020204030204" pitchFamily="49" charset="0"/>
                  </a:rPr>
                  <a:t>0</a:t>
                </a:r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172" name="TextBox 171">
            <a:extLst>
              <a:ext uri="{FF2B5EF4-FFF2-40B4-BE49-F238E27FC236}">
                <a16:creationId xmlns:a16="http://schemas.microsoft.com/office/drawing/2014/main" id="{9BE2C36F-7D9F-48E6-ACC2-D4D1A573F3B8}"/>
              </a:ext>
            </a:extLst>
          </p:cNvPr>
          <p:cNvSpPr txBox="1"/>
          <p:nvPr/>
        </p:nvSpPr>
        <p:spPr>
          <a:xfrm>
            <a:off x="1022875" y="5525017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=&gt; 2</a:t>
            </a:r>
            <a:endParaRPr lang="ko-KR" altLang="en-US" sz="12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D9CC4D41-1E77-4FE9-9350-8F6006B6ECE7}"/>
              </a:ext>
            </a:extLst>
          </p:cNvPr>
          <p:cNvSpPr txBox="1"/>
          <p:nvPr/>
        </p:nvSpPr>
        <p:spPr>
          <a:xfrm>
            <a:off x="3126333" y="5525017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=&gt; 4</a:t>
            </a:r>
            <a:endParaRPr lang="ko-KR" altLang="en-US" sz="12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1D7E794A-DACE-4A4B-9685-A21E53F0D84C}"/>
              </a:ext>
            </a:extLst>
          </p:cNvPr>
          <p:cNvSpPr txBox="1"/>
          <p:nvPr/>
        </p:nvSpPr>
        <p:spPr>
          <a:xfrm>
            <a:off x="5518722" y="5514812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=&gt; 8</a:t>
            </a:r>
            <a:endParaRPr lang="ko-KR" altLang="en-US" sz="12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875174A8-6326-4F36-B22B-600FB75F48FC}"/>
              </a:ext>
            </a:extLst>
          </p:cNvPr>
          <p:cNvSpPr txBox="1"/>
          <p:nvPr/>
        </p:nvSpPr>
        <p:spPr>
          <a:xfrm>
            <a:off x="7529272" y="5530883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=&gt; 10</a:t>
            </a:r>
            <a:endParaRPr lang="ko-KR" altLang="en-US" sz="12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AF31CAA6-1A2A-42D4-99EA-25DBA1F6BA41}"/>
              </a:ext>
            </a:extLst>
          </p:cNvPr>
          <p:cNvSpPr/>
          <p:nvPr/>
        </p:nvSpPr>
        <p:spPr>
          <a:xfrm>
            <a:off x="5389571" y="1541736"/>
            <a:ext cx="3958679" cy="1384995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x =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np.array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([[1, 2, 3],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      [4, 5, 6],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      [7, 8, 9]])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w =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np.array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([[2, 0], [0, 0]])</a:t>
            </a:r>
          </a:p>
          <a:p>
            <a:r>
              <a:rPr lang="fr-FR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from scipy.signal import correlate2d</a:t>
            </a:r>
          </a:p>
          <a:p>
            <a:r>
              <a:rPr lang="fr-FR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correlate2d(x, w, mode='valid')</a:t>
            </a:r>
            <a:endParaRPr lang="en-US" altLang="ko-KR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28AF5E98-71E1-45BB-AAC8-6EFE9DC4EC61}"/>
              </a:ext>
            </a:extLst>
          </p:cNvPr>
          <p:cNvGrpSpPr/>
          <p:nvPr/>
        </p:nvGrpSpPr>
        <p:grpSpPr>
          <a:xfrm>
            <a:off x="712941" y="3910656"/>
            <a:ext cx="1615122" cy="1103568"/>
            <a:chOff x="2723936" y="3910660"/>
            <a:chExt cx="1615122" cy="1103568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CBEF7C2B-3431-4F38-AD38-6DD521207AFD}"/>
                </a:ext>
              </a:extLst>
            </p:cNvPr>
            <p:cNvSpPr/>
            <p:nvPr/>
          </p:nvSpPr>
          <p:spPr>
            <a:xfrm>
              <a:off x="2723937" y="4278516"/>
              <a:ext cx="735712" cy="735712"/>
            </a:xfrm>
            <a:prstGeom prst="rect">
              <a:avLst/>
            </a:prstGeom>
            <a:noFill/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74B82633-28E2-46EB-AB45-A3138E7ED800}"/>
                </a:ext>
              </a:extLst>
            </p:cNvPr>
            <p:cNvCxnSpPr/>
            <p:nvPr/>
          </p:nvCxnSpPr>
          <p:spPr>
            <a:xfrm flipH="1">
              <a:off x="2723937" y="3910660"/>
              <a:ext cx="879409" cy="3678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95CE838D-C2B2-49E2-AA6A-83257A4BA386}"/>
                </a:ext>
              </a:extLst>
            </p:cNvPr>
            <p:cNvCxnSpPr/>
            <p:nvPr/>
          </p:nvCxnSpPr>
          <p:spPr>
            <a:xfrm flipH="1">
              <a:off x="2723936" y="4646372"/>
              <a:ext cx="879409" cy="3678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90867106-74DC-4D87-AA15-B7AC812C6F20}"/>
                </a:ext>
              </a:extLst>
            </p:cNvPr>
            <p:cNvCxnSpPr/>
            <p:nvPr/>
          </p:nvCxnSpPr>
          <p:spPr>
            <a:xfrm flipH="1">
              <a:off x="3459649" y="4638838"/>
              <a:ext cx="879409" cy="3678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AA816326-54FE-4216-BBDE-8F7DBC87878D}"/>
                </a:ext>
              </a:extLst>
            </p:cNvPr>
            <p:cNvCxnSpPr/>
            <p:nvPr/>
          </p:nvCxnSpPr>
          <p:spPr>
            <a:xfrm flipH="1">
              <a:off x="3459649" y="3914427"/>
              <a:ext cx="879409" cy="3678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C94090EA-1401-4806-843A-DDDDFE179649}"/>
                </a:ext>
              </a:extLst>
            </p:cNvPr>
            <p:cNvGrpSpPr/>
            <p:nvPr/>
          </p:nvGrpSpPr>
          <p:grpSpPr>
            <a:xfrm>
              <a:off x="3603346" y="3910660"/>
              <a:ext cx="735712" cy="735712"/>
              <a:chOff x="1529267" y="3727541"/>
              <a:chExt cx="735712" cy="735712"/>
            </a:xfrm>
          </p:grpSpPr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A0B4A4E6-3B1C-4B67-AC1A-AC2438A23A71}"/>
                  </a:ext>
                </a:extLst>
              </p:cNvPr>
              <p:cNvSpPr/>
              <p:nvPr/>
            </p:nvSpPr>
            <p:spPr>
              <a:xfrm>
                <a:off x="1529267" y="3727541"/>
                <a:ext cx="367856" cy="36785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Consolas" panose="020B0609020204030204" pitchFamily="49" charset="0"/>
                  </a:rPr>
                  <a:t>2</a:t>
                </a:r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D8DD9A69-7DC5-4841-83F8-3AB7A8E9CA95}"/>
                  </a:ext>
                </a:extLst>
              </p:cNvPr>
              <p:cNvSpPr/>
              <p:nvPr/>
            </p:nvSpPr>
            <p:spPr>
              <a:xfrm>
                <a:off x="1897123" y="3727541"/>
                <a:ext cx="367856" cy="36785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Consolas" panose="020B0609020204030204" pitchFamily="49" charset="0"/>
                  </a:rPr>
                  <a:t>0</a:t>
                </a:r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id="{5D3835C6-1709-47DC-A0F1-69EB3ACB679E}"/>
                  </a:ext>
                </a:extLst>
              </p:cNvPr>
              <p:cNvSpPr/>
              <p:nvPr/>
            </p:nvSpPr>
            <p:spPr>
              <a:xfrm>
                <a:off x="1529267" y="4095397"/>
                <a:ext cx="367856" cy="36785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Consolas" panose="020B0609020204030204" pitchFamily="49" charset="0"/>
                  </a:rPr>
                  <a:t>0</a:t>
                </a:r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id="{F5D68C8C-2CB1-4FB5-A698-4E4684E09D06}"/>
                  </a:ext>
                </a:extLst>
              </p:cNvPr>
              <p:cNvSpPr/>
              <p:nvPr/>
            </p:nvSpPr>
            <p:spPr>
              <a:xfrm>
                <a:off x="1897123" y="4095397"/>
                <a:ext cx="367856" cy="36785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Consolas" panose="020B0609020204030204" pitchFamily="49" charset="0"/>
                  </a:rPr>
                  <a:t>0</a:t>
                </a:r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736DF1EF-82E4-499D-B072-85F48589F818}"/>
              </a:ext>
            </a:extLst>
          </p:cNvPr>
          <p:cNvSpPr/>
          <p:nvPr/>
        </p:nvSpPr>
        <p:spPr>
          <a:xfrm>
            <a:off x="2264421" y="2039394"/>
            <a:ext cx="736270" cy="7435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608063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합성곱</a:t>
            </a: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풀링 구현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합성곱 구현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E03F93-8F9B-4A79-A2DD-06EFA53F3154}"/>
              </a:ext>
            </a:extLst>
          </p:cNvPr>
          <p:cNvSpPr txBox="1"/>
          <p:nvPr/>
        </p:nvSpPr>
        <p:spPr>
          <a:xfrm>
            <a:off x="2226789" y="2425897"/>
            <a:ext cx="557075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pt-BR" altLang="ko-KR">
                <a:solidFill>
                  <a:schemeClr val="tx1"/>
                </a:solidFill>
                <a:latin typeface="Consolas" panose="020B0609020204030204" pitchFamily="49" charset="0"/>
              </a:rPr>
              <a:t>col[:, :, 0, 0, :, :] = img[:, :, 0:2:1, 0:2:1]</a:t>
            </a: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38F7C94F-F349-4621-BDC8-4FB2A3A8DE85}"/>
              </a:ext>
            </a:extLst>
          </p:cNvPr>
          <p:cNvSpPr/>
          <p:nvPr/>
        </p:nvSpPr>
        <p:spPr>
          <a:xfrm>
            <a:off x="2034198" y="118869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111248AC-93A6-4D57-974A-87350159E939}"/>
              </a:ext>
            </a:extLst>
          </p:cNvPr>
          <p:cNvSpPr/>
          <p:nvPr/>
        </p:nvSpPr>
        <p:spPr>
          <a:xfrm>
            <a:off x="2381439" y="118869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A60BBAAE-2AA2-4571-B81A-F9ED10EAC2AF}"/>
              </a:ext>
            </a:extLst>
          </p:cNvPr>
          <p:cNvSpPr/>
          <p:nvPr/>
        </p:nvSpPr>
        <p:spPr>
          <a:xfrm>
            <a:off x="2728680" y="118869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6B3A24B4-10E3-4587-B6F9-4EB29C42AA6B}"/>
              </a:ext>
            </a:extLst>
          </p:cNvPr>
          <p:cNvSpPr/>
          <p:nvPr/>
        </p:nvSpPr>
        <p:spPr>
          <a:xfrm>
            <a:off x="2034198" y="153593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886BEB75-11EF-465D-B72C-7777B8A94ABC}"/>
              </a:ext>
            </a:extLst>
          </p:cNvPr>
          <p:cNvSpPr/>
          <p:nvPr/>
        </p:nvSpPr>
        <p:spPr>
          <a:xfrm>
            <a:off x="2381439" y="153593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8078080D-55D3-408C-B307-99199DF54349}"/>
              </a:ext>
            </a:extLst>
          </p:cNvPr>
          <p:cNvSpPr/>
          <p:nvPr/>
        </p:nvSpPr>
        <p:spPr>
          <a:xfrm>
            <a:off x="2728680" y="153593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4C3EAEBC-D841-407B-8BE5-EFED5BF61ABB}"/>
              </a:ext>
            </a:extLst>
          </p:cNvPr>
          <p:cNvSpPr/>
          <p:nvPr/>
        </p:nvSpPr>
        <p:spPr>
          <a:xfrm>
            <a:off x="2034198" y="1883179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D46FCC59-43F1-4975-93D7-4EC6D2E27DCC}"/>
              </a:ext>
            </a:extLst>
          </p:cNvPr>
          <p:cNvSpPr/>
          <p:nvPr/>
        </p:nvSpPr>
        <p:spPr>
          <a:xfrm>
            <a:off x="2381439" y="1883179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CA1166CA-83E5-40B4-A8FD-2BE32655C6C2}"/>
              </a:ext>
            </a:extLst>
          </p:cNvPr>
          <p:cNvSpPr/>
          <p:nvPr/>
        </p:nvSpPr>
        <p:spPr>
          <a:xfrm>
            <a:off x="2728680" y="1883179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6E99A80F-FB5B-4A18-B8ED-0FBCC6327224}"/>
              </a:ext>
            </a:extLst>
          </p:cNvPr>
          <p:cNvGrpSpPr/>
          <p:nvPr/>
        </p:nvGrpSpPr>
        <p:grpSpPr>
          <a:xfrm>
            <a:off x="2024554" y="1188696"/>
            <a:ext cx="694482" cy="694482"/>
            <a:chOff x="6898511" y="2734964"/>
            <a:chExt cx="694482" cy="694482"/>
          </a:xfrm>
        </p:grpSpPr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439C4616-3AF8-445C-9C70-3AD13FD4D9D0}"/>
                </a:ext>
              </a:extLst>
            </p:cNvPr>
            <p:cNvSpPr/>
            <p:nvPr/>
          </p:nvSpPr>
          <p:spPr>
            <a:xfrm>
              <a:off x="6898511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17548A91-3853-43BF-A16A-BDB4820B86E6}"/>
                </a:ext>
              </a:extLst>
            </p:cNvPr>
            <p:cNvSpPr/>
            <p:nvPr/>
          </p:nvSpPr>
          <p:spPr>
            <a:xfrm>
              <a:off x="7245752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9A6B0954-8F35-4352-BD9A-539E1A6EF25C}"/>
                </a:ext>
              </a:extLst>
            </p:cNvPr>
            <p:cNvSpPr/>
            <p:nvPr/>
          </p:nvSpPr>
          <p:spPr>
            <a:xfrm>
              <a:off x="6898511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FB63D924-F49A-49FB-9A05-FAAD3EF8A9AD}"/>
                </a:ext>
              </a:extLst>
            </p:cNvPr>
            <p:cNvSpPr/>
            <p:nvPr/>
          </p:nvSpPr>
          <p:spPr>
            <a:xfrm>
              <a:off x="7245752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3F240622-EB61-4AC2-96F5-099C7E1D73FF}"/>
              </a:ext>
            </a:extLst>
          </p:cNvPr>
          <p:cNvSpPr txBox="1"/>
          <p:nvPr/>
        </p:nvSpPr>
        <p:spPr>
          <a:xfrm>
            <a:off x="1948136" y="867019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,3,3)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607C32F7-AA68-4A9A-8AE7-502874E8651F}"/>
              </a:ext>
            </a:extLst>
          </p:cNvPr>
          <p:cNvSpPr/>
          <p:nvPr/>
        </p:nvSpPr>
        <p:spPr>
          <a:xfrm>
            <a:off x="3832132" y="119835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DA17E9B7-BEAA-4B7B-AA2A-0192514349D1}"/>
              </a:ext>
            </a:extLst>
          </p:cNvPr>
          <p:cNvSpPr/>
          <p:nvPr/>
        </p:nvSpPr>
        <p:spPr>
          <a:xfrm>
            <a:off x="4179373" y="119835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AD2799F2-EAA4-4529-B0C5-7CE422A85F44}"/>
              </a:ext>
            </a:extLst>
          </p:cNvPr>
          <p:cNvSpPr/>
          <p:nvPr/>
        </p:nvSpPr>
        <p:spPr>
          <a:xfrm>
            <a:off x="3832132" y="154559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29E88399-48F3-4FB8-A137-0302923885ED}"/>
              </a:ext>
            </a:extLst>
          </p:cNvPr>
          <p:cNvSpPr/>
          <p:nvPr/>
        </p:nvSpPr>
        <p:spPr>
          <a:xfrm>
            <a:off x="4179373" y="154559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9EF4B7C3-1316-4C4D-A463-B4CF31207D6C}"/>
              </a:ext>
            </a:extLst>
          </p:cNvPr>
          <p:cNvSpPr/>
          <p:nvPr/>
        </p:nvSpPr>
        <p:spPr>
          <a:xfrm>
            <a:off x="5132354" y="119835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61AD35C9-5E1B-4AB7-91C8-D1C62EE05721}"/>
              </a:ext>
            </a:extLst>
          </p:cNvPr>
          <p:cNvSpPr/>
          <p:nvPr/>
        </p:nvSpPr>
        <p:spPr>
          <a:xfrm>
            <a:off x="5479595" y="119835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72832507-86AD-42CC-BE74-3EA950DFD855}"/>
              </a:ext>
            </a:extLst>
          </p:cNvPr>
          <p:cNvSpPr/>
          <p:nvPr/>
        </p:nvSpPr>
        <p:spPr>
          <a:xfrm>
            <a:off x="5132354" y="154559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457DDEC5-64F6-4AFB-82EE-C19C49EB2254}"/>
              </a:ext>
            </a:extLst>
          </p:cNvPr>
          <p:cNvSpPr/>
          <p:nvPr/>
        </p:nvSpPr>
        <p:spPr>
          <a:xfrm>
            <a:off x="5479595" y="154559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857BEC3E-B98F-4230-B141-6E8850B2A227}"/>
              </a:ext>
            </a:extLst>
          </p:cNvPr>
          <p:cNvSpPr txBox="1"/>
          <p:nvPr/>
        </p:nvSpPr>
        <p:spPr>
          <a:xfrm>
            <a:off x="3489935" y="851115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3399FF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,2,2)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FA84D13E-2B85-42B3-942C-D99D1C2F83FF}"/>
              </a:ext>
            </a:extLst>
          </p:cNvPr>
          <p:cNvSpPr txBox="1"/>
          <p:nvPr/>
        </p:nvSpPr>
        <p:spPr>
          <a:xfrm>
            <a:off x="4956062" y="831704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3399FF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,2,2)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8AFDFE5-B9FD-4818-AB58-7AA6D55D7C62}"/>
              </a:ext>
            </a:extLst>
          </p:cNvPr>
          <p:cNvSpPr/>
          <p:nvPr/>
        </p:nvSpPr>
        <p:spPr>
          <a:xfrm>
            <a:off x="445937" y="4763271"/>
            <a:ext cx="9549114" cy="111758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018B74EC-269F-4D51-84AD-AA78C68FA56B}"/>
              </a:ext>
            </a:extLst>
          </p:cNvPr>
          <p:cNvSpPr/>
          <p:nvPr/>
        </p:nvSpPr>
        <p:spPr>
          <a:xfrm>
            <a:off x="527583" y="4829184"/>
            <a:ext cx="9390303" cy="99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B2B3367-8F94-48DF-954B-2619AC2C56B9}"/>
              </a:ext>
            </a:extLst>
          </p:cNvPr>
          <p:cNvGrpSpPr/>
          <p:nvPr/>
        </p:nvGrpSpPr>
        <p:grpSpPr>
          <a:xfrm>
            <a:off x="604749" y="4888713"/>
            <a:ext cx="9224398" cy="874737"/>
            <a:chOff x="563926" y="3253567"/>
            <a:chExt cx="8660675" cy="874737"/>
          </a:xfrm>
        </p:grpSpPr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BCA5881F-A936-4E59-A641-D8EFDF944945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2DAD4A9B-7CDD-4342-BA64-A4B429CA3BED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5EAE0F8F-0044-47CF-9655-CE510708F339}"/>
              </a:ext>
            </a:extLst>
          </p:cNvPr>
          <p:cNvGrpSpPr/>
          <p:nvPr/>
        </p:nvGrpSpPr>
        <p:grpSpPr>
          <a:xfrm>
            <a:off x="679383" y="4950529"/>
            <a:ext cx="4479689" cy="758496"/>
            <a:chOff x="563926" y="3253567"/>
            <a:chExt cx="8660675" cy="874737"/>
          </a:xfrm>
        </p:grpSpPr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4C117A34-C9F1-461C-91A8-B23A3B37E4A0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0C3B2FD1-32F8-4440-BB52-4260925DC563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04" name="그룹 203">
            <a:extLst>
              <a:ext uri="{FF2B5EF4-FFF2-40B4-BE49-F238E27FC236}">
                <a16:creationId xmlns:a16="http://schemas.microsoft.com/office/drawing/2014/main" id="{213EF62F-A7F8-436C-B2FC-4BC72DB29A79}"/>
              </a:ext>
            </a:extLst>
          </p:cNvPr>
          <p:cNvGrpSpPr/>
          <p:nvPr/>
        </p:nvGrpSpPr>
        <p:grpSpPr>
          <a:xfrm>
            <a:off x="737259" y="5010994"/>
            <a:ext cx="2124094" cy="650039"/>
            <a:chOff x="563926" y="3253567"/>
            <a:chExt cx="8660675" cy="874737"/>
          </a:xfrm>
        </p:grpSpPr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5DC1C1AC-D43C-44EB-A928-7EA18AD6CC25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C72828B5-7F45-4D3F-930E-66243F506B1A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EE0AAD35-4072-4047-A862-D922EAEFEE59}"/>
              </a:ext>
            </a:extLst>
          </p:cNvPr>
          <p:cNvSpPr/>
          <p:nvPr/>
        </p:nvSpPr>
        <p:spPr>
          <a:xfrm>
            <a:off x="795132" y="5064147"/>
            <a:ext cx="473150" cy="529542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4E24D754-0BC7-47DD-874D-A1729AC7C219}"/>
              </a:ext>
            </a:extLst>
          </p:cNvPr>
          <p:cNvSpPr/>
          <p:nvPr/>
        </p:nvSpPr>
        <p:spPr>
          <a:xfrm>
            <a:off x="1268281" y="5064147"/>
            <a:ext cx="473150" cy="529542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8945D849-C0E4-4931-B767-F00AAB7106A5}"/>
              </a:ext>
            </a:extLst>
          </p:cNvPr>
          <p:cNvSpPr/>
          <p:nvPr/>
        </p:nvSpPr>
        <p:spPr>
          <a:xfrm>
            <a:off x="1857179" y="5076588"/>
            <a:ext cx="473150" cy="529542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FF3ECF9A-ECF8-4E01-A16C-30FFD8EBD297}"/>
              </a:ext>
            </a:extLst>
          </p:cNvPr>
          <p:cNvSpPr/>
          <p:nvPr/>
        </p:nvSpPr>
        <p:spPr>
          <a:xfrm>
            <a:off x="2330328" y="5076588"/>
            <a:ext cx="473150" cy="529542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13" name="그룹 212">
            <a:extLst>
              <a:ext uri="{FF2B5EF4-FFF2-40B4-BE49-F238E27FC236}">
                <a16:creationId xmlns:a16="http://schemas.microsoft.com/office/drawing/2014/main" id="{54DDFB84-CAD4-4E3E-AE8A-1D7A18AFA459}"/>
              </a:ext>
            </a:extLst>
          </p:cNvPr>
          <p:cNvGrpSpPr/>
          <p:nvPr/>
        </p:nvGrpSpPr>
        <p:grpSpPr>
          <a:xfrm>
            <a:off x="2977103" y="5007501"/>
            <a:ext cx="2124094" cy="650039"/>
            <a:chOff x="563926" y="3253567"/>
            <a:chExt cx="8660675" cy="874737"/>
          </a:xfrm>
        </p:grpSpPr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1B27663E-69F1-4D17-9979-45C415AA9614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62D96BD5-6C4C-4F8D-8510-946483CAACA7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16" name="그룹 215">
            <a:extLst>
              <a:ext uri="{FF2B5EF4-FFF2-40B4-BE49-F238E27FC236}">
                <a16:creationId xmlns:a16="http://schemas.microsoft.com/office/drawing/2014/main" id="{04007756-0221-4F2E-9A2E-9A4BD6188574}"/>
              </a:ext>
            </a:extLst>
          </p:cNvPr>
          <p:cNvGrpSpPr/>
          <p:nvPr/>
        </p:nvGrpSpPr>
        <p:grpSpPr>
          <a:xfrm>
            <a:off x="3034976" y="5060654"/>
            <a:ext cx="946299" cy="529542"/>
            <a:chOff x="563926" y="3253567"/>
            <a:chExt cx="8660675" cy="874737"/>
          </a:xfrm>
        </p:grpSpPr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id="{907EF6DF-D9D5-4130-A4BE-777D8CFC7E79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10AB6A68-6BAA-4248-BF95-371AAC8AD5C8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19" name="그룹 218">
            <a:extLst>
              <a:ext uri="{FF2B5EF4-FFF2-40B4-BE49-F238E27FC236}">
                <a16:creationId xmlns:a16="http://schemas.microsoft.com/office/drawing/2014/main" id="{CFC3828E-993D-4F8E-B333-B2B6179669D1}"/>
              </a:ext>
            </a:extLst>
          </p:cNvPr>
          <p:cNvGrpSpPr/>
          <p:nvPr/>
        </p:nvGrpSpPr>
        <p:grpSpPr>
          <a:xfrm>
            <a:off x="4097023" y="5073095"/>
            <a:ext cx="946299" cy="529542"/>
            <a:chOff x="563926" y="3253567"/>
            <a:chExt cx="8660675" cy="874737"/>
          </a:xfrm>
        </p:grpSpPr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95643077-C600-4DF2-9C45-C76F71A99EE6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1" name="직사각형 220">
              <a:extLst>
                <a:ext uri="{FF2B5EF4-FFF2-40B4-BE49-F238E27FC236}">
                  <a16:creationId xmlns:a16="http://schemas.microsoft.com/office/drawing/2014/main" id="{BDB6CE69-2163-4845-9956-60831795ACE1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421AC1BC-FD08-4025-A5D3-0A6FE76D05BE}"/>
              </a:ext>
            </a:extLst>
          </p:cNvPr>
          <p:cNvGrpSpPr/>
          <p:nvPr/>
        </p:nvGrpSpPr>
        <p:grpSpPr>
          <a:xfrm>
            <a:off x="5283203" y="4939254"/>
            <a:ext cx="4479689" cy="758496"/>
            <a:chOff x="563926" y="3253567"/>
            <a:chExt cx="8660675" cy="874737"/>
          </a:xfrm>
        </p:grpSpPr>
        <p:sp>
          <p:nvSpPr>
            <p:cNvPr id="241" name="직사각형 240">
              <a:extLst>
                <a:ext uri="{FF2B5EF4-FFF2-40B4-BE49-F238E27FC236}">
                  <a16:creationId xmlns:a16="http://schemas.microsoft.com/office/drawing/2014/main" id="{B6764F9E-BF07-40CF-AF6B-069BC9F8D681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id="{6E2A7DFA-1C23-4110-9F3C-9D3879927D82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43" name="그룹 242">
            <a:extLst>
              <a:ext uri="{FF2B5EF4-FFF2-40B4-BE49-F238E27FC236}">
                <a16:creationId xmlns:a16="http://schemas.microsoft.com/office/drawing/2014/main" id="{CAAF285F-7711-4200-A22A-77692648B1EC}"/>
              </a:ext>
            </a:extLst>
          </p:cNvPr>
          <p:cNvGrpSpPr/>
          <p:nvPr/>
        </p:nvGrpSpPr>
        <p:grpSpPr>
          <a:xfrm>
            <a:off x="5341079" y="4999719"/>
            <a:ext cx="2124094" cy="650039"/>
            <a:chOff x="563926" y="3253567"/>
            <a:chExt cx="8660675" cy="874737"/>
          </a:xfrm>
        </p:grpSpPr>
        <p:sp>
          <p:nvSpPr>
            <p:cNvPr id="244" name="직사각형 243">
              <a:extLst>
                <a:ext uri="{FF2B5EF4-FFF2-40B4-BE49-F238E27FC236}">
                  <a16:creationId xmlns:a16="http://schemas.microsoft.com/office/drawing/2014/main" id="{0B24824D-C936-479B-AF51-8F49541DBCB3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5" name="직사각형 244">
              <a:extLst>
                <a:ext uri="{FF2B5EF4-FFF2-40B4-BE49-F238E27FC236}">
                  <a16:creationId xmlns:a16="http://schemas.microsoft.com/office/drawing/2014/main" id="{493C9E35-8475-4E47-A1E2-6071A8CB16F0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46" name="그룹 245">
            <a:extLst>
              <a:ext uri="{FF2B5EF4-FFF2-40B4-BE49-F238E27FC236}">
                <a16:creationId xmlns:a16="http://schemas.microsoft.com/office/drawing/2014/main" id="{F67040C0-15E0-4FD7-B299-862FED8D2F8A}"/>
              </a:ext>
            </a:extLst>
          </p:cNvPr>
          <p:cNvGrpSpPr/>
          <p:nvPr/>
        </p:nvGrpSpPr>
        <p:grpSpPr>
          <a:xfrm>
            <a:off x="5398952" y="5052872"/>
            <a:ext cx="946299" cy="529542"/>
            <a:chOff x="563926" y="3253567"/>
            <a:chExt cx="8660675" cy="874737"/>
          </a:xfrm>
        </p:grpSpPr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id="{8A3DCCBA-0114-4242-95FC-E5F7A62183AF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8" name="직사각형 247">
              <a:extLst>
                <a:ext uri="{FF2B5EF4-FFF2-40B4-BE49-F238E27FC236}">
                  <a16:creationId xmlns:a16="http://schemas.microsoft.com/office/drawing/2014/main" id="{1E87FF60-C665-4AAC-9FB6-09E16A88EC52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49" name="그룹 248">
            <a:extLst>
              <a:ext uri="{FF2B5EF4-FFF2-40B4-BE49-F238E27FC236}">
                <a16:creationId xmlns:a16="http://schemas.microsoft.com/office/drawing/2014/main" id="{A4DC349E-391E-4A7A-A4A9-9ABA0AD7BA37}"/>
              </a:ext>
            </a:extLst>
          </p:cNvPr>
          <p:cNvGrpSpPr/>
          <p:nvPr/>
        </p:nvGrpSpPr>
        <p:grpSpPr>
          <a:xfrm>
            <a:off x="6460999" y="5065313"/>
            <a:ext cx="946299" cy="529542"/>
            <a:chOff x="563926" y="3253567"/>
            <a:chExt cx="8660675" cy="874737"/>
          </a:xfrm>
        </p:grpSpPr>
        <p:sp>
          <p:nvSpPr>
            <p:cNvPr id="250" name="직사각형 249">
              <a:extLst>
                <a:ext uri="{FF2B5EF4-FFF2-40B4-BE49-F238E27FC236}">
                  <a16:creationId xmlns:a16="http://schemas.microsoft.com/office/drawing/2014/main" id="{2F20DC46-519C-49FC-9FBA-5C3DDD23422A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1" name="직사각형 250">
              <a:extLst>
                <a:ext uri="{FF2B5EF4-FFF2-40B4-BE49-F238E27FC236}">
                  <a16:creationId xmlns:a16="http://schemas.microsoft.com/office/drawing/2014/main" id="{4524E59E-BC6E-4F68-AEE8-4CE6B1004EA7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52" name="그룹 251">
            <a:extLst>
              <a:ext uri="{FF2B5EF4-FFF2-40B4-BE49-F238E27FC236}">
                <a16:creationId xmlns:a16="http://schemas.microsoft.com/office/drawing/2014/main" id="{0772C971-AEFC-421E-9105-2BFE126BF807}"/>
              </a:ext>
            </a:extLst>
          </p:cNvPr>
          <p:cNvGrpSpPr/>
          <p:nvPr/>
        </p:nvGrpSpPr>
        <p:grpSpPr>
          <a:xfrm>
            <a:off x="7580923" y="4996226"/>
            <a:ext cx="2124094" cy="650039"/>
            <a:chOff x="563926" y="3253567"/>
            <a:chExt cx="8660675" cy="874737"/>
          </a:xfrm>
        </p:grpSpPr>
        <p:sp>
          <p:nvSpPr>
            <p:cNvPr id="253" name="직사각형 252">
              <a:extLst>
                <a:ext uri="{FF2B5EF4-FFF2-40B4-BE49-F238E27FC236}">
                  <a16:creationId xmlns:a16="http://schemas.microsoft.com/office/drawing/2014/main" id="{BE07479D-B3D5-48D5-9693-B66462815EC4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4" name="직사각형 253">
              <a:extLst>
                <a:ext uri="{FF2B5EF4-FFF2-40B4-BE49-F238E27FC236}">
                  <a16:creationId xmlns:a16="http://schemas.microsoft.com/office/drawing/2014/main" id="{DB18A14D-9677-458C-B7CB-E03B32D47DDD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55" name="그룹 254">
            <a:extLst>
              <a:ext uri="{FF2B5EF4-FFF2-40B4-BE49-F238E27FC236}">
                <a16:creationId xmlns:a16="http://schemas.microsoft.com/office/drawing/2014/main" id="{24DBF757-2E9A-48DA-B67F-E066DFD89A9B}"/>
              </a:ext>
            </a:extLst>
          </p:cNvPr>
          <p:cNvGrpSpPr/>
          <p:nvPr/>
        </p:nvGrpSpPr>
        <p:grpSpPr>
          <a:xfrm>
            <a:off x="7638796" y="5049379"/>
            <a:ext cx="946299" cy="529542"/>
            <a:chOff x="563926" y="3253567"/>
            <a:chExt cx="8660675" cy="874737"/>
          </a:xfrm>
        </p:grpSpPr>
        <p:sp>
          <p:nvSpPr>
            <p:cNvPr id="256" name="직사각형 255">
              <a:extLst>
                <a:ext uri="{FF2B5EF4-FFF2-40B4-BE49-F238E27FC236}">
                  <a16:creationId xmlns:a16="http://schemas.microsoft.com/office/drawing/2014/main" id="{7F7F506F-FC67-473B-B741-205C8AB8F12F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D4631950-3039-453F-9D7C-8822CD4CE707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58" name="그룹 257">
            <a:extLst>
              <a:ext uri="{FF2B5EF4-FFF2-40B4-BE49-F238E27FC236}">
                <a16:creationId xmlns:a16="http://schemas.microsoft.com/office/drawing/2014/main" id="{D2718486-8C7A-405F-8363-BFA990C44DD2}"/>
              </a:ext>
            </a:extLst>
          </p:cNvPr>
          <p:cNvGrpSpPr/>
          <p:nvPr/>
        </p:nvGrpSpPr>
        <p:grpSpPr>
          <a:xfrm>
            <a:off x="8700843" y="5061820"/>
            <a:ext cx="946299" cy="529542"/>
            <a:chOff x="563926" y="3253567"/>
            <a:chExt cx="8660675" cy="874737"/>
          </a:xfrm>
        </p:grpSpPr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31B0BC71-88C3-4AAE-95E3-79A854F78178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0" name="직사각형 259">
              <a:extLst>
                <a:ext uri="{FF2B5EF4-FFF2-40B4-BE49-F238E27FC236}">
                  <a16:creationId xmlns:a16="http://schemas.microsoft.com/office/drawing/2014/main" id="{B8E1D81C-5B32-4B7D-AC53-809999DDE43D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DDE8D21-1FB0-4A91-B795-56AF33C3E7B5}"/>
              </a:ext>
            </a:extLst>
          </p:cNvPr>
          <p:cNvSpPr/>
          <p:nvPr/>
        </p:nvSpPr>
        <p:spPr>
          <a:xfrm>
            <a:off x="1732608" y="2993295"/>
            <a:ext cx="7101190" cy="10071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D25538F-4AEA-4583-871C-6FD79F1F8AA0}"/>
              </a:ext>
            </a:extLst>
          </p:cNvPr>
          <p:cNvSpPr/>
          <p:nvPr/>
        </p:nvSpPr>
        <p:spPr>
          <a:xfrm>
            <a:off x="1804159" y="3076317"/>
            <a:ext cx="6946302" cy="860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79499D1-A889-493C-A58D-D21DC5F9E395}"/>
              </a:ext>
            </a:extLst>
          </p:cNvPr>
          <p:cNvSpPr/>
          <p:nvPr/>
        </p:nvSpPr>
        <p:spPr>
          <a:xfrm>
            <a:off x="1872610" y="3139603"/>
            <a:ext cx="2266895" cy="7373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398DB1E-986A-4D5A-93F5-AC826A650246}"/>
              </a:ext>
            </a:extLst>
          </p:cNvPr>
          <p:cNvSpPr/>
          <p:nvPr/>
        </p:nvSpPr>
        <p:spPr>
          <a:xfrm>
            <a:off x="4139505" y="3139603"/>
            <a:ext cx="2266895" cy="7373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CA26A50-D11C-484E-B58B-F975B7134D59}"/>
              </a:ext>
            </a:extLst>
          </p:cNvPr>
          <p:cNvSpPr/>
          <p:nvPr/>
        </p:nvSpPr>
        <p:spPr>
          <a:xfrm>
            <a:off x="6406400" y="3139603"/>
            <a:ext cx="2266895" cy="7373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C017E39-C2AD-4840-A859-C8A302183C41}"/>
              </a:ext>
            </a:extLst>
          </p:cNvPr>
          <p:cNvSpPr/>
          <p:nvPr/>
        </p:nvSpPr>
        <p:spPr>
          <a:xfrm>
            <a:off x="1940737" y="3200423"/>
            <a:ext cx="713756" cy="612179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37EC117-89F3-4587-BDD9-339898D01BF9}"/>
              </a:ext>
            </a:extLst>
          </p:cNvPr>
          <p:cNvSpPr/>
          <p:nvPr/>
        </p:nvSpPr>
        <p:spPr>
          <a:xfrm>
            <a:off x="2654493" y="3200423"/>
            <a:ext cx="713756" cy="612179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BC67FDB-CB42-4DE4-B85A-1E0FD6D73674}"/>
              </a:ext>
            </a:extLst>
          </p:cNvPr>
          <p:cNvSpPr/>
          <p:nvPr/>
        </p:nvSpPr>
        <p:spPr>
          <a:xfrm>
            <a:off x="3368249" y="3200423"/>
            <a:ext cx="713756" cy="61217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777E92D-B04D-48AB-A0EB-200EA2795782}"/>
              </a:ext>
            </a:extLst>
          </p:cNvPr>
          <p:cNvSpPr/>
          <p:nvPr/>
        </p:nvSpPr>
        <p:spPr>
          <a:xfrm>
            <a:off x="4211056" y="3200423"/>
            <a:ext cx="713756" cy="612179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B9EE5A6-FB49-45EB-A01A-6677802D4A26}"/>
              </a:ext>
            </a:extLst>
          </p:cNvPr>
          <p:cNvSpPr/>
          <p:nvPr/>
        </p:nvSpPr>
        <p:spPr>
          <a:xfrm>
            <a:off x="4924812" y="3200423"/>
            <a:ext cx="713756" cy="612179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5B4B751A-E509-4A9B-AD01-805B573BB99E}"/>
              </a:ext>
            </a:extLst>
          </p:cNvPr>
          <p:cNvSpPr/>
          <p:nvPr/>
        </p:nvSpPr>
        <p:spPr>
          <a:xfrm>
            <a:off x="5638568" y="3200423"/>
            <a:ext cx="713756" cy="61217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40FEFC9-2EFA-4406-8E9D-DEE7F74F8DAD}"/>
              </a:ext>
            </a:extLst>
          </p:cNvPr>
          <p:cNvSpPr/>
          <p:nvPr/>
        </p:nvSpPr>
        <p:spPr>
          <a:xfrm>
            <a:off x="6469213" y="3200423"/>
            <a:ext cx="713756" cy="61217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0D0F871A-272C-464C-9244-151D4A063E9C}"/>
              </a:ext>
            </a:extLst>
          </p:cNvPr>
          <p:cNvSpPr/>
          <p:nvPr/>
        </p:nvSpPr>
        <p:spPr>
          <a:xfrm>
            <a:off x="7182969" y="3200423"/>
            <a:ext cx="713756" cy="61217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74D6BA3-49FC-4C6F-85E5-5EDC4085F0E2}"/>
              </a:ext>
            </a:extLst>
          </p:cNvPr>
          <p:cNvSpPr/>
          <p:nvPr/>
        </p:nvSpPr>
        <p:spPr>
          <a:xfrm>
            <a:off x="7896725" y="3200423"/>
            <a:ext cx="713756" cy="61217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C79EAD-F275-4D15-9A18-7A7668396A18}"/>
              </a:ext>
            </a:extLst>
          </p:cNvPr>
          <p:cNvSpPr txBox="1"/>
          <p:nvPr/>
        </p:nvSpPr>
        <p:spPr>
          <a:xfrm>
            <a:off x="1053928" y="3198167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img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030B94A-EEEB-41D3-82B5-C1319B18FDB9}"/>
              </a:ext>
            </a:extLst>
          </p:cNvPr>
          <p:cNvSpPr txBox="1"/>
          <p:nvPr/>
        </p:nvSpPr>
        <p:spPr>
          <a:xfrm>
            <a:off x="180372" y="4253614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col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56111CD-42E8-40C4-ADB6-9EC1F1EDE10F}"/>
              </a:ext>
            </a:extLst>
          </p:cNvPr>
          <p:cNvSpPr txBox="1"/>
          <p:nvPr/>
        </p:nvSpPr>
        <p:spPr>
          <a:xfrm>
            <a:off x="5739590" y="2099683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,2,2)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48D5792-8DAC-44B7-BCEE-7201D32D01B3}"/>
              </a:ext>
            </a:extLst>
          </p:cNvPr>
          <p:cNvSpPr txBox="1"/>
          <p:nvPr/>
        </p:nvSpPr>
        <p:spPr>
          <a:xfrm>
            <a:off x="3386516" y="2067708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,2,2)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55410D9-DC05-427E-A8A4-16AD4C9B8C9A}"/>
              </a:ext>
            </a:extLst>
          </p:cNvPr>
          <p:cNvSpPr txBox="1"/>
          <p:nvPr/>
        </p:nvSpPr>
        <p:spPr>
          <a:xfrm>
            <a:off x="3324069" y="5928844"/>
            <a:ext cx="1643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,2,2,2,2)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529143A-D882-4B94-9FEC-6C96E1F03682}"/>
              </a:ext>
            </a:extLst>
          </p:cNvPr>
          <p:cNvCxnSpPr>
            <a:cxnSpLocks/>
            <a:stCxn id="85" idx="2"/>
            <a:endCxn id="208" idx="0"/>
          </p:cNvCxnSpPr>
          <p:nvPr/>
        </p:nvCxnSpPr>
        <p:spPr>
          <a:xfrm flipH="1">
            <a:off x="1031707" y="3812602"/>
            <a:ext cx="1265908" cy="12515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F93CD313-8175-4D9F-A0D1-B6B432FE0E5D}"/>
              </a:ext>
            </a:extLst>
          </p:cNvPr>
          <p:cNvCxnSpPr>
            <a:cxnSpLocks/>
            <a:stCxn id="86" idx="2"/>
            <a:endCxn id="209" idx="0"/>
          </p:cNvCxnSpPr>
          <p:nvPr/>
        </p:nvCxnSpPr>
        <p:spPr>
          <a:xfrm flipH="1">
            <a:off x="1504856" y="3812602"/>
            <a:ext cx="1506515" cy="12515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B89860B2-3EB2-476E-8172-89BBF453607F}"/>
              </a:ext>
            </a:extLst>
          </p:cNvPr>
          <p:cNvCxnSpPr>
            <a:cxnSpLocks/>
            <a:stCxn id="89" idx="2"/>
            <a:endCxn id="211" idx="0"/>
          </p:cNvCxnSpPr>
          <p:nvPr/>
        </p:nvCxnSpPr>
        <p:spPr>
          <a:xfrm flipH="1">
            <a:off x="2093754" y="3812602"/>
            <a:ext cx="2474180" cy="12639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A6AB3C25-1454-4161-928D-F9976436BBD6}"/>
              </a:ext>
            </a:extLst>
          </p:cNvPr>
          <p:cNvCxnSpPr>
            <a:cxnSpLocks/>
            <a:stCxn id="90" idx="2"/>
            <a:endCxn id="212" idx="0"/>
          </p:cNvCxnSpPr>
          <p:nvPr/>
        </p:nvCxnSpPr>
        <p:spPr>
          <a:xfrm flipH="1">
            <a:off x="2566903" y="3812602"/>
            <a:ext cx="2714787" cy="12639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284821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합성곱</a:t>
            </a: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풀링 구현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합성곱 구현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E03F93-8F9B-4A79-A2DD-06EFA53F3154}"/>
              </a:ext>
            </a:extLst>
          </p:cNvPr>
          <p:cNvSpPr txBox="1"/>
          <p:nvPr/>
        </p:nvSpPr>
        <p:spPr>
          <a:xfrm>
            <a:off x="2226789" y="2425897"/>
            <a:ext cx="557075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pt-BR" altLang="ko-KR">
                <a:solidFill>
                  <a:schemeClr val="tx1"/>
                </a:solidFill>
                <a:latin typeface="Consolas" panose="020B0609020204030204" pitchFamily="49" charset="0"/>
              </a:rPr>
              <a:t>col[:, :, 0, 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r>
              <a:rPr lang="pt-BR" altLang="ko-KR">
                <a:solidFill>
                  <a:schemeClr val="tx1"/>
                </a:solidFill>
                <a:latin typeface="Consolas" panose="020B0609020204030204" pitchFamily="49" charset="0"/>
              </a:rPr>
              <a:t>, :, :] = img[:, :, 0:2:1, 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r>
              <a:rPr lang="pt-BR" altLang="ko-KR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r>
              <a:rPr lang="pt-BR" altLang="ko-KR">
                <a:solidFill>
                  <a:schemeClr val="tx1"/>
                </a:solidFill>
                <a:latin typeface="Consolas" panose="020B0609020204030204" pitchFamily="49" charset="0"/>
              </a:rPr>
              <a:t>:1]</a:t>
            </a: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38F7C94F-F349-4621-BDC8-4FB2A3A8DE85}"/>
              </a:ext>
            </a:extLst>
          </p:cNvPr>
          <p:cNvSpPr/>
          <p:nvPr/>
        </p:nvSpPr>
        <p:spPr>
          <a:xfrm>
            <a:off x="2034198" y="118869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111248AC-93A6-4D57-974A-87350159E939}"/>
              </a:ext>
            </a:extLst>
          </p:cNvPr>
          <p:cNvSpPr/>
          <p:nvPr/>
        </p:nvSpPr>
        <p:spPr>
          <a:xfrm>
            <a:off x="2381439" y="118869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A60BBAAE-2AA2-4571-B81A-F9ED10EAC2AF}"/>
              </a:ext>
            </a:extLst>
          </p:cNvPr>
          <p:cNvSpPr/>
          <p:nvPr/>
        </p:nvSpPr>
        <p:spPr>
          <a:xfrm>
            <a:off x="2728680" y="118869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6B3A24B4-10E3-4587-B6F9-4EB29C42AA6B}"/>
              </a:ext>
            </a:extLst>
          </p:cNvPr>
          <p:cNvSpPr/>
          <p:nvPr/>
        </p:nvSpPr>
        <p:spPr>
          <a:xfrm>
            <a:off x="2034198" y="153593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886BEB75-11EF-465D-B72C-7777B8A94ABC}"/>
              </a:ext>
            </a:extLst>
          </p:cNvPr>
          <p:cNvSpPr/>
          <p:nvPr/>
        </p:nvSpPr>
        <p:spPr>
          <a:xfrm>
            <a:off x="2381439" y="153593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8078080D-55D3-408C-B307-99199DF54349}"/>
              </a:ext>
            </a:extLst>
          </p:cNvPr>
          <p:cNvSpPr/>
          <p:nvPr/>
        </p:nvSpPr>
        <p:spPr>
          <a:xfrm>
            <a:off x="2728680" y="153593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4C3EAEBC-D841-407B-8BE5-EFED5BF61ABB}"/>
              </a:ext>
            </a:extLst>
          </p:cNvPr>
          <p:cNvSpPr/>
          <p:nvPr/>
        </p:nvSpPr>
        <p:spPr>
          <a:xfrm>
            <a:off x="2034198" y="1883179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D46FCC59-43F1-4975-93D7-4EC6D2E27DCC}"/>
              </a:ext>
            </a:extLst>
          </p:cNvPr>
          <p:cNvSpPr/>
          <p:nvPr/>
        </p:nvSpPr>
        <p:spPr>
          <a:xfrm>
            <a:off x="2381439" y="1883179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CA1166CA-83E5-40B4-A8FD-2BE32655C6C2}"/>
              </a:ext>
            </a:extLst>
          </p:cNvPr>
          <p:cNvSpPr/>
          <p:nvPr/>
        </p:nvSpPr>
        <p:spPr>
          <a:xfrm>
            <a:off x="2728680" y="1883179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6E99A80F-FB5B-4A18-B8ED-0FBCC6327224}"/>
              </a:ext>
            </a:extLst>
          </p:cNvPr>
          <p:cNvGrpSpPr/>
          <p:nvPr/>
        </p:nvGrpSpPr>
        <p:grpSpPr>
          <a:xfrm>
            <a:off x="2367932" y="1194918"/>
            <a:ext cx="694482" cy="694482"/>
            <a:chOff x="6898511" y="2734964"/>
            <a:chExt cx="694482" cy="694482"/>
          </a:xfrm>
        </p:grpSpPr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439C4616-3AF8-445C-9C70-3AD13FD4D9D0}"/>
                </a:ext>
              </a:extLst>
            </p:cNvPr>
            <p:cNvSpPr/>
            <p:nvPr/>
          </p:nvSpPr>
          <p:spPr>
            <a:xfrm>
              <a:off x="6898511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17548A91-3853-43BF-A16A-BDB4820B86E6}"/>
                </a:ext>
              </a:extLst>
            </p:cNvPr>
            <p:cNvSpPr/>
            <p:nvPr/>
          </p:nvSpPr>
          <p:spPr>
            <a:xfrm>
              <a:off x="7245752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9A6B0954-8F35-4352-BD9A-539E1A6EF25C}"/>
                </a:ext>
              </a:extLst>
            </p:cNvPr>
            <p:cNvSpPr/>
            <p:nvPr/>
          </p:nvSpPr>
          <p:spPr>
            <a:xfrm>
              <a:off x="6898511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FB63D924-F49A-49FB-9A05-FAAD3EF8A9AD}"/>
                </a:ext>
              </a:extLst>
            </p:cNvPr>
            <p:cNvSpPr/>
            <p:nvPr/>
          </p:nvSpPr>
          <p:spPr>
            <a:xfrm>
              <a:off x="7245752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3F240622-EB61-4AC2-96F5-099C7E1D73FF}"/>
              </a:ext>
            </a:extLst>
          </p:cNvPr>
          <p:cNvSpPr txBox="1"/>
          <p:nvPr/>
        </p:nvSpPr>
        <p:spPr>
          <a:xfrm>
            <a:off x="1948136" y="867019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,3,3)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607C32F7-AA68-4A9A-8AE7-502874E8651F}"/>
              </a:ext>
            </a:extLst>
          </p:cNvPr>
          <p:cNvSpPr/>
          <p:nvPr/>
        </p:nvSpPr>
        <p:spPr>
          <a:xfrm>
            <a:off x="3832132" y="119835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DA17E9B7-BEAA-4B7B-AA2A-0192514349D1}"/>
              </a:ext>
            </a:extLst>
          </p:cNvPr>
          <p:cNvSpPr/>
          <p:nvPr/>
        </p:nvSpPr>
        <p:spPr>
          <a:xfrm>
            <a:off x="4179373" y="119835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AD2799F2-EAA4-4529-B0C5-7CE422A85F44}"/>
              </a:ext>
            </a:extLst>
          </p:cNvPr>
          <p:cNvSpPr/>
          <p:nvPr/>
        </p:nvSpPr>
        <p:spPr>
          <a:xfrm>
            <a:off x="3832132" y="154559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29E88399-48F3-4FB8-A137-0302923885ED}"/>
              </a:ext>
            </a:extLst>
          </p:cNvPr>
          <p:cNvSpPr/>
          <p:nvPr/>
        </p:nvSpPr>
        <p:spPr>
          <a:xfrm>
            <a:off x="4179373" y="154559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9EF4B7C3-1316-4C4D-A463-B4CF31207D6C}"/>
              </a:ext>
            </a:extLst>
          </p:cNvPr>
          <p:cNvSpPr/>
          <p:nvPr/>
        </p:nvSpPr>
        <p:spPr>
          <a:xfrm>
            <a:off x="5132354" y="119835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61AD35C9-5E1B-4AB7-91C8-D1C62EE05721}"/>
              </a:ext>
            </a:extLst>
          </p:cNvPr>
          <p:cNvSpPr/>
          <p:nvPr/>
        </p:nvSpPr>
        <p:spPr>
          <a:xfrm>
            <a:off x="5479595" y="119835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72832507-86AD-42CC-BE74-3EA950DFD855}"/>
              </a:ext>
            </a:extLst>
          </p:cNvPr>
          <p:cNvSpPr/>
          <p:nvPr/>
        </p:nvSpPr>
        <p:spPr>
          <a:xfrm>
            <a:off x="5132354" y="154559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457DDEC5-64F6-4AFB-82EE-C19C49EB2254}"/>
              </a:ext>
            </a:extLst>
          </p:cNvPr>
          <p:cNvSpPr/>
          <p:nvPr/>
        </p:nvSpPr>
        <p:spPr>
          <a:xfrm>
            <a:off x="5479595" y="154559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857BEC3E-B98F-4230-B141-6E8850B2A227}"/>
              </a:ext>
            </a:extLst>
          </p:cNvPr>
          <p:cNvSpPr txBox="1"/>
          <p:nvPr/>
        </p:nvSpPr>
        <p:spPr>
          <a:xfrm>
            <a:off x="3489935" y="851115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3399FF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,2,2)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FA84D13E-2B85-42B3-942C-D99D1C2F83FF}"/>
              </a:ext>
            </a:extLst>
          </p:cNvPr>
          <p:cNvSpPr txBox="1"/>
          <p:nvPr/>
        </p:nvSpPr>
        <p:spPr>
          <a:xfrm>
            <a:off x="4956062" y="831704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3399FF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,2,2)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8AFDFE5-B9FD-4818-AB58-7AA6D55D7C62}"/>
              </a:ext>
            </a:extLst>
          </p:cNvPr>
          <p:cNvSpPr/>
          <p:nvPr/>
        </p:nvSpPr>
        <p:spPr>
          <a:xfrm>
            <a:off x="445937" y="4763271"/>
            <a:ext cx="9549114" cy="111758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018B74EC-269F-4D51-84AD-AA78C68FA56B}"/>
              </a:ext>
            </a:extLst>
          </p:cNvPr>
          <p:cNvSpPr/>
          <p:nvPr/>
        </p:nvSpPr>
        <p:spPr>
          <a:xfrm>
            <a:off x="527583" y="4829184"/>
            <a:ext cx="9390303" cy="99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B2B3367-8F94-48DF-954B-2619AC2C56B9}"/>
              </a:ext>
            </a:extLst>
          </p:cNvPr>
          <p:cNvGrpSpPr/>
          <p:nvPr/>
        </p:nvGrpSpPr>
        <p:grpSpPr>
          <a:xfrm>
            <a:off x="604749" y="4888713"/>
            <a:ext cx="9224398" cy="874737"/>
            <a:chOff x="563926" y="3253567"/>
            <a:chExt cx="8660675" cy="874737"/>
          </a:xfrm>
        </p:grpSpPr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BCA5881F-A936-4E59-A641-D8EFDF944945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2DAD4A9B-7CDD-4342-BA64-A4B429CA3BED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5EAE0F8F-0044-47CF-9655-CE510708F339}"/>
              </a:ext>
            </a:extLst>
          </p:cNvPr>
          <p:cNvGrpSpPr/>
          <p:nvPr/>
        </p:nvGrpSpPr>
        <p:grpSpPr>
          <a:xfrm>
            <a:off x="679383" y="4950529"/>
            <a:ext cx="4479689" cy="758496"/>
            <a:chOff x="563926" y="3253567"/>
            <a:chExt cx="8660675" cy="874737"/>
          </a:xfrm>
        </p:grpSpPr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4C117A34-C9F1-461C-91A8-B23A3B37E4A0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0C3B2FD1-32F8-4440-BB52-4260925DC563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04" name="그룹 203">
            <a:extLst>
              <a:ext uri="{FF2B5EF4-FFF2-40B4-BE49-F238E27FC236}">
                <a16:creationId xmlns:a16="http://schemas.microsoft.com/office/drawing/2014/main" id="{213EF62F-A7F8-436C-B2FC-4BC72DB29A79}"/>
              </a:ext>
            </a:extLst>
          </p:cNvPr>
          <p:cNvGrpSpPr/>
          <p:nvPr/>
        </p:nvGrpSpPr>
        <p:grpSpPr>
          <a:xfrm>
            <a:off x="737259" y="5010994"/>
            <a:ext cx="2124094" cy="650039"/>
            <a:chOff x="563926" y="3253567"/>
            <a:chExt cx="8660675" cy="874737"/>
          </a:xfrm>
          <a:solidFill>
            <a:srgbClr val="FFFFCC"/>
          </a:solidFill>
        </p:grpSpPr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5DC1C1AC-D43C-44EB-A928-7EA18AD6CC25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C72828B5-7F45-4D3F-930E-66243F506B1A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EE0AAD35-4072-4047-A862-D922EAEFEE59}"/>
              </a:ext>
            </a:extLst>
          </p:cNvPr>
          <p:cNvSpPr/>
          <p:nvPr/>
        </p:nvSpPr>
        <p:spPr>
          <a:xfrm>
            <a:off x="795132" y="5064147"/>
            <a:ext cx="473150" cy="5295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4E24D754-0BC7-47DD-874D-A1729AC7C219}"/>
              </a:ext>
            </a:extLst>
          </p:cNvPr>
          <p:cNvSpPr/>
          <p:nvPr/>
        </p:nvSpPr>
        <p:spPr>
          <a:xfrm>
            <a:off x="1268281" y="5064147"/>
            <a:ext cx="473150" cy="5295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8945D849-C0E4-4931-B767-F00AAB7106A5}"/>
              </a:ext>
            </a:extLst>
          </p:cNvPr>
          <p:cNvSpPr/>
          <p:nvPr/>
        </p:nvSpPr>
        <p:spPr>
          <a:xfrm>
            <a:off x="1857179" y="5076588"/>
            <a:ext cx="473150" cy="5295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FF3ECF9A-ECF8-4E01-A16C-30FFD8EBD297}"/>
              </a:ext>
            </a:extLst>
          </p:cNvPr>
          <p:cNvSpPr/>
          <p:nvPr/>
        </p:nvSpPr>
        <p:spPr>
          <a:xfrm>
            <a:off x="2330328" y="5076588"/>
            <a:ext cx="473150" cy="5295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13" name="그룹 212">
            <a:extLst>
              <a:ext uri="{FF2B5EF4-FFF2-40B4-BE49-F238E27FC236}">
                <a16:creationId xmlns:a16="http://schemas.microsoft.com/office/drawing/2014/main" id="{54DDFB84-CAD4-4E3E-AE8A-1D7A18AFA459}"/>
              </a:ext>
            </a:extLst>
          </p:cNvPr>
          <p:cNvGrpSpPr/>
          <p:nvPr/>
        </p:nvGrpSpPr>
        <p:grpSpPr>
          <a:xfrm>
            <a:off x="2977103" y="5007501"/>
            <a:ext cx="2124094" cy="650039"/>
            <a:chOff x="563926" y="3253567"/>
            <a:chExt cx="8660675" cy="874737"/>
          </a:xfrm>
        </p:grpSpPr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1B27663E-69F1-4D17-9979-45C415AA9614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62D96BD5-6C4C-4F8D-8510-946483CAACA7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907EF6DF-D9D5-4130-A4BE-777D8CFC7E79}"/>
              </a:ext>
            </a:extLst>
          </p:cNvPr>
          <p:cNvSpPr/>
          <p:nvPr/>
        </p:nvSpPr>
        <p:spPr>
          <a:xfrm>
            <a:off x="3034976" y="5060654"/>
            <a:ext cx="473150" cy="529542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10AB6A68-6BAA-4248-BF95-371AAC8AD5C8}"/>
              </a:ext>
            </a:extLst>
          </p:cNvPr>
          <p:cNvSpPr/>
          <p:nvPr/>
        </p:nvSpPr>
        <p:spPr>
          <a:xfrm>
            <a:off x="3508125" y="5060654"/>
            <a:ext cx="473150" cy="529542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95643077-C600-4DF2-9C45-C76F71A99EE6}"/>
              </a:ext>
            </a:extLst>
          </p:cNvPr>
          <p:cNvSpPr/>
          <p:nvPr/>
        </p:nvSpPr>
        <p:spPr>
          <a:xfrm>
            <a:off x="4097023" y="5073095"/>
            <a:ext cx="473150" cy="529542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BDB6CE69-2163-4845-9956-60831795ACE1}"/>
              </a:ext>
            </a:extLst>
          </p:cNvPr>
          <p:cNvSpPr/>
          <p:nvPr/>
        </p:nvSpPr>
        <p:spPr>
          <a:xfrm>
            <a:off x="4570172" y="5073095"/>
            <a:ext cx="473150" cy="529542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B6764F9E-BF07-40CF-AF6B-069BC9F8D681}"/>
              </a:ext>
            </a:extLst>
          </p:cNvPr>
          <p:cNvSpPr/>
          <p:nvPr/>
        </p:nvSpPr>
        <p:spPr>
          <a:xfrm>
            <a:off x="5283203" y="4939254"/>
            <a:ext cx="2239845" cy="75849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6E2A7DFA-1C23-4110-9F3C-9D3879927D82}"/>
              </a:ext>
            </a:extLst>
          </p:cNvPr>
          <p:cNvSpPr/>
          <p:nvPr/>
        </p:nvSpPr>
        <p:spPr>
          <a:xfrm>
            <a:off x="7523047" y="4939254"/>
            <a:ext cx="2239845" cy="75849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0B24824D-C936-479B-AF51-8F49541DBCB3}"/>
              </a:ext>
            </a:extLst>
          </p:cNvPr>
          <p:cNvSpPr/>
          <p:nvPr/>
        </p:nvSpPr>
        <p:spPr>
          <a:xfrm>
            <a:off x="5341079" y="4999719"/>
            <a:ext cx="1062047" cy="6500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493C9E35-8475-4E47-A1E2-6071A8CB16F0}"/>
              </a:ext>
            </a:extLst>
          </p:cNvPr>
          <p:cNvSpPr/>
          <p:nvPr/>
        </p:nvSpPr>
        <p:spPr>
          <a:xfrm>
            <a:off x="6403126" y="4999719"/>
            <a:ext cx="1062047" cy="6500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8A3DCCBA-0114-4242-95FC-E5F7A62183AF}"/>
              </a:ext>
            </a:extLst>
          </p:cNvPr>
          <p:cNvSpPr/>
          <p:nvPr/>
        </p:nvSpPr>
        <p:spPr>
          <a:xfrm>
            <a:off x="5398952" y="5052872"/>
            <a:ext cx="473150" cy="5295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1E87FF60-C665-4AAC-9FB6-09E16A88EC52}"/>
              </a:ext>
            </a:extLst>
          </p:cNvPr>
          <p:cNvSpPr/>
          <p:nvPr/>
        </p:nvSpPr>
        <p:spPr>
          <a:xfrm>
            <a:off x="5872101" y="5052872"/>
            <a:ext cx="473150" cy="5295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2F20DC46-519C-49FC-9FBA-5C3DDD23422A}"/>
              </a:ext>
            </a:extLst>
          </p:cNvPr>
          <p:cNvSpPr/>
          <p:nvPr/>
        </p:nvSpPr>
        <p:spPr>
          <a:xfrm>
            <a:off x="6460999" y="5065313"/>
            <a:ext cx="473150" cy="5295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4524E59E-BC6E-4F68-AEE8-4CE6B1004EA7}"/>
              </a:ext>
            </a:extLst>
          </p:cNvPr>
          <p:cNvSpPr/>
          <p:nvPr/>
        </p:nvSpPr>
        <p:spPr>
          <a:xfrm>
            <a:off x="6934148" y="5065313"/>
            <a:ext cx="473150" cy="5295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BE07479D-B3D5-48D5-9693-B66462815EC4}"/>
              </a:ext>
            </a:extLst>
          </p:cNvPr>
          <p:cNvSpPr/>
          <p:nvPr/>
        </p:nvSpPr>
        <p:spPr>
          <a:xfrm>
            <a:off x="7580923" y="4996226"/>
            <a:ext cx="1062047" cy="6500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DB18A14D-9677-458C-B7CB-E03B32D47DDD}"/>
              </a:ext>
            </a:extLst>
          </p:cNvPr>
          <p:cNvSpPr/>
          <p:nvPr/>
        </p:nvSpPr>
        <p:spPr>
          <a:xfrm>
            <a:off x="8642970" y="4996226"/>
            <a:ext cx="1062047" cy="6500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7F7F506F-FC67-473B-B741-205C8AB8F12F}"/>
              </a:ext>
            </a:extLst>
          </p:cNvPr>
          <p:cNvSpPr/>
          <p:nvPr/>
        </p:nvSpPr>
        <p:spPr>
          <a:xfrm>
            <a:off x="7638796" y="5049379"/>
            <a:ext cx="473150" cy="5295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D4631950-3039-453F-9D7C-8822CD4CE707}"/>
              </a:ext>
            </a:extLst>
          </p:cNvPr>
          <p:cNvSpPr/>
          <p:nvPr/>
        </p:nvSpPr>
        <p:spPr>
          <a:xfrm>
            <a:off x="8111945" y="5049379"/>
            <a:ext cx="473150" cy="5295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31B0BC71-88C3-4AAE-95E3-79A854F78178}"/>
              </a:ext>
            </a:extLst>
          </p:cNvPr>
          <p:cNvSpPr/>
          <p:nvPr/>
        </p:nvSpPr>
        <p:spPr>
          <a:xfrm>
            <a:off x="8700843" y="5061820"/>
            <a:ext cx="473150" cy="5295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B8E1D81C-5B32-4B7D-AC53-809999DDE43D}"/>
              </a:ext>
            </a:extLst>
          </p:cNvPr>
          <p:cNvSpPr/>
          <p:nvPr/>
        </p:nvSpPr>
        <p:spPr>
          <a:xfrm>
            <a:off x="9173992" y="5061820"/>
            <a:ext cx="473150" cy="5295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DDE8D21-1FB0-4A91-B795-56AF33C3E7B5}"/>
              </a:ext>
            </a:extLst>
          </p:cNvPr>
          <p:cNvSpPr/>
          <p:nvPr/>
        </p:nvSpPr>
        <p:spPr>
          <a:xfrm>
            <a:off x="1732608" y="2993295"/>
            <a:ext cx="7101190" cy="10071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D25538F-4AEA-4583-871C-6FD79F1F8AA0}"/>
              </a:ext>
            </a:extLst>
          </p:cNvPr>
          <p:cNvSpPr/>
          <p:nvPr/>
        </p:nvSpPr>
        <p:spPr>
          <a:xfrm>
            <a:off x="1804159" y="3076317"/>
            <a:ext cx="6946302" cy="860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79499D1-A889-493C-A58D-D21DC5F9E395}"/>
              </a:ext>
            </a:extLst>
          </p:cNvPr>
          <p:cNvSpPr/>
          <p:nvPr/>
        </p:nvSpPr>
        <p:spPr>
          <a:xfrm>
            <a:off x="1872610" y="3139603"/>
            <a:ext cx="2266895" cy="7373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398DB1E-986A-4D5A-93F5-AC826A650246}"/>
              </a:ext>
            </a:extLst>
          </p:cNvPr>
          <p:cNvSpPr/>
          <p:nvPr/>
        </p:nvSpPr>
        <p:spPr>
          <a:xfrm>
            <a:off x="4139505" y="3139603"/>
            <a:ext cx="2266895" cy="7373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CA26A50-D11C-484E-B58B-F975B7134D59}"/>
              </a:ext>
            </a:extLst>
          </p:cNvPr>
          <p:cNvSpPr/>
          <p:nvPr/>
        </p:nvSpPr>
        <p:spPr>
          <a:xfrm>
            <a:off x="6406400" y="3139603"/>
            <a:ext cx="2266895" cy="7373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C017E39-C2AD-4840-A859-C8A302183C41}"/>
              </a:ext>
            </a:extLst>
          </p:cNvPr>
          <p:cNvSpPr/>
          <p:nvPr/>
        </p:nvSpPr>
        <p:spPr>
          <a:xfrm>
            <a:off x="1940737" y="3200423"/>
            <a:ext cx="713756" cy="61217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37EC117-89F3-4587-BDD9-339898D01BF9}"/>
              </a:ext>
            </a:extLst>
          </p:cNvPr>
          <p:cNvSpPr/>
          <p:nvPr/>
        </p:nvSpPr>
        <p:spPr>
          <a:xfrm>
            <a:off x="2654493" y="3200423"/>
            <a:ext cx="713756" cy="612179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BC67FDB-CB42-4DE4-B85A-1E0FD6D73674}"/>
              </a:ext>
            </a:extLst>
          </p:cNvPr>
          <p:cNvSpPr/>
          <p:nvPr/>
        </p:nvSpPr>
        <p:spPr>
          <a:xfrm>
            <a:off x="3368249" y="3200423"/>
            <a:ext cx="713756" cy="612179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777E92D-B04D-48AB-A0EB-200EA2795782}"/>
              </a:ext>
            </a:extLst>
          </p:cNvPr>
          <p:cNvSpPr/>
          <p:nvPr/>
        </p:nvSpPr>
        <p:spPr>
          <a:xfrm>
            <a:off x="4211056" y="3200423"/>
            <a:ext cx="713756" cy="61217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B9EE5A6-FB49-45EB-A01A-6677802D4A26}"/>
              </a:ext>
            </a:extLst>
          </p:cNvPr>
          <p:cNvSpPr/>
          <p:nvPr/>
        </p:nvSpPr>
        <p:spPr>
          <a:xfrm>
            <a:off x="4924812" y="3200423"/>
            <a:ext cx="713756" cy="612179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5B4B751A-E509-4A9B-AD01-805B573BB99E}"/>
              </a:ext>
            </a:extLst>
          </p:cNvPr>
          <p:cNvSpPr/>
          <p:nvPr/>
        </p:nvSpPr>
        <p:spPr>
          <a:xfrm>
            <a:off x="5638568" y="3200423"/>
            <a:ext cx="713756" cy="612179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40FEFC9-2EFA-4406-8E9D-DEE7F74F8DAD}"/>
              </a:ext>
            </a:extLst>
          </p:cNvPr>
          <p:cNvSpPr/>
          <p:nvPr/>
        </p:nvSpPr>
        <p:spPr>
          <a:xfrm>
            <a:off x="6469213" y="3200423"/>
            <a:ext cx="713756" cy="61217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0D0F871A-272C-464C-9244-151D4A063E9C}"/>
              </a:ext>
            </a:extLst>
          </p:cNvPr>
          <p:cNvSpPr/>
          <p:nvPr/>
        </p:nvSpPr>
        <p:spPr>
          <a:xfrm>
            <a:off x="7182969" y="3200423"/>
            <a:ext cx="713756" cy="61217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74D6BA3-49FC-4C6F-85E5-5EDC4085F0E2}"/>
              </a:ext>
            </a:extLst>
          </p:cNvPr>
          <p:cNvSpPr/>
          <p:nvPr/>
        </p:nvSpPr>
        <p:spPr>
          <a:xfrm>
            <a:off x="7896725" y="3200423"/>
            <a:ext cx="713756" cy="61217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C79EAD-F275-4D15-9A18-7A7668396A18}"/>
              </a:ext>
            </a:extLst>
          </p:cNvPr>
          <p:cNvSpPr txBox="1"/>
          <p:nvPr/>
        </p:nvSpPr>
        <p:spPr>
          <a:xfrm>
            <a:off x="1053928" y="3198167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img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030B94A-EEEB-41D3-82B5-C1319B18FDB9}"/>
              </a:ext>
            </a:extLst>
          </p:cNvPr>
          <p:cNvSpPr txBox="1"/>
          <p:nvPr/>
        </p:nvSpPr>
        <p:spPr>
          <a:xfrm>
            <a:off x="180372" y="4253614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col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56111CD-42E8-40C4-ADB6-9EC1F1EDE10F}"/>
              </a:ext>
            </a:extLst>
          </p:cNvPr>
          <p:cNvSpPr txBox="1"/>
          <p:nvPr/>
        </p:nvSpPr>
        <p:spPr>
          <a:xfrm>
            <a:off x="5739590" y="2099683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,2,2)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48D5792-8DAC-44B7-BCEE-7201D32D01B3}"/>
              </a:ext>
            </a:extLst>
          </p:cNvPr>
          <p:cNvSpPr txBox="1"/>
          <p:nvPr/>
        </p:nvSpPr>
        <p:spPr>
          <a:xfrm>
            <a:off x="3386516" y="2067708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,2,2)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55410D9-DC05-427E-A8A4-16AD4C9B8C9A}"/>
              </a:ext>
            </a:extLst>
          </p:cNvPr>
          <p:cNvSpPr txBox="1"/>
          <p:nvPr/>
        </p:nvSpPr>
        <p:spPr>
          <a:xfrm>
            <a:off x="3324069" y="5928844"/>
            <a:ext cx="1643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,2,2,2,2)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529143A-D882-4B94-9FEC-6C96E1F03682}"/>
              </a:ext>
            </a:extLst>
          </p:cNvPr>
          <p:cNvCxnSpPr>
            <a:cxnSpLocks/>
            <a:stCxn id="87" idx="2"/>
            <a:endCxn id="218" idx="0"/>
          </p:cNvCxnSpPr>
          <p:nvPr/>
        </p:nvCxnSpPr>
        <p:spPr>
          <a:xfrm>
            <a:off x="3725127" y="3812602"/>
            <a:ext cx="19573" cy="1248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F93CD313-8175-4D9F-A0D1-B6B432FE0E5D}"/>
              </a:ext>
            </a:extLst>
          </p:cNvPr>
          <p:cNvCxnSpPr>
            <a:cxnSpLocks/>
            <a:stCxn id="86" idx="2"/>
            <a:endCxn id="217" idx="0"/>
          </p:cNvCxnSpPr>
          <p:nvPr/>
        </p:nvCxnSpPr>
        <p:spPr>
          <a:xfrm>
            <a:off x="3011371" y="3812602"/>
            <a:ext cx="260180" cy="1248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B89860B2-3EB2-476E-8172-89BBF453607F}"/>
              </a:ext>
            </a:extLst>
          </p:cNvPr>
          <p:cNvCxnSpPr>
            <a:cxnSpLocks/>
            <a:stCxn id="90" idx="2"/>
            <a:endCxn id="220" idx="0"/>
          </p:cNvCxnSpPr>
          <p:nvPr/>
        </p:nvCxnSpPr>
        <p:spPr>
          <a:xfrm flipH="1">
            <a:off x="4333598" y="3812602"/>
            <a:ext cx="948092" cy="1260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A6AB3C25-1454-4161-928D-F9976436BBD6}"/>
              </a:ext>
            </a:extLst>
          </p:cNvPr>
          <p:cNvCxnSpPr>
            <a:cxnSpLocks/>
            <a:stCxn id="91" idx="2"/>
            <a:endCxn id="221" idx="0"/>
          </p:cNvCxnSpPr>
          <p:nvPr/>
        </p:nvCxnSpPr>
        <p:spPr>
          <a:xfrm flipH="1">
            <a:off x="4806747" y="3812602"/>
            <a:ext cx="1188699" cy="1260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42128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합성곱</a:t>
            </a: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풀링 구현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합성곱 구현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E03F93-8F9B-4A79-A2DD-06EFA53F3154}"/>
              </a:ext>
            </a:extLst>
          </p:cNvPr>
          <p:cNvSpPr txBox="1"/>
          <p:nvPr/>
        </p:nvSpPr>
        <p:spPr>
          <a:xfrm>
            <a:off x="2226789" y="2425897"/>
            <a:ext cx="557075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pt-BR" altLang="ko-KR">
                <a:solidFill>
                  <a:schemeClr val="tx1"/>
                </a:solidFill>
                <a:latin typeface="Consolas" panose="020B0609020204030204" pitchFamily="49" charset="0"/>
              </a:rPr>
              <a:t>col[:, :, 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r>
              <a:rPr lang="pt-BR" altLang="ko-KR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r>
              <a:rPr lang="pt-BR" altLang="ko-KR">
                <a:solidFill>
                  <a:schemeClr val="tx1"/>
                </a:solidFill>
                <a:latin typeface="Consolas" panose="020B0609020204030204" pitchFamily="49" charset="0"/>
              </a:rPr>
              <a:t>, :, :] = img[:, :, 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r>
              <a:rPr lang="pt-BR" altLang="ko-KR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r>
              <a:rPr lang="pt-BR" altLang="ko-KR">
                <a:solidFill>
                  <a:schemeClr val="tx1"/>
                </a:solidFill>
                <a:latin typeface="Consolas" panose="020B0609020204030204" pitchFamily="49" charset="0"/>
              </a:rPr>
              <a:t>:1, 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r>
              <a:rPr lang="pt-BR" altLang="ko-KR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r>
              <a:rPr lang="pt-BR" altLang="ko-KR">
                <a:solidFill>
                  <a:schemeClr val="tx1"/>
                </a:solidFill>
                <a:latin typeface="Consolas" panose="020B0609020204030204" pitchFamily="49" charset="0"/>
              </a:rPr>
              <a:t>:1]</a:t>
            </a: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38F7C94F-F349-4621-BDC8-4FB2A3A8DE85}"/>
              </a:ext>
            </a:extLst>
          </p:cNvPr>
          <p:cNvSpPr/>
          <p:nvPr/>
        </p:nvSpPr>
        <p:spPr>
          <a:xfrm>
            <a:off x="2034198" y="118869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111248AC-93A6-4D57-974A-87350159E939}"/>
              </a:ext>
            </a:extLst>
          </p:cNvPr>
          <p:cNvSpPr/>
          <p:nvPr/>
        </p:nvSpPr>
        <p:spPr>
          <a:xfrm>
            <a:off x="2381439" y="118869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A60BBAAE-2AA2-4571-B81A-F9ED10EAC2AF}"/>
              </a:ext>
            </a:extLst>
          </p:cNvPr>
          <p:cNvSpPr/>
          <p:nvPr/>
        </p:nvSpPr>
        <p:spPr>
          <a:xfrm>
            <a:off x="2728680" y="118869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6B3A24B4-10E3-4587-B6F9-4EB29C42AA6B}"/>
              </a:ext>
            </a:extLst>
          </p:cNvPr>
          <p:cNvSpPr/>
          <p:nvPr/>
        </p:nvSpPr>
        <p:spPr>
          <a:xfrm>
            <a:off x="2034198" y="153593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886BEB75-11EF-465D-B72C-7777B8A94ABC}"/>
              </a:ext>
            </a:extLst>
          </p:cNvPr>
          <p:cNvSpPr/>
          <p:nvPr/>
        </p:nvSpPr>
        <p:spPr>
          <a:xfrm>
            <a:off x="2381439" y="153593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8078080D-55D3-408C-B307-99199DF54349}"/>
              </a:ext>
            </a:extLst>
          </p:cNvPr>
          <p:cNvSpPr/>
          <p:nvPr/>
        </p:nvSpPr>
        <p:spPr>
          <a:xfrm>
            <a:off x="2728680" y="153593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4C3EAEBC-D841-407B-8BE5-EFED5BF61ABB}"/>
              </a:ext>
            </a:extLst>
          </p:cNvPr>
          <p:cNvSpPr/>
          <p:nvPr/>
        </p:nvSpPr>
        <p:spPr>
          <a:xfrm>
            <a:off x="2034198" y="1883179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D46FCC59-43F1-4975-93D7-4EC6D2E27DCC}"/>
              </a:ext>
            </a:extLst>
          </p:cNvPr>
          <p:cNvSpPr/>
          <p:nvPr/>
        </p:nvSpPr>
        <p:spPr>
          <a:xfrm>
            <a:off x="2381439" y="1883179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CA1166CA-83E5-40B4-A8FD-2BE32655C6C2}"/>
              </a:ext>
            </a:extLst>
          </p:cNvPr>
          <p:cNvSpPr/>
          <p:nvPr/>
        </p:nvSpPr>
        <p:spPr>
          <a:xfrm>
            <a:off x="2728680" y="1883179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6E99A80F-FB5B-4A18-B8ED-0FBCC6327224}"/>
              </a:ext>
            </a:extLst>
          </p:cNvPr>
          <p:cNvGrpSpPr/>
          <p:nvPr/>
        </p:nvGrpSpPr>
        <p:grpSpPr>
          <a:xfrm>
            <a:off x="2034198" y="1538244"/>
            <a:ext cx="694482" cy="694482"/>
            <a:chOff x="6898511" y="2734964"/>
            <a:chExt cx="694482" cy="694482"/>
          </a:xfrm>
        </p:grpSpPr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439C4616-3AF8-445C-9C70-3AD13FD4D9D0}"/>
                </a:ext>
              </a:extLst>
            </p:cNvPr>
            <p:cNvSpPr/>
            <p:nvPr/>
          </p:nvSpPr>
          <p:spPr>
            <a:xfrm>
              <a:off x="6898511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17548A91-3853-43BF-A16A-BDB4820B86E6}"/>
                </a:ext>
              </a:extLst>
            </p:cNvPr>
            <p:cNvSpPr/>
            <p:nvPr/>
          </p:nvSpPr>
          <p:spPr>
            <a:xfrm>
              <a:off x="7245752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9A6B0954-8F35-4352-BD9A-539E1A6EF25C}"/>
                </a:ext>
              </a:extLst>
            </p:cNvPr>
            <p:cNvSpPr/>
            <p:nvPr/>
          </p:nvSpPr>
          <p:spPr>
            <a:xfrm>
              <a:off x="6898511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FB63D924-F49A-49FB-9A05-FAAD3EF8A9AD}"/>
                </a:ext>
              </a:extLst>
            </p:cNvPr>
            <p:cNvSpPr/>
            <p:nvPr/>
          </p:nvSpPr>
          <p:spPr>
            <a:xfrm>
              <a:off x="7245752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3F240622-EB61-4AC2-96F5-099C7E1D73FF}"/>
              </a:ext>
            </a:extLst>
          </p:cNvPr>
          <p:cNvSpPr txBox="1"/>
          <p:nvPr/>
        </p:nvSpPr>
        <p:spPr>
          <a:xfrm>
            <a:off x="1948136" y="867019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,3,3)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607C32F7-AA68-4A9A-8AE7-502874E8651F}"/>
              </a:ext>
            </a:extLst>
          </p:cNvPr>
          <p:cNvSpPr/>
          <p:nvPr/>
        </p:nvSpPr>
        <p:spPr>
          <a:xfrm>
            <a:off x="3832132" y="119835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DA17E9B7-BEAA-4B7B-AA2A-0192514349D1}"/>
              </a:ext>
            </a:extLst>
          </p:cNvPr>
          <p:cNvSpPr/>
          <p:nvPr/>
        </p:nvSpPr>
        <p:spPr>
          <a:xfrm>
            <a:off x="4179373" y="119835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AD2799F2-EAA4-4529-B0C5-7CE422A85F44}"/>
              </a:ext>
            </a:extLst>
          </p:cNvPr>
          <p:cNvSpPr/>
          <p:nvPr/>
        </p:nvSpPr>
        <p:spPr>
          <a:xfrm>
            <a:off x="3832132" y="154559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29E88399-48F3-4FB8-A137-0302923885ED}"/>
              </a:ext>
            </a:extLst>
          </p:cNvPr>
          <p:cNvSpPr/>
          <p:nvPr/>
        </p:nvSpPr>
        <p:spPr>
          <a:xfrm>
            <a:off x="4179373" y="154559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9EF4B7C3-1316-4C4D-A463-B4CF31207D6C}"/>
              </a:ext>
            </a:extLst>
          </p:cNvPr>
          <p:cNvSpPr/>
          <p:nvPr/>
        </p:nvSpPr>
        <p:spPr>
          <a:xfrm>
            <a:off x="5132354" y="119835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61AD35C9-5E1B-4AB7-91C8-D1C62EE05721}"/>
              </a:ext>
            </a:extLst>
          </p:cNvPr>
          <p:cNvSpPr/>
          <p:nvPr/>
        </p:nvSpPr>
        <p:spPr>
          <a:xfrm>
            <a:off x="5479595" y="119835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72832507-86AD-42CC-BE74-3EA950DFD855}"/>
              </a:ext>
            </a:extLst>
          </p:cNvPr>
          <p:cNvSpPr/>
          <p:nvPr/>
        </p:nvSpPr>
        <p:spPr>
          <a:xfrm>
            <a:off x="5132354" y="154559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457DDEC5-64F6-4AFB-82EE-C19C49EB2254}"/>
              </a:ext>
            </a:extLst>
          </p:cNvPr>
          <p:cNvSpPr/>
          <p:nvPr/>
        </p:nvSpPr>
        <p:spPr>
          <a:xfrm>
            <a:off x="5479595" y="154559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857BEC3E-B98F-4230-B141-6E8850B2A227}"/>
              </a:ext>
            </a:extLst>
          </p:cNvPr>
          <p:cNvSpPr txBox="1"/>
          <p:nvPr/>
        </p:nvSpPr>
        <p:spPr>
          <a:xfrm>
            <a:off x="3489935" y="851115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3399FF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,2,2)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FA84D13E-2B85-42B3-942C-D99D1C2F83FF}"/>
              </a:ext>
            </a:extLst>
          </p:cNvPr>
          <p:cNvSpPr txBox="1"/>
          <p:nvPr/>
        </p:nvSpPr>
        <p:spPr>
          <a:xfrm>
            <a:off x="4956062" y="831704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3399FF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,2,2)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8AFDFE5-B9FD-4818-AB58-7AA6D55D7C62}"/>
              </a:ext>
            </a:extLst>
          </p:cNvPr>
          <p:cNvSpPr/>
          <p:nvPr/>
        </p:nvSpPr>
        <p:spPr>
          <a:xfrm>
            <a:off x="445937" y="4763271"/>
            <a:ext cx="9549114" cy="111758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018B74EC-269F-4D51-84AD-AA78C68FA56B}"/>
              </a:ext>
            </a:extLst>
          </p:cNvPr>
          <p:cNvSpPr/>
          <p:nvPr/>
        </p:nvSpPr>
        <p:spPr>
          <a:xfrm>
            <a:off x="527583" y="4829184"/>
            <a:ext cx="9390303" cy="99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B2B3367-8F94-48DF-954B-2619AC2C56B9}"/>
              </a:ext>
            </a:extLst>
          </p:cNvPr>
          <p:cNvGrpSpPr/>
          <p:nvPr/>
        </p:nvGrpSpPr>
        <p:grpSpPr>
          <a:xfrm>
            <a:off x="604749" y="4888713"/>
            <a:ext cx="9224398" cy="874737"/>
            <a:chOff x="563926" y="3253567"/>
            <a:chExt cx="8660675" cy="874737"/>
          </a:xfrm>
        </p:grpSpPr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BCA5881F-A936-4E59-A641-D8EFDF944945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2DAD4A9B-7CDD-4342-BA64-A4B429CA3BED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5EAE0F8F-0044-47CF-9655-CE510708F339}"/>
              </a:ext>
            </a:extLst>
          </p:cNvPr>
          <p:cNvGrpSpPr/>
          <p:nvPr/>
        </p:nvGrpSpPr>
        <p:grpSpPr>
          <a:xfrm>
            <a:off x="679383" y="4950529"/>
            <a:ext cx="4479689" cy="758496"/>
            <a:chOff x="563926" y="3253567"/>
            <a:chExt cx="8660675" cy="874737"/>
          </a:xfrm>
        </p:grpSpPr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4C117A34-C9F1-461C-91A8-B23A3B37E4A0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0C3B2FD1-32F8-4440-BB52-4260925DC563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04" name="그룹 203">
            <a:extLst>
              <a:ext uri="{FF2B5EF4-FFF2-40B4-BE49-F238E27FC236}">
                <a16:creationId xmlns:a16="http://schemas.microsoft.com/office/drawing/2014/main" id="{213EF62F-A7F8-436C-B2FC-4BC72DB29A79}"/>
              </a:ext>
            </a:extLst>
          </p:cNvPr>
          <p:cNvGrpSpPr/>
          <p:nvPr/>
        </p:nvGrpSpPr>
        <p:grpSpPr>
          <a:xfrm>
            <a:off x="737259" y="5010994"/>
            <a:ext cx="2124094" cy="650039"/>
            <a:chOff x="563926" y="3253567"/>
            <a:chExt cx="8660675" cy="874737"/>
          </a:xfrm>
          <a:solidFill>
            <a:srgbClr val="FFFFCC"/>
          </a:solidFill>
        </p:grpSpPr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5DC1C1AC-D43C-44EB-A928-7EA18AD6CC25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C72828B5-7F45-4D3F-930E-66243F506B1A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EE0AAD35-4072-4047-A862-D922EAEFEE59}"/>
              </a:ext>
            </a:extLst>
          </p:cNvPr>
          <p:cNvSpPr/>
          <p:nvPr/>
        </p:nvSpPr>
        <p:spPr>
          <a:xfrm>
            <a:off x="795132" y="5064147"/>
            <a:ext cx="473150" cy="5295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4E24D754-0BC7-47DD-874D-A1729AC7C219}"/>
              </a:ext>
            </a:extLst>
          </p:cNvPr>
          <p:cNvSpPr/>
          <p:nvPr/>
        </p:nvSpPr>
        <p:spPr>
          <a:xfrm>
            <a:off x="1268281" y="5064147"/>
            <a:ext cx="473150" cy="5295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8945D849-C0E4-4931-B767-F00AAB7106A5}"/>
              </a:ext>
            </a:extLst>
          </p:cNvPr>
          <p:cNvSpPr/>
          <p:nvPr/>
        </p:nvSpPr>
        <p:spPr>
          <a:xfrm>
            <a:off x="1857179" y="5076588"/>
            <a:ext cx="473150" cy="5295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FF3ECF9A-ECF8-4E01-A16C-30FFD8EBD297}"/>
              </a:ext>
            </a:extLst>
          </p:cNvPr>
          <p:cNvSpPr/>
          <p:nvPr/>
        </p:nvSpPr>
        <p:spPr>
          <a:xfrm>
            <a:off x="2330328" y="5076588"/>
            <a:ext cx="473150" cy="5295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13" name="그룹 212">
            <a:extLst>
              <a:ext uri="{FF2B5EF4-FFF2-40B4-BE49-F238E27FC236}">
                <a16:creationId xmlns:a16="http://schemas.microsoft.com/office/drawing/2014/main" id="{54DDFB84-CAD4-4E3E-AE8A-1D7A18AFA459}"/>
              </a:ext>
            </a:extLst>
          </p:cNvPr>
          <p:cNvGrpSpPr/>
          <p:nvPr/>
        </p:nvGrpSpPr>
        <p:grpSpPr>
          <a:xfrm>
            <a:off x="2977103" y="5007501"/>
            <a:ext cx="2124094" cy="650039"/>
            <a:chOff x="563926" y="3253567"/>
            <a:chExt cx="8660675" cy="874737"/>
          </a:xfrm>
          <a:solidFill>
            <a:srgbClr val="FFFFCC"/>
          </a:solidFill>
        </p:grpSpPr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1B27663E-69F1-4D17-9979-45C415AA9614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62D96BD5-6C4C-4F8D-8510-946483CAACA7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907EF6DF-D9D5-4130-A4BE-777D8CFC7E79}"/>
              </a:ext>
            </a:extLst>
          </p:cNvPr>
          <p:cNvSpPr/>
          <p:nvPr/>
        </p:nvSpPr>
        <p:spPr>
          <a:xfrm>
            <a:off x="3034976" y="5060654"/>
            <a:ext cx="473150" cy="5295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10AB6A68-6BAA-4248-BF95-371AAC8AD5C8}"/>
              </a:ext>
            </a:extLst>
          </p:cNvPr>
          <p:cNvSpPr/>
          <p:nvPr/>
        </p:nvSpPr>
        <p:spPr>
          <a:xfrm>
            <a:off x="3508125" y="5060654"/>
            <a:ext cx="473150" cy="5295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95643077-C600-4DF2-9C45-C76F71A99EE6}"/>
              </a:ext>
            </a:extLst>
          </p:cNvPr>
          <p:cNvSpPr/>
          <p:nvPr/>
        </p:nvSpPr>
        <p:spPr>
          <a:xfrm>
            <a:off x="4097023" y="5073095"/>
            <a:ext cx="473150" cy="5295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BDB6CE69-2163-4845-9956-60831795ACE1}"/>
              </a:ext>
            </a:extLst>
          </p:cNvPr>
          <p:cNvSpPr/>
          <p:nvPr/>
        </p:nvSpPr>
        <p:spPr>
          <a:xfrm>
            <a:off x="4570172" y="5073095"/>
            <a:ext cx="473150" cy="5295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B6764F9E-BF07-40CF-AF6B-069BC9F8D681}"/>
              </a:ext>
            </a:extLst>
          </p:cNvPr>
          <p:cNvSpPr/>
          <p:nvPr/>
        </p:nvSpPr>
        <p:spPr>
          <a:xfrm>
            <a:off x="5283203" y="4939254"/>
            <a:ext cx="2239845" cy="75849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6E2A7DFA-1C23-4110-9F3C-9D3879927D82}"/>
              </a:ext>
            </a:extLst>
          </p:cNvPr>
          <p:cNvSpPr/>
          <p:nvPr/>
        </p:nvSpPr>
        <p:spPr>
          <a:xfrm>
            <a:off x="7523047" y="4939254"/>
            <a:ext cx="2239845" cy="75849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0B24824D-C936-479B-AF51-8F49541DBCB3}"/>
              </a:ext>
            </a:extLst>
          </p:cNvPr>
          <p:cNvSpPr/>
          <p:nvPr/>
        </p:nvSpPr>
        <p:spPr>
          <a:xfrm>
            <a:off x="5341079" y="4999719"/>
            <a:ext cx="1062047" cy="6500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493C9E35-8475-4E47-A1E2-6071A8CB16F0}"/>
              </a:ext>
            </a:extLst>
          </p:cNvPr>
          <p:cNvSpPr/>
          <p:nvPr/>
        </p:nvSpPr>
        <p:spPr>
          <a:xfrm>
            <a:off x="6403126" y="4999719"/>
            <a:ext cx="1062047" cy="6500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8A3DCCBA-0114-4242-95FC-E5F7A62183AF}"/>
              </a:ext>
            </a:extLst>
          </p:cNvPr>
          <p:cNvSpPr/>
          <p:nvPr/>
        </p:nvSpPr>
        <p:spPr>
          <a:xfrm>
            <a:off x="5398952" y="5052872"/>
            <a:ext cx="473150" cy="529542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1E87FF60-C665-4AAC-9FB6-09E16A88EC52}"/>
              </a:ext>
            </a:extLst>
          </p:cNvPr>
          <p:cNvSpPr/>
          <p:nvPr/>
        </p:nvSpPr>
        <p:spPr>
          <a:xfrm>
            <a:off x="5872101" y="5052872"/>
            <a:ext cx="473150" cy="529542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2F20DC46-519C-49FC-9FBA-5C3DDD23422A}"/>
              </a:ext>
            </a:extLst>
          </p:cNvPr>
          <p:cNvSpPr/>
          <p:nvPr/>
        </p:nvSpPr>
        <p:spPr>
          <a:xfrm>
            <a:off x="6460999" y="5065313"/>
            <a:ext cx="473150" cy="529542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4524E59E-BC6E-4F68-AEE8-4CE6B1004EA7}"/>
              </a:ext>
            </a:extLst>
          </p:cNvPr>
          <p:cNvSpPr/>
          <p:nvPr/>
        </p:nvSpPr>
        <p:spPr>
          <a:xfrm>
            <a:off x="6934148" y="5065313"/>
            <a:ext cx="473150" cy="529542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BE07479D-B3D5-48D5-9693-B66462815EC4}"/>
              </a:ext>
            </a:extLst>
          </p:cNvPr>
          <p:cNvSpPr/>
          <p:nvPr/>
        </p:nvSpPr>
        <p:spPr>
          <a:xfrm>
            <a:off x="7580923" y="4996226"/>
            <a:ext cx="1062047" cy="6500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DB18A14D-9677-458C-B7CB-E03B32D47DDD}"/>
              </a:ext>
            </a:extLst>
          </p:cNvPr>
          <p:cNvSpPr/>
          <p:nvPr/>
        </p:nvSpPr>
        <p:spPr>
          <a:xfrm>
            <a:off x="8642970" y="4996226"/>
            <a:ext cx="1062047" cy="6500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7F7F506F-FC67-473B-B741-205C8AB8F12F}"/>
              </a:ext>
            </a:extLst>
          </p:cNvPr>
          <p:cNvSpPr/>
          <p:nvPr/>
        </p:nvSpPr>
        <p:spPr>
          <a:xfrm>
            <a:off x="7638796" y="5049379"/>
            <a:ext cx="473150" cy="5295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D4631950-3039-453F-9D7C-8822CD4CE707}"/>
              </a:ext>
            </a:extLst>
          </p:cNvPr>
          <p:cNvSpPr/>
          <p:nvPr/>
        </p:nvSpPr>
        <p:spPr>
          <a:xfrm>
            <a:off x="8111945" y="5049379"/>
            <a:ext cx="473150" cy="5295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31B0BC71-88C3-4AAE-95E3-79A854F78178}"/>
              </a:ext>
            </a:extLst>
          </p:cNvPr>
          <p:cNvSpPr/>
          <p:nvPr/>
        </p:nvSpPr>
        <p:spPr>
          <a:xfrm>
            <a:off x="8700843" y="5061820"/>
            <a:ext cx="473150" cy="5295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B8E1D81C-5B32-4B7D-AC53-809999DDE43D}"/>
              </a:ext>
            </a:extLst>
          </p:cNvPr>
          <p:cNvSpPr/>
          <p:nvPr/>
        </p:nvSpPr>
        <p:spPr>
          <a:xfrm>
            <a:off x="9173992" y="5061820"/>
            <a:ext cx="473150" cy="5295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DDE8D21-1FB0-4A91-B795-56AF33C3E7B5}"/>
              </a:ext>
            </a:extLst>
          </p:cNvPr>
          <p:cNvSpPr/>
          <p:nvPr/>
        </p:nvSpPr>
        <p:spPr>
          <a:xfrm>
            <a:off x="1732608" y="2993295"/>
            <a:ext cx="7101190" cy="10071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D25538F-4AEA-4583-871C-6FD79F1F8AA0}"/>
              </a:ext>
            </a:extLst>
          </p:cNvPr>
          <p:cNvSpPr/>
          <p:nvPr/>
        </p:nvSpPr>
        <p:spPr>
          <a:xfrm>
            <a:off x="1804159" y="3076317"/>
            <a:ext cx="6946302" cy="860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79499D1-A889-493C-A58D-D21DC5F9E395}"/>
              </a:ext>
            </a:extLst>
          </p:cNvPr>
          <p:cNvSpPr/>
          <p:nvPr/>
        </p:nvSpPr>
        <p:spPr>
          <a:xfrm>
            <a:off x="1872610" y="3139603"/>
            <a:ext cx="2266895" cy="7373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398DB1E-986A-4D5A-93F5-AC826A650246}"/>
              </a:ext>
            </a:extLst>
          </p:cNvPr>
          <p:cNvSpPr/>
          <p:nvPr/>
        </p:nvSpPr>
        <p:spPr>
          <a:xfrm>
            <a:off x="4139505" y="3139603"/>
            <a:ext cx="2266895" cy="7373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CA26A50-D11C-484E-B58B-F975B7134D59}"/>
              </a:ext>
            </a:extLst>
          </p:cNvPr>
          <p:cNvSpPr/>
          <p:nvPr/>
        </p:nvSpPr>
        <p:spPr>
          <a:xfrm>
            <a:off x="6406400" y="3139603"/>
            <a:ext cx="2266895" cy="7373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C017E39-C2AD-4840-A859-C8A302183C41}"/>
              </a:ext>
            </a:extLst>
          </p:cNvPr>
          <p:cNvSpPr/>
          <p:nvPr/>
        </p:nvSpPr>
        <p:spPr>
          <a:xfrm>
            <a:off x="1940737" y="3200423"/>
            <a:ext cx="713756" cy="61217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37EC117-89F3-4587-BDD9-339898D01BF9}"/>
              </a:ext>
            </a:extLst>
          </p:cNvPr>
          <p:cNvSpPr/>
          <p:nvPr/>
        </p:nvSpPr>
        <p:spPr>
          <a:xfrm>
            <a:off x="2654493" y="3200423"/>
            <a:ext cx="713756" cy="61217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BC67FDB-CB42-4DE4-B85A-1E0FD6D73674}"/>
              </a:ext>
            </a:extLst>
          </p:cNvPr>
          <p:cNvSpPr/>
          <p:nvPr/>
        </p:nvSpPr>
        <p:spPr>
          <a:xfrm>
            <a:off x="3368249" y="3200423"/>
            <a:ext cx="713756" cy="61217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777E92D-B04D-48AB-A0EB-200EA2795782}"/>
              </a:ext>
            </a:extLst>
          </p:cNvPr>
          <p:cNvSpPr/>
          <p:nvPr/>
        </p:nvSpPr>
        <p:spPr>
          <a:xfrm>
            <a:off x="4211056" y="3200423"/>
            <a:ext cx="713756" cy="612179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B9EE5A6-FB49-45EB-A01A-6677802D4A26}"/>
              </a:ext>
            </a:extLst>
          </p:cNvPr>
          <p:cNvSpPr/>
          <p:nvPr/>
        </p:nvSpPr>
        <p:spPr>
          <a:xfrm>
            <a:off x="4924812" y="3200423"/>
            <a:ext cx="713756" cy="612179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5B4B751A-E509-4A9B-AD01-805B573BB99E}"/>
              </a:ext>
            </a:extLst>
          </p:cNvPr>
          <p:cNvSpPr/>
          <p:nvPr/>
        </p:nvSpPr>
        <p:spPr>
          <a:xfrm>
            <a:off x="5638568" y="3200423"/>
            <a:ext cx="713756" cy="61217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40FEFC9-2EFA-4406-8E9D-DEE7F74F8DAD}"/>
              </a:ext>
            </a:extLst>
          </p:cNvPr>
          <p:cNvSpPr/>
          <p:nvPr/>
        </p:nvSpPr>
        <p:spPr>
          <a:xfrm>
            <a:off x="6469213" y="3200423"/>
            <a:ext cx="713756" cy="612179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0D0F871A-272C-464C-9244-151D4A063E9C}"/>
              </a:ext>
            </a:extLst>
          </p:cNvPr>
          <p:cNvSpPr/>
          <p:nvPr/>
        </p:nvSpPr>
        <p:spPr>
          <a:xfrm>
            <a:off x="7182969" y="3200423"/>
            <a:ext cx="713756" cy="612179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74D6BA3-49FC-4C6F-85E5-5EDC4085F0E2}"/>
              </a:ext>
            </a:extLst>
          </p:cNvPr>
          <p:cNvSpPr/>
          <p:nvPr/>
        </p:nvSpPr>
        <p:spPr>
          <a:xfrm>
            <a:off x="7896725" y="3200423"/>
            <a:ext cx="713756" cy="61217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C79EAD-F275-4D15-9A18-7A7668396A18}"/>
              </a:ext>
            </a:extLst>
          </p:cNvPr>
          <p:cNvSpPr txBox="1"/>
          <p:nvPr/>
        </p:nvSpPr>
        <p:spPr>
          <a:xfrm>
            <a:off x="1053928" y="3198167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img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030B94A-EEEB-41D3-82B5-C1319B18FDB9}"/>
              </a:ext>
            </a:extLst>
          </p:cNvPr>
          <p:cNvSpPr txBox="1"/>
          <p:nvPr/>
        </p:nvSpPr>
        <p:spPr>
          <a:xfrm>
            <a:off x="180372" y="4253614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col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56111CD-42E8-40C4-ADB6-9EC1F1EDE10F}"/>
              </a:ext>
            </a:extLst>
          </p:cNvPr>
          <p:cNvSpPr txBox="1"/>
          <p:nvPr/>
        </p:nvSpPr>
        <p:spPr>
          <a:xfrm>
            <a:off x="5739590" y="2099683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,2,2)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48D5792-8DAC-44B7-BCEE-7201D32D01B3}"/>
              </a:ext>
            </a:extLst>
          </p:cNvPr>
          <p:cNvSpPr txBox="1"/>
          <p:nvPr/>
        </p:nvSpPr>
        <p:spPr>
          <a:xfrm>
            <a:off x="3386516" y="2067708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,2,2)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55410D9-DC05-427E-A8A4-16AD4C9B8C9A}"/>
              </a:ext>
            </a:extLst>
          </p:cNvPr>
          <p:cNvSpPr txBox="1"/>
          <p:nvPr/>
        </p:nvSpPr>
        <p:spPr>
          <a:xfrm>
            <a:off x="3324069" y="5928844"/>
            <a:ext cx="1643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,2,2,2,2)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529143A-D882-4B94-9FEC-6C96E1F03682}"/>
              </a:ext>
            </a:extLst>
          </p:cNvPr>
          <p:cNvCxnSpPr>
            <a:cxnSpLocks/>
            <a:stCxn id="94" idx="2"/>
            <a:endCxn id="251" idx="0"/>
          </p:cNvCxnSpPr>
          <p:nvPr/>
        </p:nvCxnSpPr>
        <p:spPr>
          <a:xfrm flipH="1">
            <a:off x="7170723" y="3812602"/>
            <a:ext cx="369124" cy="12527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F93CD313-8175-4D9F-A0D1-B6B432FE0E5D}"/>
              </a:ext>
            </a:extLst>
          </p:cNvPr>
          <p:cNvCxnSpPr>
            <a:cxnSpLocks/>
            <a:stCxn id="93" idx="2"/>
            <a:endCxn id="250" idx="0"/>
          </p:cNvCxnSpPr>
          <p:nvPr/>
        </p:nvCxnSpPr>
        <p:spPr>
          <a:xfrm flipH="1">
            <a:off x="6697574" y="3812602"/>
            <a:ext cx="128517" cy="12527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B89860B2-3EB2-476E-8172-89BBF453607F}"/>
              </a:ext>
            </a:extLst>
          </p:cNvPr>
          <p:cNvCxnSpPr>
            <a:cxnSpLocks/>
            <a:stCxn id="89" idx="2"/>
            <a:endCxn id="247" idx="0"/>
          </p:cNvCxnSpPr>
          <p:nvPr/>
        </p:nvCxnSpPr>
        <p:spPr>
          <a:xfrm>
            <a:off x="4567934" y="3812602"/>
            <a:ext cx="1067593" cy="12402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A6AB3C25-1454-4161-928D-F9976436BBD6}"/>
              </a:ext>
            </a:extLst>
          </p:cNvPr>
          <p:cNvCxnSpPr>
            <a:cxnSpLocks/>
            <a:stCxn id="90" idx="2"/>
            <a:endCxn id="248" idx="0"/>
          </p:cNvCxnSpPr>
          <p:nvPr/>
        </p:nvCxnSpPr>
        <p:spPr>
          <a:xfrm>
            <a:off x="5281690" y="3812602"/>
            <a:ext cx="826986" cy="12402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813632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합성곱</a:t>
            </a: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풀링 구현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합성곱 구현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E03F93-8F9B-4A79-A2DD-06EFA53F3154}"/>
              </a:ext>
            </a:extLst>
          </p:cNvPr>
          <p:cNvSpPr txBox="1"/>
          <p:nvPr/>
        </p:nvSpPr>
        <p:spPr>
          <a:xfrm>
            <a:off x="2226789" y="2425897"/>
            <a:ext cx="557075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pt-BR" altLang="ko-KR">
                <a:solidFill>
                  <a:schemeClr val="tx1"/>
                </a:solidFill>
                <a:latin typeface="Consolas" panose="020B0609020204030204" pitchFamily="49" charset="0"/>
              </a:rPr>
              <a:t>col[:, :, 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r>
              <a:rPr lang="pt-BR" altLang="ko-KR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r>
              <a:rPr lang="pt-BR" altLang="ko-KR">
                <a:solidFill>
                  <a:schemeClr val="tx1"/>
                </a:solidFill>
                <a:latin typeface="Consolas" panose="020B0609020204030204" pitchFamily="49" charset="0"/>
              </a:rPr>
              <a:t>, :, :] = img[:, :, 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r>
              <a:rPr lang="pt-BR" altLang="ko-KR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r>
              <a:rPr lang="pt-BR" altLang="ko-KR">
                <a:solidFill>
                  <a:schemeClr val="tx1"/>
                </a:solidFill>
                <a:latin typeface="Consolas" panose="020B0609020204030204" pitchFamily="49" charset="0"/>
              </a:rPr>
              <a:t>:1, 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r>
              <a:rPr lang="pt-BR" altLang="ko-KR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r>
              <a:rPr lang="pt-BR" altLang="ko-KR">
                <a:solidFill>
                  <a:schemeClr val="tx1"/>
                </a:solidFill>
                <a:latin typeface="Consolas" panose="020B0609020204030204" pitchFamily="49" charset="0"/>
              </a:rPr>
              <a:t>:1]</a:t>
            </a: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38F7C94F-F349-4621-BDC8-4FB2A3A8DE85}"/>
              </a:ext>
            </a:extLst>
          </p:cNvPr>
          <p:cNvSpPr/>
          <p:nvPr/>
        </p:nvSpPr>
        <p:spPr>
          <a:xfrm>
            <a:off x="2034198" y="118869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111248AC-93A6-4D57-974A-87350159E939}"/>
              </a:ext>
            </a:extLst>
          </p:cNvPr>
          <p:cNvSpPr/>
          <p:nvPr/>
        </p:nvSpPr>
        <p:spPr>
          <a:xfrm>
            <a:off x="2381439" y="118869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A60BBAAE-2AA2-4571-B81A-F9ED10EAC2AF}"/>
              </a:ext>
            </a:extLst>
          </p:cNvPr>
          <p:cNvSpPr/>
          <p:nvPr/>
        </p:nvSpPr>
        <p:spPr>
          <a:xfrm>
            <a:off x="2728680" y="118869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6B3A24B4-10E3-4587-B6F9-4EB29C42AA6B}"/>
              </a:ext>
            </a:extLst>
          </p:cNvPr>
          <p:cNvSpPr/>
          <p:nvPr/>
        </p:nvSpPr>
        <p:spPr>
          <a:xfrm>
            <a:off x="2034198" y="153593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886BEB75-11EF-465D-B72C-7777B8A94ABC}"/>
              </a:ext>
            </a:extLst>
          </p:cNvPr>
          <p:cNvSpPr/>
          <p:nvPr/>
        </p:nvSpPr>
        <p:spPr>
          <a:xfrm>
            <a:off x="2381439" y="153593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8078080D-55D3-408C-B307-99199DF54349}"/>
              </a:ext>
            </a:extLst>
          </p:cNvPr>
          <p:cNvSpPr/>
          <p:nvPr/>
        </p:nvSpPr>
        <p:spPr>
          <a:xfrm>
            <a:off x="2728680" y="153593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4C3EAEBC-D841-407B-8BE5-EFED5BF61ABB}"/>
              </a:ext>
            </a:extLst>
          </p:cNvPr>
          <p:cNvSpPr/>
          <p:nvPr/>
        </p:nvSpPr>
        <p:spPr>
          <a:xfrm>
            <a:off x="2034198" y="1883179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D46FCC59-43F1-4975-93D7-4EC6D2E27DCC}"/>
              </a:ext>
            </a:extLst>
          </p:cNvPr>
          <p:cNvSpPr/>
          <p:nvPr/>
        </p:nvSpPr>
        <p:spPr>
          <a:xfrm>
            <a:off x="2381439" y="1883179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CA1166CA-83E5-40B4-A8FD-2BE32655C6C2}"/>
              </a:ext>
            </a:extLst>
          </p:cNvPr>
          <p:cNvSpPr/>
          <p:nvPr/>
        </p:nvSpPr>
        <p:spPr>
          <a:xfrm>
            <a:off x="2728680" y="1883179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6E99A80F-FB5B-4A18-B8ED-0FBCC6327224}"/>
              </a:ext>
            </a:extLst>
          </p:cNvPr>
          <p:cNvGrpSpPr/>
          <p:nvPr/>
        </p:nvGrpSpPr>
        <p:grpSpPr>
          <a:xfrm>
            <a:off x="2367932" y="1530413"/>
            <a:ext cx="694482" cy="694482"/>
            <a:chOff x="6898511" y="2734964"/>
            <a:chExt cx="694482" cy="694482"/>
          </a:xfrm>
        </p:grpSpPr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439C4616-3AF8-445C-9C70-3AD13FD4D9D0}"/>
                </a:ext>
              </a:extLst>
            </p:cNvPr>
            <p:cNvSpPr/>
            <p:nvPr/>
          </p:nvSpPr>
          <p:spPr>
            <a:xfrm>
              <a:off x="6898511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17548A91-3853-43BF-A16A-BDB4820B86E6}"/>
                </a:ext>
              </a:extLst>
            </p:cNvPr>
            <p:cNvSpPr/>
            <p:nvPr/>
          </p:nvSpPr>
          <p:spPr>
            <a:xfrm>
              <a:off x="7245752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9A6B0954-8F35-4352-BD9A-539E1A6EF25C}"/>
                </a:ext>
              </a:extLst>
            </p:cNvPr>
            <p:cNvSpPr/>
            <p:nvPr/>
          </p:nvSpPr>
          <p:spPr>
            <a:xfrm>
              <a:off x="6898511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FB63D924-F49A-49FB-9A05-FAAD3EF8A9AD}"/>
                </a:ext>
              </a:extLst>
            </p:cNvPr>
            <p:cNvSpPr/>
            <p:nvPr/>
          </p:nvSpPr>
          <p:spPr>
            <a:xfrm>
              <a:off x="7245752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3F240622-EB61-4AC2-96F5-099C7E1D73FF}"/>
              </a:ext>
            </a:extLst>
          </p:cNvPr>
          <p:cNvSpPr txBox="1"/>
          <p:nvPr/>
        </p:nvSpPr>
        <p:spPr>
          <a:xfrm>
            <a:off x="1948136" y="867019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,3,3)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607C32F7-AA68-4A9A-8AE7-502874E8651F}"/>
              </a:ext>
            </a:extLst>
          </p:cNvPr>
          <p:cNvSpPr/>
          <p:nvPr/>
        </p:nvSpPr>
        <p:spPr>
          <a:xfrm>
            <a:off x="3832132" y="119835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DA17E9B7-BEAA-4B7B-AA2A-0192514349D1}"/>
              </a:ext>
            </a:extLst>
          </p:cNvPr>
          <p:cNvSpPr/>
          <p:nvPr/>
        </p:nvSpPr>
        <p:spPr>
          <a:xfrm>
            <a:off x="4179373" y="119835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AD2799F2-EAA4-4529-B0C5-7CE422A85F44}"/>
              </a:ext>
            </a:extLst>
          </p:cNvPr>
          <p:cNvSpPr/>
          <p:nvPr/>
        </p:nvSpPr>
        <p:spPr>
          <a:xfrm>
            <a:off x="3832132" y="154559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29E88399-48F3-4FB8-A137-0302923885ED}"/>
              </a:ext>
            </a:extLst>
          </p:cNvPr>
          <p:cNvSpPr/>
          <p:nvPr/>
        </p:nvSpPr>
        <p:spPr>
          <a:xfrm>
            <a:off x="4179373" y="154559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9EF4B7C3-1316-4C4D-A463-B4CF31207D6C}"/>
              </a:ext>
            </a:extLst>
          </p:cNvPr>
          <p:cNvSpPr/>
          <p:nvPr/>
        </p:nvSpPr>
        <p:spPr>
          <a:xfrm>
            <a:off x="5132354" y="119835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61AD35C9-5E1B-4AB7-91C8-D1C62EE05721}"/>
              </a:ext>
            </a:extLst>
          </p:cNvPr>
          <p:cNvSpPr/>
          <p:nvPr/>
        </p:nvSpPr>
        <p:spPr>
          <a:xfrm>
            <a:off x="5479595" y="119835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72832507-86AD-42CC-BE74-3EA950DFD855}"/>
              </a:ext>
            </a:extLst>
          </p:cNvPr>
          <p:cNvSpPr/>
          <p:nvPr/>
        </p:nvSpPr>
        <p:spPr>
          <a:xfrm>
            <a:off x="5132354" y="154559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457DDEC5-64F6-4AFB-82EE-C19C49EB2254}"/>
              </a:ext>
            </a:extLst>
          </p:cNvPr>
          <p:cNvSpPr/>
          <p:nvPr/>
        </p:nvSpPr>
        <p:spPr>
          <a:xfrm>
            <a:off x="5479595" y="154559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857BEC3E-B98F-4230-B141-6E8850B2A227}"/>
              </a:ext>
            </a:extLst>
          </p:cNvPr>
          <p:cNvSpPr txBox="1"/>
          <p:nvPr/>
        </p:nvSpPr>
        <p:spPr>
          <a:xfrm>
            <a:off x="3489935" y="851115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3399FF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,2,2)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FA84D13E-2B85-42B3-942C-D99D1C2F83FF}"/>
              </a:ext>
            </a:extLst>
          </p:cNvPr>
          <p:cNvSpPr txBox="1"/>
          <p:nvPr/>
        </p:nvSpPr>
        <p:spPr>
          <a:xfrm>
            <a:off x="4956062" y="831704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3399FF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,2,2)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8AFDFE5-B9FD-4818-AB58-7AA6D55D7C62}"/>
              </a:ext>
            </a:extLst>
          </p:cNvPr>
          <p:cNvSpPr/>
          <p:nvPr/>
        </p:nvSpPr>
        <p:spPr>
          <a:xfrm>
            <a:off x="445937" y="4763271"/>
            <a:ext cx="9549114" cy="111758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018B74EC-269F-4D51-84AD-AA78C68FA56B}"/>
              </a:ext>
            </a:extLst>
          </p:cNvPr>
          <p:cNvSpPr/>
          <p:nvPr/>
        </p:nvSpPr>
        <p:spPr>
          <a:xfrm>
            <a:off x="527583" y="4829184"/>
            <a:ext cx="9390303" cy="99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B2B3367-8F94-48DF-954B-2619AC2C56B9}"/>
              </a:ext>
            </a:extLst>
          </p:cNvPr>
          <p:cNvGrpSpPr/>
          <p:nvPr/>
        </p:nvGrpSpPr>
        <p:grpSpPr>
          <a:xfrm>
            <a:off x="604749" y="4888713"/>
            <a:ext cx="9224398" cy="874737"/>
            <a:chOff x="563926" y="3253567"/>
            <a:chExt cx="8660675" cy="874737"/>
          </a:xfrm>
        </p:grpSpPr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BCA5881F-A936-4E59-A641-D8EFDF944945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2DAD4A9B-7CDD-4342-BA64-A4B429CA3BED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5EAE0F8F-0044-47CF-9655-CE510708F339}"/>
              </a:ext>
            </a:extLst>
          </p:cNvPr>
          <p:cNvGrpSpPr/>
          <p:nvPr/>
        </p:nvGrpSpPr>
        <p:grpSpPr>
          <a:xfrm>
            <a:off x="679383" y="4950529"/>
            <a:ext cx="4479689" cy="758496"/>
            <a:chOff x="563926" y="3253567"/>
            <a:chExt cx="8660675" cy="874737"/>
          </a:xfrm>
        </p:grpSpPr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4C117A34-C9F1-461C-91A8-B23A3B37E4A0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0C3B2FD1-32F8-4440-BB52-4260925DC563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04" name="그룹 203">
            <a:extLst>
              <a:ext uri="{FF2B5EF4-FFF2-40B4-BE49-F238E27FC236}">
                <a16:creationId xmlns:a16="http://schemas.microsoft.com/office/drawing/2014/main" id="{213EF62F-A7F8-436C-B2FC-4BC72DB29A79}"/>
              </a:ext>
            </a:extLst>
          </p:cNvPr>
          <p:cNvGrpSpPr/>
          <p:nvPr/>
        </p:nvGrpSpPr>
        <p:grpSpPr>
          <a:xfrm>
            <a:off x="737259" y="5010994"/>
            <a:ext cx="2124094" cy="650039"/>
            <a:chOff x="563926" y="3253567"/>
            <a:chExt cx="8660675" cy="874737"/>
          </a:xfrm>
          <a:solidFill>
            <a:srgbClr val="FFFFCC"/>
          </a:solidFill>
        </p:grpSpPr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5DC1C1AC-D43C-44EB-A928-7EA18AD6CC25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C72828B5-7F45-4D3F-930E-66243F506B1A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EE0AAD35-4072-4047-A862-D922EAEFEE59}"/>
              </a:ext>
            </a:extLst>
          </p:cNvPr>
          <p:cNvSpPr/>
          <p:nvPr/>
        </p:nvSpPr>
        <p:spPr>
          <a:xfrm>
            <a:off x="795132" y="5064147"/>
            <a:ext cx="473150" cy="5295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4E24D754-0BC7-47DD-874D-A1729AC7C219}"/>
              </a:ext>
            </a:extLst>
          </p:cNvPr>
          <p:cNvSpPr/>
          <p:nvPr/>
        </p:nvSpPr>
        <p:spPr>
          <a:xfrm>
            <a:off x="1268281" y="5064147"/>
            <a:ext cx="473150" cy="5295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8945D849-C0E4-4931-B767-F00AAB7106A5}"/>
              </a:ext>
            </a:extLst>
          </p:cNvPr>
          <p:cNvSpPr/>
          <p:nvPr/>
        </p:nvSpPr>
        <p:spPr>
          <a:xfrm>
            <a:off x="1857179" y="5076588"/>
            <a:ext cx="473150" cy="5295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FF3ECF9A-ECF8-4E01-A16C-30FFD8EBD297}"/>
              </a:ext>
            </a:extLst>
          </p:cNvPr>
          <p:cNvSpPr/>
          <p:nvPr/>
        </p:nvSpPr>
        <p:spPr>
          <a:xfrm>
            <a:off x="2330328" y="5076588"/>
            <a:ext cx="473150" cy="5295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13" name="그룹 212">
            <a:extLst>
              <a:ext uri="{FF2B5EF4-FFF2-40B4-BE49-F238E27FC236}">
                <a16:creationId xmlns:a16="http://schemas.microsoft.com/office/drawing/2014/main" id="{54DDFB84-CAD4-4E3E-AE8A-1D7A18AFA459}"/>
              </a:ext>
            </a:extLst>
          </p:cNvPr>
          <p:cNvGrpSpPr/>
          <p:nvPr/>
        </p:nvGrpSpPr>
        <p:grpSpPr>
          <a:xfrm>
            <a:off x="2977103" y="5007501"/>
            <a:ext cx="2124094" cy="650039"/>
            <a:chOff x="563926" y="3253567"/>
            <a:chExt cx="8660675" cy="874737"/>
          </a:xfrm>
          <a:solidFill>
            <a:srgbClr val="FFFFCC"/>
          </a:solidFill>
        </p:grpSpPr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1B27663E-69F1-4D17-9979-45C415AA9614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62D96BD5-6C4C-4F8D-8510-946483CAACA7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907EF6DF-D9D5-4130-A4BE-777D8CFC7E79}"/>
              </a:ext>
            </a:extLst>
          </p:cNvPr>
          <p:cNvSpPr/>
          <p:nvPr/>
        </p:nvSpPr>
        <p:spPr>
          <a:xfrm>
            <a:off x="3034976" y="5060654"/>
            <a:ext cx="473150" cy="5295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10AB6A68-6BAA-4248-BF95-371AAC8AD5C8}"/>
              </a:ext>
            </a:extLst>
          </p:cNvPr>
          <p:cNvSpPr/>
          <p:nvPr/>
        </p:nvSpPr>
        <p:spPr>
          <a:xfrm>
            <a:off x="3508125" y="5060654"/>
            <a:ext cx="473150" cy="5295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95643077-C600-4DF2-9C45-C76F71A99EE6}"/>
              </a:ext>
            </a:extLst>
          </p:cNvPr>
          <p:cNvSpPr/>
          <p:nvPr/>
        </p:nvSpPr>
        <p:spPr>
          <a:xfrm>
            <a:off x="4097023" y="5073095"/>
            <a:ext cx="473150" cy="5295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BDB6CE69-2163-4845-9956-60831795ACE1}"/>
              </a:ext>
            </a:extLst>
          </p:cNvPr>
          <p:cNvSpPr/>
          <p:nvPr/>
        </p:nvSpPr>
        <p:spPr>
          <a:xfrm>
            <a:off x="4570172" y="5073095"/>
            <a:ext cx="473150" cy="5295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B6764F9E-BF07-40CF-AF6B-069BC9F8D681}"/>
              </a:ext>
            </a:extLst>
          </p:cNvPr>
          <p:cNvSpPr/>
          <p:nvPr/>
        </p:nvSpPr>
        <p:spPr>
          <a:xfrm>
            <a:off x="5283203" y="4939254"/>
            <a:ext cx="2239845" cy="75849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6E2A7DFA-1C23-4110-9F3C-9D3879927D82}"/>
              </a:ext>
            </a:extLst>
          </p:cNvPr>
          <p:cNvSpPr/>
          <p:nvPr/>
        </p:nvSpPr>
        <p:spPr>
          <a:xfrm>
            <a:off x="7523047" y="4939254"/>
            <a:ext cx="2239845" cy="75849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0B24824D-C936-479B-AF51-8F49541DBCB3}"/>
              </a:ext>
            </a:extLst>
          </p:cNvPr>
          <p:cNvSpPr/>
          <p:nvPr/>
        </p:nvSpPr>
        <p:spPr>
          <a:xfrm>
            <a:off x="5341079" y="4999719"/>
            <a:ext cx="1062047" cy="6500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493C9E35-8475-4E47-A1E2-6071A8CB16F0}"/>
              </a:ext>
            </a:extLst>
          </p:cNvPr>
          <p:cNvSpPr/>
          <p:nvPr/>
        </p:nvSpPr>
        <p:spPr>
          <a:xfrm>
            <a:off x="6403126" y="4999719"/>
            <a:ext cx="1062047" cy="6500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8A3DCCBA-0114-4242-95FC-E5F7A62183AF}"/>
              </a:ext>
            </a:extLst>
          </p:cNvPr>
          <p:cNvSpPr/>
          <p:nvPr/>
        </p:nvSpPr>
        <p:spPr>
          <a:xfrm>
            <a:off x="5398952" y="5052872"/>
            <a:ext cx="473150" cy="5295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1E87FF60-C665-4AAC-9FB6-09E16A88EC52}"/>
              </a:ext>
            </a:extLst>
          </p:cNvPr>
          <p:cNvSpPr/>
          <p:nvPr/>
        </p:nvSpPr>
        <p:spPr>
          <a:xfrm>
            <a:off x="5872101" y="5052872"/>
            <a:ext cx="473150" cy="5295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2F20DC46-519C-49FC-9FBA-5C3DDD23422A}"/>
              </a:ext>
            </a:extLst>
          </p:cNvPr>
          <p:cNvSpPr/>
          <p:nvPr/>
        </p:nvSpPr>
        <p:spPr>
          <a:xfrm>
            <a:off x="6460999" y="5065313"/>
            <a:ext cx="473150" cy="5295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4524E59E-BC6E-4F68-AEE8-4CE6B1004EA7}"/>
              </a:ext>
            </a:extLst>
          </p:cNvPr>
          <p:cNvSpPr/>
          <p:nvPr/>
        </p:nvSpPr>
        <p:spPr>
          <a:xfrm>
            <a:off x="6934148" y="5065313"/>
            <a:ext cx="473150" cy="5295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BE07479D-B3D5-48D5-9693-B66462815EC4}"/>
              </a:ext>
            </a:extLst>
          </p:cNvPr>
          <p:cNvSpPr/>
          <p:nvPr/>
        </p:nvSpPr>
        <p:spPr>
          <a:xfrm>
            <a:off x="7580923" y="4996226"/>
            <a:ext cx="1062047" cy="6500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DB18A14D-9677-458C-B7CB-E03B32D47DDD}"/>
              </a:ext>
            </a:extLst>
          </p:cNvPr>
          <p:cNvSpPr/>
          <p:nvPr/>
        </p:nvSpPr>
        <p:spPr>
          <a:xfrm>
            <a:off x="8642970" y="4996226"/>
            <a:ext cx="1062047" cy="6500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7F7F506F-FC67-473B-B741-205C8AB8F12F}"/>
              </a:ext>
            </a:extLst>
          </p:cNvPr>
          <p:cNvSpPr/>
          <p:nvPr/>
        </p:nvSpPr>
        <p:spPr>
          <a:xfrm>
            <a:off x="7638796" y="5049379"/>
            <a:ext cx="473150" cy="529542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D4631950-3039-453F-9D7C-8822CD4CE707}"/>
              </a:ext>
            </a:extLst>
          </p:cNvPr>
          <p:cNvSpPr/>
          <p:nvPr/>
        </p:nvSpPr>
        <p:spPr>
          <a:xfrm>
            <a:off x="8111945" y="5049379"/>
            <a:ext cx="473150" cy="529542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31B0BC71-88C3-4AAE-95E3-79A854F78178}"/>
              </a:ext>
            </a:extLst>
          </p:cNvPr>
          <p:cNvSpPr/>
          <p:nvPr/>
        </p:nvSpPr>
        <p:spPr>
          <a:xfrm>
            <a:off x="8700843" y="5061820"/>
            <a:ext cx="473150" cy="529542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B8E1D81C-5B32-4B7D-AC53-809999DDE43D}"/>
              </a:ext>
            </a:extLst>
          </p:cNvPr>
          <p:cNvSpPr/>
          <p:nvPr/>
        </p:nvSpPr>
        <p:spPr>
          <a:xfrm>
            <a:off x="9173992" y="5061820"/>
            <a:ext cx="473150" cy="529542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DDE8D21-1FB0-4A91-B795-56AF33C3E7B5}"/>
              </a:ext>
            </a:extLst>
          </p:cNvPr>
          <p:cNvSpPr/>
          <p:nvPr/>
        </p:nvSpPr>
        <p:spPr>
          <a:xfrm>
            <a:off x="1732608" y="2993295"/>
            <a:ext cx="7101190" cy="10071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D25538F-4AEA-4583-871C-6FD79F1F8AA0}"/>
              </a:ext>
            </a:extLst>
          </p:cNvPr>
          <p:cNvSpPr/>
          <p:nvPr/>
        </p:nvSpPr>
        <p:spPr>
          <a:xfrm>
            <a:off x="1804159" y="3076317"/>
            <a:ext cx="6946302" cy="8604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79499D1-A889-493C-A58D-D21DC5F9E395}"/>
              </a:ext>
            </a:extLst>
          </p:cNvPr>
          <p:cNvSpPr/>
          <p:nvPr/>
        </p:nvSpPr>
        <p:spPr>
          <a:xfrm>
            <a:off x="1872610" y="3139603"/>
            <a:ext cx="2266895" cy="7373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398DB1E-986A-4D5A-93F5-AC826A650246}"/>
              </a:ext>
            </a:extLst>
          </p:cNvPr>
          <p:cNvSpPr/>
          <p:nvPr/>
        </p:nvSpPr>
        <p:spPr>
          <a:xfrm>
            <a:off x="4139505" y="3139603"/>
            <a:ext cx="2266895" cy="7373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CA26A50-D11C-484E-B58B-F975B7134D59}"/>
              </a:ext>
            </a:extLst>
          </p:cNvPr>
          <p:cNvSpPr/>
          <p:nvPr/>
        </p:nvSpPr>
        <p:spPr>
          <a:xfrm>
            <a:off x="6406400" y="3139603"/>
            <a:ext cx="2266895" cy="7373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C017E39-C2AD-4840-A859-C8A302183C41}"/>
              </a:ext>
            </a:extLst>
          </p:cNvPr>
          <p:cNvSpPr/>
          <p:nvPr/>
        </p:nvSpPr>
        <p:spPr>
          <a:xfrm>
            <a:off x="1940737" y="3200423"/>
            <a:ext cx="713756" cy="61217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37EC117-89F3-4587-BDD9-339898D01BF9}"/>
              </a:ext>
            </a:extLst>
          </p:cNvPr>
          <p:cNvSpPr/>
          <p:nvPr/>
        </p:nvSpPr>
        <p:spPr>
          <a:xfrm>
            <a:off x="2654493" y="3200423"/>
            <a:ext cx="713756" cy="61217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BC67FDB-CB42-4DE4-B85A-1E0FD6D73674}"/>
              </a:ext>
            </a:extLst>
          </p:cNvPr>
          <p:cNvSpPr/>
          <p:nvPr/>
        </p:nvSpPr>
        <p:spPr>
          <a:xfrm>
            <a:off x="3368249" y="3200423"/>
            <a:ext cx="713756" cy="61217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777E92D-B04D-48AB-A0EB-200EA2795782}"/>
              </a:ext>
            </a:extLst>
          </p:cNvPr>
          <p:cNvSpPr/>
          <p:nvPr/>
        </p:nvSpPr>
        <p:spPr>
          <a:xfrm>
            <a:off x="4211056" y="3200423"/>
            <a:ext cx="713756" cy="61217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B9EE5A6-FB49-45EB-A01A-6677802D4A26}"/>
              </a:ext>
            </a:extLst>
          </p:cNvPr>
          <p:cNvSpPr/>
          <p:nvPr/>
        </p:nvSpPr>
        <p:spPr>
          <a:xfrm>
            <a:off x="4924812" y="3200423"/>
            <a:ext cx="713756" cy="612179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5B4B751A-E509-4A9B-AD01-805B573BB99E}"/>
              </a:ext>
            </a:extLst>
          </p:cNvPr>
          <p:cNvSpPr/>
          <p:nvPr/>
        </p:nvSpPr>
        <p:spPr>
          <a:xfrm>
            <a:off x="5638568" y="3200423"/>
            <a:ext cx="713756" cy="612179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40FEFC9-2EFA-4406-8E9D-DEE7F74F8DAD}"/>
              </a:ext>
            </a:extLst>
          </p:cNvPr>
          <p:cNvSpPr/>
          <p:nvPr/>
        </p:nvSpPr>
        <p:spPr>
          <a:xfrm>
            <a:off x="6469213" y="3200423"/>
            <a:ext cx="713756" cy="61217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0D0F871A-272C-464C-9244-151D4A063E9C}"/>
              </a:ext>
            </a:extLst>
          </p:cNvPr>
          <p:cNvSpPr/>
          <p:nvPr/>
        </p:nvSpPr>
        <p:spPr>
          <a:xfrm>
            <a:off x="7182969" y="3200423"/>
            <a:ext cx="713756" cy="612179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74D6BA3-49FC-4C6F-85E5-5EDC4085F0E2}"/>
              </a:ext>
            </a:extLst>
          </p:cNvPr>
          <p:cNvSpPr/>
          <p:nvPr/>
        </p:nvSpPr>
        <p:spPr>
          <a:xfrm>
            <a:off x="7896725" y="3200423"/>
            <a:ext cx="713756" cy="612179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C79EAD-F275-4D15-9A18-7A7668396A18}"/>
              </a:ext>
            </a:extLst>
          </p:cNvPr>
          <p:cNvSpPr txBox="1"/>
          <p:nvPr/>
        </p:nvSpPr>
        <p:spPr>
          <a:xfrm>
            <a:off x="1053928" y="3198167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img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030B94A-EEEB-41D3-82B5-C1319B18FDB9}"/>
              </a:ext>
            </a:extLst>
          </p:cNvPr>
          <p:cNvSpPr txBox="1"/>
          <p:nvPr/>
        </p:nvSpPr>
        <p:spPr>
          <a:xfrm>
            <a:off x="180372" y="4253614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col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56111CD-42E8-40C4-ADB6-9EC1F1EDE10F}"/>
              </a:ext>
            </a:extLst>
          </p:cNvPr>
          <p:cNvSpPr txBox="1"/>
          <p:nvPr/>
        </p:nvSpPr>
        <p:spPr>
          <a:xfrm>
            <a:off x="5739590" y="2099683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,2,2)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48D5792-8DAC-44B7-BCEE-7201D32D01B3}"/>
              </a:ext>
            </a:extLst>
          </p:cNvPr>
          <p:cNvSpPr txBox="1"/>
          <p:nvPr/>
        </p:nvSpPr>
        <p:spPr>
          <a:xfrm>
            <a:off x="3386516" y="2067708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,2,2)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55410D9-DC05-427E-A8A4-16AD4C9B8C9A}"/>
              </a:ext>
            </a:extLst>
          </p:cNvPr>
          <p:cNvSpPr txBox="1"/>
          <p:nvPr/>
        </p:nvSpPr>
        <p:spPr>
          <a:xfrm>
            <a:off x="3324069" y="5928844"/>
            <a:ext cx="1643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,2,2,2,2)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529143A-D882-4B94-9FEC-6C96E1F03682}"/>
              </a:ext>
            </a:extLst>
          </p:cNvPr>
          <p:cNvCxnSpPr>
            <a:cxnSpLocks/>
            <a:stCxn id="94" idx="2"/>
            <a:endCxn id="259" idx="0"/>
          </p:cNvCxnSpPr>
          <p:nvPr/>
        </p:nvCxnSpPr>
        <p:spPr>
          <a:xfrm>
            <a:off x="7539847" y="3812602"/>
            <a:ext cx="1397571" cy="12492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F93CD313-8175-4D9F-A0D1-B6B432FE0E5D}"/>
              </a:ext>
            </a:extLst>
          </p:cNvPr>
          <p:cNvCxnSpPr>
            <a:cxnSpLocks/>
            <a:stCxn id="91" idx="2"/>
            <a:endCxn id="257" idx="0"/>
          </p:cNvCxnSpPr>
          <p:nvPr/>
        </p:nvCxnSpPr>
        <p:spPr>
          <a:xfrm>
            <a:off x="5995446" y="3812602"/>
            <a:ext cx="2353074" cy="1236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B89860B2-3EB2-476E-8172-89BBF453607F}"/>
              </a:ext>
            </a:extLst>
          </p:cNvPr>
          <p:cNvCxnSpPr>
            <a:cxnSpLocks/>
            <a:stCxn id="95" idx="2"/>
            <a:endCxn id="260" idx="0"/>
          </p:cNvCxnSpPr>
          <p:nvPr/>
        </p:nvCxnSpPr>
        <p:spPr>
          <a:xfrm>
            <a:off x="8253603" y="3812602"/>
            <a:ext cx="1156964" cy="12492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A6AB3C25-1454-4161-928D-F9976436BBD6}"/>
              </a:ext>
            </a:extLst>
          </p:cNvPr>
          <p:cNvCxnSpPr>
            <a:cxnSpLocks/>
            <a:stCxn id="90" idx="2"/>
            <a:endCxn id="256" idx="0"/>
          </p:cNvCxnSpPr>
          <p:nvPr/>
        </p:nvCxnSpPr>
        <p:spPr>
          <a:xfrm>
            <a:off x="5281690" y="3812602"/>
            <a:ext cx="2593681" cy="1236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289824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합성곱</a:t>
            </a: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풀링 구현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합성곱 구현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E03F93-8F9B-4A79-A2DD-06EFA53F3154}"/>
              </a:ext>
            </a:extLst>
          </p:cNvPr>
          <p:cNvSpPr txBox="1"/>
          <p:nvPr/>
        </p:nvSpPr>
        <p:spPr>
          <a:xfrm>
            <a:off x="2555059" y="2486436"/>
            <a:ext cx="433644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col = col.transpose(0, 4, 5, 1, 2, 3)</a:t>
            </a:r>
            <a:endParaRPr lang="pt-BR" altLang="ko-KR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38F7C94F-F349-4621-BDC8-4FB2A3A8DE85}"/>
              </a:ext>
            </a:extLst>
          </p:cNvPr>
          <p:cNvSpPr/>
          <p:nvPr/>
        </p:nvSpPr>
        <p:spPr>
          <a:xfrm>
            <a:off x="2034198" y="118869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111248AC-93A6-4D57-974A-87350159E939}"/>
              </a:ext>
            </a:extLst>
          </p:cNvPr>
          <p:cNvSpPr/>
          <p:nvPr/>
        </p:nvSpPr>
        <p:spPr>
          <a:xfrm>
            <a:off x="2381439" y="118869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A60BBAAE-2AA2-4571-B81A-F9ED10EAC2AF}"/>
              </a:ext>
            </a:extLst>
          </p:cNvPr>
          <p:cNvSpPr/>
          <p:nvPr/>
        </p:nvSpPr>
        <p:spPr>
          <a:xfrm>
            <a:off x="2728680" y="118869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6B3A24B4-10E3-4587-B6F9-4EB29C42AA6B}"/>
              </a:ext>
            </a:extLst>
          </p:cNvPr>
          <p:cNvSpPr/>
          <p:nvPr/>
        </p:nvSpPr>
        <p:spPr>
          <a:xfrm>
            <a:off x="2034198" y="153593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886BEB75-11EF-465D-B72C-7777B8A94ABC}"/>
              </a:ext>
            </a:extLst>
          </p:cNvPr>
          <p:cNvSpPr/>
          <p:nvPr/>
        </p:nvSpPr>
        <p:spPr>
          <a:xfrm>
            <a:off x="2381439" y="153593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8078080D-55D3-408C-B307-99199DF54349}"/>
              </a:ext>
            </a:extLst>
          </p:cNvPr>
          <p:cNvSpPr/>
          <p:nvPr/>
        </p:nvSpPr>
        <p:spPr>
          <a:xfrm>
            <a:off x="2728680" y="153593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4C3EAEBC-D841-407B-8BE5-EFED5BF61ABB}"/>
              </a:ext>
            </a:extLst>
          </p:cNvPr>
          <p:cNvSpPr/>
          <p:nvPr/>
        </p:nvSpPr>
        <p:spPr>
          <a:xfrm>
            <a:off x="2034198" y="1883179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D46FCC59-43F1-4975-93D7-4EC6D2E27DCC}"/>
              </a:ext>
            </a:extLst>
          </p:cNvPr>
          <p:cNvSpPr/>
          <p:nvPr/>
        </p:nvSpPr>
        <p:spPr>
          <a:xfrm>
            <a:off x="2381439" y="1883179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CA1166CA-83E5-40B4-A8FD-2BE32655C6C2}"/>
              </a:ext>
            </a:extLst>
          </p:cNvPr>
          <p:cNvSpPr/>
          <p:nvPr/>
        </p:nvSpPr>
        <p:spPr>
          <a:xfrm>
            <a:off x="2728680" y="1883179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6E99A80F-FB5B-4A18-B8ED-0FBCC6327224}"/>
              </a:ext>
            </a:extLst>
          </p:cNvPr>
          <p:cNvGrpSpPr/>
          <p:nvPr/>
        </p:nvGrpSpPr>
        <p:grpSpPr>
          <a:xfrm>
            <a:off x="2367932" y="1530413"/>
            <a:ext cx="694482" cy="694482"/>
            <a:chOff x="6898511" y="2734964"/>
            <a:chExt cx="694482" cy="694482"/>
          </a:xfrm>
        </p:grpSpPr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439C4616-3AF8-445C-9C70-3AD13FD4D9D0}"/>
                </a:ext>
              </a:extLst>
            </p:cNvPr>
            <p:cNvSpPr/>
            <p:nvPr/>
          </p:nvSpPr>
          <p:spPr>
            <a:xfrm>
              <a:off x="6898511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17548A91-3853-43BF-A16A-BDB4820B86E6}"/>
                </a:ext>
              </a:extLst>
            </p:cNvPr>
            <p:cNvSpPr/>
            <p:nvPr/>
          </p:nvSpPr>
          <p:spPr>
            <a:xfrm>
              <a:off x="7245752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9A6B0954-8F35-4352-BD9A-539E1A6EF25C}"/>
                </a:ext>
              </a:extLst>
            </p:cNvPr>
            <p:cNvSpPr/>
            <p:nvPr/>
          </p:nvSpPr>
          <p:spPr>
            <a:xfrm>
              <a:off x="6898511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FB63D924-F49A-49FB-9A05-FAAD3EF8A9AD}"/>
                </a:ext>
              </a:extLst>
            </p:cNvPr>
            <p:cNvSpPr/>
            <p:nvPr/>
          </p:nvSpPr>
          <p:spPr>
            <a:xfrm>
              <a:off x="7245752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3F240622-EB61-4AC2-96F5-099C7E1D73FF}"/>
              </a:ext>
            </a:extLst>
          </p:cNvPr>
          <p:cNvSpPr txBox="1"/>
          <p:nvPr/>
        </p:nvSpPr>
        <p:spPr>
          <a:xfrm>
            <a:off x="1948136" y="867019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,3,3)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607C32F7-AA68-4A9A-8AE7-502874E8651F}"/>
              </a:ext>
            </a:extLst>
          </p:cNvPr>
          <p:cNvSpPr/>
          <p:nvPr/>
        </p:nvSpPr>
        <p:spPr>
          <a:xfrm>
            <a:off x="3832132" y="119835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DA17E9B7-BEAA-4B7B-AA2A-0192514349D1}"/>
              </a:ext>
            </a:extLst>
          </p:cNvPr>
          <p:cNvSpPr/>
          <p:nvPr/>
        </p:nvSpPr>
        <p:spPr>
          <a:xfrm>
            <a:off x="4179373" y="119835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AD2799F2-EAA4-4529-B0C5-7CE422A85F44}"/>
              </a:ext>
            </a:extLst>
          </p:cNvPr>
          <p:cNvSpPr/>
          <p:nvPr/>
        </p:nvSpPr>
        <p:spPr>
          <a:xfrm>
            <a:off x="3832132" y="154559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29E88399-48F3-4FB8-A137-0302923885ED}"/>
              </a:ext>
            </a:extLst>
          </p:cNvPr>
          <p:cNvSpPr/>
          <p:nvPr/>
        </p:nvSpPr>
        <p:spPr>
          <a:xfrm>
            <a:off x="4179373" y="154559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9EF4B7C3-1316-4C4D-A463-B4CF31207D6C}"/>
              </a:ext>
            </a:extLst>
          </p:cNvPr>
          <p:cNvSpPr/>
          <p:nvPr/>
        </p:nvSpPr>
        <p:spPr>
          <a:xfrm>
            <a:off x="5132354" y="119835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61AD35C9-5E1B-4AB7-91C8-D1C62EE05721}"/>
              </a:ext>
            </a:extLst>
          </p:cNvPr>
          <p:cNvSpPr/>
          <p:nvPr/>
        </p:nvSpPr>
        <p:spPr>
          <a:xfrm>
            <a:off x="5479595" y="119835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72832507-86AD-42CC-BE74-3EA950DFD855}"/>
              </a:ext>
            </a:extLst>
          </p:cNvPr>
          <p:cNvSpPr/>
          <p:nvPr/>
        </p:nvSpPr>
        <p:spPr>
          <a:xfrm>
            <a:off x="5132354" y="154559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457DDEC5-64F6-4AFB-82EE-C19C49EB2254}"/>
              </a:ext>
            </a:extLst>
          </p:cNvPr>
          <p:cNvSpPr/>
          <p:nvPr/>
        </p:nvSpPr>
        <p:spPr>
          <a:xfrm>
            <a:off x="5479595" y="154559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857BEC3E-B98F-4230-B141-6E8850B2A227}"/>
              </a:ext>
            </a:extLst>
          </p:cNvPr>
          <p:cNvSpPr txBox="1"/>
          <p:nvPr/>
        </p:nvSpPr>
        <p:spPr>
          <a:xfrm>
            <a:off x="3489935" y="851115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3399FF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,2,2)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FA84D13E-2B85-42B3-942C-D99D1C2F83FF}"/>
              </a:ext>
            </a:extLst>
          </p:cNvPr>
          <p:cNvSpPr txBox="1"/>
          <p:nvPr/>
        </p:nvSpPr>
        <p:spPr>
          <a:xfrm>
            <a:off x="4956062" y="831704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3399FF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,2,2)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8AFDFE5-B9FD-4818-AB58-7AA6D55D7C62}"/>
              </a:ext>
            </a:extLst>
          </p:cNvPr>
          <p:cNvSpPr/>
          <p:nvPr/>
        </p:nvSpPr>
        <p:spPr>
          <a:xfrm>
            <a:off x="557826" y="3063705"/>
            <a:ext cx="9549114" cy="111758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018B74EC-269F-4D51-84AD-AA78C68FA56B}"/>
              </a:ext>
            </a:extLst>
          </p:cNvPr>
          <p:cNvSpPr/>
          <p:nvPr/>
        </p:nvSpPr>
        <p:spPr>
          <a:xfrm>
            <a:off x="639472" y="3129618"/>
            <a:ext cx="9390303" cy="99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BCA5881F-A936-4E59-A641-D8EFDF944945}"/>
              </a:ext>
            </a:extLst>
          </p:cNvPr>
          <p:cNvSpPr/>
          <p:nvPr/>
        </p:nvSpPr>
        <p:spPr>
          <a:xfrm>
            <a:off x="716638" y="3189147"/>
            <a:ext cx="4612200" cy="87473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2DAD4A9B-7CDD-4342-BA64-A4B429CA3BED}"/>
              </a:ext>
            </a:extLst>
          </p:cNvPr>
          <p:cNvSpPr/>
          <p:nvPr/>
        </p:nvSpPr>
        <p:spPr>
          <a:xfrm>
            <a:off x="5328836" y="3189147"/>
            <a:ext cx="4612200" cy="87473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4C117A34-C9F1-461C-91A8-B23A3B37E4A0}"/>
              </a:ext>
            </a:extLst>
          </p:cNvPr>
          <p:cNvSpPr/>
          <p:nvPr/>
        </p:nvSpPr>
        <p:spPr>
          <a:xfrm>
            <a:off x="791272" y="3250963"/>
            <a:ext cx="2239845" cy="75849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0C3B2FD1-32F8-4440-BB52-4260925DC563}"/>
              </a:ext>
            </a:extLst>
          </p:cNvPr>
          <p:cNvSpPr/>
          <p:nvPr/>
        </p:nvSpPr>
        <p:spPr>
          <a:xfrm>
            <a:off x="3031116" y="3250963"/>
            <a:ext cx="2239845" cy="75849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5DC1C1AC-D43C-44EB-A928-7EA18AD6CC25}"/>
              </a:ext>
            </a:extLst>
          </p:cNvPr>
          <p:cNvSpPr/>
          <p:nvPr/>
        </p:nvSpPr>
        <p:spPr>
          <a:xfrm>
            <a:off x="849148" y="3311428"/>
            <a:ext cx="1062047" cy="6500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C72828B5-7F45-4D3F-930E-66243F506B1A}"/>
              </a:ext>
            </a:extLst>
          </p:cNvPr>
          <p:cNvSpPr/>
          <p:nvPr/>
        </p:nvSpPr>
        <p:spPr>
          <a:xfrm>
            <a:off x="1911195" y="3311428"/>
            <a:ext cx="1062047" cy="6500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EE0AAD35-4072-4047-A862-D922EAEFEE59}"/>
              </a:ext>
            </a:extLst>
          </p:cNvPr>
          <p:cNvSpPr/>
          <p:nvPr/>
        </p:nvSpPr>
        <p:spPr>
          <a:xfrm>
            <a:off x="907021" y="3364581"/>
            <a:ext cx="473150" cy="5295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4E24D754-0BC7-47DD-874D-A1729AC7C219}"/>
              </a:ext>
            </a:extLst>
          </p:cNvPr>
          <p:cNvSpPr/>
          <p:nvPr/>
        </p:nvSpPr>
        <p:spPr>
          <a:xfrm>
            <a:off x="1380170" y="3364581"/>
            <a:ext cx="473150" cy="5295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8945D849-C0E4-4931-B767-F00AAB7106A5}"/>
              </a:ext>
            </a:extLst>
          </p:cNvPr>
          <p:cNvSpPr/>
          <p:nvPr/>
        </p:nvSpPr>
        <p:spPr>
          <a:xfrm>
            <a:off x="1969068" y="3377022"/>
            <a:ext cx="473150" cy="5295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FF3ECF9A-ECF8-4E01-A16C-30FFD8EBD297}"/>
              </a:ext>
            </a:extLst>
          </p:cNvPr>
          <p:cNvSpPr/>
          <p:nvPr/>
        </p:nvSpPr>
        <p:spPr>
          <a:xfrm>
            <a:off x="2442217" y="3377022"/>
            <a:ext cx="473150" cy="5295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1B27663E-69F1-4D17-9979-45C415AA9614}"/>
              </a:ext>
            </a:extLst>
          </p:cNvPr>
          <p:cNvSpPr/>
          <p:nvPr/>
        </p:nvSpPr>
        <p:spPr>
          <a:xfrm>
            <a:off x="3088992" y="3307935"/>
            <a:ext cx="1062047" cy="6500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62D96BD5-6C4C-4F8D-8510-946483CAACA7}"/>
              </a:ext>
            </a:extLst>
          </p:cNvPr>
          <p:cNvSpPr/>
          <p:nvPr/>
        </p:nvSpPr>
        <p:spPr>
          <a:xfrm>
            <a:off x="4151039" y="3307935"/>
            <a:ext cx="1062047" cy="6500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907EF6DF-D9D5-4130-A4BE-777D8CFC7E79}"/>
              </a:ext>
            </a:extLst>
          </p:cNvPr>
          <p:cNvSpPr/>
          <p:nvPr/>
        </p:nvSpPr>
        <p:spPr>
          <a:xfrm>
            <a:off x="3146865" y="3361088"/>
            <a:ext cx="473150" cy="5295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10AB6A68-6BAA-4248-BF95-371AAC8AD5C8}"/>
              </a:ext>
            </a:extLst>
          </p:cNvPr>
          <p:cNvSpPr/>
          <p:nvPr/>
        </p:nvSpPr>
        <p:spPr>
          <a:xfrm>
            <a:off x="3620014" y="3361088"/>
            <a:ext cx="473150" cy="5295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95643077-C600-4DF2-9C45-C76F71A99EE6}"/>
              </a:ext>
            </a:extLst>
          </p:cNvPr>
          <p:cNvSpPr/>
          <p:nvPr/>
        </p:nvSpPr>
        <p:spPr>
          <a:xfrm>
            <a:off x="4208912" y="3373529"/>
            <a:ext cx="473150" cy="5295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BDB6CE69-2163-4845-9956-60831795ACE1}"/>
              </a:ext>
            </a:extLst>
          </p:cNvPr>
          <p:cNvSpPr/>
          <p:nvPr/>
        </p:nvSpPr>
        <p:spPr>
          <a:xfrm>
            <a:off x="4682061" y="3373529"/>
            <a:ext cx="473150" cy="5295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B6764F9E-BF07-40CF-AF6B-069BC9F8D681}"/>
              </a:ext>
            </a:extLst>
          </p:cNvPr>
          <p:cNvSpPr/>
          <p:nvPr/>
        </p:nvSpPr>
        <p:spPr>
          <a:xfrm>
            <a:off x="5395092" y="3239688"/>
            <a:ext cx="2239845" cy="75849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6E2A7DFA-1C23-4110-9F3C-9D3879927D82}"/>
              </a:ext>
            </a:extLst>
          </p:cNvPr>
          <p:cNvSpPr/>
          <p:nvPr/>
        </p:nvSpPr>
        <p:spPr>
          <a:xfrm>
            <a:off x="7634936" y="3239688"/>
            <a:ext cx="2239845" cy="75849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0B24824D-C936-479B-AF51-8F49541DBCB3}"/>
              </a:ext>
            </a:extLst>
          </p:cNvPr>
          <p:cNvSpPr/>
          <p:nvPr/>
        </p:nvSpPr>
        <p:spPr>
          <a:xfrm>
            <a:off x="5452968" y="3300153"/>
            <a:ext cx="1062047" cy="6500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493C9E35-8475-4E47-A1E2-6071A8CB16F0}"/>
              </a:ext>
            </a:extLst>
          </p:cNvPr>
          <p:cNvSpPr/>
          <p:nvPr/>
        </p:nvSpPr>
        <p:spPr>
          <a:xfrm>
            <a:off x="6515015" y="3300153"/>
            <a:ext cx="1062047" cy="6500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8A3DCCBA-0114-4242-95FC-E5F7A62183AF}"/>
              </a:ext>
            </a:extLst>
          </p:cNvPr>
          <p:cNvSpPr/>
          <p:nvPr/>
        </p:nvSpPr>
        <p:spPr>
          <a:xfrm>
            <a:off x="5510841" y="3353306"/>
            <a:ext cx="473150" cy="5295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1E87FF60-C665-4AAC-9FB6-09E16A88EC52}"/>
              </a:ext>
            </a:extLst>
          </p:cNvPr>
          <p:cNvSpPr/>
          <p:nvPr/>
        </p:nvSpPr>
        <p:spPr>
          <a:xfrm>
            <a:off x="5983990" y="3353306"/>
            <a:ext cx="473150" cy="5295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2F20DC46-519C-49FC-9FBA-5C3DDD23422A}"/>
              </a:ext>
            </a:extLst>
          </p:cNvPr>
          <p:cNvSpPr/>
          <p:nvPr/>
        </p:nvSpPr>
        <p:spPr>
          <a:xfrm>
            <a:off x="6572888" y="3365747"/>
            <a:ext cx="473150" cy="5295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4524E59E-BC6E-4F68-AEE8-4CE6B1004EA7}"/>
              </a:ext>
            </a:extLst>
          </p:cNvPr>
          <p:cNvSpPr/>
          <p:nvPr/>
        </p:nvSpPr>
        <p:spPr>
          <a:xfrm>
            <a:off x="7046037" y="3365747"/>
            <a:ext cx="473150" cy="5295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BE07479D-B3D5-48D5-9693-B66462815EC4}"/>
              </a:ext>
            </a:extLst>
          </p:cNvPr>
          <p:cNvSpPr/>
          <p:nvPr/>
        </p:nvSpPr>
        <p:spPr>
          <a:xfrm>
            <a:off x="7692812" y="3296660"/>
            <a:ext cx="1062047" cy="6500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DB18A14D-9677-458C-B7CB-E03B32D47DDD}"/>
              </a:ext>
            </a:extLst>
          </p:cNvPr>
          <p:cNvSpPr/>
          <p:nvPr/>
        </p:nvSpPr>
        <p:spPr>
          <a:xfrm>
            <a:off x="8754859" y="3296660"/>
            <a:ext cx="1062047" cy="6500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7F7F506F-FC67-473B-B741-205C8AB8F12F}"/>
              </a:ext>
            </a:extLst>
          </p:cNvPr>
          <p:cNvSpPr/>
          <p:nvPr/>
        </p:nvSpPr>
        <p:spPr>
          <a:xfrm>
            <a:off x="7750685" y="3349813"/>
            <a:ext cx="473150" cy="5295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D4631950-3039-453F-9D7C-8822CD4CE707}"/>
              </a:ext>
            </a:extLst>
          </p:cNvPr>
          <p:cNvSpPr/>
          <p:nvPr/>
        </p:nvSpPr>
        <p:spPr>
          <a:xfrm>
            <a:off x="8223834" y="3349813"/>
            <a:ext cx="473150" cy="5295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31B0BC71-88C3-4AAE-95E3-79A854F78178}"/>
              </a:ext>
            </a:extLst>
          </p:cNvPr>
          <p:cNvSpPr/>
          <p:nvPr/>
        </p:nvSpPr>
        <p:spPr>
          <a:xfrm>
            <a:off x="8812732" y="3362254"/>
            <a:ext cx="473150" cy="5295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B8E1D81C-5B32-4B7D-AC53-809999DDE43D}"/>
              </a:ext>
            </a:extLst>
          </p:cNvPr>
          <p:cNvSpPr/>
          <p:nvPr/>
        </p:nvSpPr>
        <p:spPr>
          <a:xfrm>
            <a:off x="9285881" y="3362254"/>
            <a:ext cx="473150" cy="5295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030B94A-EEEB-41D3-82B5-C1319B18FDB9}"/>
              </a:ext>
            </a:extLst>
          </p:cNvPr>
          <p:cNvSpPr txBox="1"/>
          <p:nvPr/>
        </p:nvSpPr>
        <p:spPr>
          <a:xfrm>
            <a:off x="292261" y="2554048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col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55410D9-DC05-427E-A8A4-16AD4C9B8C9A}"/>
              </a:ext>
            </a:extLst>
          </p:cNvPr>
          <p:cNvSpPr txBox="1"/>
          <p:nvPr/>
        </p:nvSpPr>
        <p:spPr>
          <a:xfrm>
            <a:off x="7002371" y="1626808"/>
            <a:ext cx="18678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3399FF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3399FF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,2,2)=&gt;</a:t>
            </a:r>
          </a:p>
          <a:p>
            <a:pPr algn="l"/>
            <a:endParaRPr lang="en-US" altLang="ko-KR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,2,2,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3399FF"/>
                </a:solidFill>
                <a:latin typeface="Consolas" panose="020B0609020204030204" pitchFamily="49" charset="0"/>
              </a:rPr>
              <a:t>2,2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4D07D80-FF5D-482E-BB1C-CB2C0D21F83A}"/>
              </a:ext>
            </a:extLst>
          </p:cNvPr>
          <p:cNvCxnSpPr>
            <a:cxnSpLocks/>
          </p:cNvCxnSpPr>
          <p:nvPr/>
        </p:nvCxnSpPr>
        <p:spPr>
          <a:xfrm flipH="1">
            <a:off x="7491204" y="1863934"/>
            <a:ext cx="659169" cy="32434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1942017D-457F-4230-8F0F-94704FAE88E6}"/>
              </a:ext>
            </a:extLst>
          </p:cNvPr>
          <p:cNvCxnSpPr>
            <a:cxnSpLocks/>
          </p:cNvCxnSpPr>
          <p:nvPr/>
        </p:nvCxnSpPr>
        <p:spPr>
          <a:xfrm flipH="1">
            <a:off x="7692812" y="1875452"/>
            <a:ext cx="694687" cy="32654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85E2F4E0-4D78-4FF2-B109-11CB24DEDC4B}"/>
              </a:ext>
            </a:extLst>
          </p:cNvPr>
          <p:cNvCxnSpPr>
            <a:cxnSpLocks/>
          </p:cNvCxnSpPr>
          <p:nvPr/>
        </p:nvCxnSpPr>
        <p:spPr>
          <a:xfrm>
            <a:off x="7496252" y="1889102"/>
            <a:ext cx="451317" cy="32068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A37CA36B-8701-42A2-9CC5-096D2F090609}"/>
              </a:ext>
            </a:extLst>
          </p:cNvPr>
          <p:cNvCxnSpPr>
            <a:cxnSpLocks/>
          </p:cNvCxnSpPr>
          <p:nvPr/>
        </p:nvCxnSpPr>
        <p:spPr>
          <a:xfrm>
            <a:off x="7692812" y="1904214"/>
            <a:ext cx="451317" cy="32068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A57F1969-4C2F-4C12-89F7-24BEE60ACEBE}"/>
              </a:ext>
            </a:extLst>
          </p:cNvPr>
          <p:cNvCxnSpPr>
            <a:cxnSpLocks/>
          </p:cNvCxnSpPr>
          <p:nvPr/>
        </p:nvCxnSpPr>
        <p:spPr>
          <a:xfrm>
            <a:off x="7897394" y="1904943"/>
            <a:ext cx="451317" cy="32068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797C1617-10CB-49F1-9D30-C7DF5A0A2612}"/>
              </a:ext>
            </a:extLst>
          </p:cNvPr>
          <p:cNvSpPr/>
          <p:nvPr/>
        </p:nvSpPr>
        <p:spPr>
          <a:xfrm>
            <a:off x="554279" y="4740863"/>
            <a:ext cx="9549114" cy="111758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FA8CA57D-A409-4B7F-995F-B77F4B3CBB34}"/>
              </a:ext>
            </a:extLst>
          </p:cNvPr>
          <p:cNvSpPr/>
          <p:nvPr/>
        </p:nvSpPr>
        <p:spPr>
          <a:xfrm>
            <a:off x="616323" y="4803021"/>
            <a:ext cx="4713397" cy="9860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08037A20-0633-4D86-9997-B8F066D16B96}"/>
              </a:ext>
            </a:extLst>
          </p:cNvPr>
          <p:cNvSpPr/>
          <p:nvPr/>
        </p:nvSpPr>
        <p:spPr>
          <a:xfrm>
            <a:off x="5325713" y="4803020"/>
            <a:ext cx="4713397" cy="9860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419D609-2F76-4805-80E4-B12D2252FED6}"/>
              </a:ext>
            </a:extLst>
          </p:cNvPr>
          <p:cNvSpPr/>
          <p:nvPr/>
        </p:nvSpPr>
        <p:spPr>
          <a:xfrm>
            <a:off x="683699" y="4868806"/>
            <a:ext cx="2289839" cy="86580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05086572-0B16-428B-90C0-0F4F935A96A0}"/>
              </a:ext>
            </a:extLst>
          </p:cNvPr>
          <p:cNvSpPr/>
          <p:nvPr/>
        </p:nvSpPr>
        <p:spPr>
          <a:xfrm>
            <a:off x="2971592" y="4868805"/>
            <a:ext cx="2289839" cy="86580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4B02F072-BE47-435D-A517-EE5B391905DF}"/>
              </a:ext>
            </a:extLst>
          </p:cNvPr>
          <p:cNvSpPr/>
          <p:nvPr/>
        </p:nvSpPr>
        <p:spPr>
          <a:xfrm>
            <a:off x="741278" y="4934590"/>
            <a:ext cx="2174090" cy="73471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AA1C8279-BBF9-4B59-BFF2-ED54B19CECAC}"/>
              </a:ext>
            </a:extLst>
          </p:cNvPr>
          <p:cNvSpPr/>
          <p:nvPr/>
        </p:nvSpPr>
        <p:spPr>
          <a:xfrm>
            <a:off x="805560" y="4996748"/>
            <a:ext cx="1030970" cy="62252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A3045577-8BE2-4289-B5B1-37D4A49851C4}"/>
              </a:ext>
            </a:extLst>
          </p:cNvPr>
          <p:cNvSpPr/>
          <p:nvPr/>
        </p:nvSpPr>
        <p:spPr>
          <a:xfrm>
            <a:off x="1831835" y="4996748"/>
            <a:ext cx="1030970" cy="62252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53B6B7E0-9B86-4E86-8DB1-D0A29BCDBDB0}"/>
              </a:ext>
            </a:extLst>
          </p:cNvPr>
          <p:cNvSpPr/>
          <p:nvPr/>
        </p:nvSpPr>
        <p:spPr>
          <a:xfrm>
            <a:off x="858122" y="5046779"/>
            <a:ext cx="459791" cy="5090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E86C0CA6-54DD-41BE-AD2B-3F7DA3CDD348}"/>
              </a:ext>
            </a:extLst>
          </p:cNvPr>
          <p:cNvSpPr/>
          <p:nvPr/>
        </p:nvSpPr>
        <p:spPr>
          <a:xfrm>
            <a:off x="1315820" y="5046779"/>
            <a:ext cx="459791" cy="5090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FC99133F-E953-42DF-9F15-EE6C832E2344}"/>
              </a:ext>
            </a:extLst>
          </p:cNvPr>
          <p:cNvSpPr/>
          <p:nvPr/>
        </p:nvSpPr>
        <p:spPr>
          <a:xfrm>
            <a:off x="1888575" y="5053475"/>
            <a:ext cx="459791" cy="5090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22C51A0A-50EC-4675-BCB7-6C91713A740C}"/>
              </a:ext>
            </a:extLst>
          </p:cNvPr>
          <p:cNvSpPr/>
          <p:nvPr/>
        </p:nvSpPr>
        <p:spPr>
          <a:xfrm>
            <a:off x="2346273" y="5053475"/>
            <a:ext cx="459791" cy="5090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4EA4F078-CD8F-4F01-86F0-0F41959C935D}"/>
              </a:ext>
            </a:extLst>
          </p:cNvPr>
          <p:cNvSpPr/>
          <p:nvPr/>
        </p:nvSpPr>
        <p:spPr>
          <a:xfrm>
            <a:off x="3029171" y="4935514"/>
            <a:ext cx="2174090" cy="73471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10D0DE3E-4C7A-411D-81B2-CAF1040F2F2F}"/>
              </a:ext>
            </a:extLst>
          </p:cNvPr>
          <p:cNvSpPr/>
          <p:nvPr/>
        </p:nvSpPr>
        <p:spPr>
          <a:xfrm>
            <a:off x="3093453" y="4997672"/>
            <a:ext cx="1030970" cy="62252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79FED785-468B-492E-BD42-7F925363553A}"/>
              </a:ext>
            </a:extLst>
          </p:cNvPr>
          <p:cNvSpPr/>
          <p:nvPr/>
        </p:nvSpPr>
        <p:spPr>
          <a:xfrm>
            <a:off x="4119728" y="4997672"/>
            <a:ext cx="1030970" cy="62252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5FAC6501-C356-4957-A87C-F6D4A0D79ABF}"/>
              </a:ext>
            </a:extLst>
          </p:cNvPr>
          <p:cNvSpPr/>
          <p:nvPr/>
        </p:nvSpPr>
        <p:spPr>
          <a:xfrm>
            <a:off x="3146015" y="5047703"/>
            <a:ext cx="459791" cy="5090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EA847643-FADA-4C49-ABC9-1D21609AAC84}"/>
              </a:ext>
            </a:extLst>
          </p:cNvPr>
          <p:cNvSpPr/>
          <p:nvPr/>
        </p:nvSpPr>
        <p:spPr>
          <a:xfrm>
            <a:off x="3603713" y="5047703"/>
            <a:ext cx="459791" cy="5090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3AE1843-E239-4E10-905C-E584600979CB}"/>
              </a:ext>
            </a:extLst>
          </p:cNvPr>
          <p:cNvSpPr/>
          <p:nvPr/>
        </p:nvSpPr>
        <p:spPr>
          <a:xfrm>
            <a:off x="4176468" y="5054399"/>
            <a:ext cx="459791" cy="5090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06C0D75D-A59C-47CC-A7ED-17198134B99F}"/>
              </a:ext>
            </a:extLst>
          </p:cNvPr>
          <p:cNvSpPr/>
          <p:nvPr/>
        </p:nvSpPr>
        <p:spPr>
          <a:xfrm>
            <a:off x="4634166" y="5054399"/>
            <a:ext cx="459791" cy="5090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7C09A7E0-4327-4577-B9A1-16D46F0FC3AB}"/>
              </a:ext>
            </a:extLst>
          </p:cNvPr>
          <p:cNvSpPr/>
          <p:nvPr/>
        </p:nvSpPr>
        <p:spPr>
          <a:xfrm>
            <a:off x="5391399" y="4864123"/>
            <a:ext cx="2289839" cy="86580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43A4D280-6B1F-41A9-BC7F-4329010FCE31}"/>
              </a:ext>
            </a:extLst>
          </p:cNvPr>
          <p:cNvSpPr/>
          <p:nvPr/>
        </p:nvSpPr>
        <p:spPr>
          <a:xfrm>
            <a:off x="7679292" y="4864122"/>
            <a:ext cx="2289839" cy="86580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5378F192-26FC-4A52-9992-73984B4C3822}"/>
              </a:ext>
            </a:extLst>
          </p:cNvPr>
          <p:cNvSpPr/>
          <p:nvPr/>
        </p:nvSpPr>
        <p:spPr>
          <a:xfrm>
            <a:off x="5448978" y="4929907"/>
            <a:ext cx="2174090" cy="73471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6DE71F90-3284-405C-B04F-6AD65B8B7DAD}"/>
              </a:ext>
            </a:extLst>
          </p:cNvPr>
          <p:cNvSpPr/>
          <p:nvPr/>
        </p:nvSpPr>
        <p:spPr>
          <a:xfrm>
            <a:off x="5513260" y="4992065"/>
            <a:ext cx="1030970" cy="62252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CEE2CB25-7414-472C-8DB2-FC9DE2ECBDFF}"/>
              </a:ext>
            </a:extLst>
          </p:cNvPr>
          <p:cNvSpPr/>
          <p:nvPr/>
        </p:nvSpPr>
        <p:spPr>
          <a:xfrm>
            <a:off x="6539535" y="4992065"/>
            <a:ext cx="1030970" cy="62252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B7DA6C0C-B9DC-41CC-992B-813420A21299}"/>
              </a:ext>
            </a:extLst>
          </p:cNvPr>
          <p:cNvSpPr/>
          <p:nvPr/>
        </p:nvSpPr>
        <p:spPr>
          <a:xfrm>
            <a:off x="5565822" y="5042096"/>
            <a:ext cx="459791" cy="5090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BC9811EF-DB67-4B64-9600-5BD79B1A43CF}"/>
              </a:ext>
            </a:extLst>
          </p:cNvPr>
          <p:cNvSpPr/>
          <p:nvPr/>
        </p:nvSpPr>
        <p:spPr>
          <a:xfrm>
            <a:off x="6023520" y="5042096"/>
            <a:ext cx="459791" cy="5090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45E70618-81BD-4DF8-A3A2-72D8A1A7EA4E}"/>
              </a:ext>
            </a:extLst>
          </p:cNvPr>
          <p:cNvSpPr/>
          <p:nvPr/>
        </p:nvSpPr>
        <p:spPr>
          <a:xfrm>
            <a:off x="6596275" y="5048792"/>
            <a:ext cx="459791" cy="5090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9D05C7F9-0CAE-4150-8635-3F84F18BFDBB}"/>
              </a:ext>
            </a:extLst>
          </p:cNvPr>
          <p:cNvSpPr/>
          <p:nvPr/>
        </p:nvSpPr>
        <p:spPr>
          <a:xfrm>
            <a:off x="7053973" y="5048792"/>
            <a:ext cx="459791" cy="5090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1AF05F02-16A4-4AD8-986D-461EDD74F4BB}"/>
              </a:ext>
            </a:extLst>
          </p:cNvPr>
          <p:cNvSpPr/>
          <p:nvPr/>
        </p:nvSpPr>
        <p:spPr>
          <a:xfrm>
            <a:off x="7736871" y="4930831"/>
            <a:ext cx="2174090" cy="73471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C6AA6FFF-0F36-43C2-9F62-1FB734439CDB}"/>
              </a:ext>
            </a:extLst>
          </p:cNvPr>
          <p:cNvSpPr/>
          <p:nvPr/>
        </p:nvSpPr>
        <p:spPr>
          <a:xfrm>
            <a:off x="7801153" y="4992989"/>
            <a:ext cx="1030970" cy="62252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61835C56-E9A5-48D0-9677-1B1600360F5C}"/>
              </a:ext>
            </a:extLst>
          </p:cNvPr>
          <p:cNvSpPr/>
          <p:nvPr/>
        </p:nvSpPr>
        <p:spPr>
          <a:xfrm>
            <a:off x="8827428" y="4992989"/>
            <a:ext cx="1030970" cy="62252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C559702F-4557-4436-8B87-8AECADFC164A}"/>
              </a:ext>
            </a:extLst>
          </p:cNvPr>
          <p:cNvSpPr/>
          <p:nvPr/>
        </p:nvSpPr>
        <p:spPr>
          <a:xfrm>
            <a:off x="7853715" y="5043020"/>
            <a:ext cx="459791" cy="5090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B0108A99-1F99-40E5-BB8E-0F84A74CD909}"/>
              </a:ext>
            </a:extLst>
          </p:cNvPr>
          <p:cNvSpPr/>
          <p:nvPr/>
        </p:nvSpPr>
        <p:spPr>
          <a:xfrm>
            <a:off x="8311413" y="5043020"/>
            <a:ext cx="459791" cy="5090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74F28C1A-5291-46D7-BAFB-A595C439D65B}"/>
              </a:ext>
            </a:extLst>
          </p:cNvPr>
          <p:cNvSpPr/>
          <p:nvPr/>
        </p:nvSpPr>
        <p:spPr>
          <a:xfrm>
            <a:off x="8884168" y="5049716"/>
            <a:ext cx="459791" cy="5090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17467AE3-EC49-4FCC-8076-34264C90C7E6}"/>
              </a:ext>
            </a:extLst>
          </p:cNvPr>
          <p:cNvSpPr/>
          <p:nvPr/>
        </p:nvSpPr>
        <p:spPr>
          <a:xfrm>
            <a:off x="9341866" y="5049716"/>
            <a:ext cx="459791" cy="5090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69E244F-5FC9-460D-A13D-0FE464637115}"/>
              </a:ext>
            </a:extLst>
          </p:cNvPr>
          <p:cNvCxnSpPr>
            <a:cxnSpLocks/>
            <a:stCxn id="208" idx="2"/>
            <a:endCxn id="116" idx="0"/>
          </p:cNvCxnSpPr>
          <p:nvPr/>
        </p:nvCxnSpPr>
        <p:spPr>
          <a:xfrm flipH="1">
            <a:off x="1088018" y="3894123"/>
            <a:ext cx="55578" cy="11526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A8F33A8D-B804-48FF-969C-A67C526E965D}"/>
              </a:ext>
            </a:extLst>
          </p:cNvPr>
          <p:cNvCxnSpPr>
            <a:cxnSpLocks/>
            <a:stCxn id="209" idx="2"/>
            <a:endCxn id="126" idx="0"/>
          </p:cNvCxnSpPr>
          <p:nvPr/>
        </p:nvCxnSpPr>
        <p:spPr>
          <a:xfrm>
            <a:off x="1616745" y="3894123"/>
            <a:ext cx="1759166" cy="1153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BA27880E-8E13-4052-8A01-25CD30217670}"/>
              </a:ext>
            </a:extLst>
          </p:cNvPr>
          <p:cNvCxnSpPr>
            <a:cxnSpLocks/>
            <a:stCxn id="211" idx="2"/>
            <a:endCxn id="138" idx="0"/>
          </p:cNvCxnSpPr>
          <p:nvPr/>
        </p:nvCxnSpPr>
        <p:spPr>
          <a:xfrm>
            <a:off x="2205643" y="3906564"/>
            <a:ext cx="3590075" cy="11355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3DCC5DB8-0AAD-411B-9574-B6927F2679A9}"/>
              </a:ext>
            </a:extLst>
          </p:cNvPr>
          <p:cNvCxnSpPr>
            <a:cxnSpLocks/>
            <a:stCxn id="212" idx="2"/>
            <a:endCxn id="148" idx="0"/>
          </p:cNvCxnSpPr>
          <p:nvPr/>
        </p:nvCxnSpPr>
        <p:spPr>
          <a:xfrm>
            <a:off x="2678792" y="3906564"/>
            <a:ext cx="5404819" cy="11364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A4A487A9-C025-4390-A8A6-71BFA30C79AA}"/>
              </a:ext>
            </a:extLst>
          </p:cNvPr>
          <p:cNvCxnSpPr>
            <a:cxnSpLocks/>
            <a:stCxn id="217" idx="2"/>
            <a:endCxn id="117" idx="0"/>
          </p:cNvCxnSpPr>
          <p:nvPr/>
        </p:nvCxnSpPr>
        <p:spPr>
          <a:xfrm flipH="1">
            <a:off x="1545716" y="3890630"/>
            <a:ext cx="1837724" cy="11561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29D54EC1-6F9B-4534-9AF5-99D87FA31712}"/>
              </a:ext>
            </a:extLst>
          </p:cNvPr>
          <p:cNvCxnSpPr>
            <a:cxnSpLocks/>
            <a:stCxn id="218" idx="2"/>
            <a:endCxn id="127" idx="0"/>
          </p:cNvCxnSpPr>
          <p:nvPr/>
        </p:nvCxnSpPr>
        <p:spPr>
          <a:xfrm flipH="1">
            <a:off x="3833609" y="3890630"/>
            <a:ext cx="22980" cy="11570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화살표 연결선 171">
            <a:extLst>
              <a:ext uri="{FF2B5EF4-FFF2-40B4-BE49-F238E27FC236}">
                <a16:creationId xmlns:a16="http://schemas.microsoft.com/office/drawing/2014/main" id="{A550AB4B-C3E7-4B24-9C96-9E3EAC7940F7}"/>
              </a:ext>
            </a:extLst>
          </p:cNvPr>
          <p:cNvCxnSpPr>
            <a:cxnSpLocks/>
            <a:stCxn id="220" idx="2"/>
            <a:endCxn id="139" idx="0"/>
          </p:cNvCxnSpPr>
          <p:nvPr/>
        </p:nvCxnSpPr>
        <p:spPr>
          <a:xfrm>
            <a:off x="4445487" y="3903071"/>
            <a:ext cx="1807929" cy="1139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화살표 연결선 206">
            <a:extLst>
              <a:ext uri="{FF2B5EF4-FFF2-40B4-BE49-F238E27FC236}">
                <a16:creationId xmlns:a16="http://schemas.microsoft.com/office/drawing/2014/main" id="{53488589-D13E-4DF4-B6B5-EEC21172B044}"/>
              </a:ext>
            </a:extLst>
          </p:cNvPr>
          <p:cNvCxnSpPr>
            <a:cxnSpLocks/>
            <a:stCxn id="221" idx="2"/>
            <a:endCxn id="149" idx="0"/>
          </p:cNvCxnSpPr>
          <p:nvPr/>
        </p:nvCxnSpPr>
        <p:spPr>
          <a:xfrm>
            <a:off x="4918636" y="3903071"/>
            <a:ext cx="3622673" cy="1139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화살표 연결선 209">
            <a:extLst>
              <a:ext uri="{FF2B5EF4-FFF2-40B4-BE49-F238E27FC236}">
                <a16:creationId xmlns:a16="http://schemas.microsoft.com/office/drawing/2014/main" id="{EC8232B2-0DA9-41F9-A636-219E76145840}"/>
              </a:ext>
            </a:extLst>
          </p:cNvPr>
          <p:cNvCxnSpPr>
            <a:cxnSpLocks/>
            <a:stCxn id="247" idx="2"/>
            <a:endCxn id="119" idx="0"/>
          </p:cNvCxnSpPr>
          <p:nvPr/>
        </p:nvCxnSpPr>
        <p:spPr>
          <a:xfrm flipH="1">
            <a:off x="2118471" y="3882848"/>
            <a:ext cx="3628945" cy="1170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화살표 연결선 215">
            <a:extLst>
              <a:ext uri="{FF2B5EF4-FFF2-40B4-BE49-F238E27FC236}">
                <a16:creationId xmlns:a16="http://schemas.microsoft.com/office/drawing/2014/main" id="{0FB6C31E-1960-4468-B03F-4AF5DF16DE0F}"/>
              </a:ext>
            </a:extLst>
          </p:cNvPr>
          <p:cNvCxnSpPr>
            <a:cxnSpLocks/>
            <a:stCxn id="248" idx="2"/>
            <a:endCxn id="129" idx="0"/>
          </p:cNvCxnSpPr>
          <p:nvPr/>
        </p:nvCxnSpPr>
        <p:spPr>
          <a:xfrm flipH="1">
            <a:off x="4406364" y="3882848"/>
            <a:ext cx="1814201" cy="11715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화살표 연결선 218">
            <a:extLst>
              <a:ext uri="{FF2B5EF4-FFF2-40B4-BE49-F238E27FC236}">
                <a16:creationId xmlns:a16="http://schemas.microsoft.com/office/drawing/2014/main" id="{4F55DEC0-EDAE-4C38-A2D8-73E0D2732DA0}"/>
              </a:ext>
            </a:extLst>
          </p:cNvPr>
          <p:cNvCxnSpPr>
            <a:cxnSpLocks/>
            <a:stCxn id="250" idx="2"/>
            <a:endCxn id="141" idx="0"/>
          </p:cNvCxnSpPr>
          <p:nvPr/>
        </p:nvCxnSpPr>
        <p:spPr>
          <a:xfrm>
            <a:off x="6809463" y="3895289"/>
            <a:ext cx="16708" cy="11535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화살표 연결선 221">
            <a:extLst>
              <a:ext uri="{FF2B5EF4-FFF2-40B4-BE49-F238E27FC236}">
                <a16:creationId xmlns:a16="http://schemas.microsoft.com/office/drawing/2014/main" id="{79F73203-3DC7-433D-BC75-748553DCB7F8}"/>
              </a:ext>
            </a:extLst>
          </p:cNvPr>
          <p:cNvCxnSpPr>
            <a:cxnSpLocks/>
            <a:stCxn id="251" idx="2"/>
            <a:endCxn id="151" idx="0"/>
          </p:cNvCxnSpPr>
          <p:nvPr/>
        </p:nvCxnSpPr>
        <p:spPr>
          <a:xfrm>
            <a:off x="7282612" y="3895289"/>
            <a:ext cx="1831452" cy="11544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화살표 연결선 222">
            <a:extLst>
              <a:ext uri="{FF2B5EF4-FFF2-40B4-BE49-F238E27FC236}">
                <a16:creationId xmlns:a16="http://schemas.microsoft.com/office/drawing/2014/main" id="{44AD52D7-4490-44F2-9A1C-C4B7926EE18D}"/>
              </a:ext>
            </a:extLst>
          </p:cNvPr>
          <p:cNvCxnSpPr>
            <a:cxnSpLocks/>
            <a:stCxn id="256" idx="2"/>
            <a:endCxn id="120" idx="0"/>
          </p:cNvCxnSpPr>
          <p:nvPr/>
        </p:nvCxnSpPr>
        <p:spPr>
          <a:xfrm flipH="1">
            <a:off x="2576169" y="3879355"/>
            <a:ext cx="5411091" cy="11741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화살표 연결선 223">
            <a:extLst>
              <a:ext uri="{FF2B5EF4-FFF2-40B4-BE49-F238E27FC236}">
                <a16:creationId xmlns:a16="http://schemas.microsoft.com/office/drawing/2014/main" id="{20226366-13A9-42FC-8DEE-804F7C75479F}"/>
              </a:ext>
            </a:extLst>
          </p:cNvPr>
          <p:cNvCxnSpPr>
            <a:cxnSpLocks/>
            <a:stCxn id="257" idx="2"/>
            <a:endCxn id="130" idx="0"/>
          </p:cNvCxnSpPr>
          <p:nvPr/>
        </p:nvCxnSpPr>
        <p:spPr>
          <a:xfrm flipH="1">
            <a:off x="4864062" y="3879355"/>
            <a:ext cx="3596347" cy="1175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id="{3AF95FB7-B0AC-48A9-8EB8-D0085EB64C25}"/>
              </a:ext>
            </a:extLst>
          </p:cNvPr>
          <p:cNvCxnSpPr>
            <a:cxnSpLocks/>
            <a:stCxn id="259" idx="2"/>
            <a:endCxn id="142" idx="0"/>
          </p:cNvCxnSpPr>
          <p:nvPr/>
        </p:nvCxnSpPr>
        <p:spPr>
          <a:xfrm flipH="1">
            <a:off x="7283869" y="3891796"/>
            <a:ext cx="1765438" cy="11569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화살표 연결선 225">
            <a:extLst>
              <a:ext uri="{FF2B5EF4-FFF2-40B4-BE49-F238E27FC236}">
                <a16:creationId xmlns:a16="http://schemas.microsoft.com/office/drawing/2014/main" id="{CC567095-4E18-4589-94CB-D63DCE73CC54}"/>
              </a:ext>
            </a:extLst>
          </p:cNvPr>
          <p:cNvCxnSpPr>
            <a:cxnSpLocks/>
            <a:stCxn id="260" idx="2"/>
            <a:endCxn id="152" idx="0"/>
          </p:cNvCxnSpPr>
          <p:nvPr/>
        </p:nvCxnSpPr>
        <p:spPr>
          <a:xfrm>
            <a:off x="9522456" y="3891796"/>
            <a:ext cx="49306" cy="1157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85990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합성곱</a:t>
            </a: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풀링 구현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합성곱 구현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E03F93-8F9B-4A79-A2DD-06EFA53F3154}"/>
              </a:ext>
            </a:extLst>
          </p:cNvPr>
          <p:cNvSpPr txBox="1"/>
          <p:nvPr/>
        </p:nvSpPr>
        <p:spPr>
          <a:xfrm>
            <a:off x="2728680" y="2510980"/>
            <a:ext cx="433644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col = col.reshape(N*out_h*out_w, -1)</a:t>
            </a:r>
            <a:endParaRPr lang="pt-BR" altLang="ko-KR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38F7C94F-F349-4621-BDC8-4FB2A3A8DE85}"/>
              </a:ext>
            </a:extLst>
          </p:cNvPr>
          <p:cNvSpPr/>
          <p:nvPr/>
        </p:nvSpPr>
        <p:spPr>
          <a:xfrm>
            <a:off x="2034198" y="118869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111248AC-93A6-4D57-974A-87350159E939}"/>
              </a:ext>
            </a:extLst>
          </p:cNvPr>
          <p:cNvSpPr/>
          <p:nvPr/>
        </p:nvSpPr>
        <p:spPr>
          <a:xfrm>
            <a:off x="2381439" y="118869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A60BBAAE-2AA2-4571-B81A-F9ED10EAC2AF}"/>
              </a:ext>
            </a:extLst>
          </p:cNvPr>
          <p:cNvSpPr/>
          <p:nvPr/>
        </p:nvSpPr>
        <p:spPr>
          <a:xfrm>
            <a:off x="2728680" y="118869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6B3A24B4-10E3-4587-B6F9-4EB29C42AA6B}"/>
              </a:ext>
            </a:extLst>
          </p:cNvPr>
          <p:cNvSpPr/>
          <p:nvPr/>
        </p:nvSpPr>
        <p:spPr>
          <a:xfrm>
            <a:off x="2034198" y="153593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886BEB75-11EF-465D-B72C-7777B8A94ABC}"/>
              </a:ext>
            </a:extLst>
          </p:cNvPr>
          <p:cNvSpPr/>
          <p:nvPr/>
        </p:nvSpPr>
        <p:spPr>
          <a:xfrm>
            <a:off x="2381439" y="153593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8078080D-55D3-408C-B307-99199DF54349}"/>
              </a:ext>
            </a:extLst>
          </p:cNvPr>
          <p:cNvSpPr/>
          <p:nvPr/>
        </p:nvSpPr>
        <p:spPr>
          <a:xfrm>
            <a:off x="2728680" y="153593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4C3EAEBC-D841-407B-8BE5-EFED5BF61ABB}"/>
              </a:ext>
            </a:extLst>
          </p:cNvPr>
          <p:cNvSpPr/>
          <p:nvPr/>
        </p:nvSpPr>
        <p:spPr>
          <a:xfrm>
            <a:off x="2034198" y="1883179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D46FCC59-43F1-4975-93D7-4EC6D2E27DCC}"/>
              </a:ext>
            </a:extLst>
          </p:cNvPr>
          <p:cNvSpPr/>
          <p:nvPr/>
        </p:nvSpPr>
        <p:spPr>
          <a:xfrm>
            <a:off x="2381439" y="1883179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CA1166CA-83E5-40B4-A8FD-2BE32655C6C2}"/>
              </a:ext>
            </a:extLst>
          </p:cNvPr>
          <p:cNvSpPr/>
          <p:nvPr/>
        </p:nvSpPr>
        <p:spPr>
          <a:xfrm>
            <a:off x="2728680" y="1883179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6E99A80F-FB5B-4A18-B8ED-0FBCC6327224}"/>
              </a:ext>
            </a:extLst>
          </p:cNvPr>
          <p:cNvGrpSpPr/>
          <p:nvPr/>
        </p:nvGrpSpPr>
        <p:grpSpPr>
          <a:xfrm>
            <a:off x="2027438" y="1198356"/>
            <a:ext cx="694482" cy="694482"/>
            <a:chOff x="6898511" y="2734964"/>
            <a:chExt cx="694482" cy="694482"/>
          </a:xfrm>
        </p:grpSpPr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439C4616-3AF8-445C-9C70-3AD13FD4D9D0}"/>
                </a:ext>
              </a:extLst>
            </p:cNvPr>
            <p:cNvSpPr/>
            <p:nvPr/>
          </p:nvSpPr>
          <p:spPr>
            <a:xfrm>
              <a:off x="6898511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17548A91-3853-43BF-A16A-BDB4820B86E6}"/>
                </a:ext>
              </a:extLst>
            </p:cNvPr>
            <p:cNvSpPr/>
            <p:nvPr/>
          </p:nvSpPr>
          <p:spPr>
            <a:xfrm>
              <a:off x="7245752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9A6B0954-8F35-4352-BD9A-539E1A6EF25C}"/>
                </a:ext>
              </a:extLst>
            </p:cNvPr>
            <p:cNvSpPr/>
            <p:nvPr/>
          </p:nvSpPr>
          <p:spPr>
            <a:xfrm>
              <a:off x="6898511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FB63D924-F49A-49FB-9A05-FAAD3EF8A9AD}"/>
                </a:ext>
              </a:extLst>
            </p:cNvPr>
            <p:cNvSpPr/>
            <p:nvPr/>
          </p:nvSpPr>
          <p:spPr>
            <a:xfrm>
              <a:off x="7245752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3F240622-EB61-4AC2-96F5-099C7E1D73FF}"/>
              </a:ext>
            </a:extLst>
          </p:cNvPr>
          <p:cNvSpPr txBox="1"/>
          <p:nvPr/>
        </p:nvSpPr>
        <p:spPr>
          <a:xfrm>
            <a:off x="1948136" y="867019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,3,3)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607C32F7-AA68-4A9A-8AE7-502874E8651F}"/>
              </a:ext>
            </a:extLst>
          </p:cNvPr>
          <p:cNvSpPr/>
          <p:nvPr/>
        </p:nvSpPr>
        <p:spPr>
          <a:xfrm>
            <a:off x="3832132" y="119835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DA17E9B7-BEAA-4B7B-AA2A-0192514349D1}"/>
              </a:ext>
            </a:extLst>
          </p:cNvPr>
          <p:cNvSpPr/>
          <p:nvPr/>
        </p:nvSpPr>
        <p:spPr>
          <a:xfrm>
            <a:off x="4179373" y="119835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AD2799F2-EAA4-4529-B0C5-7CE422A85F44}"/>
              </a:ext>
            </a:extLst>
          </p:cNvPr>
          <p:cNvSpPr/>
          <p:nvPr/>
        </p:nvSpPr>
        <p:spPr>
          <a:xfrm>
            <a:off x="3832132" y="154559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29E88399-48F3-4FB8-A137-0302923885ED}"/>
              </a:ext>
            </a:extLst>
          </p:cNvPr>
          <p:cNvSpPr/>
          <p:nvPr/>
        </p:nvSpPr>
        <p:spPr>
          <a:xfrm>
            <a:off x="4179373" y="154559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9EF4B7C3-1316-4C4D-A463-B4CF31207D6C}"/>
              </a:ext>
            </a:extLst>
          </p:cNvPr>
          <p:cNvSpPr/>
          <p:nvPr/>
        </p:nvSpPr>
        <p:spPr>
          <a:xfrm>
            <a:off x="5132354" y="119835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61AD35C9-5E1B-4AB7-91C8-D1C62EE05721}"/>
              </a:ext>
            </a:extLst>
          </p:cNvPr>
          <p:cNvSpPr/>
          <p:nvPr/>
        </p:nvSpPr>
        <p:spPr>
          <a:xfrm>
            <a:off x="5479595" y="119835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72832507-86AD-42CC-BE74-3EA950DFD855}"/>
              </a:ext>
            </a:extLst>
          </p:cNvPr>
          <p:cNvSpPr/>
          <p:nvPr/>
        </p:nvSpPr>
        <p:spPr>
          <a:xfrm>
            <a:off x="5132354" y="154559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457DDEC5-64F6-4AFB-82EE-C19C49EB2254}"/>
              </a:ext>
            </a:extLst>
          </p:cNvPr>
          <p:cNvSpPr/>
          <p:nvPr/>
        </p:nvSpPr>
        <p:spPr>
          <a:xfrm>
            <a:off x="5479595" y="154559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857BEC3E-B98F-4230-B141-6E8850B2A227}"/>
              </a:ext>
            </a:extLst>
          </p:cNvPr>
          <p:cNvSpPr txBox="1"/>
          <p:nvPr/>
        </p:nvSpPr>
        <p:spPr>
          <a:xfrm>
            <a:off x="3489935" y="851115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3399FF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,2,2)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FA84D13E-2B85-42B3-942C-D99D1C2F83FF}"/>
              </a:ext>
            </a:extLst>
          </p:cNvPr>
          <p:cNvSpPr txBox="1"/>
          <p:nvPr/>
        </p:nvSpPr>
        <p:spPr>
          <a:xfrm>
            <a:off x="4956062" y="831704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3399FF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,2,2)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030B94A-EEEB-41D3-82B5-C1319B18FDB9}"/>
              </a:ext>
            </a:extLst>
          </p:cNvPr>
          <p:cNvSpPr txBox="1"/>
          <p:nvPr/>
        </p:nvSpPr>
        <p:spPr>
          <a:xfrm>
            <a:off x="3767449" y="4934160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col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55410D9-DC05-427E-A8A4-16AD4C9B8C9A}"/>
              </a:ext>
            </a:extLst>
          </p:cNvPr>
          <p:cNvSpPr txBox="1"/>
          <p:nvPr/>
        </p:nvSpPr>
        <p:spPr>
          <a:xfrm>
            <a:off x="7475520" y="1507972"/>
            <a:ext cx="2046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,2,2,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3399FF"/>
                </a:solidFill>
                <a:latin typeface="Consolas" panose="020B0609020204030204" pitchFamily="49" charset="0"/>
              </a:rPr>
              <a:t>2,2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)=&gt;</a:t>
            </a:r>
          </a:p>
          <a:p>
            <a:pPr algn="l"/>
            <a:endParaRPr lang="en-US" altLang="ko-KR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altLang="ko-KR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(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4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4D07D80-FF5D-482E-BB1C-CB2C0D21F83A}"/>
              </a:ext>
            </a:extLst>
          </p:cNvPr>
          <p:cNvCxnSpPr>
            <a:cxnSpLocks/>
          </p:cNvCxnSpPr>
          <p:nvPr/>
        </p:nvCxnSpPr>
        <p:spPr>
          <a:xfrm>
            <a:off x="8178100" y="1784782"/>
            <a:ext cx="0" cy="5206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1942017D-457F-4230-8F0F-94704FAE88E6}"/>
              </a:ext>
            </a:extLst>
          </p:cNvPr>
          <p:cNvCxnSpPr>
            <a:cxnSpLocks/>
          </p:cNvCxnSpPr>
          <p:nvPr/>
        </p:nvCxnSpPr>
        <p:spPr>
          <a:xfrm flipH="1">
            <a:off x="8440640" y="1771924"/>
            <a:ext cx="432148" cy="54596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85E2F4E0-4D78-4FF2-B109-11CB24DEDC4B}"/>
              </a:ext>
            </a:extLst>
          </p:cNvPr>
          <p:cNvCxnSpPr>
            <a:cxnSpLocks/>
          </p:cNvCxnSpPr>
          <p:nvPr/>
        </p:nvCxnSpPr>
        <p:spPr>
          <a:xfrm>
            <a:off x="7767900" y="1792564"/>
            <a:ext cx="396680" cy="53577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A37CA36B-8701-42A2-9CC5-096D2F090609}"/>
              </a:ext>
            </a:extLst>
          </p:cNvPr>
          <p:cNvCxnSpPr>
            <a:cxnSpLocks/>
          </p:cNvCxnSpPr>
          <p:nvPr/>
        </p:nvCxnSpPr>
        <p:spPr>
          <a:xfrm>
            <a:off x="7977585" y="1777912"/>
            <a:ext cx="200515" cy="52753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A57F1969-4C2F-4C12-89F7-24BEE60ACEBE}"/>
              </a:ext>
            </a:extLst>
          </p:cNvPr>
          <p:cNvCxnSpPr>
            <a:cxnSpLocks/>
          </p:cNvCxnSpPr>
          <p:nvPr/>
        </p:nvCxnSpPr>
        <p:spPr>
          <a:xfrm>
            <a:off x="8382682" y="1801415"/>
            <a:ext cx="62139" cy="52692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797C1617-10CB-49F1-9D30-C7DF5A0A2612}"/>
              </a:ext>
            </a:extLst>
          </p:cNvPr>
          <p:cNvSpPr/>
          <p:nvPr/>
        </p:nvSpPr>
        <p:spPr>
          <a:xfrm>
            <a:off x="488120" y="3350726"/>
            <a:ext cx="9549114" cy="111758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FA8CA57D-A409-4B7F-995F-B77F4B3CBB34}"/>
              </a:ext>
            </a:extLst>
          </p:cNvPr>
          <p:cNvSpPr/>
          <p:nvPr/>
        </p:nvSpPr>
        <p:spPr>
          <a:xfrm>
            <a:off x="550164" y="3412884"/>
            <a:ext cx="4713397" cy="9860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08037A20-0633-4D86-9997-B8F066D16B96}"/>
              </a:ext>
            </a:extLst>
          </p:cNvPr>
          <p:cNvSpPr/>
          <p:nvPr/>
        </p:nvSpPr>
        <p:spPr>
          <a:xfrm>
            <a:off x="5259554" y="3412883"/>
            <a:ext cx="4713397" cy="9860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419D609-2F76-4805-80E4-B12D2252FED6}"/>
              </a:ext>
            </a:extLst>
          </p:cNvPr>
          <p:cNvSpPr/>
          <p:nvPr/>
        </p:nvSpPr>
        <p:spPr>
          <a:xfrm>
            <a:off x="617540" y="3478669"/>
            <a:ext cx="2289839" cy="86580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05086572-0B16-428B-90C0-0F4F935A96A0}"/>
              </a:ext>
            </a:extLst>
          </p:cNvPr>
          <p:cNvSpPr/>
          <p:nvPr/>
        </p:nvSpPr>
        <p:spPr>
          <a:xfrm>
            <a:off x="2905433" y="3478668"/>
            <a:ext cx="2289839" cy="86580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4B02F072-BE47-435D-A517-EE5B391905DF}"/>
              </a:ext>
            </a:extLst>
          </p:cNvPr>
          <p:cNvSpPr/>
          <p:nvPr/>
        </p:nvSpPr>
        <p:spPr>
          <a:xfrm>
            <a:off x="675119" y="3544453"/>
            <a:ext cx="2174090" cy="73471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AA1C8279-BBF9-4B59-BFF2-ED54B19CECAC}"/>
              </a:ext>
            </a:extLst>
          </p:cNvPr>
          <p:cNvSpPr/>
          <p:nvPr/>
        </p:nvSpPr>
        <p:spPr>
          <a:xfrm>
            <a:off x="739401" y="3606611"/>
            <a:ext cx="1030970" cy="62252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A3045577-8BE2-4289-B5B1-37D4A49851C4}"/>
              </a:ext>
            </a:extLst>
          </p:cNvPr>
          <p:cNvSpPr/>
          <p:nvPr/>
        </p:nvSpPr>
        <p:spPr>
          <a:xfrm>
            <a:off x="1765676" y="3606611"/>
            <a:ext cx="1030970" cy="62252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53B6B7E0-9B86-4E86-8DB1-D0A29BCDBDB0}"/>
              </a:ext>
            </a:extLst>
          </p:cNvPr>
          <p:cNvSpPr/>
          <p:nvPr/>
        </p:nvSpPr>
        <p:spPr>
          <a:xfrm>
            <a:off x="791963" y="3656642"/>
            <a:ext cx="459791" cy="5090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E86C0CA6-54DD-41BE-AD2B-3F7DA3CDD348}"/>
              </a:ext>
            </a:extLst>
          </p:cNvPr>
          <p:cNvSpPr/>
          <p:nvPr/>
        </p:nvSpPr>
        <p:spPr>
          <a:xfrm>
            <a:off x="1249661" y="3656642"/>
            <a:ext cx="459791" cy="5090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FC99133F-E953-42DF-9F15-EE6C832E2344}"/>
              </a:ext>
            </a:extLst>
          </p:cNvPr>
          <p:cNvSpPr/>
          <p:nvPr/>
        </p:nvSpPr>
        <p:spPr>
          <a:xfrm>
            <a:off x="1822416" y="3663338"/>
            <a:ext cx="459791" cy="5090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22C51A0A-50EC-4675-BCB7-6C91713A740C}"/>
              </a:ext>
            </a:extLst>
          </p:cNvPr>
          <p:cNvSpPr/>
          <p:nvPr/>
        </p:nvSpPr>
        <p:spPr>
          <a:xfrm>
            <a:off x="2280114" y="3663338"/>
            <a:ext cx="459791" cy="5090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4EA4F078-CD8F-4F01-86F0-0F41959C935D}"/>
              </a:ext>
            </a:extLst>
          </p:cNvPr>
          <p:cNvSpPr/>
          <p:nvPr/>
        </p:nvSpPr>
        <p:spPr>
          <a:xfrm>
            <a:off x="2963012" y="3545377"/>
            <a:ext cx="2174090" cy="73471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10D0DE3E-4C7A-411D-81B2-CAF1040F2F2F}"/>
              </a:ext>
            </a:extLst>
          </p:cNvPr>
          <p:cNvSpPr/>
          <p:nvPr/>
        </p:nvSpPr>
        <p:spPr>
          <a:xfrm>
            <a:off x="3027294" y="3607535"/>
            <a:ext cx="1030970" cy="62252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79FED785-468B-492E-BD42-7F925363553A}"/>
              </a:ext>
            </a:extLst>
          </p:cNvPr>
          <p:cNvSpPr/>
          <p:nvPr/>
        </p:nvSpPr>
        <p:spPr>
          <a:xfrm>
            <a:off x="4053569" y="3607535"/>
            <a:ext cx="1030970" cy="62252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5FAC6501-C356-4957-A87C-F6D4A0D79ABF}"/>
              </a:ext>
            </a:extLst>
          </p:cNvPr>
          <p:cNvSpPr/>
          <p:nvPr/>
        </p:nvSpPr>
        <p:spPr>
          <a:xfrm>
            <a:off x="3079856" y="3657566"/>
            <a:ext cx="459791" cy="5090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EA847643-FADA-4C49-ABC9-1D21609AAC84}"/>
              </a:ext>
            </a:extLst>
          </p:cNvPr>
          <p:cNvSpPr/>
          <p:nvPr/>
        </p:nvSpPr>
        <p:spPr>
          <a:xfrm>
            <a:off x="3537554" y="3657566"/>
            <a:ext cx="459791" cy="5090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3AE1843-E239-4E10-905C-E584600979CB}"/>
              </a:ext>
            </a:extLst>
          </p:cNvPr>
          <p:cNvSpPr/>
          <p:nvPr/>
        </p:nvSpPr>
        <p:spPr>
          <a:xfrm>
            <a:off x="4110309" y="3664262"/>
            <a:ext cx="459791" cy="5090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06C0D75D-A59C-47CC-A7ED-17198134B99F}"/>
              </a:ext>
            </a:extLst>
          </p:cNvPr>
          <p:cNvSpPr/>
          <p:nvPr/>
        </p:nvSpPr>
        <p:spPr>
          <a:xfrm>
            <a:off x="4568007" y="3664262"/>
            <a:ext cx="459791" cy="5090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7C09A7E0-4327-4577-B9A1-16D46F0FC3AB}"/>
              </a:ext>
            </a:extLst>
          </p:cNvPr>
          <p:cNvSpPr/>
          <p:nvPr/>
        </p:nvSpPr>
        <p:spPr>
          <a:xfrm>
            <a:off x="5325240" y="3473986"/>
            <a:ext cx="2289839" cy="86580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43A4D280-6B1F-41A9-BC7F-4329010FCE31}"/>
              </a:ext>
            </a:extLst>
          </p:cNvPr>
          <p:cNvSpPr/>
          <p:nvPr/>
        </p:nvSpPr>
        <p:spPr>
          <a:xfrm>
            <a:off x="7613133" y="3473985"/>
            <a:ext cx="2289839" cy="86580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5378F192-26FC-4A52-9992-73984B4C3822}"/>
              </a:ext>
            </a:extLst>
          </p:cNvPr>
          <p:cNvSpPr/>
          <p:nvPr/>
        </p:nvSpPr>
        <p:spPr>
          <a:xfrm>
            <a:off x="5382819" y="3539770"/>
            <a:ext cx="2174090" cy="73471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6DE71F90-3284-405C-B04F-6AD65B8B7DAD}"/>
              </a:ext>
            </a:extLst>
          </p:cNvPr>
          <p:cNvSpPr/>
          <p:nvPr/>
        </p:nvSpPr>
        <p:spPr>
          <a:xfrm>
            <a:off x="5447101" y="3601928"/>
            <a:ext cx="1030970" cy="62252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CEE2CB25-7414-472C-8DB2-FC9DE2ECBDFF}"/>
              </a:ext>
            </a:extLst>
          </p:cNvPr>
          <p:cNvSpPr/>
          <p:nvPr/>
        </p:nvSpPr>
        <p:spPr>
          <a:xfrm>
            <a:off x="6473376" y="3601928"/>
            <a:ext cx="1030970" cy="62252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B7DA6C0C-B9DC-41CC-992B-813420A21299}"/>
              </a:ext>
            </a:extLst>
          </p:cNvPr>
          <p:cNvSpPr/>
          <p:nvPr/>
        </p:nvSpPr>
        <p:spPr>
          <a:xfrm>
            <a:off x="5499663" y="3651959"/>
            <a:ext cx="459791" cy="5090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BC9811EF-DB67-4B64-9600-5BD79B1A43CF}"/>
              </a:ext>
            </a:extLst>
          </p:cNvPr>
          <p:cNvSpPr/>
          <p:nvPr/>
        </p:nvSpPr>
        <p:spPr>
          <a:xfrm>
            <a:off x="5957361" y="3651959"/>
            <a:ext cx="459791" cy="5090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45E70618-81BD-4DF8-A3A2-72D8A1A7EA4E}"/>
              </a:ext>
            </a:extLst>
          </p:cNvPr>
          <p:cNvSpPr/>
          <p:nvPr/>
        </p:nvSpPr>
        <p:spPr>
          <a:xfrm>
            <a:off x="6530116" y="3658655"/>
            <a:ext cx="459791" cy="5090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9D05C7F9-0CAE-4150-8635-3F84F18BFDBB}"/>
              </a:ext>
            </a:extLst>
          </p:cNvPr>
          <p:cNvSpPr/>
          <p:nvPr/>
        </p:nvSpPr>
        <p:spPr>
          <a:xfrm>
            <a:off x="6987814" y="3658655"/>
            <a:ext cx="459791" cy="5090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1AF05F02-16A4-4AD8-986D-461EDD74F4BB}"/>
              </a:ext>
            </a:extLst>
          </p:cNvPr>
          <p:cNvSpPr/>
          <p:nvPr/>
        </p:nvSpPr>
        <p:spPr>
          <a:xfrm>
            <a:off x="7670712" y="3540694"/>
            <a:ext cx="2174090" cy="73471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C6AA6FFF-0F36-43C2-9F62-1FB734439CDB}"/>
              </a:ext>
            </a:extLst>
          </p:cNvPr>
          <p:cNvSpPr/>
          <p:nvPr/>
        </p:nvSpPr>
        <p:spPr>
          <a:xfrm>
            <a:off x="7734994" y="3602852"/>
            <a:ext cx="1030970" cy="62252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61835C56-E9A5-48D0-9677-1B1600360F5C}"/>
              </a:ext>
            </a:extLst>
          </p:cNvPr>
          <p:cNvSpPr/>
          <p:nvPr/>
        </p:nvSpPr>
        <p:spPr>
          <a:xfrm>
            <a:off x="8761269" y="3602852"/>
            <a:ext cx="1030970" cy="62252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C559702F-4557-4436-8B87-8AECADFC164A}"/>
              </a:ext>
            </a:extLst>
          </p:cNvPr>
          <p:cNvSpPr/>
          <p:nvPr/>
        </p:nvSpPr>
        <p:spPr>
          <a:xfrm>
            <a:off x="7787556" y="3652883"/>
            <a:ext cx="459791" cy="5090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B0108A99-1F99-40E5-BB8E-0F84A74CD909}"/>
              </a:ext>
            </a:extLst>
          </p:cNvPr>
          <p:cNvSpPr/>
          <p:nvPr/>
        </p:nvSpPr>
        <p:spPr>
          <a:xfrm>
            <a:off x="8245254" y="3652883"/>
            <a:ext cx="459791" cy="5090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74F28C1A-5291-46D7-BAFB-A595C439D65B}"/>
              </a:ext>
            </a:extLst>
          </p:cNvPr>
          <p:cNvSpPr/>
          <p:nvPr/>
        </p:nvSpPr>
        <p:spPr>
          <a:xfrm>
            <a:off x="8818009" y="3659579"/>
            <a:ext cx="459791" cy="5090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17467AE3-EC49-4FCC-8076-34264C90C7E6}"/>
              </a:ext>
            </a:extLst>
          </p:cNvPr>
          <p:cNvSpPr/>
          <p:nvPr/>
        </p:nvSpPr>
        <p:spPr>
          <a:xfrm>
            <a:off x="9275707" y="3659579"/>
            <a:ext cx="459791" cy="5090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E4C48945-DAB1-4634-85A9-7E82D71AC032}"/>
              </a:ext>
            </a:extLst>
          </p:cNvPr>
          <p:cNvCxnSpPr>
            <a:cxnSpLocks/>
          </p:cNvCxnSpPr>
          <p:nvPr/>
        </p:nvCxnSpPr>
        <p:spPr>
          <a:xfrm flipH="1">
            <a:off x="8427119" y="1791896"/>
            <a:ext cx="246551" cy="5213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BDD03E92-4A8C-4F18-A0AB-C628C3F889DB}"/>
              </a:ext>
            </a:extLst>
          </p:cNvPr>
          <p:cNvSpPr/>
          <p:nvPr/>
        </p:nvSpPr>
        <p:spPr>
          <a:xfrm>
            <a:off x="4578998" y="508318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548EF135-550F-4106-B1D2-2DD548A0E18E}"/>
              </a:ext>
            </a:extLst>
          </p:cNvPr>
          <p:cNvSpPr/>
          <p:nvPr/>
        </p:nvSpPr>
        <p:spPr>
          <a:xfrm>
            <a:off x="4926239" y="508318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FCF269A9-C5C7-4D35-B8D2-38CFFBB7FF73}"/>
              </a:ext>
            </a:extLst>
          </p:cNvPr>
          <p:cNvSpPr/>
          <p:nvPr/>
        </p:nvSpPr>
        <p:spPr>
          <a:xfrm>
            <a:off x="5273480" y="508318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EB157C57-1EC8-49C3-8492-3F2BBF29AC2D}"/>
              </a:ext>
            </a:extLst>
          </p:cNvPr>
          <p:cNvSpPr/>
          <p:nvPr/>
        </p:nvSpPr>
        <p:spPr>
          <a:xfrm>
            <a:off x="5620721" y="508318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C4BD5D0C-C0CD-4B67-8CCA-820140F1B740}"/>
              </a:ext>
            </a:extLst>
          </p:cNvPr>
          <p:cNvSpPr/>
          <p:nvPr/>
        </p:nvSpPr>
        <p:spPr>
          <a:xfrm>
            <a:off x="4578998" y="542270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D977B01B-E753-4727-8A20-529A7BBA42BF}"/>
              </a:ext>
            </a:extLst>
          </p:cNvPr>
          <p:cNvSpPr/>
          <p:nvPr/>
        </p:nvSpPr>
        <p:spPr>
          <a:xfrm>
            <a:off x="4926239" y="542270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4498F05A-055E-47DD-905F-F116D76C078D}"/>
              </a:ext>
            </a:extLst>
          </p:cNvPr>
          <p:cNvSpPr/>
          <p:nvPr/>
        </p:nvSpPr>
        <p:spPr>
          <a:xfrm>
            <a:off x="5273480" y="542270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862B60F9-87BF-466E-91CA-E1B165782AF9}"/>
              </a:ext>
            </a:extLst>
          </p:cNvPr>
          <p:cNvSpPr/>
          <p:nvPr/>
        </p:nvSpPr>
        <p:spPr>
          <a:xfrm>
            <a:off x="5620721" y="542270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7493CBD7-251B-4CC5-8A47-5D5CF45C1418}"/>
              </a:ext>
            </a:extLst>
          </p:cNvPr>
          <p:cNvSpPr/>
          <p:nvPr/>
        </p:nvSpPr>
        <p:spPr>
          <a:xfrm>
            <a:off x="4578998" y="576223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40E53705-67A8-41E8-807C-1D9CBCCBDAC5}"/>
              </a:ext>
            </a:extLst>
          </p:cNvPr>
          <p:cNvSpPr/>
          <p:nvPr/>
        </p:nvSpPr>
        <p:spPr>
          <a:xfrm>
            <a:off x="4926239" y="576223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E47FDA18-3759-420C-BBD1-1DC294AC8423}"/>
              </a:ext>
            </a:extLst>
          </p:cNvPr>
          <p:cNvSpPr/>
          <p:nvPr/>
        </p:nvSpPr>
        <p:spPr>
          <a:xfrm>
            <a:off x="5273480" y="576223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1" name="직사각형 260">
            <a:extLst>
              <a:ext uri="{FF2B5EF4-FFF2-40B4-BE49-F238E27FC236}">
                <a16:creationId xmlns:a16="http://schemas.microsoft.com/office/drawing/2014/main" id="{2D580306-F7DE-4C69-9038-1C9C50D7A4D0}"/>
              </a:ext>
            </a:extLst>
          </p:cNvPr>
          <p:cNvSpPr/>
          <p:nvPr/>
        </p:nvSpPr>
        <p:spPr>
          <a:xfrm>
            <a:off x="5620721" y="576223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2" name="직사각형 261">
            <a:extLst>
              <a:ext uri="{FF2B5EF4-FFF2-40B4-BE49-F238E27FC236}">
                <a16:creationId xmlns:a16="http://schemas.microsoft.com/office/drawing/2014/main" id="{302A1F50-FD17-4CD5-B212-29BA16AB3A85}"/>
              </a:ext>
            </a:extLst>
          </p:cNvPr>
          <p:cNvSpPr/>
          <p:nvPr/>
        </p:nvSpPr>
        <p:spPr>
          <a:xfrm>
            <a:off x="4578998" y="610175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B749A462-E6D2-4027-8044-D33BA399FB3C}"/>
              </a:ext>
            </a:extLst>
          </p:cNvPr>
          <p:cNvSpPr/>
          <p:nvPr/>
        </p:nvSpPr>
        <p:spPr>
          <a:xfrm>
            <a:off x="4926239" y="610175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61411A6C-F22A-4188-9ABC-D3CD40AB5BC6}"/>
              </a:ext>
            </a:extLst>
          </p:cNvPr>
          <p:cNvSpPr/>
          <p:nvPr/>
        </p:nvSpPr>
        <p:spPr>
          <a:xfrm>
            <a:off x="5273480" y="610175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E5FBB6FB-8BF6-4028-B2D4-5AB2E4BFEAF3}"/>
              </a:ext>
            </a:extLst>
          </p:cNvPr>
          <p:cNvSpPr/>
          <p:nvPr/>
        </p:nvSpPr>
        <p:spPr>
          <a:xfrm>
            <a:off x="5620721" y="610175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15314C36-4C93-4B80-B95E-B2EABD5F5A20}"/>
              </a:ext>
            </a:extLst>
          </p:cNvPr>
          <p:cNvSpPr/>
          <p:nvPr/>
        </p:nvSpPr>
        <p:spPr>
          <a:xfrm rot="5400000">
            <a:off x="5095090" y="4519624"/>
            <a:ext cx="347243" cy="481828"/>
          </a:xfrm>
          <a:prstGeom prst="rightArrow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894839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합성곱</a:t>
            </a: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풀링 구현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합성곱 구현 </a:t>
            </a: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38F7C94F-F349-4621-BDC8-4FB2A3A8DE85}"/>
              </a:ext>
            </a:extLst>
          </p:cNvPr>
          <p:cNvSpPr/>
          <p:nvPr/>
        </p:nvSpPr>
        <p:spPr>
          <a:xfrm>
            <a:off x="2034198" y="118869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111248AC-93A6-4D57-974A-87350159E939}"/>
              </a:ext>
            </a:extLst>
          </p:cNvPr>
          <p:cNvSpPr/>
          <p:nvPr/>
        </p:nvSpPr>
        <p:spPr>
          <a:xfrm>
            <a:off x="2381439" y="118869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A60BBAAE-2AA2-4571-B81A-F9ED10EAC2AF}"/>
              </a:ext>
            </a:extLst>
          </p:cNvPr>
          <p:cNvSpPr/>
          <p:nvPr/>
        </p:nvSpPr>
        <p:spPr>
          <a:xfrm>
            <a:off x="2728680" y="118869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6B3A24B4-10E3-4587-B6F9-4EB29C42AA6B}"/>
              </a:ext>
            </a:extLst>
          </p:cNvPr>
          <p:cNvSpPr/>
          <p:nvPr/>
        </p:nvSpPr>
        <p:spPr>
          <a:xfrm>
            <a:off x="2034198" y="153593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886BEB75-11EF-465D-B72C-7777B8A94ABC}"/>
              </a:ext>
            </a:extLst>
          </p:cNvPr>
          <p:cNvSpPr/>
          <p:nvPr/>
        </p:nvSpPr>
        <p:spPr>
          <a:xfrm>
            <a:off x="2381439" y="153593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8078080D-55D3-408C-B307-99199DF54349}"/>
              </a:ext>
            </a:extLst>
          </p:cNvPr>
          <p:cNvSpPr/>
          <p:nvPr/>
        </p:nvSpPr>
        <p:spPr>
          <a:xfrm>
            <a:off x="2728680" y="153593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4C3EAEBC-D841-407B-8BE5-EFED5BF61ABB}"/>
              </a:ext>
            </a:extLst>
          </p:cNvPr>
          <p:cNvSpPr/>
          <p:nvPr/>
        </p:nvSpPr>
        <p:spPr>
          <a:xfrm>
            <a:off x="2034198" y="1883179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D46FCC59-43F1-4975-93D7-4EC6D2E27DCC}"/>
              </a:ext>
            </a:extLst>
          </p:cNvPr>
          <p:cNvSpPr/>
          <p:nvPr/>
        </p:nvSpPr>
        <p:spPr>
          <a:xfrm>
            <a:off x="2381439" y="1883179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CA1166CA-83E5-40B4-A8FD-2BE32655C6C2}"/>
              </a:ext>
            </a:extLst>
          </p:cNvPr>
          <p:cNvSpPr/>
          <p:nvPr/>
        </p:nvSpPr>
        <p:spPr>
          <a:xfrm>
            <a:off x="2728680" y="1883179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6E99A80F-FB5B-4A18-B8ED-0FBCC6327224}"/>
              </a:ext>
            </a:extLst>
          </p:cNvPr>
          <p:cNvGrpSpPr/>
          <p:nvPr/>
        </p:nvGrpSpPr>
        <p:grpSpPr>
          <a:xfrm>
            <a:off x="2039242" y="1195445"/>
            <a:ext cx="694482" cy="694482"/>
            <a:chOff x="6898511" y="2734964"/>
            <a:chExt cx="694482" cy="694482"/>
          </a:xfrm>
        </p:grpSpPr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439C4616-3AF8-445C-9C70-3AD13FD4D9D0}"/>
                </a:ext>
              </a:extLst>
            </p:cNvPr>
            <p:cNvSpPr/>
            <p:nvPr/>
          </p:nvSpPr>
          <p:spPr>
            <a:xfrm>
              <a:off x="6898511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17548A91-3853-43BF-A16A-BDB4820B86E6}"/>
                </a:ext>
              </a:extLst>
            </p:cNvPr>
            <p:cNvSpPr/>
            <p:nvPr/>
          </p:nvSpPr>
          <p:spPr>
            <a:xfrm>
              <a:off x="7245752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9A6B0954-8F35-4352-BD9A-539E1A6EF25C}"/>
                </a:ext>
              </a:extLst>
            </p:cNvPr>
            <p:cNvSpPr/>
            <p:nvPr/>
          </p:nvSpPr>
          <p:spPr>
            <a:xfrm>
              <a:off x="6898511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FB63D924-F49A-49FB-9A05-FAAD3EF8A9AD}"/>
                </a:ext>
              </a:extLst>
            </p:cNvPr>
            <p:cNvSpPr/>
            <p:nvPr/>
          </p:nvSpPr>
          <p:spPr>
            <a:xfrm>
              <a:off x="7245752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3F240622-EB61-4AC2-96F5-099C7E1D73FF}"/>
              </a:ext>
            </a:extLst>
          </p:cNvPr>
          <p:cNvSpPr txBox="1"/>
          <p:nvPr/>
        </p:nvSpPr>
        <p:spPr>
          <a:xfrm>
            <a:off x="1948136" y="867019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,3,3)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607C32F7-AA68-4A9A-8AE7-502874E8651F}"/>
              </a:ext>
            </a:extLst>
          </p:cNvPr>
          <p:cNvSpPr/>
          <p:nvPr/>
        </p:nvSpPr>
        <p:spPr>
          <a:xfrm>
            <a:off x="3832132" y="119835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DA17E9B7-BEAA-4B7B-AA2A-0192514349D1}"/>
              </a:ext>
            </a:extLst>
          </p:cNvPr>
          <p:cNvSpPr/>
          <p:nvPr/>
        </p:nvSpPr>
        <p:spPr>
          <a:xfrm>
            <a:off x="4179373" y="119835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AD2799F2-EAA4-4529-B0C5-7CE422A85F44}"/>
              </a:ext>
            </a:extLst>
          </p:cNvPr>
          <p:cNvSpPr/>
          <p:nvPr/>
        </p:nvSpPr>
        <p:spPr>
          <a:xfrm>
            <a:off x="3832132" y="154559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29E88399-48F3-4FB8-A137-0302923885ED}"/>
              </a:ext>
            </a:extLst>
          </p:cNvPr>
          <p:cNvSpPr/>
          <p:nvPr/>
        </p:nvSpPr>
        <p:spPr>
          <a:xfrm>
            <a:off x="4179373" y="154559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9EF4B7C3-1316-4C4D-A463-B4CF31207D6C}"/>
              </a:ext>
            </a:extLst>
          </p:cNvPr>
          <p:cNvSpPr/>
          <p:nvPr/>
        </p:nvSpPr>
        <p:spPr>
          <a:xfrm>
            <a:off x="5132354" y="119835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61AD35C9-5E1B-4AB7-91C8-D1C62EE05721}"/>
              </a:ext>
            </a:extLst>
          </p:cNvPr>
          <p:cNvSpPr/>
          <p:nvPr/>
        </p:nvSpPr>
        <p:spPr>
          <a:xfrm>
            <a:off x="5479595" y="119835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72832507-86AD-42CC-BE74-3EA950DFD855}"/>
              </a:ext>
            </a:extLst>
          </p:cNvPr>
          <p:cNvSpPr/>
          <p:nvPr/>
        </p:nvSpPr>
        <p:spPr>
          <a:xfrm>
            <a:off x="5132354" y="154559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23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457DDEC5-64F6-4AFB-82EE-C19C49EB2254}"/>
              </a:ext>
            </a:extLst>
          </p:cNvPr>
          <p:cNvSpPr/>
          <p:nvPr/>
        </p:nvSpPr>
        <p:spPr>
          <a:xfrm>
            <a:off x="5479595" y="154559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27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857BEC3E-B98F-4230-B141-6E8850B2A227}"/>
              </a:ext>
            </a:extLst>
          </p:cNvPr>
          <p:cNvSpPr txBox="1"/>
          <p:nvPr/>
        </p:nvSpPr>
        <p:spPr>
          <a:xfrm>
            <a:off x="3489935" y="851115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3399FF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,2,2)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FA84D13E-2B85-42B3-942C-D99D1C2F83FF}"/>
              </a:ext>
            </a:extLst>
          </p:cNvPr>
          <p:cNvSpPr txBox="1"/>
          <p:nvPr/>
        </p:nvSpPr>
        <p:spPr>
          <a:xfrm>
            <a:off x="4956062" y="831704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3399FF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,2,2)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76741B96-0C1D-4868-87E3-9BB1571099F4}"/>
              </a:ext>
            </a:extLst>
          </p:cNvPr>
          <p:cNvSpPr/>
          <p:nvPr/>
        </p:nvSpPr>
        <p:spPr>
          <a:xfrm>
            <a:off x="1545604" y="4209784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BA5D01DF-08D4-4398-AE3B-F43ED9EFFDD8}"/>
              </a:ext>
            </a:extLst>
          </p:cNvPr>
          <p:cNvSpPr/>
          <p:nvPr/>
        </p:nvSpPr>
        <p:spPr>
          <a:xfrm>
            <a:off x="1892845" y="4209784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27E958E-578C-4D70-AA39-3612658CD62F}"/>
              </a:ext>
            </a:extLst>
          </p:cNvPr>
          <p:cNvSpPr/>
          <p:nvPr/>
        </p:nvSpPr>
        <p:spPr>
          <a:xfrm>
            <a:off x="2240086" y="4209784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E74026B8-6488-431B-B896-E2670EA4F34A}"/>
              </a:ext>
            </a:extLst>
          </p:cNvPr>
          <p:cNvSpPr/>
          <p:nvPr/>
        </p:nvSpPr>
        <p:spPr>
          <a:xfrm>
            <a:off x="1545604" y="4557025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C1437BEB-589F-4044-A06F-9DA0FBE49BEB}"/>
              </a:ext>
            </a:extLst>
          </p:cNvPr>
          <p:cNvSpPr/>
          <p:nvPr/>
        </p:nvSpPr>
        <p:spPr>
          <a:xfrm>
            <a:off x="1892845" y="4557025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68DA9ECC-6782-45D5-B6FD-43FC2FF3FB78}"/>
              </a:ext>
            </a:extLst>
          </p:cNvPr>
          <p:cNvSpPr/>
          <p:nvPr/>
        </p:nvSpPr>
        <p:spPr>
          <a:xfrm>
            <a:off x="2240086" y="4557025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1B69B0CC-DEE6-46E6-BADC-B9E75B078395}"/>
              </a:ext>
            </a:extLst>
          </p:cNvPr>
          <p:cNvSpPr/>
          <p:nvPr/>
        </p:nvSpPr>
        <p:spPr>
          <a:xfrm>
            <a:off x="1545604" y="490426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9A6268B-39BC-46EC-9DD4-EE6891B16541}"/>
              </a:ext>
            </a:extLst>
          </p:cNvPr>
          <p:cNvSpPr/>
          <p:nvPr/>
        </p:nvSpPr>
        <p:spPr>
          <a:xfrm>
            <a:off x="1892845" y="490426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75314059-C74E-4DEA-BC1A-AC73CB792FF9}"/>
              </a:ext>
            </a:extLst>
          </p:cNvPr>
          <p:cNvSpPr/>
          <p:nvPr/>
        </p:nvSpPr>
        <p:spPr>
          <a:xfrm>
            <a:off x="2240086" y="490426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84496474-F2FC-4616-B901-55DDA11518CB}"/>
              </a:ext>
            </a:extLst>
          </p:cNvPr>
          <p:cNvGrpSpPr/>
          <p:nvPr/>
        </p:nvGrpSpPr>
        <p:grpSpPr>
          <a:xfrm>
            <a:off x="1545604" y="4209784"/>
            <a:ext cx="694482" cy="694482"/>
            <a:chOff x="6898511" y="2734964"/>
            <a:chExt cx="694482" cy="694482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C8237B91-749F-4C32-A38D-914CA7AC40BA}"/>
                </a:ext>
              </a:extLst>
            </p:cNvPr>
            <p:cNvSpPr/>
            <p:nvPr/>
          </p:nvSpPr>
          <p:spPr>
            <a:xfrm>
              <a:off x="6898511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5E35B0BB-0E96-40F5-8A69-BDFB6227D788}"/>
                </a:ext>
              </a:extLst>
            </p:cNvPr>
            <p:cNvSpPr/>
            <p:nvPr/>
          </p:nvSpPr>
          <p:spPr>
            <a:xfrm>
              <a:off x="7245752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CA6668EE-6772-45A9-9B4D-E4524EF5A72D}"/>
                </a:ext>
              </a:extLst>
            </p:cNvPr>
            <p:cNvSpPr/>
            <p:nvPr/>
          </p:nvSpPr>
          <p:spPr>
            <a:xfrm>
              <a:off x="6898511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3B7377F7-7BEA-4182-973F-6576A460AA7F}"/>
                </a:ext>
              </a:extLst>
            </p:cNvPr>
            <p:cNvSpPr/>
            <p:nvPr/>
          </p:nvSpPr>
          <p:spPr>
            <a:xfrm>
              <a:off x="7245752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34" name="TextBox 133">
            <a:extLst>
              <a:ext uri="{FF2B5EF4-FFF2-40B4-BE49-F238E27FC236}">
                <a16:creationId xmlns:a16="http://schemas.microsoft.com/office/drawing/2014/main" id="{B664CFCB-4D90-4941-828E-AD2D63E3E636}"/>
              </a:ext>
            </a:extLst>
          </p:cNvPr>
          <p:cNvSpPr txBox="1"/>
          <p:nvPr/>
        </p:nvSpPr>
        <p:spPr>
          <a:xfrm>
            <a:off x="1427017" y="5418383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,3,3)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7" name="화살표: 오른쪽 136">
            <a:extLst>
              <a:ext uri="{FF2B5EF4-FFF2-40B4-BE49-F238E27FC236}">
                <a16:creationId xmlns:a16="http://schemas.microsoft.com/office/drawing/2014/main" id="{41D710CA-1E1D-40D1-A100-5F6E3ABA5BDB}"/>
              </a:ext>
            </a:extLst>
          </p:cNvPr>
          <p:cNvSpPr/>
          <p:nvPr/>
        </p:nvSpPr>
        <p:spPr>
          <a:xfrm>
            <a:off x="3094227" y="4522301"/>
            <a:ext cx="459129" cy="432122"/>
          </a:xfrm>
          <a:prstGeom prst="rightArrow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307D35FB-251D-48AC-ACD5-80EB213FBC94}"/>
              </a:ext>
            </a:extLst>
          </p:cNvPr>
          <p:cNvSpPr/>
          <p:nvPr/>
        </p:nvSpPr>
        <p:spPr>
          <a:xfrm>
            <a:off x="4015866" y="4175059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9E9CC121-7328-4939-A4BF-C02F80D68C9C}"/>
              </a:ext>
            </a:extLst>
          </p:cNvPr>
          <p:cNvSpPr/>
          <p:nvPr/>
        </p:nvSpPr>
        <p:spPr>
          <a:xfrm>
            <a:off x="4363107" y="4175059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6E75CEBE-90B7-49D5-B2FD-3AAFDFE8BE87}"/>
              </a:ext>
            </a:extLst>
          </p:cNvPr>
          <p:cNvSpPr/>
          <p:nvPr/>
        </p:nvSpPr>
        <p:spPr>
          <a:xfrm>
            <a:off x="4710348" y="4175059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CD24E37F-CC34-40E9-B87C-2FECA31EF55B}"/>
              </a:ext>
            </a:extLst>
          </p:cNvPr>
          <p:cNvSpPr/>
          <p:nvPr/>
        </p:nvSpPr>
        <p:spPr>
          <a:xfrm>
            <a:off x="5057589" y="4175059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4E00891A-208E-4B3F-A1F2-ED5D9CCE69E1}"/>
              </a:ext>
            </a:extLst>
          </p:cNvPr>
          <p:cNvSpPr/>
          <p:nvPr/>
        </p:nvSpPr>
        <p:spPr>
          <a:xfrm>
            <a:off x="4015866" y="4514584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0B3D3572-168E-4DBE-91F0-4B3FDAE6976F}"/>
              </a:ext>
            </a:extLst>
          </p:cNvPr>
          <p:cNvSpPr/>
          <p:nvPr/>
        </p:nvSpPr>
        <p:spPr>
          <a:xfrm>
            <a:off x="4363107" y="4514584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1CA0E592-EF39-438C-BAEC-74B70B7ACA10}"/>
              </a:ext>
            </a:extLst>
          </p:cNvPr>
          <p:cNvSpPr/>
          <p:nvPr/>
        </p:nvSpPr>
        <p:spPr>
          <a:xfrm>
            <a:off x="4710348" y="4514584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B0F0F7F4-CD6E-48CA-8087-9B7AEB755909}"/>
              </a:ext>
            </a:extLst>
          </p:cNvPr>
          <p:cNvSpPr/>
          <p:nvPr/>
        </p:nvSpPr>
        <p:spPr>
          <a:xfrm>
            <a:off x="5057589" y="4514584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D980D996-3F45-4817-8C21-80EB9B8F2091}"/>
              </a:ext>
            </a:extLst>
          </p:cNvPr>
          <p:cNvSpPr/>
          <p:nvPr/>
        </p:nvSpPr>
        <p:spPr>
          <a:xfrm>
            <a:off x="4015866" y="4854109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6428C641-0E58-482C-9801-AD32BF3A829A}"/>
              </a:ext>
            </a:extLst>
          </p:cNvPr>
          <p:cNvSpPr/>
          <p:nvPr/>
        </p:nvSpPr>
        <p:spPr>
          <a:xfrm>
            <a:off x="4363107" y="4854109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BAC41DA2-CA87-443F-B891-E0EB8BC65818}"/>
              </a:ext>
            </a:extLst>
          </p:cNvPr>
          <p:cNvSpPr/>
          <p:nvPr/>
        </p:nvSpPr>
        <p:spPr>
          <a:xfrm>
            <a:off x="4710348" y="4854109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4113CD84-E08E-4FCB-9993-CECFFA28999D}"/>
              </a:ext>
            </a:extLst>
          </p:cNvPr>
          <p:cNvSpPr/>
          <p:nvPr/>
        </p:nvSpPr>
        <p:spPr>
          <a:xfrm>
            <a:off x="5057589" y="4854109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44FC2F7A-D9BA-4B50-81BC-1C0F9EBB47D3}"/>
              </a:ext>
            </a:extLst>
          </p:cNvPr>
          <p:cNvSpPr/>
          <p:nvPr/>
        </p:nvSpPr>
        <p:spPr>
          <a:xfrm>
            <a:off x="4015866" y="5193634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20CFE803-1972-47B9-954B-60C9BC55823C}"/>
              </a:ext>
            </a:extLst>
          </p:cNvPr>
          <p:cNvSpPr/>
          <p:nvPr/>
        </p:nvSpPr>
        <p:spPr>
          <a:xfrm>
            <a:off x="4363107" y="5193634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AFF5C281-66E9-43F5-8D43-660B7A27CF19}"/>
              </a:ext>
            </a:extLst>
          </p:cNvPr>
          <p:cNvSpPr/>
          <p:nvPr/>
        </p:nvSpPr>
        <p:spPr>
          <a:xfrm>
            <a:off x="4710348" y="5193634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989E9F96-6C95-4659-9BA8-D51F9AC0D23A}"/>
              </a:ext>
            </a:extLst>
          </p:cNvPr>
          <p:cNvSpPr/>
          <p:nvPr/>
        </p:nvSpPr>
        <p:spPr>
          <a:xfrm>
            <a:off x="5057589" y="5193634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5B8A08A-7B85-4C58-9C3E-8DDD12231FB3}"/>
              </a:ext>
            </a:extLst>
          </p:cNvPr>
          <p:cNvSpPr txBox="1"/>
          <p:nvPr/>
        </p:nvSpPr>
        <p:spPr>
          <a:xfrm>
            <a:off x="4311872" y="5553305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3399FF"/>
                </a:solidFill>
                <a:latin typeface="Consolas" panose="020B0609020204030204" pitchFamily="49" charset="0"/>
              </a:rPr>
              <a:t>4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,4)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83A6DB0D-E389-4749-8D1A-D1BC306E0B26}"/>
              </a:ext>
            </a:extLst>
          </p:cNvPr>
          <p:cNvSpPr/>
          <p:nvPr/>
        </p:nvSpPr>
        <p:spPr>
          <a:xfrm>
            <a:off x="6162991" y="4151545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3FF171BA-4CBD-48F3-8A30-A12F29534C08}"/>
              </a:ext>
            </a:extLst>
          </p:cNvPr>
          <p:cNvSpPr/>
          <p:nvPr/>
        </p:nvSpPr>
        <p:spPr>
          <a:xfrm>
            <a:off x="6162991" y="484602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C416AFB0-B28B-45D3-A15C-5A9B72B6BFCA}"/>
              </a:ext>
            </a:extLst>
          </p:cNvPr>
          <p:cNvSpPr/>
          <p:nvPr/>
        </p:nvSpPr>
        <p:spPr>
          <a:xfrm>
            <a:off x="6162991" y="449878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9C945C1D-0E8F-46E1-B8AD-C96DA229F5FE}"/>
              </a:ext>
            </a:extLst>
          </p:cNvPr>
          <p:cNvSpPr/>
          <p:nvPr/>
        </p:nvSpPr>
        <p:spPr>
          <a:xfrm>
            <a:off x="6162991" y="519326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6ADADFB7-E7AB-4E69-8EEA-A91C2ED53C8B}"/>
              </a:ext>
            </a:extLst>
          </p:cNvPr>
          <p:cNvSpPr txBox="1"/>
          <p:nvPr/>
        </p:nvSpPr>
        <p:spPr>
          <a:xfrm>
            <a:off x="6039528" y="5587660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(4,</a:t>
            </a:r>
            <a:r>
              <a:rPr lang="en-US" altLang="ko-KR">
                <a:solidFill>
                  <a:srgbClr val="3399FF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4AB6AE86-3FE9-4B16-BF83-CA5CFC26584D}"/>
              </a:ext>
            </a:extLst>
          </p:cNvPr>
          <p:cNvSpPr txBox="1"/>
          <p:nvPr/>
        </p:nvSpPr>
        <p:spPr>
          <a:xfrm>
            <a:off x="5648024" y="46583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877A6CF9-E358-4176-9CD5-AF6262DA4B9B}"/>
              </a:ext>
            </a:extLst>
          </p:cNvPr>
          <p:cNvSpPr txBox="1"/>
          <p:nvPr/>
        </p:nvSpPr>
        <p:spPr>
          <a:xfrm>
            <a:off x="3638610" y="5904289"/>
            <a:ext cx="2092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(N*OH*OW,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C*FH*FW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9ED819A4-9C2F-4E6B-B3DD-13E7561B12E0}"/>
              </a:ext>
            </a:extLst>
          </p:cNvPr>
          <p:cNvSpPr txBox="1"/>
          <p:nvPr/>
        </p:nvSpPr>
        <p:spPr>
          <a:xfrm>
            <a:off x="5742114" y="5904289"/>
            <a:ext cx="1531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C*FH*FW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,FN)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F668D4-B761-40D9-BA88-9F316B00C309}"/>
              </a:ext>
            </a:extLst>
          </p:cNvPr>
          <p:cNvSpPr txBox="1"/>
          <p:nvPr/>
        </p:nvSpPr>
        <p:spPr>
          <a:xfrm>
            <a:off x="1850232" y="382547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A89AFAD9-C75E-4FE2-B45C-0F08774702DF}"/>
              </a:ext>
            </a:extLst>
          </p:cNvPr>
          <p:cNvSpPr txBox="1"/>
          <p:nvPr/>
        </p:nvSpPr>
        <p:spPr>
          <a:xfrm>
            <a:off x="4572247" y="3716278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col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BACCB5-AE48-4FFC-A4B6-C194DC721940}"/>
              </a:ext>
            </a:extLst>
          </p:cNvPr>
          <p:cNvSpPr txBox="1"/>
          <p:nvPr/>
        </p:nvSpPr>
        <p:spPr>
          <a:xfrm>
            <a:off x="1850232" y="2686672"/>
            <a:ext cx="77829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col_W = self.W.reshape(FN, -1).T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out = np.dot(col, col_W) + self.b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out = out.reshape(N, out_h, out_w, -1).transpose(0, 3, 1, 2)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A0908832-8CAC-4BB0-B1FB-ED17E006BDAD}"/>
              </a:ext>
            </a:extLst>
          </p:cNvPr>
          <p:cNvSpPr/>
          <p:nvPr/>
        </p:nvSpPr>
        <p:spPr>
          <a:xfrm>
            <a:off x="6510232" y="179236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327951CD-88BF-490A-AFCE-1C8B87EC59F7}"/>
              </a:ext>
            </a:extLst>
          </p:cNvPr>
          <p:cNvSpPr/>
          <p:nvPr/>
        </p:nvSpPr>
        <p:spPr>
          <a:xfrm>
            <a:off x="6857473" y="179236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54A6EFF3-CBC9-47ED-9376-78AA5CC5B77D}"/>
              </a:ext>
            </a:extLst>
          </p:cNvPr>
          <p:cNvSpPr/>
          <p:nvPr/>
        </p:nvSpPr>
        <p:spPr>
          <a:xfrm>
            <a:off x="7204714" y="179236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D6365CA5-F6D1-4B19-9C40-2E64382F5699}"/>
              </a:ext>
            </a:extLst>
          </p:cNvPr>
          <p:cNvSpPr/>
          <p:nvPr/>
        </p:nvSpPr>
        <p:spPr>
          <a:xfrm>
            <a:off x="7554919" y="179236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170E3477-B903-4929-9039-62F805F59AC5}"/>
              </a:ext>
            </a:extLst>
          </p:cNvPr>
          <p:cNvSpPr txBox="1"/>
          <p:nvPr/>
        </p:nvSpPr>
        <p:spPr>
          <a:xfrm>
            <a:off x="6900444" y="1446659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3399FF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7276457F-1C00-4DD8-BC34-6B3EBB13D5DB}"/>
              </a:ext>
            </a:extLst>
          </p:cNvPr>
          <p:cNvSpPr txBox="1"/>
          <p:nvPr/>
        </p:nvSpPr>
        <p:spPr>
          <a:xfrm>
            <a:off x="8559375" y="1000981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4,</a:t>
            </a:r>
            <a:r>
              <a:rPr lang="en-US" altLang="ko-KR">
                <a:solidFill>
                  <a:srgbClr val="3399FF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FC975493-AF6D-489F-A77E-5C94328EAE8C}"/>
              </a:ext>
            </a:extLst>
          </p:cNvPr>
          <p:cNvSpPr/>
          <p:nvPr/>
        </p:nvSpPr>
        <p:spPr>
          <a:xfrm>
            <a:off x="8732995" y="1327342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5A71103E-B7C1-4478-AB5C-A487D2833E86}"/>
              </a:ext>
            </a:extLst>
          </p:cNvPr>
          <p:cNvSpPr/>
          <p:nvPr/>
        </p:nvSpPr>
        <p:spPr>
          <a:xfrm>
            <a:off x="8732995" y="2021824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216E71D7-C591-4EB7-A8B2-3F5CD3E1E97A}"/>
              </a:ext>
            </a:extLst>
          </p:cNvPr>
          <p:cNvSpPr/>
          <p:nvPr/>
        </p:nvSpPr>
        <p:spPr>
          <a:xfrm>
            <a:off x="8732995" y="167458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9A9D9195-CDC2-4F72-9870-29C8BE4397C7}"/>
              </a:ext>
            </a:extLst>
          </p:cNvPr>
          <p:cNvSpPr/>
          <p:nvPr/>
        </p:nvSpPr>
        <p:spPr>
          <a:xfrm>
            <a:off x="8732995" y="2369065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9D9474F6-30F1-493A-8D3A-98B6263C1642}"/>
              </a:ext>
            </a:extLst>
          </p:cNvPr>
          <p:cNvSpPr txBox="1"/>
          <p:nvPr/>
        </p:nvSpPr>
        <p:spPr>
          <a:xfrm>
            <a:off x="5730849" y="3638526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col_W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304BEF39-B229-4C76-B05A-B6CCCD8EDE3E}"/>
              </a:ext>
            </a:extLst>
          </p:cNvPr>
          <p:cNvSpPr/>
          <p:nvPr/>
        </p:nvSpPr>
        <p:spPr>
          <a:xfrm>
            <a:off x="7367492" y="415098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288B2736-70C4-48FD-9A3E-6AA3C1232813}"/>
              </a:ext>
            </a:extLst>
          </p:cNvPr>
          <p:cNvSpPr/>
          <p:nvPr/>
        </p:nvSpPr>
        <p:spPr>
          <a:xfrm>
            <a:off x="7367492" y="4845469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D2216019-56BA-4065-BA54-A22CC8336C76}"/>
              </a:ext>
            </a:extLst>
          </p:cNvPr>
          <p:cNvSpPr/>
          <p:nvPr/>
        </p:nvSpPr>
        <p:spPr>
          <a:xfrm>
            <a:off x="7367492" y="449822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DCED0E14-D452-490F-8617-86C947EDF8F7}"/>
              </a:ext>
            </a:extLst>
          </p:cNvPr>
          <p:cNvSpPr/>
          <p:nvPr/>
        </p:nvSpPr>
        <p:spPr>
          <a:xfrm>
            <a:off x="7367492" y="5192710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24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5213D18-5C6D-44F8-AD71-748FF89E7C31}"/>
              </a:ext>
            </a:extLst>
          </p:cNvPr>
          <p:cNvSpPr txBox="1"/>
          <p:nvPr/>
        </p:nvSpPr>
        <p:spPr>
          <a:xfrm>
            <a:off x="7156443" y="5598445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(4,</a:t>
            </a:r>
            <a:r>
              <a:rPr lang="en-US" altLang="ko-KR">
                <a:solidFill>
                  <a:srgbClr val="3399FF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68DC8EA8-4A34-432D-9A19-4EAF0B4BE586}"/>
              </a:ext>
            </a:extLst>
          </p:cNvPr>
          <p:cNvSpPr txBox="1"/>
          <p:nvPr/>
        </p:nvSpPr>
        <p:spPr>
          <a:xfrm>
            <a:off x="6859567" y="4666393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1C9EEA57-F05D-4EBC-BE13-39414DEFE5A8}"/>
              </a:ext>
            </a:extLst>
          </p:cNvPr>
          <p:cNvSpPr txBox="1"/>
          <p:nvPr/>
        </p:nvSpPr>
        <p:spPr>
          <a:xfrm>
            <a:off x="7865262" y="4658309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+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06BC675C-7288-4BE0-9349-373F691F37D8}"/>
              </a:ext>
            </a:extLst>
          </p:cNvPr>
          <p:cNvSpPr/>
          <p:nvPr/>
        </p:nvSpPr>
        <p:spPr>
          <a:xfrm>
            <a:off x="8200902" y="466639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A7390C31-162B-4D9B-A4F7-4B3B43DFA1C8}"/>
              </a:ext>
            </a:extLst>
          </p:cNvPr>
          <p:cNvSpPr txBox="1"/>
          <p:nvPr/>
        </p:nvSpPr>
        <p:spPr>
          <a:xfrm>
            <a:off x="8648307" y="4676192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2FFDA4B4-2155-4726-B664-FD7C974D2159}"/>
              </a:ext>
            </a:extLst>
          </p:cNvPr>
          <p:cNvSpPr/>
          <p:nvPr/>
        </p:nvSpPr>
        <p:spPr>
          <a:xfrm>
            <a:off x="9080236" y="416734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60EF190E-9BA6-4FBA-9474-0912F99B409A}"/>
              </a:ext>
            </a:extLst>
          </p:cNvPr>
          <p:cNvSpPr/>
          <p:nvPr/>
        </p:nvSpPr>
        <p:spPr>
          <a:xfrm>
            <a:off x="9080236" y="4861825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23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C8FD7600-D268-469E-B0C2-9662D32D354C}"/>
              </a:ext>
            </a:extLst>
          </p:cNvPr>
          <p:cNvSpPr/>
          <p:nvPr/>
        </p:nvSpPr>
        <p:spPr>
          <a:xfrm>
            <a:off x="9080236" y="4514584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B9E5EF9F-8F92-4E45-9A1C-8CDBDF6F4D3E}"/>
              </a:ext>
            </a:extLst>
          </p:cNvPr>
          <p:cNvSpPr/>
          <p:nvPr/>
        </p:nvSpPr>
        <p:spPr>
          <a:xfrm>
            <a:off x="9080236" y="520906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27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D3B0F969-6C3E-4F47-8892-DD707CB81FF6}"/>
              </a:ext>
            </a:extLst>
          </p:cNvPr>
          <p:cNvSpPr txBox="1"/>
          <p:nvPr/>
        </p:nvSpPr>
        <p:spPr>
          <a:xfrm>
            <a:off x="8896177" y="5565273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(4,</a:t>
            </a:r>
            <a:r>
              <a:rPr lang="en-US" altLang="ko-KR">
                <a:solidFill>
                  <a:srgbClr val="3399FF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178B6769-AADE-4932-8A03-88C22FC2C728}"/>
              </a:ext>
            </a:extLst>
          </p:cNvPr>
          <p:cNvSpPr txBox="1"/>
          <p:nvPr/>
        </p:nvSpPr>
        <p:spPr>
          <a:xfrm>
            <a:off x="8681760" y="5926214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(1,2,2,</a:t>
            </a:r>
            <a:r>
              <a:rPr lang="en-US" altLang="ko-KR">
                <a:solidFill>
                  <a:srgbClr val="3399FF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A2C7BBD5-E30F-4F9A-A539-381DC0E331BE}"/>
              </a:ext>
            </a:extLst>
          </p:cNvPr>
          <p:cNvSpPr/>
          <p:nvPr/>
        </p:nvSpPr>
        <p:spPr>
          <a:xfrm>
            <a:off x="10093747" y="4557025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E23CB485-098E-4CD8-8D23-61890FC3D589}"/>
              </a:ext>
            </a:extLst>
          </p:cNvPr>
          <p:cNvSpPr/>
          <p:nvPr/>
        </p:nvSpPr>
        <p:spPr>
          <a:xfrm>
            <a:off x="10440988" y="4557025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010ED0D7-EDC3-4769-896C-BD858CDBF541}"/>
              </a:ext>
            </a:extLst>
          </p:cNvPr>
          <p:cNvSpPr/>
          <p:nvPr/>
        </p:nvSpPr>
        <p:spPr>
          <a:xfrm>
            <a:off x="10093747" y="490426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23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C20D737D-3FCF-433C-99EF-6B6A7D64291E}"/>
              </a:ext>
            </a:extLst>
          </p:cNvPr>
          <p:cNvSpPr/>
          <p:nvPr/>
        </p:nvSpPr>
        <p:spPr>
          <a:xfrm>
            <a:off x="10440988" y="490426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27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5D1A2D7D-2E8A-4BC4-8309-41C9A72E88AC}"/>
              </a:ext>
            </a:extLst>
          </p:cNvPr>
          <p:cNvSpPr/>
          <p:nvPr/>
        </p:nvSpPr>
        <p:spPr>
          <a:xfrm>
            <a:off x="9599393" y="4676192"/>
            <a:ext cx="314253" cy="401637"/>
          </a:xfrm>
          <a:prstGeom prst="rightArrow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E78E01A0-6A90-47F1-B7C0-3CA46568FD07}"/>
              </a:ext>
            </a:extLst>
          </p:cNvPr>
          <p:cNvSpPr txBox="1"/>
          <p:nvPr/>
        </p:nvSpPr>
        <p:spPr>
          <a:xfrm>
            <a:off x="10026554" y="5904289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(1,</a:t>
            </a:r>
            <a:r>
              <a:rPr lang="en-US" altLang="ko-KR">
                <a:solidFill>
                  <a:srgbClr val="3399FF"/>
                </a:solidFill>
                <a:latin typeface="Consolas" panose="020B0609020204030204" pitchFamily="49" charset="0"/>
              </a:rPr>
              <a:t>1,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2,2)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312560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합성곱</a:t>
            </a: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풀링 구현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합성곱 구현 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-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채널이 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2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개인 경우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E03F93-8F9B-4A79-A2DD-06EFA53F3154}"/>
              </a:ext>
            </a:extLst>
          </p:cNvPr>
          <p:cNvSpPr txBox="1"/>
          <p:nvPr/>
        </p:nvSpPr>
        <p:spPr>
          <a:xfrm>
            <a:off x="638560" y="2509995"/>
            <a:ext cx="646843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pt-BR" altLang="ko-KR">
                <a:solidFill>
                  <a:schemeClr val="tx1"/>
                </a:solidFill>
                <a:latin typeface="Consolas" panose="020B0609020204030204" pitchFamily="49" charset="0"/>
              </a:rPr>
              <a:t>col = np.zeros((N, C, filter_h, filter_w, out_h, out_w))</a:t>
            </a:r>
            <a:endParaRPr lang="en-US" altLang="ko-KR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3F240622-EB61-4AC2-96F5-099C7E1D73FF}"/>
              </a:ext>
            </a:extLst>
          </p:cNvPr>
          <p:cNvSpPr txBox="1"/>
          <p:nvPr/>
        </p:nvSpPr>
        <p:spPr>
          <a:xfrm>
            <a:off x="1948136" y="867019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,3,3)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9EF4B7C3-1316-4C4D-A463-B4CF31207D6C}"/>
              </a:ext>
            </a:extLst>
          </p:cNvPr>
          <p:cNvSpPr/>
          <p:nvPr/>
        </p:nvSpPr>
        <p:spPr>
          <a:xfrm>
            <a:off x="6480720" y="120557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61AD35C9-5E1B-4AB7-91C8-D1C62EE05721}"/>
              </a:ext>
            </a:extLst>
          </p:cNvPr>
          <p:cNvSpPr/>
          <p:nvPr/>
        </p:nvSpPr>
        <p:spPr>
          <a:xfrm>
            <a:off x="6827961" y="120557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72832507-86AD-42CC-BE74-3EA950DFD855}"/>
              </a:ext>
            </a:extLst>
          </p:cNvPr>
          <p:cNvSpPr/>
          <p:nvPr/>
        </p:nvSpPr>
        <p:spPr>
          <a:xfrm>
            <a:off x="6480720" y="1552814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457DDEC5-64F6-4AFB-82EE-C19C49EB2254}"/>
              </a:ext>
            </a:extLst>
          </p:cNvPr>
          <p:cNvSpPr/>
          <p:nvPr/>
        </p:nvSpPr>
        <p:spPr>
          <a:xfrm>
            <a:off x="6827961" y="1552814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857BEC3E-B98F-4230-B141-6E8850B2A227}"/>
              </a:ext>
            </a:extLst>
          </p:cNvPr>
          <p:cNvSpPr txBox="1"/>
          <p:nvPr/>
        </p:nvSpPr>
        <p:spPr>
          <a:xfrm>
            <a:off x="4047822" y="828404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3399FF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,2,2)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FA84D13E-2B85-42B3-942C-D99D1C2F83FF}"/>
              </a:ext>
            </a:extLst>
          </p:cNvPr>
          <p:cNvSpPr txBox="1"/>
          <p:nvPr/>
        </p:nvSpPr>
        <p:spPr>
          <a:xfrm>
            <a:off x="6304428" y="838921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3399FF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,2,2)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8AFDFE5-B9FD-4818-AB58-7AA6D55D7C62}"/>
              </a:ext>
            </a:extLst>
          </p:cNvPr>
          <p:cNvSpPr/>
          <p:nvPr/>
        </p:nvSpPr>
        <p:spPr>
          <a:xfrm>
            <a:off x="405114" y="3128125"/>
            <a:ext cx="9549114" cy="21846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018B74EC-269F-4D51-84AD-AA78C68FA56B}"/>
              </a:ext>
            </a:extLst>
          </p:cNvPr>
          <p:cNvSpPr/>
          <p:nvPr/>
        </p:nvSpPr>
        <p:spPr>
          <a:xfrm>
            <a:off x="486760" y="3194038"/>
            <a:ext cx="9390303" cy="99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B2B3367-8F94-48DF-954B-2619AC2C56B9}"/>
              </a:ext>
            </a:extLst>
          </p:cNvPr>
          <p:cNvGrpSpPr/>
          <p:nvPr/>
        </p:nvGrpSpPr>
        <p:grpSpPr>
          <a:xfrm>
            <a:off x="563926" y="3253567"/>
            <a:ext cx="9224398" cy="874737"/>
            <a:chOff x="563926" y="3253567"/>
            <a:chExt cx="8660675" cy="874737"/>
          </a:xfrm>
        </p:grpSpPr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BCA5881F-A936-4E59-A641-D8EFDF944945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2DAD4A9B-7CDD-4342-BA64-A4B429CA3BED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5EAE0F8F-0044-47CF-9655-CE510708F339}"/>
              </a:ext>
            </a:extLst>
          </p:cNvPr>
          <p:cNvGrpSpPr/>
          <p:nvPr/>
        </p:nvGrpSpPr>
        <p:grpSpPr>
          <a:xfrm>
            <a:off x="638560" y="3315383"/>
            <a:ext cx="4479689" cy="758496"/>
            <a:chOff x="563926" y="3253567"/>
            <a:chExt cx="8660675" cy="874737"/>
          </a:xfrm>
        </p:grpSpPr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4C117A34-C9F1-461C-91A8-B23A3B37E4A0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0C3B2FD1-32F8-4440-BB52-4260925DC563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04" name="그룹 203">
            <a:extLst>
              <a:ext uri="{FF2B5EF4-FFF2-40B4-BE49-F238E27FC236}">
                <a16:creationId xmlns:a16="http://schemas.microsoft.com/office/drawing/2014/main" id="{213EF62F-A7F8-436C-B2FC-4BC72DB29A79}"/>
              </a:ext>
            </a:extLst>
          </p:cNvPr>
          <p:cNvGrpSpPr/>
          <p:nvPr/>
        </p:nvGrpSpPr>
        <p:grpSpPr>
          <a:xfrm>
            <a:off x="696436" y="3375848"/>
            <a:ext cx="2124094" cy="650039"/>
            <a:chOff x="563926" y="3253567"/>
            <a:chExt cx="8660675" cy="874737"/>
          </a:xfrm>
        </p:grpSpPr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5DC1C1AC-D43C-44EB-A928-7EA18AD6CC25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C72828B5-7F45-4D3F-930E-66243F506B1A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07" name="그룹 206">
            <a:extLst>
              <a:ext uri="{FF2B5EF4-FFF2-40B4-BE49-F238E27FC236}">
                <a16:creationId xmlns:a16="http://schemas.microsoft.com/office/drawing/2014/main" id="{0DA572F2-BDA1-460F-B2B9-C45CECAB4F20}"/>
              </a:ext>
            </a:extLst>
          </p:cNvPr>
          <p:cNvGrpSpPr/>
          <p:nvPr/>
        </p:nvGrpSpPr>
        <p:grpSpPr>
          <a:xfrm>
            <a:off x="754309" y="3429001"/>
            <a:ext cx="946299" cy="529542"/>
            <a:chOff x="563926" y="3253567"/>
            <a:chExt cx="8660675" cy="874737"/>
          </a:xfrm>
        </p:grpSpPr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EE0AAD35-4072-4047-A862-D922EAEFEE59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4E24D754-0BC7-47DD-874D-A1729AC7C219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0964C26C-F996-4E6A-9E64-7542277D1918}"/>
              </a:ext>
            </a:extLst>
          </p:cNvPr>
          <p:cNvGrpSpPr/>
          <p:nvPr/>
        </p:nvGrpSpPr>
        <p:grpSpPr>
          <a:xfrm>
            <a:off x="1816356" y="3441442"/>
            <a:ext cx="946299" cy="529542"/>
            <a:chOff x="563926" y="3253567"/>
            <a:chExt cx="8660675" cy="874737"/>
          </a:xfrm>
        </p:grpSpPr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8945D849-C0E4-4931-B767-F00AAB7106A5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FF3ECF9A-ECF8-4E01-A16C-30FFD8EBD297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13" name="그룹 212">
            <a:extLst>
              <a:ext uri="{FF2B5EF4-FFF2-40B4-BE49-F238E27FC236}">
                <a16:creationId xmlns:a16="http://schemas.microsoft.com/office/drawing/2014/main" id="{54DDFB84-CAD4-4E3E-AE8A-1D7A18AFA459}"/>
              </a:ext>
            </a:extLst>
          </p:cNvPr>
          <p:cNvGrpSpPr/>
          <p:nvPr/>
        </p:nvGrpSpPr>
        <p:grpSpPr>
          <a:xfrm>
            <a:off x="2936280" y="3372355"/>
            <a:ext cx="2124094" cy="650039"/>
            <a:chOff x="563926" y="3253567"/>
            <a:chExt cx="8660675" cy="874737"/>
          </a:xfrm>
        </p:grpSpPr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1B27663E-69F1-4D17-9979-45C415AA9614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62D96BD5-6C4C-4F8D-8510-946483CAACA7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16" name="그룹 215">
            <a:extLst>
              <a:ext uri="{FF2B5EF4-FFF2-40B4-BE49-F238E27FC236}">
                <a16:creationId xmlns:a16="http://schemas.microsoft.com/office/drawing/2014/main" id="{04007756-0221-4F2E-9A2E-9A4BD6188574}"/>
              </a:ext>
            </a:extLst>
          </p:cNvPr>
          <p:cNvGrpSpPr/>
          <p:nvPr/>
        </p:nvGrpSpPr>
        <p:grpSpPr>
          <a:xfrm>
            <a:off x="2994153" y="3425508"/>
            <a:ext cx="946299" cy="529542"/>
            <a:chOff x="563926" y="3253567"/>
            <a:chExt cx="8660675" cy="874737"/>
          </a:xfrm>
        </p:grpSpPr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id="{907EF6DF-D9D5-4130-A4BE-777D8CFC7E79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10AB6A68-6BAA-4248-BF95-371AAC8AD5C8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19" name="그룹 218">
            <a:extLst>
              <a:ext uri="{FF2B5EF4-FFF2-40B4-BE49-F238E27FC236}">
                <a16:creationId xmlns:a16="http://schemas.microsoft.com/office/drawing/2014/main" id="{CFC3828E-993D-4F8E-B333-B2B6179669D1}"/>
              </a:ext>
            </a:extLst>
          </p:cNvPr>
          <p:cNvGrpSpPr/>
          <p:nvPr/>
        </p:nvGrpSpPr>
        <p:grpSpPr>
          <a:xfrm>
            <a:off x="4056200" y="3437949"/>
            <a:ext cx="946299" cy="529542"/>
            <a:chOff x="563926" y="3253567"/>
            <a:chExt cx="8660675" cy="874737"/>
          </a:xfrm>
        </p:grpSpPr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95643077-C600-4DF2-9C45-C76F71A99EE6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1" name="직사각형 220">
              <a:extLst>
                <a:ext uri="{FF2B5EF4-FFF2-40B4-BE49-F238E27FC236}">
                  <a16:creationId xmlns:a16="http://schemas.microsoft.com/office/drawing/2014/main" id="{BDB6CE69-2163-4845-9956-60831795ACE1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421AC1BC-FD08-4025-A5D3-0A6FE76D05BE}"/>
              </a:ext>
            </a:extLst>
          </p:cNvPr>
          <p:cNvGrpSpPr/>
          <p:nvPr/>
        </p:nvGrpSpPr>
        <p:grpSpPr>
          <a:xfrm>
            <a:off x="5242380" y="3304108"/>
            <a:ext cx="4479689" cy="758496"/>
            <a:chOff x="563926" y="3253567"/>
            <a:chExt cx="8660675" cy="874737"/>
          </a:xfrm>
        </p:grpSpPr>
        <p:sp>
          <p:nvSpPr>
            <p:cNvPr id="241" name="직사각형 240">
              <a:extLst>
                <a:ext uri="{FF2B5EF4-FFF2-40B4-BE49-F238E27FC236}">
                  <a16:creationId xmlns:a16="http://schemas.microsoft.com/office/drawing/2014/main" id="{B6764F9E-BF07-40CF-AF6B-069BC9F8D681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id="{6E2A7DFA-1C23-4110-9F3C-9D3879927D82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43" name="그룹 242">
            <a:extLst>
              <a:ext uri="{FF2B5EF4-FFF2-40B4-BE49-F238E27FC236}">
                <a16:creationId xmlns:a16="http://schemas.microsoft.com/office/drawing/2014/main" id="{CAAF285F-7711-4200-A22A-77692648B1EC}"/>
              </a:ext>
            </a:extLst>
          </p:cNvPr>
          <p:cNvGrpSpPr/>
          <p:nvPr/>
        </p:nvGrpSpPr>
        <p:grpSpPr>
          <a:xfrm>
            <a:off x="5300256" y="3364573"/>
            <a:ext cx="2124094" cy="650039"/>
            <a:chOff x="563926" y="3253567"/>
            <a:chExt cx="8660675" cy="874737"/>
          </a:xfrm>
        </p:grpSpPr>
        <p:sp>
          <p:nvSpPr>
            <p:cNvPr id="244" name="직사각형 243">
              <a:extLst>
                <a:ext uri="{FF2B5EF4-FFF2-40B4-BE49-F238E27FC236}">
                  <a16:creationId xmlns:a16="http://schemas.microsoft.com/office/drawing/2014/main" id="{0B24824D-C936-479B-AF51-8F49541DBCB3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5" name="직사각형 244">
              <a:extLst>
                <a:ext uri="{FF2B5EF4-FFF2-40B4-BE49-F238E27FC236}">
                  <a16:creationId xmlns:a16="http://schemas.microsoft.com/office/drawing/2014/main" id="{493C9E35-8475-4E47-A1E2-6071A8CB16F0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46" name="그룹 245">
            <a:extLst>
              <a:ext uri="{FF2B5EF4-FFF2-40B4-BE49-F238E27FC236}">
                <a16:creationId xmlns:a16="http://schemas.microsoft.com/office/drawing/2014/main" id="{F67040C0-15E0-4FD7-B299-862FED8D2F8A}"/>
              </a:ext>
            </a:extLst>
          </p:cNvPr>
          <p:cNvGrpSpPr/>
          <p:nvPr/>
        </p:nvGrpSpPr>
        <p:grpSpPr>
          <a:xfrm>
            <a:off x="5358129" y="3417726"/>
            <a:ext cx="946299" cy="529542"/>
            <a:chOff x="563926" y="3253567"/>
            <a:chExt cx="8660675" cy="874737"/>
          </a:xfrm>
        </p:grpSpPr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id="{8A3DCCBA-0114-4242-95FC-E5F7A62183AF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8" name="직사각형 247">
              <a:extLst>
                <a:ext uri="{FF2B5EF4-FFF2-40B4-BE49-F238E27FC236}">
                  <a16:creationId xmlns:a16="http://schemas.microsoft.com/office/drawing/2014/main" id="{1E87FF60-C665-4AAC-9FB6-09E16A88EC52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49" name="그룹 248">
            <a:extLst>
              <a:ext uri="{FF2B5EF4-FFF2-40B4-BE49-F238E27FC236}">
                <a16:creationId xmlns:a16="http://schemas.microsoft.com/office/drawing/2014/main" id="{A4DC349E-391E-4A7A-A4A9-9ABA0AD7BA37}"/>
              </a:ext>
            </a:extLst>
          </p:cNvPr>
          <p:cNvGrpSpPr/>
          <p:nvPr/>
        </p:nvGrpSpPr>
        <p:grpSpPr>
          <a:xfrm>
            <a:off x="6420176" y="3430167"/>
            <a:ext cx="946299" cy="529542"/>
            <a:chOff x="563926" y="3253567"/>
            <a:chExt cx="8660675" cy="874737"/>
          </a:xfrm>
        </p:grpSpPr>
        <p:sp>
          <p:nvSpPr>
            <p:cNvPr id="250" name="직사각형 249">
              <a:extLst>
                <a:ext uri="{FF2B5EF4-FFF2-40B4-BE49-F238E27FC236}">
                  <a16:creationId xmlns:a16="http://schemas.microsoft.com/office/drawing/2014/main" id="{2F20DC46-519C-49FC-9FBA-5C3DDD23422A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1" name="직사각형 250">
              <a:extLst>
                <a:ext uri="{FF2B5EF4-FFF2-40B4-BE49-F238E27FC236}">
                  <a16:creationId xmlns:a16="http://schemas.microsoft.com/office/drawing/2014/main" id="{4524E59E-BC6E-4F68-AEE8-4CE6B1004EA7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52" name="그룹 251">
            <a:extLst>
              <a:ext uri="{FF2B5EF4-FFF2-40B4-BE49-F238E27FC236}">
                <a16:creationId xmlns:a16="http://schemas.microsoft.com/office/drawing/2014/main" id="{0772C971-AEFC-421E-9105-2BFE126BF807}"/>
              </a:ext>
            </a:extLst>
          </p:cNvPr>
          <p:cNvGrpSpPr/>
          <p:nvPr/>
        </p:nvGrpSpPr>
        <p:grpSpPr>
          <a:xfrm>
            <a:off x="7540100" y="3361080"/>
            <a:ext cx="2124094" cy="650039"/>
            <a:chOff x="563926" y="3253567"/>
            <a:chExt cx="8660675" cy="874737"/>
          </a:xfrm>
        </p:grpSpPr>
        <p:sp>
          <p:nvSpPr>
            <p:cNvPr id="253" name="직사각형 252">
              <a:extLst>
                <a:ext uri="{FF2B5EF4-FFF2-40B4-BE49-F238E27FC236}">
                  <a16:creationId xmlns:a16="http://schemas.microsoft.com/office/drawing/2014/main" id="{BE07479D-B3D5-48D5-9693-B66462815EC4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4" name="직사각형 253">
              <a:extLst>
                <a:ext uri="{FF2B5EF4-FFF2-40B4-BE49-F238E27FC236}">
                  <a16:creationId xmlns:a16="http://schemas.microsoft.com/office/drawing/2014/main" id="{DB18A14D-9677-458C-B7CB-E03B32D47DDD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55" name="그룹 254">
            <a:extLst>
              <a:ext uri="{FF2B5EF4-FFF2-40B4-BE49-F238E27FC236}">
                <a16:creationId xmlns:a16="http://schemas.microsoft.com/office/drawing/2014/main" id="{24DBF757-2E9A-48DA-B67F-E066DFD89A9B}"/>
              </a:ext>
            </a:extLst>
          </p:cNvPr>
          <p:cNvGrpSpPr/>
          <p:nvPr/>
        </p:nvGrpSpPr>
        <p:grpSpPr>
          <a:xfrm>
            <a:off x="7597973" y="3414233"/>
            <a:ext cx="946299" cy="529542"/>
            <a:chOff x="563926" y="3253567"/>
            <a:chExt cx="8660675" cy="874737"/>
          </a:xfrm>
        </p:grpSpPr>
        <p:sp>
          <p:nvSpPr>
            <p:cNvPr id="256" name="직사각형 255">
              <a:extLst>
                <a:ext uri="{FF2B5EF4-FFF2-40B4-BE49-F238E27FC236}">
                  <a16:creationId xmlns:a16="http://schemas.microsoft.com/office/drawing/2014/main" id="{7F7F506F-FC67-473B-B741-205C8AB8F12F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D4631950-3039-453F-9D7C-8822CD4CE707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58" name="그룹 257">
            <a:extLst>
              <a:ext uri="{FF2B5EF4-FFF2-40B4-BE49-F238E27FC236}">
                <a16:creationId xmlns:a16="http://schemas.microsoft.com/office/drawing/2014/main" id="{D2718486-8C7A-405F-8363-BFA990C44DD2}"/>
              </a:ext>
            </a:extLst>
          </p:cNvPr>
          <p:cNvGrpSpPr/>
          <p:nvPr/>
        </p:nvGrpSpPr>
        <p:grpSpPr>
          <a:xfrm>
            <a:off x="8660020" y="3426674"/>
            <a:ext cx="946299" cy="529542"/>
            <a:chOff x="563926" y="3253567"/>
            <a:chExt cx="8660675" cy="874737"/>
          </a:xfrm>
        </p:grpSpPr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31B0BC71-88C3-4AAE-95E3-79A854F78178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0" name="직사각형 259">
              <a:extLst>
                <a:ext uri="{FF2B5EF4-FFF2-40B4-BE49-F238E27FC236}">
                  <a16:creationId xmlns:a16="http://schemas.microsoft.com/office/drawing/2014/main" id="{B8E1D81C-5B32-4B7D-AC53-809999DDE43D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2D3D9DF-4D09-4A8E-94A3-4820FBA4430B}"/>
              </a:ext>
            </a:extLst>
          </p:cNvPr>
          <p:cNvSpPr/>
          <p:nvPr/>
        </p:nvSpPr>
        <p:spPr>
          <a:xfrm>
            <a:off x="1265370" y="121118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B62F33E-45D9-4E8C-A7F4-0F361BBADC40}"/>
              </a:ext>
            </a:extLst>
          </p:cNvPr>
          <p:cNvSpPr/>
          <p:nvPr/>
        </p:nvSpPr>
        <p:spPr>
          <a:xfrm>
            <a:off x="1612611" y="121118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53DA0A2F-5267-4601-A984-AE262B2F970E}"/>
              </a:ext>
            </a:extLst>
          </p:cNvPr>
          <p:cNvSpPr/>
          <p:nvPr/>
        </p:nvSpPr>
        <p:spPr>
          <a:xfrm>
            <a:off x="1959852" y="121118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EF25CA7-5B60-4311-857D-E6E14CB76B89}"/>
              </a:ext>
            </a:extLst>
          </p:cNvPr>
          <p:cNvSpPr/>
          <p:nvPr/>
        </p:nvSpPr>
        <p:spPr>
          <a:xfrm>
            <a:off x="1265370" y="155842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1BBDB716-6DD7-4056-9D45-040C1F18FB43}"/>
              </a:ext>
            </a:extLst>
          </p:cNvPr>
          <p:cNvSpPr/>
          <p:nvPr/>
        </p:nvSpPr>
        <p:spPr>
          <a:xfrm>
            <a:off x="1612611" y="155842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97FDB3A-7B47-49A5-9916-8AD663B35AAF}"/>
              </a:ext>
            </a:extLst>
          </p:cNvPr>
          <p:cNvSpPr/>
          <p:nvPr/>
        </p:nvSpPr>
        <p:spPr>
          <a:xfrm>
            <a:off x="1959852" y="155842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E4B5C03-53C6-4060-9BF0-53736C99A21F}"/>
              </a:ext>
            </a:extLst>
          </p:cNvPr>
          <p:cNvSpPr/>
          <p:nvPr/>
        </p:nvSpPr>
        <p:spPr>
          <a:xfrm>
            <a:off x="1265370" y="190566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4EB65C2-C674-4BD7-8BED-268F3698D0DC}"/>
              </a:ext>
            </a:extLst>
          </p:cNvPr>
          <p:cNvSpPr/>
          <p:nvPr/>
        </p:nvSpPr>
        <p:spPr>
          <a:xfrm>
            <a:off x="1612611" y="190566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9436D85-2C35-4DD5-A8AA-DFFF05037CCC}"/>
              </a:ext>
            </a:extLst>
          </p:cNvPr>
          <p:cNvSpPr/>
          <p:nvPr/>
        </p:nvSpPr>
        <p:spPr>
          <a:xfrm>
            <a:off x="1959852" y="190566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EC886C60-B2AF-441C-A0E7-53B66876CBE5}"/>
              </a:ext>
            </a:extLst>
          </p:cNvPr>
          <p:cNvGrpSpPr/>
          <p:nvPr/>
        </p:nvGrpSpPr>
        <p:grpSpPr>
          <a:xfrm>
            <a:off x="1265370" y="1211186"/>
            <a:ext cx="694482" cy="694482"/>
            <a:chOff x="6898511" y="2734964"/>
            <a:chExt cx="694482" cy="694482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D383116B-45F3-48F3-AE3D-F4200CCEA7C6}"/>
                </a:ext>
              </a:extLst>
            </p:cNvPr>
            <p:cNvSpPr/>
            <p:nvPr/>
          </p:nvSpPr>
          <p:spPr>
            <a:xfrm>
              <a:off x="6898511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5743FE2F-D6A6-4FD0-A10B-935C054F7789}"/>
                </a:ext>
              </a:extLst>
            </p:cNvPr>
            <p:cNvSpPr/>
            <p:nvPr/>
          </p:nvSpPr>
          <p:spPr>
            <a:xfrm>
              <a:off x="7245752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439816AE-3A68-4CE3-A838-C6BB62B6BF1E}"/>
                </a:ext>
              </a:extLst>
            </p:cNvPr>
            <p:cNvSpPr/>
            <p:nvPr/>
          </p:nvSpPr>
          <p:spPr>
            <a:xfrm>
              <a:off x="6898511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1DE1F75B-3613-4E0C-A98C-642F9E05498B}"/>
                </a:ext>
              </a:extLst>
            </p:cNvPr>
            <p:cNvSpPr/>
            <p:nvPr/>
          </p:nvSpPr>
          <p:spPr>
            <a:xfrm>
              <a:off x="7245752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BEF4AF9-05EC-4B75-9406-64F70348B723}"/>
              </a:ext>
            </a:extLst>
          </p:cNvPr>
          <p:cNvSpPr/>
          <p:nvPr/>
        </p:nvSpPr>
        <p:spPr>
          <a:xfrm>
            <a:off x="2459928" y="120557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2E826C16-E6E7-4025-8661-B4DEBEC3F1A9}"/>
              </a:ext>
            </a:extLst>
          </p:cNvPr>
          <p:cNvSpPr/>
          <p:nvPr/>
        </p:nvSpPr>
        <p:spPr>
          <a:xfrm>
            <a:off x="2807169" y="120557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4B2E0F6A-58CA-40BB-A606-7F825C8BED30}"/>
              </a:ext>
            </a:extLst>
          </p:cNvPr>
          <p:cNvSpPr/>
          <p:nvPr/>
        </p:nvSpPr>
        <p:spPr>
          <a:xfrm>
            <a:off x="3154410" y="120557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47F9366-EBE1-4DA9-9D6B-C7EC6B38C7B3}"/>
              </a:ext>
            </a:extLst>
          </p:cNvPr>
          <p:cNvSpPr/>
          <p:nvPr/>
        </p:nvSpPr>
        <p:spPr>
          <a:xfrm>
            <a:off x="2459928" y="1552814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9E5F1CDA-3B87-4B04-AFFF-58D3D74F5813}"/>
              </a:ext>
            </a:extLst>
          </p:cNvPr>
          <p:cNvSpPr/>
          <p:nvPr/>
        </p:nvSpPr>
        <p:spPr>
          <a:xfrm>
            <a:off x="2807169" y="1552814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F20BCC59-BA24-413D-A804-FDD6B5F73A18}"/>
              </a:ext>
            </a:extLst>
          </p:cNvPr>
          <p:cNvSpPr/>
          <p:nvPr/>
        </p:nvSpPr>
        <p:spPr>
          <a:xfrm>
            <a:off x="3154410" y="1552814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D568EC0-ADF1-48CC-92D4-195E9C70E8FF}"/>
              </a:ext>
            </a:extLst>
          </p:cNvPr>
          <p:cNvSpPr/>
          <p:nvPr/>
        </p:nvSpPr>
        <p:spPr>
          <a:xfrm>
            <a:off x="2459928" y="1900055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F3111043-CD3C-4DAA-9F0D-41BB2CC3BE8C}"/>
              </a:ext>
            </a:extLst>
          </p:cNvPr>
          <p:cNvSpPr/>
          <p:nvPr/>
        </p:nvSpPr>
        <p:spPr>
          <a:xfrm>
            <a:off x="2807169" y="1900055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915BA51E-0B51-4219-9A82-57E6B9F8A3E6}"/>
              </a:ext>
            </a:extLst>
          </p:cNvPr>
          <p:cNvSpPr/>
          <p:nvPr/>
        </p:nvSpPr>
        <p:spPr>
          <a:xfrm>
            <a:off x="3154410" y="1900055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17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430B7BA1-95FA-400B-ADD3-0213B6CE6D6A}"/>
              </a:ext>
            </a:extLst>
          </p:cNvPr>
          <p:cNvGrpSpPr/>
          <p:nvPr/>
        </p:nvGrpSpPr>
        <p:grpSpPr>
          <a:xfrm>
            <a:off x="2459928" y="1205573"/>
            <a:ext cx="694482" cy="694482"/>
            <a:chOff x="6898511" y="2734964"/>
            <a:chExt cx="694482" cy="694482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7D58DBAD-09E9-4625-B14C-132F0F74D8AF}"/>
                </a:ext>
              </a:extLst>
            </p:cNvPr>
            <p:cNvSpPr/>
            <p:nvPr/>
          </p:nvSpPr>
          <p:spPr>
            <a:xfrm>
              <a:off x="6898511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1CF30C8B-ECF6-4CDA-9EAC-82243BE87496}"/>
                </a:ext>
              </a:extLst>
            </p:cNvPr>
            <p:cNvSpPr/>
            <p:nvPr/>
          </p:nvSpPr>
          <p:spPr>
            <a:xfrm>
              <a:off x="7245752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E5C769D4-E7DE-4124-8916-FE385B7695F4}"/>
                </a:ext>
              </a:extLst>
            </p:cNvPr>
            <p:cNvSpPr/>
            <p:nvPr/>
          </p:nvSpPr>
          <p:spPr>
            <a:xfrm>
              <a:off x="6898511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8F54646E-F802-4B27-8DB4-4A3730947128}"/>
                </a:ext>
              </a:extLst>
            </p:cNvPr>
            <p:cNvSpPr/>
            <p:nvPr/>
          </p:nvSpPr>
          <p:spPr>
            <a:xfrm>
              <a:off x="7245752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1535D77E-79AC-4BFF-8714-60E3614AB637}"/>
              </a:ext>
            </a:extLst>
          </p:cNvPr>
          <p:cNvSpPr/>
          <p:nvPr/>
        </p:nvSpPr>
        <p:spPr>
          <a:xfrm>
            <a:off x="4117224" y="117176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0B51D708-5C9C-4353-9CEE-F13714B3EBD3}"/>
              </a:ext>
            </a:extLst>
          </p:cNvPr>
          <p:cNvSpPr/>
          <p:nvPr/>
        </p:nvSpPr>
        <p:spPr>
          <a:xfrm>
            <a:off x="4464465" y="117176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F1B3C6CD-8128-43AC-9B97-51E6199D1B3B}"/>
              </a:ext>
            </a:extLst>
          </p:cNvPr>
          <p:cNvSpPr/>
          <p:nvPr/>
        </p:nvSpPr>
        <p:spPr>
          <a:xfrm>
            <a:off x="4117224" y="1519004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E70992BF-C4C6-496F-A594-10A74BFC7E7D}"/>
              </a:ext>
            </a:extLst>
          </p:cNvPr>
          <p:cNvSpPr/>
          <p:nvPr/>
        </p:nvSpPr>
        <p:spPr>
          <a:xfrm>
            <a:off x="4464465" y="1519004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F9B281C-8229-4BAF-80B2-B37795994071}"/>
              </a:ext>
            </a:extLst>
          </p:cNvPr>
          <p:cNvSpPr/>
          <p:nvPr/>
        </p:nvSpPr>
        <p:spPr>
          <a:xfrm>
            <a:off x="4863585" y="117081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CF20FCCB-9039-434B-A951-2D1C7F7BB1AB}"/>
              </a:ext>
            </a:extLst>
          </p:cNvPr>
          <p:cNvSpPr/>
          <p:nvPr/>
        </p:nvSpPr>
        <p:spPr>
          <a:xfrm>
            <a:off x="5210826" y="117081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AF230E3E-6C58-4AA7-88DB-4FDE019727F8}"/>
              </a:ext>
            </a:extLst>
          </p:cNvPr>
          <p:cNvSpPr/>
          <p:nvPr/>
        </p:nvSpPr>
        <p:spPr>
          <a:xfrm>
            <a:off x="4863585" y="151805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C8BEDD57-2C39-4A4C-9248-88B2086DED7C}"/>
              </a:ext>
            </a:extLst>
          </p:cNvPr>
          <p:cNvSpPr/>
          <p:nvPr/>
        </p:nvSpPr>
        <p:spPr>
          <a:xfrm>
            <a:off x="5210826" y="151805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C287AEFA-D3C9-4E6C-B983-C8EB30398EA8}"/>
              </a:ext>
            </a:extLst>
          </p:cNvPr>
          <p:cNvSpPr/>
          <p:nvPr/>
        </p:nvSpPr>
        <p:spPr>
          <a:xfrm>
            <a:off x="486760" y="4259207"/>
            <a:ext cx="9390303" cy="99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A0A4F110-B5C6-42AB-815F-C6133C8EECCC}"/>
              </a:ext>
            </a:extLst>
          </p:cNvPr>
          <p:cNvGrpSpPr/>
          <p:nvPr/>
        </p:nvGrpSpPr>
        <p:grpSpPr>
          <a:xfrm>
            <a:off x="563926" y="4318736"/>
            <a:ext cx="9224398" cy="874737"/>
            <a:chOff x="563926" y="3253567"/>
            <a:chExt cx="8660675" cy="874737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04EDC7F5-1DEB-47B4-85D9-1AEFCF849168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59351AA1-A1FC-4B15-A593-04D6745D0FDC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BEFE2267-CBC5-40D9-B861-5A72386683EB}"/>
              </a:ext>
            </a:extLst>
          </p:cNvPr>
          <p:cNvGrpSpPr/>
          <p:nvPr/>
        </p:nvGrpSpPr>
        <p:grpSpPr>
          <a:xfrm>
            <a:off x="638560" y="4380552"/>
            <a:ext cx="4479689" cy="758496"/>
            <a:chOff x="563926" y="3253567"/>
            <a:chExt cx="8660675" cy="874737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9F9B0313-8821-4CD9-8844-FB32A918BB32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34CE2EDF-9D38-4CC4-8964-EB06F785938B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20D69C61-5066-4D7E-9EBD-216B7AE23E9C}"/>
              </a:ext>
            </a:extLst>
          </p:cNvPr>
          <p:cNvGrpSpPr/>
          <p:nvPr/>
        </p:nvGrpSpPr>
        <p:grpSpPr>
          <a:xfrm>
            <a:off x="696436" y="4441017"/>
            <a:ext cx="2124094" cy="650039"/>
            <a:chOff x="563926" y="3253567"/>
            <a:chExt cx="8660675" cy="874737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6A0E3663-4AC8-4013-98BB-42C3DA67B049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2E22AC56-328E-41EE-9168-4C8001D2C142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98853E29-7A43-43AD-86AA-6CC36C8696AE}"/>
              </a:ext>
            </a:extLst>
          </p:cNvPr>
          <p:cNvGrpSpPr/>
          <p:nvPr/>
        </p:nvGrpSpPr>
        <p:grpSpPr>
          <a:xfrm>
            <a:off x="754309" y="4494170"/>
            <a:ext cx="946299" cy="529542"/>
            <a:chOff x="563926" y="3253567"/>
            <a:chExt cx="8660675" cy="874737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37F3E4AA-249F-414C-AA30-BB4A5D21CACA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25C9078A-9C05-4198-845C-90D6AD96C2C9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A73E93A9-EA1B-4B33-8D0A-085F0E8C4EBE}"/>
              </a:ext>
            </a:extLst>
          </p:cNvPr>
          <p:cNvGrpSpPr/>
          <p:nvPr/>
        </p:nvGrpSpPr>
        <p:grpSpPr>
          <a:xfrm>
            <a:off x="1816356" y="4506611"/>
            <a:ext cx="946299" cy="529542"/>
            <a:chOff x="563926" y="3253567"/>
            <a:chExt cx="8660675" cy="874737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27810DF6-F55E-4964-8B17-0D8125A2E00F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81DA02C0-2AAE-4A32-8E9D-5A8008F6F8E4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9B079BB8-9CE0-453C-A2E8-F95E54AC592C}"/>
              </a:ext>
            </a:extLst>
          </p:cNvPr>
          <p:cNvGrpSpPr/>
          <p:nvPr/>
        </p:nvGrpSpPr>
        <p:grpSpPr>
          <a:xfrm>
            <a:off x="2936280" y="4437524"/>
            <a:ext cx="2124094" cy="650039"/>
            <a:chOff x="563926" y="3253567"/>
            <a:chExt cx="8660675" cy="874737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C50B5544-A099-48E7-BCBA-AD9071F0A656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10B07EB9-4F28-4A67-826F-5E028E5D3906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4677F053-3E1C-421D-AC47-5CCE8E692BCA}"/>
              </a:ext>
            </a:extLst>
          </p:cNvPr>
          <p:cNvGrpSpPr/>
          <p:nvPr/>
        </p:nvGrpSpPr>
        <p:grpSpPr>
          <a:xfrm>
            <a:off x="2994153" y="4490677"/>
            <a:ext cx="946299" cy="529542"/>
            <a:chOff x="563926" y="3253567"/>
            <a:chExt cx="8660675" cy="874737"/>
          </a:xfrm>
        </p:grpSpPr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15317FD5-C2E0-4BA0-8EE6-CBFDB48C98AA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0AA65D8A-7CA4-4E9C-8036-4F139F98426C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2E913029-497C-4782-A324-A86207588E7A}"/>
              </a:ext>
            </a:extLst>
          </p:cNvPr>
          <p:cNvGrpSpPr/>
          <p:nvPr/>
        </p:nvGrpSpPr>
        <p:grpSpPr>
          <a:xfrm>
            <a:off x="4056200" y="4503118"/>
            <a:ext cx="946299" cy="529542"/>
            <a:chOff x="563926" y="3253567"/>
            <a:chExt cx="8660675" cy="874737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BAEDF8C3-AFF1-4EAA-B12F-7AF00EB4DFD9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EFA981FD-4263-4294-B5D6-7A408308551B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428E2BF7-AB5C-4727-9B5C-9AEC6310DC44}"/>
              </a:ext>
            </a:extLst>
          </p:cNvPr>
          <p:cNvGrpSpPr/>
          <p:nvPr/>
        </p:nvGrpSpPr>
        <p:grpSpPr>
          <a:xfrm>
            <a:off x="5242380" y="4369277"/>
            <a:ext cx="4479689" cy="758496"/>
            <a:chOff x="563926" y="3253567"/>
            <a:chExt cx="8660675" cy="874737"/>
          </a:xfrm>
        </p:grpSpPr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699A0DE7-3F1C-418F-99BD-52DD214BD31F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1224D7F8-BB4F-4310-BBA8-6BFC66ACD814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17262F2F-297F-4C0D-9252-AB2BA8DBFEA0}"/>
              </a:ext>
            </a:extLst>
          </p:cNvPr>
          <p:cNvGrpSpPr/>
          <p:nvPr/>
        </p:nvGrpSpPr>
        <p:grpSpPr>
          <a:xfrm>
            <a:off x="5300256" y="4429742"/>
            <a:ext cx="2124094" cy="650039"/>
            <a:chOff x="563926" y="3253567"/>
            <a:chExt cx="8660675" cy="874737"/>
          </a:xfrm>
        </p:grpSpPr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99262804-4E60-4B8A-927F-5A7F099986D3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9254E716-DDDA-466D-9173-00B47E8028C1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EFA80B8A-2A14-40F6-8B29-3D19282350BF}"/>
              </a:ext>
            </a:extLst>
          </p:cNvPr>
          <p:cNvGrpSpPr/>
          <p:nvPr/>
        </p:nvGrpSpPr>
        <p:grpSpPr>
          <a:xfrm>
            <a:off x="5358129" y="4482895"/>
            <a:ext cx="946299" cy="529542"/>
            <a:chOff x="563926" y="3253567"/>
            <a:chExt cx="8660675" cy="874737"/>
          </a:xfrm>
        </p:grpSpPr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BDB0D18A-6D98-4549-B5FE-721230359D15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9729E283-13A0-4762-8ABF-29025E48D941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27FA3B2C-11B8-4EA1-84E6-9645F3DBDF2B}"/>
              </a:ext>
            </a:extLst>
          </p:cNvPr>
          <p:cNvGrpSpPr/>
          <p:nvPr/>
        </p:nvGrpSpPr>
        <p:grpSpPr>
          <a:xfrm>
            <a:off x="6420176" y="4495336"/>
            <a:ext cx="946299" cy="529542"/>
            <a:chOff x="563926" y="3253567"/>
            <a:chExt cx="8660675" cy="874737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911EAA27-C61B-4DB5-87C2-317C62F87680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9FCEA141-E926-4072-A9C5-8CE9629F90C9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982998B1-4683-4298-8C74-EDF92B61BFF3}"/>
              </a:ext>
            </a:extLst>
          </p:cNvPr>
          <p:cNvGrpSpPr/>
          <p:nvPr/>
        </p:nvGrpSpPr>
        <p:grpSpPr>
          <a:xfrm>
            <a:off x="7540100" y="4426249"/>
            <a:ext cx="2124094" cy="650039"/>
            <a:chOff x="563926" y="3253567"/>
            <a:chExt cx="8660675" cy="874737"/>
          </a:xfrm>
        </p:grpSpPr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AC233C8B-E23A-48DC-8D66-58D8426E5A0A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6BE2541C-FE8F-4CD6-87D8-F9CCE0CEBB51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E6B95143-4D19-457A-B553-17A3B8E34408}"/>
              </a:ext>
            </a:extLst>
          </p:cNvPr>
          <p:cNvGrpSpPr/>
          <p:nvPr/>
        </p:nvGrpSpPr>
        <p:grpSpPr>
          <a:xfrm>
            <a:off x="7597973" y="4479402"/>
            <a:ext cx="946299" cy="529542"/>
            <a:chOff x="563926" y="3253567"/>
            <a:chExt cx="8660675" cy="874737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FE928882-F026-4C3A-97FD-D7BFFB4DC742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3052259C-45EB-40D5-8FF2-5C0BA9484E0F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51A95FED-B924-46B2-B6F3-55B4EF118BBF}"/>
              </a:ext>
            </a:extLst>
          </p:cNvPr>
          <p:cNvGrpSpPr/>
          <p:nvPr/>
        </p:nvGrpSpPr>
        <p:grpSpPr>
          <a:xfrm>
            <a:off x="8660020" y="4491843"/>
            <a:ext cx="946299" cy="529542"/>
            <a:chOff x="563926" y="3253567"/>
            <a:chExt cx="8660675" cy="874737"/>
          </a:xfrm>
        </p:grpSpPr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641E1631-897A-4668-8159-057B53568414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C890B4E6-7F7F-410D-8A74-B792EB5252A7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1669911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합성곱</a:t>
            </a: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풀링 구현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합성곱 구현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E03F93-8F9B-4A79-A2DD-06EFA53F3154}"/>
              </a:ext>
            </a:extLst>
          </p:cNvPr>
          <p:cNvSpPr txBox="1"/>
          <p:nvPr/>
        </p:nvSpPr>
        <p:spPr>
          <a:xfrm>
            <a:off x="638560" y="2509995"/>
            <a:ext cx="8824852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pt-BR" altLang="ko-KR">
                <a:solidFill>
                  <a:schemeClr val="tx1"/>
                </a:solidFill>
                <a:latin typeface="Consolas" panose="020B0609020204030204" pitchFamily="49" charset="0"/>
              </a:rPr>
              <a:t>    for y in range(filter_h):</a:t>
            </a:r>
          </a:p>
          <a:p>
            <a:pPr algn="l"/>
            <a:r>
              <a:rPr lang="pt-BR" altLang="ko-KR">
                <a:solidFill>
                  <a:schemeClr val="tx1"/>
                </a:solidFill>
                <a:latin typeface="Consolas" panose="020B0609020204030204" pitchFamily="49" charset="0"/>
              </a:rPr>
              <a:t>        y_max = y + stride*out_h</a:t>
            </a:r>
          </a:p>
          <a:p>
            <a:pPr algn="l"/>
            <a:r>
              <a:rPr lang="pt-BR" altLang="ko-KR">
                <a:solidFill>
                  <a:schemeClr val="tx1"/>
                </a:solidFill>
                <a:latin typeface="Consolas" panose="020B0609020204030204" pitchFamily="49" charset="0"/>
              </a:rPr>
              <a:t>        for x in range(filter_w):</a:t>
            </a:r>
          </a:p>
          <a:p>
            <a:pPr algn="l"/>
            <a:r>
              <a:rPr lang="pt-BR" altLang="ko-KR">
                <a:solidFill>
                  <a:schemeClr val="tx1"/>
                </a:solidFill>
                <a:latin typeface="Consolas" panose="020B0609020204030204" pitchFamily="49" charset="0"/>
              </a:rPr>
              <a:t>            x_max = x + stride*out_w</a:t>
            </a:r>
          </a:p>
          <a:p>
            <a:pPr algn="l"/>
            <a:r>
              <a:rPr lang="pt-BR" altLang="ko-KR">
                <a:solidFill>
                  <a:schemeClr val="tx1"/>
                </a:solidFill>
                <a:latin typeface="Consolas" panose="020B0609020204030204" pitchFamily="49" charset="0"/>
              </a:rPr>
              <a:t>            col[:, :, y, x, :, :] = img[:, :, y:y_max:stride, x:x_max:stride]</a:t>
            </a:r>
            <a:endParaRPr lang="en-US" altLang="ko-KR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BE63803-04FB-4D24-ACD8-9E73B4003B21}"/>
              </a:ext>
            </a:extLst>
          </p:cNvPr>
          <p:cNvSpPr txBox="1"/>
          <p:nvPr/>
        </p:nvSpPr>
        <p:spPr>
          <a:xfrm>
            <a:off x="1948136" y="867019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,3,3)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252D831-FC56-46FC-ACB8-C4B835D5DBA2}"/>
              </a:ext>
            </a:extLst>
          </p:cNvPr>
          <p:cNvSpPr/>
          <p:nvPr/>
        </p:nvSpPr>
        <p:spPr>
          <a:xfrm>
            <a:off x="6480720" y="120557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66E0CA1-FFBE-4184-B06D-951531B22151}"/>
              </a:ext>
            </a:extLst>
          </p:cNvPr>
          <p:cNvSpPr/>
          <p:nvPr/>
        </p:nvSpPr>
        <p:spPr>
          <a:xfrm>
            <a:off x="6827961" y="120557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0B43762-FCE3-4B88-A16D-A60887AB8FEE}"/>
              </a:ext>
            </a:extLst>
          </p:cNvPr>
          <p:cNvSpPr/>
          <p:nvPr/>
        </p:nvSpPr>
        <p:spPr>
          <a:xfrm>
            <a:off x="6480720" y="1552814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ED0F1CD-ABA4-4A68-A1EF-F0AD1B641CE0}"/>
              </a:ext>
            </a:extLst>
          </p:cNvPr>
          <p:cNvSpPr/>
          <p:nvPr/>
        </p:nvSpPr>
        <p:spPr>
          <a:xfrm>
            <a:off x="6827961" y="1552814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CEC3638-5C46-4617-A8FB-3E9036998989}"/>
              </a:ext>
            </a:extLst>
          </p:cNvPr>
          <p:cNvSpPr txBox="1"/>
          <p:nvPr/>
        </p:nvSpPr>
        <p:spPr>
          <a:xfrm>
            <a:off x="4047822" y="828404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3399FF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,2,2)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37738C2-218D-49C4-B6BD-8574E5E8D61D}"/>
              </a:ext>
            </a:extLst>
          </p:cNvPr>
          <p:cNvSpPr txBox="1"/>
          <p:nvPr/>
        </p:nvSpPr>
        <p:spPr>
          <a:xfrm>
            <a:off x="6304428" y="838921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3399FF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,2,2)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066D50CE-1E0A-4FB1-87F1-3958195B85C2}"/>
              </a:ext>
            </a:extLst>
          </p:cNvPr>
          <p:cNvSpPr/>
          <p:nvPr/>
        </p:nvSpPr>
        <p:spPr>
          <a:xfrm>
            <a:off x="1265370" y="121118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948F6AC-D96F-47BC-9868-18B68B5B07D4}"/>
              </a:ext>
            </a:extLst>
          </p:cNvPr>
          <p:cNvSpPr/>
          <p:nvPr/>
        </p:nvSpPr>
        <p:spPr>
          <a:xfrm>
            <a:off x="1612611" y="121118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CB20D4BE-7263-4641-84CB-0C6CFF0F32EC}"/>
              </a:ext>
            </a:extLst>
          </p:cNvPr>
          <p:cNvSpPr/>
          <p:nvPr/>
        </p:nvSpPr>
        <p:spPr>
          <a:xfrm>
            <a:off x="1959852" y="121118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FDFFAC3-9431-43FB-A1DB-5C7CB955A91B}"/>
              </a:ext>
            </a:extLst>
          </p:cNvPr>
          <p:cNvSpPr/>
          <p:nvPr/>
        </p:nvSpPr>
        <p:spPr>
          <a:xfrm>
            <a:off x="1265370" y="155842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B90B9D2E-0343-4668-9FFE-16C0004CD10A}"/>
              </a:ext>
            </a:extLst>
          </p:cNvPr>
          <p:cNvSpPr/>
          <p:nvPr/>
        </p:nvSpPr>
        <p:spPr>
          <a:xfrm>
            <a:off x="1612611" y="155842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10A57CF-8A1F-41E7-BE54-12BCCD9456E2}"/>
              </a:ext>
            </a:extLst>
          </p:cNvPr>
          <p:cNvSpPr/>
          <p:nvPr/>
        </p:nvSpPr>
        <p:spPr>
          <a:xfrm>
            <a:off x="1959852" y="155842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E5054D8-F97E-45A0-A4B5-CF1865E5EE47}"/>
              </a:ext>
            </a:extLst>
          </p:cNvPr>
          <p:cNvSpPr/>
          <p:nvPr/>
        </p:nvSpPr>
        <p:spPr>
          <a:xfrm>
            <a:off x="1265370" y="190566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EB378446-EFBB-40B2-ADA8-EED0AF86F8ED}"/>
              </a:ext>
            </a:extLst>
          </p:cNvPr>
          <p:cNvSpPr/>
          <p:nvPr/>
        </p:nvSpPr>
        <p:spPr>
          <a:xfrm>
            <a:off x="1612611" y="190566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911DA42-B59A-4AA3-82AE-34C7037E7D85}"/>
              </a:ext>
            </a:extLst>
          </p:cNvPr>
          <p:cNvSpPr/>
          <p:nvPr/>
        </p:nvSpPr>
        <p:spPr>
          <a:xfrm>
            <a:off x="1959852" y="190566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6D9E89E5-2205-4403-85C8-B98578EA9AD5}"/>
              </a:ext>
            </a:extLst>
          </p:cNvPr>
          <p:cNvGrpSpPr/>
          <p:nvPr/>
        </p:nvGrpSpPr>
        <p:grpSpPr>
          <a:xfrm>
            <a:off x="1265370" y="1211186"/>
            <a:ext cx="694482" cy="694482"/>
            <a:chOff x="6898511" y="2734964"/>
            <a:chExt cx="694482" cy="694482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9F385EC7-E6E3-44DB-821E-ED143A94D37B}"/>
                </a:ext>
              </a:extLst>
            </p:cNvPr>
            <p:cNvSpPr/>
            <p:nvPr/>
          </p:nvSpPr>
          <p:spPr>
            <a:xfrm>
              <a:off x="6898511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FF558C70-A85B-4EAA-82FD-C2DF01BFBB63}"/>
                </a:ext>
              </a:extLst>
            </p:cNvPr>
            <p:cNvSpPr/>
            <p:nvPr/>
          </p:nvSpPr>
          <p:spPr>
            <a:xfrm>
              <a:off x="7245752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22C1A5C0-51AF-4F6E-B522-9996D12F3EB5}"/>
                </a:ext>
              </a:extLst>
            </p:cNvPr>
            <p:cNvSpPr/>
            <p:nvPr/>
          </p:nvSpPr>
          <p:spPr>
            <a:xfrm>
              <a:off x="6898511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C0737862-718E-42E4-A8D2-4B582A853E7D}"/>
                </a:ext>
              </a:extLst>
            </p:cNvPr>
            <p:cNvSpPr/>
            <p:nvPr/>
          </p:nvSpPr>
          <p:spPr>
            <a:xfrm>
              <a:off x="7245752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EC5A7D34-6211-4763-B40F-5F8692F533EB}"/>
              </a:ext>
            </a:extLst>
          </p:cNvPr>
          <p:cNvSpPr/>
          <p:nvPr/>
        </p:nvSpPr>
        <p:spPr>
          <a:xfrm>
            <a:off x="2459928" y="120557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4DD79AD2-7F8B-42E3-A7A5-011B9A6FDD6E}"/>
              </a:ext>
            </a:extLst>
          </p:cNvPr>
          <p:cNvSpPr/>
          <p:nvPr/>
        </p:nvSpPr>
        <p:spPr>
          <a:xfrm>
            <a:off x="2807169" y="120557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53AE3886-BBF7-452C-8595-947F3549B08B}"/>
              </a:ext>
            </a:extLst>
          </p:cNvPr>
          <p:cNvSpPr/>
          <p:nvPr/>
        </p:nvSpPr>
        <p:spPr>
          <a:xfrm>
            <a:off x="3154410" y="120557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EB4BEC8-A0AE-4090-8840-CE58C53AB876}"/>
              </a:ext>
            </a:extLst>
          </p:cNvPr>
          <p:cNvSpPr/>
          <p:nvPr/>
        </p:nvSpPr>
        <p:spPr>
          <a:xfrm>
            <a:off x="2459928" y="1552814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EEC1EC65-FCCE-4FAF-9E29-5FD65B3AEF5A}"/>
              </a:ext>
            </a:extLst>
          </p:cNvPr>
          <p:cNvSpPr/>
          <p:nvPr/>
        </p:nvSpPr>
        <p:spPr>
          <a:xfrm>
            <a:off x="2807169" y="1552814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AB52D8A-B84A-416A-B5B1-E90CEB650A55}"/>
              </a:ext>
            </a:extLst>
          </p:cNvPr>
          <p:cNvSpPr/>
          <p:nvPr/>
        </p:nvSpPr>
        <p:spPr>
          <a:xfrm>
            <a:off x="3154410" y="1552814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23B7EF23-B41E-404E-8B4B-7A2DB04834CD}"/>
              </a:ext>
            </a:extLst>
          </p:cNvPr>
          <p:cNvSpPr/>
          <p:nvPr/>
        </p:nvSpPr>
        <p:spPr>
          <a:xfrm>
            <a:off x="2459928" y="1900055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AC7AF52-8B86-43D5-937D-011AFAFA618B}"/>
              </a:ext>
            </a:extLst>
          </p:cNvPr>
          <p:cNvSpPr/>
          <p:nvPr/>
        </p:nvSpPr>
        <p:spPr>
          <a:xfrm>
            <a:off x="2807169" y="1900055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24C051BF-584B-4407-8210-9F261DDAB4D5}"/>
              </a:ext>
            </a:extLst>
          </p:cNvPr>
          <p:cNvSpPr/>
          <p:nvPr/>
        </p:nvSpPr>
        <p:spPr>
          <a:xfrm>
            <a:off x="3154410" y="1900055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17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BDD42B15-D891-4D8F-8AD2-3299AD8FA4C4}"/>
              </a:ext>
            </a:extLst>
          </p:cNvPr>
          <p:cNvGrpSpPr/>
          <p:nvPr/>
        </p:nvGrpSpPr>
        <p:grpSpPr>
          <a:xfrm>
            <a:off x="2459928" y="1205573"/>
            <a:ext cx="694482" cy="694482"/>
            <a:chOff x="6898511" y="2734964"/>
            <a:chExt cx="694482" cy="694482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F59EDED3-338C-4766-A411-C57CE7F5092C}"/>
                </a:ext>
              </a:extLst>
            </p:cNvPr>
            <p:cNvSpPr/>
            <p:nvPr/>
          </p:nvSpPr>
          <p:spPr>
            <a:xfrm>
              <a:off x="6898511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F1B6F269-52BD-4420-9D0A-52F08DA47113}"/>
                </a:ext>
              </a:extLst>
            </p:cNvPr>
            <p:cNvSpPr/>
            <p:nvPr/>
          </p:nvSpPr>
          <p:spPr>
            <a:xfrm>
              <a:off x="7245752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639EF6B5-7770-43CB-9EB6-5E28DCFB1D94}"/>
                </a:ext>
              </a:extLst>
            </p:cNvPr>
            <p:cNvSpPr/>
            <p:nvPr/>
          </p:nvSpPr>
          <p:spPr>
            <a:xfrm>
              <a:off x="6898511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66E034D6-355F-4718-8ADC-DE35EE9CAF4C}"/>
                </a:ext>
              </a:extLst>
            </p:cNvPr>
            <p:cNvSpPr/>
            <p:nvPr/>
          </p:nvSpPr>
          <p:spPr>
            <a:xfrm>
              <a:off x="7245752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76AE98BD-91AC-45A9-8089-AA0E37541416}"/>
              </a:ext>
            </a:extLst>
          </p:cNvPr>
          <p:cNvSpPr/>
          <p:nvPr/>
        </p:nvSpPr>
        <p:spPr>
          <a:xfrm>
            <a:off x="4117224" y="117176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11C99E8A-D586-4386-8F91-2551DD7DFB5A}"/>
              </a:ext>
            </a:extLst>
          </p:cNvPr>
          <p:cNvSpPr/>
          <p:nvPr/>
        </p:nvSpPr>
        <p:spPr>
          <a:xfrm>
            <a:off x="4464465" y="117176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873FC289-BE1C-4C9A-ABD5-B4C0B1B97BCB}"/>
              </a:ext>
            </a:extLst>
          </p:cNvPr>
          <p:cNvSpPr/>
          <p:nvPr/>
        </p:nvSpPr>
        <p:spPr>
          <a:xfrm>
            <a:off x="4117224" y="1519004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ADEEECE3-3A88-4293-ACB2-BDC6ECEA5489}"/>
              </a:ext>
            </a:extLst>
          </p:cNvPr>
          <p:cNvSpPr/>
          <p:nvPr/>
        </p:nvSpPr>
        <p:spPr>
          <a:xfrm>
            <a:off x="4464465" y="1519004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4F58F3A0-96FE-46ED-A80D-5162B46076D2}"/>
              </a:ext>
            </a:extLst>
          </p:cNvPr>
          <p:cNvSpPr/>
          <p:nvPr/>
        </p:nvSpPr>
        <p:spPr>
          <a:xfrm>
            <a:off x="4863585" y="117081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07EBD1B5-7E57-48D4-8127-2F982E1B10EE}"/>
              </a:ext>
            </a:extLst>
          </p:cNvPr>
          <p:cNvSpPr/>
          <p:nvPr/>
        </p:nvSpPr>
        <p:spPr>
          <a:xfrm>
            <a:off x="5210826" y="117081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D14B0172-9E54-4428-96F2-99017F049EEE}"/>
              </a:ext>
            </a:extLst>
          </p:cNvPr>
          <p:cNvSpPr/>
          <p:nvPr/>
        </p:nvSpPr>
        <p:spPr>
          <a:xfrm>
            <a:off x="4863585" y="151805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A7D36F2F-34F5-4BF1-BCCE-78ECAAFD0666}"/>
              </a:ext>
            </a:extLst>
          </p:cNvPr>
          <p:cNvSpPr/>
          <p:nvPr/>
        </p:nvSpPr>
        <p:spPr>
          <a:xfrm>
            <a:off x="5210826" y="151805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87FEB970-FAAC-4529-A57B-74842197934C}"/>
              </a:ext>
            </a:extLst>
          </p:cNvPr>
          <p:cNvSpPr/>
          <p:nvPr/>
        </p:nvSpPr>
        <p:spPr>
          <a:xfrm>
            <a:off x="347241" y="4045528"/>
            <a:ext cx="9549114" cy="21846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D98B5A53-C016-416C-9ED4-06EF4BD8E65A}"/>
              </a:ext>
            </a:extLst>
          </p:cNvPr>
          <p:cNvSpPr/>
          <p:nvPr/>
        </p:nvSpPr>
        <p:spPr>
          <a:xfrm>
            <a:off x="428887" y="4111441"/>
            <a:ext cx="9390303" cy="99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83296325-55C9-4828-A24E-B5C133199EBC}"/>
              </a:ext>
            </a:extLst>
          </p:cNvPr>
          <p:cNvGrpSpPr/>
          <p:nvPr/>
        </p:nvGrpSpPr>
        <p:grpSpPr>
          <a:xfrm>
            <a:off x="506053" y="4170970"/>
            <a:ext cx="9224398" cy="874737"/>
            <a:chOff x="563926" y="3253567"/>
            <a:chExt cx="8660675" cy="874737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6F5E6C21-68C8-4473-81DB-3B7AE8B69671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DF8D5ECA-074C-451C-8F42-BB0F28F6558E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78EDF477-5FEF-4437-BA5E-28DBD75D0B5C}"/>
              </a:ext>
            </a:extLst>
          </p:cNvPr>
          <p:cNvGrpSpPr/>
          <p:nvPr/>
        </p:nvGrpSpPr>
        <p:grpSpPr>
          <a:xfrm>
            <a:off x="580687" y="4232786"/>
            <a:ext cx="4479689" cy="758496"/>
            <a:chOff x="563926" y="3253567"/>
            <a:chExt cx="8660675" cy="874737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56BAF22C-3942-41FC-A2F8-D2C0099095D2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33DD3C61-84D8-4037-8106-DCF448BE4BFA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83AA4455-0535-416E-88EA-D8FF18026C25}"/>
              </a:ext>
            </a:extLst>
          </p:cNvPr>
          <p:cNvGrpSpPr/>
          <p:nvPr/>
        </p:nvGrpSpPr>
        <p:grpSpPr>
          <a:xfrm>
            <a:off x="638563" y="4293251"/>
            <a:ext cx="2124094" cy="650039"/>
            <a:chOff x="563926" y="3253567"/>
            <a:chExt cx="8660675" cy="874737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A26A32C0-129C-4A66-9330-BC0ABC0C7C39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5D7204CB-1B86-4C29-B095-46B37F7E9225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32BD2898-32F3-4CFB-A51D-30EFD490CC76}"/>
              </a:ext>
            </a:extLst>
          </p:cNvPr>
          <p:cNvGrpSpPr/>
          <p:nvPr/>
        </p:nvGrpSpPr>
        <p:grpSpPr>
          <a:xfrm>
            <a:off x="696436" y="4346404"/>
            <a:ext cx="946299" cy="529542"/>
            <a:chOff x="563926" y="3253567"/>
            <a:chExt cx="8660675" cy="874737"/>
          </a:xfrm>
        </p:grpSpPr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B45C3968-8FFB-4CC1-B4D0-33A26AA154C7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0504367A-2BE7-4DA1-A43A-F3EB273D8D50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D567571A-A181-4BB2-AD0A-CE12964588E8}"/>
              </a:ext>
            </a:extLst>
          </p:cNvPr>
          <p:cNvGrpSpPr/>
          <p:nvPr/>
        </p:nvGrpSpPr>
        <p:grpSpPr>
          <a:xfrm>
            <a:off x="1758483" y="4358845"/>
            <a:ext cx="946299" cy="529542"/>
            <a:chOff x="563926" y="3253567"/>
            <a:chExt cx="8660675" cy="874737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29545A57-076A-4450-AB48-E30BC9D63035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D3EA4E62-4FCA-484F-A106-5107A48BC27E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EFDCF0B0-6733-4C61-B4FB-BD3BED054E83}"/>
              </a:ext>
            </a:extLst>
          </p:cNvPr>
          <p:cNvGrpSpPr/>
          <p:nvPr/>
        </p:nvGrpSpPr>
        <p:grpSpPr>
          <a:xfrm>
            <a:off x="2878407" y="4289758"/>
            <a:ext cx="2124094" cy="650039"/>
            <a:chOff x="563926" y="3253567"/>
            <a:chExt cx="8660675" cy="874737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B37814AD-E49E-4995-8B41-43CB78BF0F6F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079B47AC-8222-4AC5-97CC-0954DFC43AF6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49A8E3F1-B938-477A-93B5-3BAC3390AA4A}"/>
              </a:ext>
            </a:extLst>
          </p:cNvPr>
          <p:cNvGrpSpPr/>
          <p:nvPr/>
        </p:nvGrpSpPr>
        <p:grpSpPr>
          <a:xfrm>
            <a:off x="2936280" y="4342911"/>
            <a:ext cx="946299" cy="529542"/>
            <a:chOff x="563926" y="3253567"/>
            <a:chExt cx="8660675" cy="874737"/>
          </a:xfrm>
        </p:grpSpPr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86A3DB95-3B2E-40E5-8287-5997722AD87E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5B656E0B-B2C2-4469-B910-BED86A2DD3CA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E673B7E0-A838-4B92-8092-E64C8567856D}"/>
              </a:ext>
            </a:extLst>
          </p:cNvPr>
          <p:cNvGrpSpPr/>
          <p:nvPr/>
        </p:nvGrpSpPr>
        <p:grpSpPr>
          <a:xfrm>
            <a:off x="3998327" y="4355352"/>
            <a:ext cx="946299" cy="529542"/>
            <a:chOff x="563926" y="3253567"/>
            <a:chExt cx="8660675" cy="874737"/>
          </a:xfrm>
        </p:grpSpPr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FBFEAC8F-774E-402C-B20E-2F77041902AD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93B617F7-68FC-4556-8042-B38480F85713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27954F6A-55DE-4BD1-B33A-DCB776F35B2F}"/>
              </a:ext>
            </a:extLst>
          </p:cNvPr>
          <p:cNvGrpSpPr/>
          <p:nvPr/>
        </p:nvGrpSpPr>
        <p:grpSpPr>
          <a:xfrm>
            <a:off x="5184507" y="4221511"/>
            <a:ext cx="4479689" cy="758496"/>
            <a:chOff x="563926" y="3253567"/>
            <a:chExt cx="8660675" cy="874737"/>
          </a:xfrm>
        </p:grpSpPr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93862CE2-8393-4EEB-BC4A-984FB27163DA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6653BD32-1B83-46DA-BFD4-74EA22A47402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D336F226-F633-47F0-B9C9-C09CC736F51C}"/>
              </a:ext>
            </a:extLst>
          </p:cNvPr>
          <p:cNvGrpSpPr/>
          <p:nvPr/>
        </p:nvGrpSpPr>
        <p:grpSpPr>
          <a:xfrm>
            <a:off x="5242383" y="4281976"/>
            <a:ext cx="2124094" cy="650039"/>
            <a:chOff x="563926" y="3253567"/>
            <a:chExt cx="8660675" cy="874737"/>
          </a:xfrm>
        </p:grpSpPr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58112485-E9A3-43CD-A53C-CA429D8E4C35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9582F346-F7DE-466A-A4D1-2515956CD6C8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8E0EA432-016F-4F1E-BAB3-98481833C6B5}"/>
              </a:ext>
            </a:extLst>
          </p:cNvPr>
          <p:cNvGrpSpPr/>
          <p:nvPr/>
        </p:nvGrpSpPr>
        <p:grpSpPr>
          <a:xfrm>
            <a:off x="5300256" y="4335129"/>
            <a:ext cx="946299" cy="529542"/>
            <a:chOff x="563926" y="3253567"/>
            <a:chExt cx="8660675" cy="874737"/>
          </a:xfrm>
        </p:grpSpPr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0381AF1D-6453-41AE-8599-31F2EC280F27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0CF6284E-4979-418D-A16F-71B24A328525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8E1890D5-11ED-4C3E-A684-3A18ECA8C022}"/>
              </a:ext>
            </a:extLst>
          </p:cNvPr>
          <p:cNvGrpSpPr/>
          <p:nvPr/>
        </p:nvGrpSpPr>
        <p:grpSpPr>
          <a:xfrm>
            <a:off x="6362303" y="4347570"/>
            <a:ext cx="946299" cy="529542"/>
            <a:chOff x="563926" y="3253567"/>
            <a:chExt cx="8660675" cy="874737"/>
          </a:xfrm>
        </p:grpSpPr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A3C70639-A39D-491F-A8FF-F714937DBA7C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393F4CF1-B4E7-497C-A1C5-830B508995AE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1E2460A0-C236-4D20-9FE3-0F8B607D5547}"/>
              </a:ext>
            </a:extLst>
          </p:cNvPr>
          <p:cNvGrpSpPr/>
          <p:nvPr/>
        </p:nvGrpSpPr>
        <p:grpSpPr>
          <a:xfrm>
            <a:off x="7482227" y="4278483"/>
            <a:ext cx="2124094" cy="650039"/>
            <a:chOff x="563926" y="3253567"/>
            <a:chExt cx="8660675" cy="874737"/>
          </a:xfrm>
        </p:grpSpPr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8ED852FB-02E5-4162-ABF2-C01BFB72A469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5DA65AF2-E0EE-44F9-8BC3-EB8CC7C43A2D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B5130130-9424-4C12-9711-8B541066FC13}"/>
              </a:ext>
            </a:extLst>
          </p:cNvPr>
          <p:cNvGrpSpPr/>
          <p:nvPr/>
        </p:nvGrpSpPr>
        <p:grpSpPr>
          <a:xfrm>
            <a:off x="7540100" y="4331636"/>
            <a:ext cx="946299" cy="529542"/>
            <a:chOff x="563926" y="3253567"/>
            <a:chExt cx="8660675" cy="874737"/>
          </a:xfrm>
        </p:grpSpPr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8F3313B5-519B-4A55-8F89-C82EEBF43463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816A7D28-3A35-4C2C-A0CC-43D525C65CBE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666750B1-7FA9-45A5-B27B-EE65FF5DC4D2}"/>
              </a:ext>
            </a:extLst>
          </p:cNvPr>
          <p:cNvGrpSpPr/>
          <p:nvPr/>
        </p:nvGrpSpPr>
        <p:grpSpPr>
          <a:xfrm>
            <a:off x="8602147" y="4344077"/>
            <a:ext cx="946299" cy="529542"/>
            <a:chOff x="563926" y="3253567"/>
            <a:chExt cx="8660675" cy="874737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B79847DB-3749-491D-AEA5-6DD551DFF15D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23BAD151-E370-46C2-9292-DF51477109D0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6ADD74F0-32C1-40EB-B2F2-075F9C6DFC6E}"/>
              </a:ext>
            </a:extLst>
          </p:cNvPr>
          <p:cNvSpPr/>
          <p:nvPr/>
        </p:nvSpPr>
        <p:spPr>
          <a:xfrm>
            <a:off x="428887" y="5176610"/>
            <a:ext cx="9390303" cy="99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69ED27D5-2EFF-41CC-8381-7614CCA6540E}"/>
              </a:ext>
            </a:extLst>
          </p:cNvPr>
          <p:cNvGrpSpPr/>
          <p:nvPr/>
        </p:nvGrpSpPr>
        <p:grpSpPr>
          <a:xfrm>
            <a:off x="506053" y="5236139"/>
            <a:ext cx="9224398" cy="874737"/>
            <a:chOff x="563926" y="3253567"/>
            <a:chExt cx="8660675" cy="874737"/>
          </a:xfrm>
        </p:grpSpPr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8C62A86E-3439-4569-9BBB-953A790E4CF0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5DE40C39-3D4A-40E3-A580-B0EBBF0E9337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76ABB5AC-8490-4841-957E-196D5867DCEC}"/>
              </a:ext>
            </a:extLst>
          </p:cNvPr>
          <p:cNvGrpSpPr/>
          <p:nvPr/>
        </p:nvGrpSpPr>
        <p:grpSpPr>
          <a:xfrm>
            <a:off x="580687" y="5297955"/>
            <a:ext cx="4479689" cy="758496"/>
            <a:chOff x="563926" y="3253567"/>
            <a:chExt cx="8660675" cy="874737"/>
          </a:xfrm>
        </p:grpSpPr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51EA3A56-B4CC-4342-A4C7-D2A08331A23B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3" name="직사각형 222">
              <a:extLst>
                <a:ext uri="{FF2B5EF4-FFF2-40B4-BE49-F238E27FC236}">
                  <a16:creationId xmlns:a16="http://schemas.microsoft.com/office/drawing/2014/main" id="{B7A6FBC9-C030-4ACB-A879-D1D8853CCFC9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24" name="그룹 223">
            <a:extLst>
              <a:ext uri="{FF2B5EF4-FFF2-40B4-BE49-F238E27FC236}">
                <a16:creationId xmlns:a16="http://schemas.microsoft.com/office/drawing/2014/main" id="{5E5A48A0-0B10-415F-8675-A00F9D68FB79}"/>
              </a:ext>
            </a:extLst>
          </p:cNvPr>
          <p:cNvGrpSpPr/>
          <p:nvPr/>
        </p:nvGrpSpPr>
        <p:grpSpPr>
          <a:xfrm>
            <a:off x="638563" y="5358420"/>
            <a:ext cx="2124094" cy="650039"/>
            <a:chOff x="563926" y="3253567"/>
            <a:chExt cx="8660675" cy="874737"/>
          </a:xfrm>
        </p:grpSpPr>
        <p:sp>
          <p:nvSpPr>
            <p:cNvPr id="225" name="직사각형 224">
              <a:extLst>
                <a:ext uri="{FF2B5EF4-FFF2-40B4-BE49-F238E27FC236}">
                  <a16:creationId xmlns:a16="http://schemas.microsoft.com/office/drawing/2014/main" id="{4AFF23B8-C101-4676-A447-2EBB1DE05B67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6" name="직사각형 225">
              <a:extLst>
                <a:ext uri="{FF2B5EF4-FFF2-40B4-BE49-F238E27FC236}">
                  <a16:creationId xmlns:a16="http://schemas.microsoft.com/office/drawing/2014/main" id="{1C13E361-63B2-46A3-A4F9-549578989D7F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247D6383-7584-49D1-9473-1F1064C52857}"/>
              </a:ext>
            </a:extLst>
          </p:cNvPr>
          <p:cNvGrpSpPr/>
          <p:nvPr/>
        </p:nvGrpSpPr>
        <p:grpSpPr>
          <a:xfrm>
            <a:off x="696436" y="5411573"/>
            <a:ext cx="946299" cy="529542"/>
            <a:chOff x="563926" y="3253567"/>
            <a:chExt cx="8660675" cy="874737"/>
          </a:xfrm>
        </p:grpSpPr>
        <p:sp>
          <p:nvSpPr>
            <p:cNvPr id="228" name="직사각형 227">
              <a:extLst>
                <a:ext uri="{FF2B5EF4-FFF2-40B4-BE49-F238E27FC236}">
                  <a16:creationId xmlns:a16="http://schemas.microsoft.com/office/drawing/2014/main" id="{1A0C3697-C1D1-4745-83CD-B86A2D5CAB65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AADD57C4-9F15-4398-B87C-DDADCC5FDCED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30" name="그룹 229">
            <a:extLst>
              <a:ext uri="{FF2B5EF4-FFF2-40B4-BE49-F238E27FC236}">
                <a16:creationId xmlns:a16="http://schemas.microsoft.com/office/drawing/2014/main" id="{61DD7401-D71C-4F3E-A62E-6E53ACAFB666}"/>
              </a:ext>
            </a:extLst>
          </p:cNvPr>
          <p:cNvGrpSpPr/>
          <p:nvPr/>
        </p:nvGrpSpPr>
        <p:grpSpPr>
          <a:xfrm>
            <a:off x="1758483" y="5424014"/>
            <a:ext cx="946299" cy="529542"/>
            <a:chOff x="563926" y="3253567"/>
            <a:chExt cx="8660675" cy="874737"/>
          </a:xfrm>
        </p:grpSpPr>
        <p:sp>
          <p:nvSpPr>
            <p:cNvPr id="231" name="직사각형 230">
              <a:extLst>
                <a:ext uri="{FF2B5EF4-FFF2-40B4-BE49-F238E27FC236}">
                  <a16:creationId xmlns:a16="http://schemas.microsoft.com/office/drawing/2014/main" id="{2596D0DB-0DD3-4C4C-8E99-C3D00149EE07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2C4D2947-B2A8-41EB-9B0A-0BA86AEC2261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33" name="그룹 232">
            <a:extLst>
              <a:ext uri="{FF2B5EF4-FFF2-40B4-BE49-F238E27FC236}">
                <a16:creationId xmlns:a16="http://schemas.microsoft.com/office/drawing/2014/main" id="{9E179B1D-E179-4364-8324-77AFAD4276B7}"/>
              </a:ext>
            </a:extLst>
          </p:cNvPr>
          <p:cNvGrpSpPr/>
          <p:nvPr/>
        </p:nvGrpSpPr>
        <p:grpSpPr>
          <a:xfrm>
            <a:off x="2878407" y="5354927"/>
            <a:ext cx="2124094" cy="650039"/>
            <a:chOff x="563926" y="3253567"/>
            <a:chExt cx="8660675" cy="874737"/>
          </a:xfrm>
        </p:grpSpPr>
        <p:sp>
          <p:nvSpPr>
            <p:cNvPr id="234" name="직사각형 233">
              <a:extLst>
                <a:ext uri="{FF2B5EF4-FFF2-40B4-BE49-F238E27FC236}">
                  <a16:creationId xmlns:a16="http://schemas.microsoft.com/office/drawing/2014/main" id="{883AAD6B-ED05-4E40-B7E4-5FF4C44970EF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5" name="직사각형 234">
              <a:extLst>
                <a:ext uri="{FF2B5EF4-FFF2-40B4-BE49-F238E27FC236}">
                  <a16:creationId xmlns:a16="http://schemas.microsoft.com/office/drawing/2014/main" id="{1AF6735C-D04A-41EF-9420-C21E3AF15EDF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36" name="그룹 235">
            <a:extLst>
              <a:ext uri="{FF2B5EF4-FFF2-40B4-BE49-F238E27FC236}">
                <a16:creationId xmlns:a16="http://schemas.microsoft.com/office/drawing/2014/main" id="{FA82D364-6C1E-40B3-9391-286BB8128188}"/>
              </a:ext>
            </a:extLst>
          </p:cNvPr>
          <p:cNvGrpSpPr/>
          <p:nvPr/>
        </p:nvGrpSpPr>
        <p:grpSpPr>
          <a:xfrm>
            <a:off x="2936280" y="5408080"/>
            <a:ext cx="946299" cy="529542"/>
            <a:chOff x="563926" y="3253567"/>
            <a:chExt cx="8660675" cy="874737"/>
          </a:xfrm>
        </p:grpSpPr>
        <p:sp>
          <p:nvSpPr>
            <p:cNvPr id="237" name="직사각형 236">
              <a:extLst>
                <a:ext uri="{FF2B5EF4-FFF2-40B4-BE49-F238E27FC236}">
                  <a16:creationId xmlns:a16="http://schemas.microsoft.com/office/drawing/2014/main" id="{8F661E78-3BEF-4639-AD42-95AB9CB85F25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8" name="직사각형 237">
              <a:extLst>
                <a:ext uri="{FF2B5EF4-FFF2-40B4-BE49-F238E27FC236}">
                  <a16:creationId xmlns:a16="http://schemas.microsoft.com/office/drawing/2014/main" id="{F4DB31F6-AA3A-467F-9F73-F0FF2FB438B4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39" name="그룹 238">
            <a:extLst>
              <a:ext uri="{FF2B5EF4-FFF2-40B4-BE49-F238E27FC236}">
                <a16:creationId xmlns:a16="http://schemas.microsoft.com/office/drawing/2014/main" id="{8F6A5204-790E-4467-B87E-8F98F3C2765D}"/>
              </a:ext>
            </a:extLst>
          </p:cNvPr>
          <p:cNvGrpSpPr/>
          <p:nvPr/>
        </p:nvGrpSpPr>
        <p:grpSpPr>
          <a:xfrm>
            <a:off x="3998327" y="5420521"/>
            <a:ext cx="946299" cy="529542"/>
            <a:chOff x="563926" y="3253567"/>
            <a:chExt cx="8660675" cy="874737"/>
          </a:xfrm>
        </p:grpSpPr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129C52AD-7DAC-4869-90A4-DD650F72AD8A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AC93AF56-726B-47A2-8A95-FCC6BE715461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63" name="그룹 262">
            <a:extLst>
              <a:ext uri="{FF2B5EF4-FFF2-40B4-BE49-F238E27FC236}">
                <a16:creationId xmlns:a16="http://schemas.microsoft.com/office/drawing/2014/main" id="{CC5C01D8-4617-4B31-ACC0-267761E50C3F}"/>
              </a:ext>
            </a:extLst>
          </p:cNvPr>
          <p:cNvGrpSpPr/>
          <p:nvPr/>
        </p:nvGrpSpPr>
        <p:grpSpPr>
          <a:xfrm>
            <a:off x="5184507" y="5286680"/>
            <a:ext cx="4479689" cy="758496"/>
            <a:chOff x="563926" y="3253567"/>
            <a:chExt cx="8660675" cy="874737"/>
          </a:xfrm>
        </p:grpSpPr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5134C852-4A26-4568-89C2-D57E7F5808B4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5" name="직사각형 264">
              <a:extLst>
                <a:ext uri="{FF2B5EF4-FFF2-40B4-BE49-F238E27FC236}">
                  <a16:creationId xmlns:a16="http://schemas.microsoft.com/office/drawing/2014/main" id="{D900D3B7-FD90-4B1B-8500-5BCE7D86B600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66" name="그룹 265">
            <a:extLst>
              <a:ext uri="{FF2B5EF4-FFF2-40B4-BE49-F238E27FC236}">
                <a16:creationId xmlns:a16="http://schemas.microsoft.com/office/drawing/2014/main" id="{27267030-2D42-4D60-A8D0-6F08C2EF6480}"/>
              </a:ext>
            </a:extLst>
          </p:cNvPr>
          <p:cNvGrpSpPr/>
          <p:nvPr/>
        </p:nvGrpSpPr>
        <p:grpSpPr>
          <a:xfrm>
            <a:off x="5242383" y="5347145"/>
            <a:ext cx="2124094" cy="650039"/>
            <a:chOff x="563926" y="3253567"/>
            <a:chExt cx="8660675" cy="874737"/>
          </a:xfrm>
        </p:grpSpPr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B9763F03-48C5-4090-A490-8505D0E48B1A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8" name="직사각형 267">
              <a:extLst>
                <a:ext uri="{FF2B5EF4-FFF2-40B4-BE49-F238E27FC236}">
                  <a16:creationId xmlns:a16="http://schemas.microsoft.com/office/drawing/2014/main" id="{79A8EB2D-AA63-47B4-BCCD-279B08DF99FA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69" name="그룹 268">
            <a:extLst>
              <a:ext uri="{FF2B5EF4-FFF2-40B4-BE49-F238E27FC236}">
                <a16:creationId xmlns:a16="http://schemas.microsoft.com/office/drawing/2014/main" id="{25C12434-6A64-4429-9AAE-6F8251229869}"/>
              </a:ext>
            </a:extLst>
          </p:cNvPr>
          <p:cNvGrpSpPr/>
          <p:nvPr/>
        </p:nvGrpSpPr>
        <p:grpSpPr>
          <a:xfrm>
            <a:off x="5300256" y="5400298"/>
            <a:ext cx="946299" cy="529542"/>
            <a:chOff x="563926" y="3253567"/>
            <a:chExt cx="8660675" cy="874737"/>
          </a:xfrm>
        </p:grpSpPr>
        <p:sp>
          <p:nvSpPr>
            <p:cNvPr id="270" name="직사각형 269">
              <a:extLst>
                <a:ext uri="{FF2B5EF4-FFF2-40B4-BE49-F238E27FC236}">
                  <a16:creationId xmlns:a16="http://schemas.microsoft.com/office/drawing/2014/main" id="{66E4C39E-D412-419A-9644-8471BD7D2A5B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1" name="직사각형 270">
              <a:extLst>
                <a:ext uri="{FF2B5EF4-FFF2-40B4-BE49-F238E27FC236}">
                  <a16:creationId xmlns:a16="http://schemas.microsoft.com/office/drawing/2014/main" id="{0AB65C67-21D5-4C34-BADA-8DD9A7D1C0A3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72" name="그룹 271">
            <a:extLst>
              <a:ext uri="{FF2B5EF4-FFF2-40B4-BE49-F238E27FC236}">
                <a16:creationId xmlns:a16="http://schemas.microsoft.com/office/drawing/2014/main" id="{6D253A39-DB61-4712-AD2A-C8FD624F4A5A}"/>
              </a:ext>
            </a:extLst>
          </p:cNvPr>
          <p:cNvGrpSpPr/>
          <p:nvPr/>
        </p:nvGrpSpPr>
        <p:grpSpPr>
          <a:xfrm>
            <a:off x="6362303" y="5412739"/>
            <a:ext cx="946299" cy="529542"/>
            <a:chOff x="563926" y="3253567"/>
            <a:chExt cx="8660675" cy="874737"/>
          </a:xfrm>
        </p:grpSpPr>
        <p:sp>
          <p:nvSpPr>
            <p:cNvPr id="273" name="직사각형 272">
              <a:extLst>
                <a:ext uri="{FF2B5EF4-FFF2-40B4-BE49-F238E27FC236}">
                  <a16:creationId xmlns:a16="http://schemas.microsoft.com/office/drawing/2014/main" id="{F1C053F3-FA88-40B0-88F9-00117FE40ABA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7FB03684-BEC9-4ABC-93F7-64FBAD8CD00D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75" name="그룹 274">
            <a:extLst>
              <a:ext uri="{FF2B5EF4-FFF2-40B4-BE49-F238E27FC236}">
                <a16:creationId xmlns:a16="http://schemas.microsoft.com/office/drawing/2014/main" id="{75E48D97-AFAD-47A8-A250-B43DF5518398}"/>
              </a:ext>
            </a:extLst>
          </p:cNvPr>
          <p:cNvGrpSpPr/>
          <p:nvPr/>
        </p:nvGrpSpPr>
        <p:grpSpPr>
          <a:xfrm>
            <a:off x="7482227" y="5343652"/>
            <a:ext cx="2124094" cy="650039"/>
            <a:chOff x="563926" y="3253567"/>
            <a:chExt cx="8660675" cy="874737"/>
          </a:xfrm>
        </p:grpSpPr>
        <p:sp>
          <p:nvSpPr>
            <p:cNvPr id="276" name="직사각형 275">
              <a:extLst>
                <a:ext uri="{FF2B5EF4-FFF2-40B4-BE49-F238E27FC236}">
                  <a16:creationId xmlns:a16="http://schemas.microsoft.com/office/drawing/2014/main" id="{1D81ECE7-7231-4CEE-BF26-ADDF9428E914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7" name="직사각형 276">
              <a:extLst>
                <a:ext uri="{FF2B5EF4-FFF2-40B4-BE49-F238E27FC236}">
                  <a16:creationId xmlns:a16="http://schemas.microsoft.com/office/drawing/2014/main" id="{CA278318-4879-4D9E-A0F3-496C43E37BEA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78" name="그룹 277">
            <a:extLst>
              <a:ext uri="{FF2B5EF4-FFF2-40B4-BE49-F238E27FC236}">
                <a16:creationId xmlns:a16="http://schemas.microsoft.com/office/drawing/2014/main" id="{CCC2206B-DE1A-445B-A624-F083277E8C0E}"/>
              </a:ext>
            </a:extLst>
          </p:cNvPr>
          <p:cNvGrpSpPr/>
          <p:nvPr/>
        </p:nvGrpSpPr>
        <p:grpSpPr>
          <a:xfrm>
            <a:off x="7540100" y="5396805"/>
            <a:ext cx="946299" cy="529542"/>
            <a:chOff x="563926" y="3253567"/>
            <a:chExt cx="8660675" cy="874737"/>
          </a:xfrm>
        </p:grpSpPr>
        <p:sp>
          <p:nvSpPr>
            <p:cNvPr id="279" name="직사각형 278">
              <a:extLst>
                <a:ext uri="{FF2B5EF4-FFF2-40B4-BE49-F238E27FC236}">
                  <a16:creationId xmlns:a16="http://schemas.microsoft.com/office/drawing/2014/main" id="{B82FE2FD-6E3C-4FAF-9DC5-944B91C5CB92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0" name="직사각형 279">
              <a:extLst>
                <a:ext uri="{FF2B5EF4-FFF2-40B4-BE49-F238E27FC236}">
                  <a16:creationId xmlns:a16="http://schemas.microsoft.com/office/drawing/2014/main" id="{55CFDDD1-8A31-4F35-9FE7-69F0F45BF720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81" name="그룹 280">
            <a:extLst>
              <a:ext uri="{FF2B5EF4-FFF2-40B4-BE49-F238E27FC236}">
                <a16:creationId xmlns:a16="http://schemas.microsoft.com/office/drawing/2014/main" id="{0C827E86-5466-459C-8491-D1D72EA24876}"/>
              </a:ext>
            </a:extLst>
          </p:cNvPr>
          <p:cNvGrpSpPr/>
          <p:nvPr/>
        </p:nvGrpSpPr>
        <p:grpSpPr>
          <a:xfrm>
            <a:off x="8602147" y="5409246"/>
            <a:ext cx="946299" cy="529542"/>
            <a:chOff x="563926" y="3253567"/>
            <a:chExt cx="8660675" cy="874737"/>
          </a:xfrm>
        </p:grpSpPr>
        <p:sp>
          <p:nvSpPr>
            <p:cNvPr id="282" name="직사각형 281">
              <a:extLst>
                <a:ext uri="{FF2B5EF4-FFF2-40B4-BE49-F238E27FC236}">
                  <a16:creationId xmlns:a16="http://schemas.microsoft.com/office/drawing/2014/main" id="{DFED3DD1-53B7-447C-85DD-76B8CD05349E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3" name="직사각형 282">
              <a:extLst>
                <a:ext uri="{FF2B5EF4-FFF2-40B4-BE49-F238E27FC236}">
                  <a16:creationId xmlns:a16="http://schemas.microsoft.com/office/drawing/2014/main" id="{0819213C-148F-4CCA-BB75-380C3F4292F2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4449873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합성곱</a:t>
            </a: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풀링 구현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합성곱 구현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E03F93-8F9B-4A79-A2DD-06EFA53F3154}"/>
              </a:ext>
            </a:extLst>
          </p:cNvPr>
          <p:cNvSpPr txBox="1"/>
          <p:nvPr/>
        </p:nvSpPr>
        <p:spPr>
          <a:xfrm>
            <a:off x="2154813" y="2561289"/>
            <a:ext cx="5570756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pt-BR" altLang="ko-KR">
                <a:solidFill>
                  <a:schemeClr val="tx1"/>
                </a:solidFill>
                <a:latin typeface="Consolas" panose="020B0609020204030204" pitchFamily="49" charset="0"/>
              </a:rPr>
              <a:t>col[:, :, 0, 0, :, :] = img[:, :, 0:2:1, 0:2:1]</a:t>
            </a:r>
          </a:p>
          <a:p>
            <a:pPr algn="l"/>
            <a:r>
              <a:rPr lang="pt-BR" altLang="ko-KR">
                <a:solidFill>
                  <a:schemeClr val="tx1"/>
                </a:solidFill>
                <a:latin typeface="Consolas" panose="020B0609020204030204" pitchFamily="49" charset="0"/>
              </a:rPr>
              <a:t>col[:, :, 0, 1, :, :] = img[:, :, 0:2:1, 1:3:1]</a:t>
            </a:r>
          </a:p>
          <a:p>
            <a:pPr algn="l"/>
            <a:r>
              <a:rPr lang="pt-BR" altLang="ko-KR">
                <a:solidFill>
                  <a:schemeClr val="tx1"/>
                </a:solidFill>
                <a:latin typeface="Consolas" panose="020B0609020204030204" pitchFamily="49" charset="0"/>
              </a:rPr>
              <a:t>col[:, :, 1, 0, :, :] = img[:, :, 1:3:1, 0:2:1]</a:t>
            </a:r>
          </a:p>
          <a:p>
            <a:pPr algn="l"/>
            <a:r>
              <a:rPr lang="pt-BR" altLang="ko-KR">
                <a:solidFill>
                  <a:schemeClr val="tx1"/>
                </a:solidFill>
                <a:latin typeface="Consolas" panose="020B0609020204030204" pitchFamily="49" charset="0"/>
              </a:rPr>
              <a:t>col[:, :, 1, 1, :, :] = img[:, :, 1:3:1, 1:3:1]</a:t>
            </a:r>
            <a:endParaRPr lang="en-US" altLang="ko-KR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03C3540-BF97-450B-9FFB-04474B83BA0C}"/>
              </a:ext>
            </a:extLst>
          </p:cNvPr>
          <p:cNvSpPr txBox="1"/>
          <p:nvPr/>
        </p:nvSpPr>
        <p:spPr>
          <a:xfrm>
            <a:off x="1948136" y="867019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,3,3)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706A4E0-C0A7-4F41-86E2-67B020254F44}"/>
              </a:ext>
            </a:extLst>
          </p:cNvPr>
          <p:cNvSpPr/>
          <p:nvPr/>
        </p:nvSpPr>
        <p:spPr>
          <a:xfrm>
            <a:off x="6480720" y="120557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82FEC34-DEA6-4CC9-A517-425DBAF94B5A}"/>
              </a:ext>
            </a:extLst>
          </p:cNvPr>
          <p:cNvSpPr/>
          <p:nvPr/>
        </p:nvSpPr>
        <p:spPr>
          <a:xfrm>
            <a:off x="6827961" y="120557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6B0E6E4-5E89-48AD-8715-5F4183DEAF45}"/>
              </a:ext>
            </a:extLst>
          </p:cNvPr>
          <p:cNvSpPr/>
          <p:nvPr/>
        </p:nvSpPr>
        <p:spPr>
          <a:xfrm>
            <a:off x="6480720" y="1552814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F881486-96FC-42B1-9AFF-FF11EB3F401D}"/>
              </a:ext>
            </a:extLst>
          </p:cNvPr>
          <p:cNvSpPr/>
          <p:nvPr/>
        </p:nvSpPr>
        <p:spPr>
          <a:xfrm>
            <a:off x="6827961" y="1552814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A80A725-3877-4C99-9BA3-B5D9B4BE3482}"/>
              </a:ext>
            </a:extLst>
          </p:cNvPr>
          <p:cNvSpPr txBox="1"/>
          <p:nvPr/>
        </p:nvSpPr>
        <p:spPr>
          <a:xfrm>
            <a:off x="4047822" y="828404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3399FF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,2,2)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83D851F-A9AE-4B22-9851-DF5E489E86F6}"/>
              </a:ext>
            </a:extLst>
          </p:cNvPr>
          <p:cNvSpPr txBox="1"/>
          <p:nvPr/>
        </p:nvSpPr>
        <p:spPr>
          <a:xfrm>
            <a:off x="6304428" y="838921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3399FF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,2,2)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1BAC8A4E-2D27-45B3-9CAB-AA116A18E8AA}"/>
              </a:ext>
            </a:extLst>
          </p:cNvPr>
          <p:cNvSpPr/>
          <p:nvPr/>
        </p:nvSpPr>
        <p:spPr>
          <a:xfrm>
            <a:off x="1265370" y="121118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6EA727D-9E99-4364-B1F5-9FD5A8550F3E}"/>
              </a:ext>
            </a:extLst>
          </p:cNvPr>
          <p:cNvSpPr/>
          <p:nvPr/>
        </p:nvSpPr>
        <p:spPr>
          <a:xfrm>
            <a:off x="1612611" y="121118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17B6747-E69C-4CB8-BFC0-4352F9D3041B}"/>
              </a:ext>
            </a:extLst>
          </p:cNvPr>
          <p:cNvSpPr/>
          <p:nvPr/>
        </p:nvSpPr>
        <p:spPr>
          <a:xfrm>
            <a:off x="1959852" y="121118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8CA10D6-05D5-47D0-AE1E-EEA1E04D0ADF}"/>
              </a:ext>
            </a:extLst>
          </p:cNvPr>
          <p:cNvSpPr/>
          <p:nvPr/>
        </p:nvSpPr>
        <p:spPr>
          <a:xfrm>
            <a:off x="1265370" y="155842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D3FC2B9-3F21-4D88-A439-011F0EB34D84}"/>
              </a:ext>
            </a:extLst>
          </p:cNvPr>
          <p:cNvSpPr/>
          <p:nvPr/>
        </p:nvSpPr>
        <p:spPr>
          <a:xfrm>
            <a:off x="1612611" y="155842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787A99FD-787C-4EFB-A31D-5185DCF2A7D0}"/>
              </a:ext>
            </a:extLst>
          </p:cNvPr>
          <p:cNvSpPr/>
          <p:nvPr/>
        </p:nvSpPr>
        <p:spPr>
          <a:xfrm>
            <a:off x="1959852" y="155842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028095B-D97E-4354-833E-E43A78734149}"/>
              </a:ext>
            </a:extLst>
          </p:cNvPr>
          <p:cNvSpPr/>
          <p:nvPr/>
        </p:nvSpPr>
        <p:spPr>
          <a:xfrm>
            <a:off x="1265370" y="190566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C2162E6-547B-4B73-8469-DBB0974E8C46}"/>
              </a:ext>
            </a:extLst>
          </p:cNvPr>
          <p:cNvSpPr/>
          <p:nvPr/>
        </p:nvSpPr>
        <p:spPr>
          <a:xfrm>
            <a:off x="1612611" y="190566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4C48B16-B515-4FB1-B149-6FEB60666486}"/>
              </a:ext>
            </a:extLst>
          </p:cNvPr>
          <p:cNvSpPr/>
          <p:nvPr/>
        </p:nvSpPr>
        <p:spPr>
          <a:xfrm>
            <a:off x="1959852" y="190566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26BBCE20-7797-4F67-A382-9ED967A03A4C}"/>
              </a:ext>
            </a:extLst>
          </p:cNvPr>
          <p:cNvGrpSpPr/>
          <p:nvPr/>
        </p:nvGrpSpPr>
        <p:grpSpPr>
          <a:xfrm>
            <a:off x="1265370" y="1211186"/>
            <a:ext cx="694482" cy="694482"/>
            <a:chOff x="6898511" y="2734964"/>
            <a:chExt cx="694482" cy="694482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E819E1DC-A6AD-40EE-B15D-831E969D0943}"/>
                </a:ext>
              </a:extLst>
            </p:cNvPr>
            <p:cNvSpPr/>
            <p:nvPr/>
          </p:nvSpPr>
          <p:spPr>
            <a:xfrm>
              <a:off x="6898511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A18804A6-A177-4FC8-880C-6724AB27B556}"/>
                </a:ext>
              </a:extLst>
            </p:cNvPr>
            <p:cNvSpPr/>
            <p:nvPr/>
          </p:nvSpPr>
          <p:spPr>
            <a:xfrm>
              <a:off x="7245752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7229CE99-2932-42E6-80F6-D845A85B5AAC}"/>
                </a:ext>
              </a:extLst>
            </p:cNvPr>
            <p:cNvSpPr/>
            <p:nvPr/>
          </p:nvSpPr>
          <p:spPr>
            <a:xfrm>
              <a:off x="6898511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FF1B0908-AD7F-425B-8B3F-7BEA31888C37}"/>
                </a:ext>
              </a:extLst>
            </p:cNvPr>
            <p:cNvSpPr/>
            <p:nvPr/>
          </p:nvSpPr>
          <p:spPr>
            <a:xfrm>
              <a:off x="7245752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E4C9E165-0D1E-4DDD-828C-4D0BFED21A21}"/>
              </a:ext>
            </a:extLst>
          </p:cNvPr>
          <p:cNvSpPr/>
          <p:nvPr/>
        </p:nvSpPr>
        <p:spPr>
          <a:xfrm>
            <a:off x="2459928" y="120557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9E084412-8B4F-4468-98EB-3D3B9960DAD3}"/>
              </a:ext>
            </a:extLst>
          </p:cNvPr>
          <p:cNvSpPr/>
          <p:nvPr/>
        </p:nvSpPr>
        <p:spPr>
          <a:xfrm>
            <a:off x="2807169" y="120557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0CACA8C7-3E21-4521-B8D1-63B7D76C71DA}"/>
              </a:ext>
            </a:extLst>
          </p:cNvPr>
          <p:cNvSpPr/>
          <p:nvPr/>
        </p:nvSpPr>
        <p:spPr>
          <a:xfrm>
            <a:off x="3154410" y="120557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C53E69ED-09AF-4483-BE92-178E6EF57DA2}"/>
              </a:ext>
            </a:extLst>
          </p:cNvPr>
          <p:cNvSpPr/>
          <p:nvPr/>
        </p:nvSpPr>
        <p:spPr>
          <a:xfrm>
            <a:off x="2459928" y="1552814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2D0F84F-93EF-45B1-847B-DCC5A22A6113}"/>
              </a:ext>
            </a:extLst>
          </p:cNvPr>
          <p:cNvSpPr/>
          <p:nvPr/>
        </p:nvSpPr>
        <p:spPr>
          <a:xfrm>
            <a:off x="2807169" y="1552814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F2E472A-D81D-4822-B5E4-075DB3535A66}"/>
              </a:ext>
            </a:extLst>
          </p:cNvPr>
          <p:cNvSpPr/>
          <p:nvPr/>
        </p:nvSpPr>
        <p:spPr>
          <a:xfrm>
            <a:off x="3154410" y="1552814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2BBBBAC3-6EAC-4B77-BB84-6E191E6AA246}"/>
              </a:ext>
            </a:extLst>
          </p:cNvPr>
          <p:cNvSpPr/>
          <p:nvPr/>
        </p:nvSpPr>
        <p:spPr>
          <a:xfrm>
            <a:off x="2459928" y="1900055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F64CFA9E-904C-464D-B885-D69117C71DC7}"/>
              </a:ext>
            </a:extLst>
          </p:cNvPr>
          <p:cNvSpPr/>
          <p:nvPr/>
        </p:nvSpPr>
        <p:spPr>
          <a:xfrm>
            <a:off x="2807169" y="1900055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06351A24-47E6-48B2-ADAE-B9FB298CB752}"/>
              </a:ext>
            </a:extLst>
          </p:cNvPr>
          <p:cNvSpPr/>
          <p:nvPr/>
        </p:nvSpPr>
        <p:spPr>
          <a:xfrm>
            <a:off x="3154410" y="1900055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17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B8063D6C-4C64-4E76-AFCF-FEEFA3FC8AF0}"/>
              </a:ext>
            </a:extLst>
          </p:cNvPr>
          <p:cNvGrpSpPr/>
          <p:nvPr/>
        </p:nvGrpSpPr>
        <p:grpSpPr>
          <a:xfrm>
            <a:off x="2459928" y="1205573"/>
            <a:ext cx="694482" cy="694482"/>
            <a:chOff x="6898511" y="2734964"/>
            <a:chExt cx="694482" cy="694482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75E19100-241A-46BA-BB0B-1D1515705922}"/>
                </a:ext>
              </a:extLst>
            </p:cNvPr>
            <p:cNvSpPr/>
            <p:nvPr/>
          </p:nvSpPr>
          <p:spPr>
            <a:xfrm>
              <a:off x="6898511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662A143C-DBDE-496D-9451-320323963C89}"/>
                </a:ext>
              </a:extLst>
            </p:cNvPr>
            <p:cNvSpPr/>
            <p:nvPr/>
          </p:nvSpPr>
          <p:spPr>
            <a:xfrm>
              <a:off x="7245752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DC39DE2E-DB3C-4330-94B7-F4215B750601}"/>
                </a:ext>
              </a:extLst>
            </p:cNvPr>
            <p:cNvSpPr/>
            <p:nvPr/>
          </p:nvSpPr>
          <p:spPr>
            <a:xfrm>
              <a:off x="6898511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54A2CDEA-9BF5-4B0B-A611-036F245BBF40}"/>
                </a:ext>
              </a:extLst>
            </p:cNvPr>
            <p:cNvSpPr/>
            <p:nvPr/>
          </p:nvSpPr>
          <p:spPr>
            <a:xfrm>
              <a:off x="7245752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FD5764F6-C097-483C-8056-A8329F952EDC}"/>
              </a:ext>
            </a:extLst>
          </p:cNvPr>
          <p:cNvSpPr/>
          <p:nvPr/>
        </p:nvSpPr>
        <p:spPr>
          <a:xfrm>
            <a:off x="4117224" y="117176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8D277788-D0DF-49E1-8BFD-6297279C5D5F}"/>
              </a:ext>
            </a:extLst>
          </p:cNvPr>
          <p:cNvSpPr/>
          <p:nvPr/>
        </p:nvSpPr>
        <p:spPr>
          <a:xfrm>
            <a:off x="4464465" y="117176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8E5BDFD8-BF26-4D6B-A99E-C96DCB5FDC50}"/>
              </a:ext>
            </a:extLst>
          </p:cNvPr>
          <p:cNvSpPr/>
          <p:nvPr/>
        </p:nvSpPr>
        <p:spPr>
          <a:xfrm>
            <a:off x="4117224" y="1519004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BB8F76BA-6B28-47F0-95FC-3B9648C70A77}"/>
              </a:ext>
            </a:extLst>
          </p:cNvPr>
          <p:cNvSpPr/>
          <p:nvPr/>
        </p:nvSpPr>
        <p:spPr>
          <a:xfrm>
            <a:off x="4464465" y="1519004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F26DEC20-BFBB-4C5B-8BB5-9C3274C38F0C}"/>
              </a:ext>
            </a:extLst>
          </p:cNvPr>
          <p:cNvSpPr/>
          <p:nvPr/>
        </p:nvSpPr>
        <p:spPr>
          <a:xfrm>
            <a:off x="4863585" y="117081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444546BC-275E-4412-871F-063BC4BA124D}"/>
              </a:ext>
            </a:extLst>
          </p:cNvPr>
          <p:cNvSpPr/>
          <p:nvPr/>
        </p:nvSpPr>
        <p:spPr>
          <a:xfrm>
            <a:off x="5210826" y="117081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609FC7BD-88D3-4654-87A1-93BA88B16D35}"/>
              </a:ext>
            </a:extLst>
          </p:cNvPr>
          <p:cNvSpPr/>
          <p:nvPr/>
        </p:nvSpPr>
        <p:spPr>
          <a:xfrm>
            <a:off x="4863585" y="151805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FFC9A9DE-25BC-47E8-AB2E-B672D7AD09F7}"/>
              </a:ext>
            </a:extLst>
          </p:cNvPr>
          <p:cNvSpPr/>
          <p:nvPr/>
        </p:nvSpPr>
        <p:spPr>
          <a:xfrm>
            <a:off x="5210826" y="151805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DDEFAC9B-722B-40EB-B632-E8CA11C04F50}"/>
              </a:ext>
            </a:extLst>
          </p:cNvPr>
          <p:cNvSpPr/>
          <p:nvPr/>
        </p:nvSpPr>
        <p:spPr>
          <a:xfrm>
            <a:off x="347241" y="4045528"/>
            <a:ext cx="9549114" cy="21846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24AFEBB5-3879-4F62-83A8-479491B15880}"/>
              </a:ext>
            </a:extLst>
          </p:cNvPr>
          <p:cNvSpPr/>
          <p:nvPr/>
        </p:nvSpPr>
        <p:spPr>
          <a:xfrm>
            <a:off x="428887" y="4111441"/>
            <a:ext cx="9390303" cy="99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FF0F4267-0C65-4282-AF0D-8B389EFE7843}"/>
              </a:ext>
            </a:extLst>
          </p:cNvPr>
          <p:cNvGrpSpPr/>
          <p:nvPr/>
        </p:nvGrpSpPr>
        <p:grpSpPr>
          <a:xfrm>
            <a:off x="506053" y="4170970"/>
            <a:ext cx="9224398" cy="874737"/>
            <a:chOff x="563926" y="3253567"/>
            <a:chExt cx="8660675" cy="874737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23E91CFE-3905-4462-8A45-E50DE475D5A7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7603DC99-A3E7-4CD2-A44B-021169E2F2AD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3687B23C-E7C3-4D71-A903-D3E62C2970FE}"/>
              </a:ext>
            </a:extLst>
          </p:cNvPr>
          <p:cNvGrpSpPr/>
          <p:nvPr/>
        </p:nvGrpSpPr>
        <p:grpSpPr>
          <a:xfrm>
            <a:off x="580687" y="4232786"/>
            <a:ext cx="4479689" cy="758496"/>
            <a:chOff x="563926" y="3253567"/>
            <a:chExt cx="8660675" cy="874737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332F1CCC-9FB5-4D92-9EF5-5175BFC87CDC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807501E9-8D65-486F-9E5B-09E69E71106B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E3057E6E-FB07-4394-AC6C-5B96677E1D02}"/>
              </a:ext>
            </a:extLst>
          </p:cNvPr>
          <p:cNvGrpSpPr/>
          <p:nvPr/>
        </p:nvGrpSpPr>
        <p:grpSpPr>
          <a:xfrm>
            <a:off x="638563" y="4293251"/>
            <a:ext cx="2124094" cy="650039"/>
            <a:chOff x="563926" y="3253567"/>
            <a:chExt cx="8660675" cy="874737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3DB938DC-160C-43E5-B2DF-467AF8D4DF58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2EE7BA22-3CFF-4B96-9CAA-3FA7DB31B0D6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1A905B9C-653F-4936-915A-6BF3AC2F5D3F}"/>
              </a:ext>
            </a:extLst>
          </p:cNvPr>
          <p:cNvGrpSpPr/>
          <p:nvPr/>
        </p:nvGrpSpPr>
        <p:grpSpPr>
          <a:xfrm>
            <a:off x="696436" y="4346404"/>
            <a:ext cx="946299" cy="529542"/>
            <a:chOff x="563926" y="3253567"/>
            <a:chExt cx="8660675" cy="874737"/>
          </a:xfrm>
        </p:grpSpPr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2576F8C6-38BA-42CA-96C9-E5CA73A81320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916B913B-2442-4FB8-8BCC-5ECE249D28CA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36041F8C-94ED-4D1B-84C5-E40EFF76C375}"/>
              </a:ext>
            </a:extLst>
          </p:cNvPr>
          <p:cNvGrpSpPr/>
          <p:nvPr/>
        </p:nvGrpSpPr>
        <p:grpSpPr>
          <a:xfrm>
            <a:off x="1758483" y="4358845"/>
            <a:ext cx="946299" cy="529542"/>
            <a:chOff x="563926" y="3253567"/>
            <a:chExt cx="8660675" cy="874737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90ED3FDE-2538-4300-A32B-CBF60A8B597D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06C03B20-917C-447D-96FC-37AA8C3F2F03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E3F107F3-892B-483A-BC22-B552C9CE0E51}"/>
              </a:ext>
            </a:extLst>
          </p:cNvPr>
          <p:cNvGrpSpPr/>
          <p:nvPr/>
        </p:nvGrpSpPr>
        <p:grpSpPr>
          <a:xfrm>
            <a:off x="2878407" y="4289758"/>
            <a:ext cx="2124094" cy="650039"/>
            <a:chOff x="563926" y="3253567"/>
            <a:chExt cx="8660675" cy="874737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8A0D287B-1C44-4883-85C7-33FAE78CE641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26BD5DA1-A3EA-424B-9A19-B08CDA6FD753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27A42814-C3BD-48B9-94CE-020F5B865141}"/>
              </a:ext>
            </a:extLst>
          </p:cNvPr>
          <p:cNvGrpSpPr/>
          <p:nvPr/>
        </p:nvGrpSpPr>
        <p:grpSpPr>
          <a:xfrm>
            <a:off x="2936280" y="4342911"/>
            <a:ext cx="946299" cy="529542"/>
            <a:chOff x="563926" y="3253567"/>
            <a:chExt cx="8660675" cy="874737"/>
          </a:xfrm>
        </p:grpSpPr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246F3F3B-F27D-4AC4-B270-E753F4818402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374B25E8-C938-4E54-B12C-7B34115A3A81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1DDE5BFA-718C-4399-953F-04CBA5354F48}"/>
              </a:ext>
            </a:extLst>
          </p:cNvPr>
          <p:cNvGrpSpPr/>
          <p:nvPr/>
        </p:nvGrpSpPr>
        <p:grpSpPr>
          <a:xfrm>
            <a:off x="3998327" y="4355352"/>
            <a:ext cx="946299" cy="529542"/>
            <a:chOff x="563926" y="3253567"/>
            <a:chExt cx="8660675" cy="874737"/>
          </a:xfrm>
        </p:grpSpPr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2A1F9C98-6ACD-45F2-9A87-D0196E544B87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37170C4B-9EFE-412B-9EA4-4AD67B4FDC91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D90B5F71-8945-45C8-8818-4E8280A86BED}"/>
              </a:ext>
            </a:extLst>
          </p:cNvPr>
          <p:cNvGrpSpPr/>
          <p:nvPr/>
        </p:nvGrpSpPr>
        <p:grpSpPr>
          <a:xfrm>
            <a:off x="5184507" y="4221511"/>
            <a:ext cx="4479689" cy="758496"/>
            <a:chOff x="563926" y="3253567"/>
            <a:chExt cx="8660675" cy="874737"/>
          </a:xfrm>
        </p:grpSpPr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B8169698-ECCA-4C76-9817-BB363403B1A0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7F23FECE-A761-4447-BA4C-9926FA53346B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5EDDBF54-B038-4C0D-BF43-7649E95A2D59}"/>
              </a:ext>
            </a:extLst>
          </p:cNvPr>
          <p:cNvGrpSpPr/>
          <p:nvPr/>
        </p:nvGrpSpPr>
        <p:grpSpPr>
          <a:xfrm>
            <a:off x="5242383" y="4281976"/>
            <a:ext cx="2124094" cy="650039"/>
            <a:chOff x="563926" y="3253567"/>
            <a:chExt cx="8660675" cy="874737"/>
          </a:xfrm>
        </p:grpSpPr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ED3C6FAA-E983-4EA5-A134-6F933E33C20A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3973AE95-A671-4EEC-AA5B-F714FC236518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4C6168ED-602A-463E-B1FE-F9E1B0A8509B}"/>
              </a:ext>
            </a:extLst>
          </p:cNvPr>
          <p:cNvGrpSpPr/>
          <p:nvPr/>
        </p:nvGrpSpPr>
        <p:grpSpPr>
          <a:xfrm>
            <a:off x="5300256" y="4335129"/>
            <a:ext cx="946299" cy="529542"/>
            <a:chOff x="563926" y="3253567"/>
            <a:chExt cx="8660675" cy="874737"/>
          </a:xfrm>
        </p:grpSpPr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FFEF9C1F-8BFE-4A8D-8506-8D430A5100E2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B4D27779-6D51-4761-B21F-403B4AA94440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AAF53B53-75CE-43E3-AC9E-A9CDE079CD9D}"/>
              </a:ext>
            </a:extLst>
          </p:cNvPr>
          <p:cNvGrpSpPr/>
          <p:nvPr/>
        </p:nvGrpSpPr>
        <p:grpSpPr>
          <a:xfrm>
            <a:off x="6362303" y="4347570"/>
            <a:ext cx="946299" cy="529542"/>
            <a:chOff x="563926" y="3253567"/>
            <a:chExt cx="8660675" cy="874737"/>
          </a:xfrm>
        </p:grpSpPr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0B71F114-B9A9-4408-ABC1-734AE6C85C97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A08D8DE4-B422-4605-AEA6-5D7390B41196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520996F3-8612-4393-AD76-8AFBDFD67FA5}"/>
              </a:ext>
            </a:extLst>
          </p:cNvPr>
          <p:cNvGrpSpPr/>
          <p:nvPr/>
        </p:nvGrpSpPr>
        <p:grpSpPr>
          <a:xfrm>
            <a:off x="7482227" y="4278483"/>
            <a:ext cx="2124094" cy="650039"/>
            <a:chOff x="563926" y="3253567"/>
            <a:chExt cx="8660675" cy="874737"/>
          </a:xfrm>
        </p:grpSpPr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852370B7-9D0E-40C3-9544-A85C98727B49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7FE67AD1-C03A-4621-92C4-1160DF52AF1C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38D5C989-0345-4615-BF9A-70A444866B74}"/>
              </a:ext>
            </a:extLst>
          </p:cNvPr>
          <p:cNvGrpSpPr/>
          <p:nvPr/>
        </p:nvGrpSpPr>
        <p:grpSpPr>
          <a:xfrm>
            <a:off x="7540100" y="4331636"/>
            <a:ext cx="946299" cy="529542"/>
            <a:chOff x="563926" y="3253567"/>
            <a:chExt cx="8660675" cy="874737"/>
          </a:xfrm>
        </p:grpSpPr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01D30A6E-917F-42EA-BC84-1D598539BFDC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2F5278EE-61C0-4CA5-BE53-6A1BC4E1DF68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7F413259-033B-4D98-AEFA-2D2F3053EFE1}"/>
              </a:ext>
            </a:extLst>
          </p:cNvPr>
          <p:cNvGrpSpPr/>
          <p:nvPr/>
        </p:nvGrpSpPr>
        <p:grpSpPr>
          <a:xfrm>
            <a:off x="8602147" y="4344077"/>
            <a:ext cx="946299" cy="529542"/>
            <a:chOff x="563926" y="3253567"/>
            <a:chExt cx="8660675" cy="874737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0190CAD8-578E-4445-96E5-5F291D07A516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CBF45FB3-B9D3-4E07-8B48-2DA6B99E1216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7CA3B289-87D8-4402-AF5F-0BA7F7CF4876}"/>
              </a:ext>
            </a:extLst>
          </p:cNvPr>
          <p:cNvSpPr/>
          <p:nvPr/>
        </p:nvSpPr>
        <p:spPr>
          <a:xfrm>
            <a:off x="428887" y="5176610"/>
            <a:ext cx="9390303" cy="99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71E8CB47-6C4E-40F6-9590-60A8AF157D68}"/>
              </a:ext>
            </a:extLst>
          </p:cNvPr>
          <p:cNvGrpSpPr/>
          <p:nvPr/>
        </p:nvGrpSpPr>
        <p:grpSpPr>
          <a:xfrm>
            <a:off x="506053" y="5236139"/>
            <a:ext cx="9224398" cy="874737"/>
            <a:chOff x="563926" y="3253567"/>
            <a:chExt cx="8660675" cy="874737"/>
          </a:xfrm>
        </p:grpSpPr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51B0DA41-84C9-41E6-87B4-7A5A8D973333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FE180DBD-934C-4F93-A228-D29207A6970B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939156FE-6696-4063-8512-E0AED663BDC8}"/>
              </a:ext>
            </a:extLst>
          </p:cNvPr>
          <p:cNvGrpSpPr/>
          <p:nvPr/>
        </p:nvGrpSpPr>
        <p:grpSpPr>
          <a:xfrm>
            <a:off x="580687" y="5297955"/>
            <a:ext cx="4479689" cy="758496"/>
            <a:chOff x="563926" y="3253567"/>
            <a:chExt cx="8660675" cy="874737"/>
          </a:xfrm>
        </p:grpSpPr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1643D9A6-0A96-42C1-846C-6FA7A7A74DE1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3" name="직사각형 222">
              <a:extLst>
                <a:ext uri="{FF2B5EF4-FFF2-40B4-BE49-F238E27FC236}">
                  <a16:creationId xmlns:a16="http://schemas.microsoft.com/office/drawing/2014/main" id="{CDF5699E-64B3-4C05-A965-D6687389DF89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24" name="그룹 223">
            <a:extLst>
              <a:ext uri="{FF2B5EF4-FFF2-40B4-BE49-F238E27FC236}">
                <a16:creationId xmlns:a16="http://schemas.microsoft.com/office/drawing/2014/main" id="{662A0721-BF61-4135-A22E-6A93D0341C48}"/>
              </a:ext>
            </a:extLst>
          </p:cNvPr>
          <p:cNvGrpSpPr/>
          <p:nvPr/>
        </p:nvGrpSpPr>
        <p:grpSpPr>
          <a:xfrm>
            <a:off x="638563" y="5358420"/>
            <a:ext cx="2124094" cy="650039"/>
            <a:chOff x="563926" y="3253567"/>
            <a:chExt cx="8660675" cy="874737"/>
          </a:xfrm>
        </p:grpSpPr>
        <p:sp>
          <p:nvSpPr>
            <p:cNvPr id="225" name="직사각형 224">
              <a:extLst>
                <a:ext uri="{FF2B5EF4-FFF2-40B4-BE49-F238E27FC236}">
                  <a16:creationId xmlns:a16="http://schemas.microsoft.com/office/drawing/2014/main" id="{50B61EAF-D896-46C1-B755-AE5C8E2B27C9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6" name="직사각형 225">
              <a:extLst>
                <a:ext uri="{FF2B5EF4-FFF2-40B4-BE49-F238E27FC236}">
                  <a16:creationId xmlns:a16="http://schemas.microsoft.com/office/drawing/2014/main" id="{F77F6EEE-BFA0-4515-B2BC-5CF10702DCB8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4CA2A2A7-1380-4EA8-B446-1D4E2A15277C}"/>
              </a:ext>
            </a:extLst>
          </p:cNvPr>
          <p:cNvGrpSpPr/>
          <p:nvPr/>
        </p:nvGrpSpPr>
        <p:grpSpPr>
          <a:xfrm>
            <a:off x="696436" y="5411573"/>
            <a:ext cx="946299" cy="529542"/>
            <a:chOff x="563926" y="3253567"/>
            <a:chExt cx="8660675" cy="874737"/>
          </a:xfrm>
        </p:grpSpPr>
        <p:sp>
          <p:nvSpPr>
            <p:cNvPr id="228" name="직사각형 227">
              <a:extLst>
                <a:ext uri="{FF2B5EF4-FFF2-40B4-BE49-F238E27FC236}">
                  <a16:creationId xmlns:a16="http://schemas.microsoft.com/office/drawing/2014/main" id="{683EEE73-DC88-4DDD-93B1-0E7AF0ADEEFE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115710DF-5EAA-4A5C-A78D-8B347187D8C4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30" name="그룹 229">
            <a:extLst>
              <a:ext uri="{FF2B5EF4-FFF2-40B4-BE49-F238E27FC236}">
                <a16:creationId xmlns:a16="http://schemas.microsoft.com/office/drawing/2014/main" id="{52B8ACBE-9AF5-4C43-AFEA-C1BB663145AA}"/>
              </a:ext>
            </a:extLst>
          </p:cNvPr>
          <p:cNvGrpSpPr/>
          <p:nvPr/>
        </p:nvGrpSpPr>
        <p:grpSpPr>
          <a:xfrm>
            <a:off x="1758483" y="5424014"/>
            <a:ext cx="946299" cy="529542"/>
            <a:chOff x="563926" y="3253567"/>
            <a:chExt cx="8660675" cy="874737"/>
          </a:xfrm>
        </p:grpSpPr>
        <p:sp>
          <p:nvSpPr>
            <p:cNvPr id="231" name="직사각형 230">
              <a:extLst>
                <a:ext uri="{FF2B5EF4-FFF2-40B4-BE49-F238E27FC236}">
                  <a16:creationId xmlns:a16="http://schemas.microsoft.com/office/drawing/2014/main" id="{46C58E10-9DF4-4AB9-A50D-D083D499D0A9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430387EC-3E4E-4E80-9E64-F537DA630275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33" name="그룹 232">
            <a:extLst>
              <a:ext uri="{FF2B5EF4-FFF2-40B4-BE49-F238E27FC236}">
                <a16:creationId xmlns:a16="http://schemas.microsoft.com/office/drawing/2014/main" id="{DCA34E58-69B4-4328-AD7D-1156C11B84EC}"/>
              </a:ext>
            </a:extLst>
          </p:cNvPr>
          <p:cNvGrpSpPr/>
          <p:nvPr/>
        </p:nvGrpSpPr>
        <p:grpSpPr>
          <a:xfrm>
            <a:off x="2878407" y="5354927"/>
            <a:ext cx="2124094" cy="650039"/>
            <a:chOff x="563926" y="3253567"/>
            <a:chExt cx="8660675" cy="874737"/>
          </a:xfrm>
        </p:grpSpPr>
        <p:sp>
          <p:nvSpPr>
            <p:cNvPr id="234" name="직사각형 233">
              <a:extLst>
                <a:ext uri="{FF2B5EF4-FFF2-40B4-BE49-F238E27FC236}">
                  <a16:creationId xmlns:a16="http://schemas.microsoft.com/office/drawing/2014/main" id="{FFC99012-7FA0-410C-913F-895E22AEED2E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5" name="직사각형 234">
              <a:extLst>
                <a:ext uri="{FF2B5EF4-FFF2-40B4-BE49-F238E27FC236}">
                  <a16:creationId xmlns:a16="http://schemas.microsoft.com/office/drawing/2014/main" id="{33806D81-A239-4DED-AB19-7A103D4476FD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36" name="그룹 235">
            <a:extLst>
              <a:ext uri="{FF2B5EF4-FFF2-40B4-BE49-F238E27FC236}">
                <a16:creationId xmlns:a16="http://schemas.microsoft.com/office/drawing/2014/main" id="{FB597044-5413-487D-8BBB-5EB3C1EF1B96}"/>
              </a:ext>
            </a:extLst>
          </p:cNvPr>
          <p:cNvGrpSpPr/>
          <p:nvPr/>
        </p:nvGrpSpPr>
        <p:grpSpPr>
          <a:xfrm>
            <a:off x="2936280" y="5408080"/>
            <a:ext cx="946299" cy="529542"/>
            <a:chOff x="563926" y="3253567"/>
            <a:chExt cx="8660675" cy="874737"/>
          </a:xfrm>
        </p:grpSpPr>
        <p:sp>
          <p:nvSpPr>
            <p:cNvPr id="237" name="직사각형 236">
              <a:extLst>
                <a:ext uri="{FF2B5EF4-FFF2-40B4-BE49-F238E27FC236}">
                  <a16:creationId xmlns:a16="http://schemas.microsoft.com/office/drawing/2014/main" id="{46BB0988-4514-4FB3-97B1-D91AF59B6D01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8" name="직사각형 237">
              <a:extLst>
                <a:ext uri="{FF2B5EF4-FFF2-40B4-BE49-F238E27FC236}">
                  <a16:creationId xmlns:a16="http://schemas.microsoft.com/office/drawing/2014/main" id="{D025828E-5E79-458F-AECD-C76DD417E91B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39" name="그룹 238">
            <a:extLst>
              <a:ext uri="{FF2B5EF4-FFF2-40B4-BE49-F238E27FC236}">
                <a16:creationId xmlns:a16="http://schemas.microsoft.com/office/drawing/2014/main" id="{620763C7-BAE0-4E1F-93FE-90A0687BB6E6}"/>
              </a:ext>
            </a:extLst>
          </p:cNvPr>
          <p:cNvGrpSpPr/>
          <p:nvPr/>
        </p:nvGrpSpPr>
        <p:grpSpPr>
          <a:xfrm>
            <a:off x="3998327" y="5420521"/>
            <a:ext cx="946299" cy="529542"/>
            <a:chOff x="563926" y="3253567"/>
            <a:chExt cx="8660675" cy="874737"/>
          </a:xfrm>
        </p:grpSpPr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B27CBC42-87C5-4801-B858-9CAD69567635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9337A360-0331-4E9D-8190-971A63539807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63" name="그룹 262">
            <a:extLst>
              <a:ext uri="{FF2B5EF4-FFF2-40B4-BE49-F238E27FC236}">
                <a16:creationId xmlns:a16="http://schemas.microsoft.com/office/drawing/2014/main" id="{EA19DF8E-4FEF-4EA9-97C0-AA6368DF6C3C}"/>
              </a:ext>
            </a:extLst>
          </p:cNvPr>
          <p:cNvGrpSpPr/>
          <p:nvPr/>
        </p:nvGrpSpPr>
        <p:grpSpPr>
          <a:xfrm>
            <a:off x="5184507" y="5286680"/>
            <a:ext cx="4479689" cy="758496"/>
            <a:chOff x="563926" y="3253567"/>
            <a:chExt cx="8660675" cy="874737"/>
          </a:xfrm>
        </p:grpSpPr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9896DF04-716D-42A0-9D47-C2898AEF5A72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5" name="직사각형 264">
              <a:extLst>
                <a:ext uri="{FF2B5EF4-FFF2-40B4-BE49-F238E27FC236}">
                  <a16:creationId xmlns:a16="http://schemas.microsoft.com/office/drawing/2014/main" id="{12525DFF-3AC2-422F-8016-CFF47AE8DC95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66" name="그룹 265">
            <a:extLst>
              <a:ext uri="{FF2B5EF4-FFF2-40B4-BE49-F238E27FC236}">
                <a16:creationId xmlns:a16="http://schemas.microsoft.com/office/drawing/2014/main" id="{27D37C76-1FDB-4338-95F9-6D5AD6AD1F9F}"/>
              </a:ext>
            </a:extLst>
          </p:cNvPr>
          <p:cNvGrpSpPr/>
          <p:nvPr/>
        </p:nvGrpSpPr>
        <p:grpSpPr>
          <a:xfrm>
            <a:off x="5242383" y="5347145"/>
            <a:ext cx="2124094" cy="650039"/>
            <a:chOff x="563926" y="3253567"/>
            <a:chExt cx="8660675" cy="874737"/>
          </a:xfrm>
        </p:grpSpPr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CA6F5EE8-55C2-4D76-A6FA-D9B643A3C9E6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8" name="직사각형 267">
              <a:extLst>
                <a:ext uri="{FF2B5EF4-FFF2-40B4-BE49-F238E27FC236}">
                  <a16:creationId xmlns:a16="http://schemas.microsoft.com/office/drawing/2014/main" id="{3A948CEA-48D6-48E2-B861-9C8F23A560A3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69" name="그룹 268">
            <a:extLst>
              <a:ext uri="{FF2B5EF4-FFF2-40B4-BE49-F238E27FC236}">
                <a16:creationId xmlns:a16="http://schemas.microsoft.com/office/drawing/2014/main" id="{D79352E9-A671-4B42-A410-44729CD9DEBE}"/>
              </a:ext>
            </a:extLst>
          </p:cNvPr>
          <p:cNvGrpSpPr/>
          <p:nvPr/>
        </p:nvGrpSpPr>
        <p:grpSpPr>
          <a:xfrm>
            <a:off x="5300256" y="5400298"/>
            <a:ext cx="946299" cy="529542"/>
            <a:chOff x="563926" y="3253567"/>
            <a:chExt cx="8660675" cy="874737"/>
          </a:xfrm>
        </p:grpSpPr>
        <p:sp>
          <p:nvSpPr>
            <p:cNvPr id="270" name="직사각형 269">
              <a:extLst>
                <a:ext uri="{FF2B5EF4-FFF2-40B4-BE49-F238E27FC236}">
                  <a16:creationId xmlns:a16="http://schemas.microsoft.com/office/drawing/2014/main" id="{B0025652-37F1-4255-823A-E2ABA09F2E86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1" name="직사각형 270">
              <a:extLst>
                <a:ext uri="{FF2B5EF4-FFF2-40B4-BE49-F238E27FC236}">
                  <a16:creationId xmlns:a16="http://schemas.microsoft.com/office/drawing/2014/main" id="{88FE8106-A12E-4428-A8D2-9CA6CD58D43A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72" name="그룹 271">
            <a:extLst>
              <a:ext uri="{FF2B5EF4-FFF2-40B4-BE49-F238E27FC236}">
                <a16:creationId xmlns:a16="http://schemas.microsoft.com/office/drawing/2014/main" id="{B4ADAC74-4905-4D7A-9C22-6166DB762B58}"/>
              </a:ext>
            </a:extLst>
          </p:cNvPr>
          <p:cNvGrpSpPr/>
          <p:nvPr/>
        </p:nvGrpSpPr>
        <p:grpSpPr>
          <a:xfrm>
            <a:off x="6362303" y="5412739"/>
            <a:ext cx="946299" cy="529542"/>
            <a:chOff x="563926" y="3253567"/>
            <a:chExt cx="8660675" cy="874737"/>
          </a:xfrm>
        </p:grpSpPr>
        <p:sp>
          <p:nvSpPr>
            <p:cNvPr id="273" name="직사각형 272">
              <a:extLst>
                <a:ext uri="{FF2B5EF4-FFF2-40B4-BE49-F238E27FC236}">
                  <a16:creationId xmlns:a16="http://schemas.microsoft.com/office/drawing/2014/main" id="{8F937A3E-A851-4916-8276-A872F2172BF7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8B4DC609-BF0F-42E9-9A2F-9A337F5F1918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75" name="그룹 274">
            <a:extLst>
              <a:ext uri="{FF2B5EF4-FFF2-40B4-BE49-F238E27FC236}">
                <a16:creationId xmlns:a16="http://schemas.microsoft.com/office/drawing/2014/main" id="{22EAB549-E49B-48D3-9B53-610A96CA3130}"/>
              </a:ext>
            </a:extLst>
          </p:cNvPr>
          <p:cNvGrpSpPr/>
          <p:nvPr/>
        </p:nvGrpSpPr>
        <p:grpSpPr>
          <a:xfrm>
            <a:off x="7482227" y="5343652"/>
            <a:ext cx="2124094" cy="650039"/>
            <a:chOff x="563926" y="3253567"/>
            <a:chExt cx="8660675" cy="874737"/>
          </a:xfrm>
        </p:grpSpPr>
        <p:sp>
          <p:nvSpPr>
            <p:cNvPr id="276" name="직사각형 275">
              <a:extLst>
                <a:ext uri="{FF2B5EF4-FFF2-40B4-BE49-F238E27FC236}">
                  <a16:creationId xmlns:a16="http://schemas.microsoft.com/office/drawing/2014/main" id="{9C9BCD88-CB23-4995-9F76-48BD03203062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7" name="직사각형 276">
              <a:extLst>
                <a:ext uri="{FF2B5EF4-FFF2-40B4-BE49-F238E27FC236}">
                  <a16:creationId xmlns:a16="http://schemas.microsoft.com/office/drawing/2014/main" id="{3B8CD63B-672F-4B85-93A5-E8A084D65B53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78" name="그룹 277">
            <a:extLst>
              <a:ext uri="{FF2B5EF4-FFF2-40B4-BE49-F238E27FC236}">
                <a16:creationId xmlns:a16="http://schemas.microsoft.com/office/drawing/2014/main" id="{A378041C-10F4-43FF-B3D7-60144AAF6D6D}"/>
              </a:ext>
            </a:extLst>
          </p:cNvPr>
          <p:cNvGrpSpPr/>
          <p:nvPr/>
        </p:nvGrpSpPr>
        <p:grpSpPr>
          <a:xfrm>
            <a:off x="7540100" y="5396805"/>
            <a:ext cx="946299" cy="529542"/>
            <a:chOff x="563926" y="3253567"/>
            <a:chExt cx="8660675" cy="874737"/>
          </a:xfrm>
        </p:grpSpPr>
        <p:sp>
          <p:nvSpPr>
            <p:cNvPr id="279" name="직사각형 278">
              <a:extLst>
                <a:ext uri="{FF2B5EF4-FFF2-40B4-BE49-F238E27FC236}">
                  <a16:creationId xmlns:a16="http://schemas.microsoft.com/office/drawing/2014/main" id="{D41041D3-83D8-4ACD-B4E2-A5E88AE60C37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0" name="직사각형 279">
              <a:extLst>
                <a:ext uri="{FF2B5EF4-FFF2-40B4-BE49-F238E27FC236}">
                  <a16:creationId xmlns:a16="http://schemas.microsoft.com/office/drawing/2014/main" id="{E07BF0AF-A44B-46E3-89C8-9C018CDD1EAE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81" name="그룹 280">
            <a:extLst>
              <a:ext uri="{FF2B5EF4-FFF2-40B4-BE49-F238E27FC236}">
                <a16:creationId xmlns:a16="http://schemas.microsoft.com/office/drawing/2014/main" id="{CC3CC139-DD1B-4E8D-890B-69EFB4C9D6C4}"/>
              </a:ext>
            </a:extLst>
          </p:cNvPr>
          <p:cNvGrpSpPr/>
          <p:nvPr/>
        </p:nvGrpSpPr>
        <p:grpSpPr>
          <a:xfrm>
            <a:off x="8602147" y="5409246"/>
            <a:ext cx="946299" cy="529542"/>
            <a:chOff x="563926" y="3253567"/>
            <a:chExt cx="8660675" cy="874737"/>
          </a:xfrm>
        </p:grpSpPr>
        <p:sp>
          <p:nvSpPr>
            <p:cNvPr id="282" name="직사각형 281">
              <a:extLst>
                <a:ext uri="{FF2B5EF4-FFF2-40B4-BE49-F238E27FC236}">
                  <a16:creationId xmlns:a16="http://schemas.microsoft.com/office/drawing/2014/main" id="{FE24431C-441F-4BBD-9E75-FE5BB1F5F531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3" name="직사각형 282">
              <a:extLst>
                <a:ext uri="{FF2B5EF4-FFF2-40B4-BE49-F238E27FC236}">
                  <a16:creationId xmlns:a16="http://schemas.microsoft.com/office/drawing/2014/main" id="{5A80F271-8FD1-41D3-8DB7-059C8CE41FE5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1081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1557CD7E-6907-436A-B719-B90C53B0C6AB}"/>
              </a:ext>
            </a:extLst>
          </p:cNvPr>
          <p:cNvGrpSpPr/>
          <p:nvPr/>
        </p:nvGrpSpPr>
        <p:grpSpPr>
          <a:xfrm>
            <a:off x="216154" y="1808578"/>
            <a:ext cx="980949" cy="980948"/>
            <a:chOff x="405340" y="3647889"/>
            <a:chExt cx="980949" cy="980948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D37DD84C-EB36-4BC5-B475-550AFE882F90}"/>
                </a:ext>
              </a:extLst>
            </p:cNvPr>
            <p:cNvSpPr/>
            <p:nvPr/>
          </p:nvSpPr>
          <p:spPr>
            <a:xfrm>
              <a:off x="405340" y="3647889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178E57F2-C23E-4A7B-97B3-1CDDE32AA696}"/>
                </a:ext>
              </a:extLst>
            </p:cNvPr>
            <p:cNvSpPr/>
            <p:nvPr/>
          </p:nvSpPr>
          <p:spPr>
            <a:xfrm>
              <a:off x="650577" y="3647889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BBB137CA-80E1-4EF7-9CBC-65D2D8A6F1B2}"/>
                </a:ext>
              </a:extLst>
            </p:cNvPr>
            <p:cNvSpPr/>
            <p:nvPr/>
          </p:nvSpPr>
          <p:spPr>
            <a:xfrm>
              <a:off x="895815" y="3647889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8F3FE88B-6121-4D48-9010-4BCDCF8C4332}"/>
                </a:ext>
              </a:extLst>
            </p:cNvPr>
            <p:cNvSpPr/>
            <p:nvPr/>
          </p:nvSpPr>
          <p:spPr>
            <a:xfrm>
              <a:off x="405340" y="3893126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C0CA7222-C63F-4105-8B20-057D921CF804}"/>
                </a:ext>
              </a:extLst>
            </p:cNvPr>
            <p:cNvSpPr/>
            <p:nvPr/>
          </p:nvSpPr>
          <p:spPr>
            <a:xfrm>
              <a:off x="650577" y="3893126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7F102948-4547-49A5-BE7E-5057CCBE7EBC}"/>
                </a:ext>
              </a:extLst>
            </p:cNvPr>
            <p:cNvSpPr/>
            <p:nvPr/>
          </p:nvSpPr>
          <p:spPr>
            <a:xfrm>
              <a:off x="895815" y="3893126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BD83D861-31EB-4541-95F3-9C477B5CAFA0}"/>
                </a:ext>
              </a:extLst>
            </p:cNvPr>
            <p:cNvSpPr/>
            <p:nvPr/>
          </p:nvSpPr>
          <p:spPr>
            <a:xfrm>
              <a:off x="405340" y="4138364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7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AC5EFFD8-120A-4962-9CD8-FAD97C83A345}"/>
                </a:ext>
              </a:extLst>
            </p:cNvPr>
            <p:cNvSpPr/>
            <p:nvPr/>
          </p:nvSpPr>
          <p:spPr>
            <a:xfrm>
              <a:off x="650577" y="4138364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7FD01978-9C05-4B16-A7B3-BDCC2C363C1C}"/>
                </a:ext>
              </a:extLst>
            </p:cNvPr>
            <p:cNvSpPr/>
            <p:nvPr/>
          </p:nvSpPr>
          <p:spPr>
            <a:xfrm>
              <a:off x="895815" y="4138364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9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529C0BFB-30D0-4D64-9E6A-6B22E0068E85}"/>
                </a:ext>
              </a:extLst>
            </p:cNvPr>
            <p:cNvSpPr/>
            <p:nvPr/>
          </p:nvSpPr>
          <p:spPr>
            <a:xfrm>
              <a:off x="1141052" y="3647889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EF88AA53-34B8-4635-9F8E-2B82C32CDDEA}"/>
                </a:ext>
              </a:extLst>
            </p:cNvPr>
            <p:cNvSpPr/>
            <p:nvPr/>
          </p:nvSpPr>
          <p:spPr>
            <a:xfrm>
              <a:off x="1141052" y="3893126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76B95FE4-F0D0-4757-BDF1-1028D2DC8079}"/>
                </a:ext>
              </a:extLst>
            </p:cNvPr>
            <p:cNvSpPr/>
            <p:nvPr/>
          </p:nvSpPr>
          <p:spPr>
            <a:xfrm>
              <a:off x="1141052" y="4138364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D193DE70-E0F1-457A-8223-2D0349ADCE30}"/>
                </a:ext>
              </a:extLst>
            </p:cNvPr>
            <p:cNvSpPr/>
            <p:nvPr/>
          </p:nvSpPr>
          <p:spPr>
            <a:xfrm>
              <a:off x="405340" y="4383600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72E7FCCA-17D8-4AE4-875B-5180E3FF0B12}"/>
                </a:ext>
              </a:extLst>
            </p:cNvPr>
            <p:cNvSpPr/>
            <p:nvPr/>
          </p:nvSpPr>
          <p:spPr>
            <a:xfrm>
              <a:off x="650577" y="4383600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8EFDD7CA-9AE6-4521-9A52-05B1395C7BCB}"/>
                </a:ext>
              </a:extLst>
            </p:cNvPr>
            <p:cNvSpPr/>
            <p:nvPr/>
          </p:nvSpPr>
          <p:spPr>
            <a:xfrm>
              <a:off x="895815" y="4383600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B3E0A46E-B048-416A-9198-E9F71B8E6A0F}"/>
                </a:ext>
              </a:extLst>
            </p:cNvPr>
            <p:cNvSpPr/>
            <p:nvPr/>
          </p:nvSpPr>
          <p:spPr>
            <a:xfrm>
              <a:off x="1141052" y="4383600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CA7D42-9171-4D1E-B949-2EC45E46093A}"/>
              </a:ext>
            </a:extLst>
          </p:cNvPr>
          <p:cNvSpPr txBox="1"/>
          <p:nvPr/>
        </p:nvSpPr>
        <p:spPr>
          <a:xfrm>
            <a:off x="517097" y="1055984"/>
            <a:ext cx="2850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</a:t>
            </a:r>
            <a:r>
              <a:rPr lang="ko-KR" altLang="en-US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차원 배열에서 </a:t>
            </a:r>
            <a:r>
              <a:rPr lang="en-US" altLang="ko-KR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same padding</a:t>
            </a:r>
            <a:endParaRPr lang="ko-KR" altLang="en-US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C5AD9AA-9A70-46CF-877A-29CEAD5B0F8E}"/>
              </a:ext>
            </a:extLst>
          </p:cNvPr>
          <p:cNvSpPr/>
          <p:nvPr/>
        </p:nvSpPr>
        <p:spPr>
          <a:xfrm>
            <a:off x="207778" y="1811980"/>
            <a:ext cx="490475" cy="490475"/>
          </a:xfrm>
          <a:prstGeom prst="rect">
            <a:avLst/>
          </a:prstGeom>
          <a:noFill/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AF31CAA6-1A2A-42D4-99EA-25DBA1F6BA41}"/>
              </a:ext>
            </a:extLst>
          </p:cNvPr>
          <p:cNvSpPr/>
          <p:nvPr/>
        </p:nvSpPr>
        <p:spPr>
          <a:xfrm>
            <a:off x="410070" y="3615637"/>
            <a:ext cx="8938347" cy="307777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fr-FR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correlate2d(x, w, mode='same')</a:t>
            </a:r>
            <a:endParaRPr lang="en-US" altLang="ko-KR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9C29501C-A643-4B19-A3D5-CE55A1B31FF3}"/>
              </a:ext>
            </a:extLst>
          </p:cNvPr>
          <p:cNvGrpSpPr/>
          <p:nvPr/>
        </p:nvGrpSpPr>
        <p:grpSpPr>
          <a:xfrm>
            <a:off x="1351272" y="1808578"/>
            <a:ext cx="980949" cy="980948"/>
            <a:chOff x="405340" y="3647889"/>
            <a:chExt cx="980949" cy="980948"/>
          </a:xfrm>
        </p:grpSpPr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6D0488C8-1B0C-4890-815D-02BABBABA86D}"/>
                </a:ext>
              </a:extLst>
            </p:cNvPr>
            <p:cNvSpPr/>
            <p:nvPr/>
          </p:nvSpPr>
          <p:spPr>
            <a:xfrm>
              <a:off x="405340" y="3647889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C0D12F0C-9435-4655-93B8-C52E3116FED3}"/>
                </a:ext>
              </a:extLst>
            </p:cNvPr>
            <p:cNvSpPr/>
            <p:nvPr/>
          </p:nvSpPr>
          <p:spPr>
            <a:xfrm>
              <a:off x="650577" y="3647889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6D9A7ADC-1EAA-4C66-AF54-AF632A649BC6}"/>
                </a:ext>
              </a:extLst>
            </p:cNvPr>
            <p:cNvSpPr/>
            <p:nvPr/>
          </p:nvSpPr>
          <p:spPr>
            <a:xfrm>
              <a:off x="895815" y="3647889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73B05DEA-150E-4B96-90F1-7BCFDEF2E643}"/>
                </a:ext>
              </a:extLst>
            </p:cNvPr>
            <p:cNvSpPr/>
            <p:nvPr/>
          </p:nvSpPr>
          <p:spPr>
            <a:xfrm>
              <a:off x="405340" y="3893126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485FCF3E-0848-40E0-9975-E748ABA31CDD}"/>
                </a:ext>
              </a:extLst>
            </p:cNvPr>
            <p:cNvSpPr/>
            <p:nvPr/>
          </p:nvSpPr>
          <p:spPr>
            <a:xfrm>
              <a:off x="650577" y="3893126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B8CBA349-03A0-4EC7-84F5-9B69A7B3A6AA}"/>
                </a:ext>
              </a:extLst>
            </p:cNvPr>
            <p:cNvSpPr/>
            <p:nvPr/>
          </p:nvSpPr>
          <p:spPr>
            <a:xfrm>
              <a:off x="895815" y="3893126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996718D3-6F9F-4B60-ABC8-EFAFBA10BB62}"/>
                </a:ext>
              </a:extLst>
            </p:cNvPr>
            <p:cNvSpPr/>
            <p:nvPr/>
          </p:nvSpPr>
          <p:spPr>
            <a:xfrm>
              <a:off x="405340" y="4138364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7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10637093-EF68-4D0A-80FF-CF2D5226BEE8}"/>
                </a:ext>
              </a:extLst>
            </p:cNvPr>
            <p:cNvSpPr/>
            <p:nvPr/>
          </p:nvSpPr>
          <p:spPr>
            <a:xfrm>
              <a:off x="650577" y="4138364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D6CC12F9-4176-4E17-8D2A-103A84FD167C}"/>
                </a:ext>
              </a:extLst>
            </p:cNvPr>
            <p:cNvSpPr/>
            <p:nvPr/>
          </p:nvSpPr>
          <p:spPr>
            <a:xfrm>
              <a:off x="895815" y="4138364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9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4E1D7085-985D-43F5-A1C6-6079BAEF44A7}"/>
                </a:ext>
              </a:extLst>
            </p:cNvPr>
            <p:cNvSpPr/>
            <p:nvPr/>
          </p:nvSpPr>
          <p:spPr>
            <a:xfrm>
              <a:off x="1141052" y="3647889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7C67F7A2-C61C-481E-971A-F6E289EED269}"/>
                </a:ext>
              </a:extLst>
            </p:cNvPr>
            <p:cNvSpPr/>
            <p:nvPr/>
          </p:nvSpPr>
          <p:spPr>
            <a:xfrm>
              <a:off x="1141052" y="3893126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A33BA464-1FB5-4E80-BCFD-7CDF03783D83}"/>
                </a:ext>
              </a:extLst>
            </p:cNvPr>
            <p:cNvSpPr/>
            <p:nvPr/>
          </p:nvSpPr>
          <p:spPr>
            <a:xfrm>
              <a:off x="1141052" y="4138364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CA64055D-A8B7-437F-AEFE-6BD832E20D32}"/>
                </a:ext>
              </a:extLst>
            </p:cNvPr>
            <p:cNvSpPr/>
            <p:nvPr/>
          </p:nvSpPr>
          <p:spPr>
            <a:xfrm>
              <a:off x="405340" y="4383600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6D3DAA1F-DBA3-4F6E-BAA9-807434D5EBF7}"/>
                </a:ext>
              </a:extLst>
            </p:cNvPr>
            <p:cNvSpPr/>
            <p:nvPr/>
          </p:nvSpPr>
          <p:spPr>
            <a:xfrm>
              <a:off x="650577" y="4383600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C3C6D1F6-00E4-4976-B937-4012FD8E6433}"/>
                </a:ext>
              </a:extLst>
            </p:cNvPr>
            <p:cNvSpPr/>
            <p:nvPr/>
          </p:nvSpPr>
          <p:spPr>
            <a:xfrm>
              <a:off x="895815" y="4383600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D0EBCA88-5A18-4494-AC34-BB39A5D4D0D5}"/>
                </a:ext>
              </a:extLst>
            </p:cNvPr>
            <p:cNvSpPr/>
            <p:nvPr/>
          </p:nvSpPr>
          <p:spPr>
            <a:xfrm>
              <a:off x="1141052" y="4383600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A51B3C9B-01F4-4DFF-81E9-CAC05B17FA5A}"/>
              </a:ext>
            </a:extLst>
          </p:cNvPr>
          <p:cNvSpPr/>
          <p:nvPr/>
        </p:nvSpPr>
        <p:spPr>
          <a:xfrm>
            <a:off x="1597194" y="1808577"/>
            <a:ext cx="490475" cy="490475"/>
          </a:xfrm>
          <a:prstGeom prst="rect">
            <a:avLst/>
          </a:prstGeom>
          <a:noFill/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036F3EB6-0820-494C-A1B3-7B4CD65321FC}"/>
              </a:ext>
            </a:extLst>
          </p:cNvPr>
          <p:cNvGrpSpPr/>
          <p:nvPr/>
        </p:nvGrpSpPr>
        <p:grpSpPr>
          <a:xfrm>
            <a:off x="2486390" y="1808578"/>
            <a:ext cx="980949" cy="980948"/>
            <a:chOff x="405340" y="3647889"/>
            <a:chExt cx="980949" cy="980948"/>
          </a:xfrm>
        </p:grpSpPr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47401107-B042-4B42-9CC7-BC6688F40E60}"/>
                </a:ext>
              </a:extLst>
            </p:cNvPr>
            <p:cNvSpPr/>
            <p:nvPr/>
          </p:nvSpPr>
          <p:spPr>
            <a:xfrm>
              <a:off x="405340" y="3647889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4E58AA09-84CB-47FC-88CA-29ECFDD34EA9}"/>
                </a:ext>
              </a:extLst>
            </p:cNvPr>
            <p:cNvSpPr/>
            <p:nvPr/>
          </p:nvSpPr>
          <p:spPr>
            <a:xfrm>
              <a:off x="650577" y="3647889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B73D81E1-284D-43A9-9977-342C9269010C}"/>
                </a:ext>
              </a:extLst>
            </p:cNvPr>
            <p:cNvSpPr/>
            <p:nvPr/>
          </p:nvSpPr>
          <p:spPr>
            <a:xfrm>
              <a:off x="895815" y="3647889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1EFA3AB9-984D-4589-A459-69622CEA3611}"/>
                </a:ext>
              </a:extLst>
            </p:cNvPr>
            <p:cNvSpPr/>
            <p:nvPr/>
          </p:nvSpPr>
          <p:spPr>
            <a:xfrm>
              <a:off x="405340" y="3893126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C3C3EB10-80CA-4E7E-9616-3609BD0BBCDF}"/>
                </a:ext>
              </a:extLst>
            </p:cNvPr>
            <p:cNvSpPr/>
            <p:nvPr/>
          </p:nvSpPr>
          <p:spPr>
            <a:xfrm>
              <a:off x="650577" y="3893126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349C0532-B3CB-4EAC-8B41-139B9EC21626}"/>
                </a:ext>
              </a:extLst>
            </p:cNvPr>
            <p:cNvSpPr/>
            <p:nvPr/>
          </p:nvSpPr>
          <p:spPr>
            <a:xfrm>
              <a:off x="895815" y="3893126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F0D15ADA-B1E4-47C7-BF2D-F6D8504F3893}"/>
                </a:ext>
              </a:extLst>
            </p:cNvPr>
            <p:cNvSpPr/>
            <p:nvPr/>
          </p:nvSpPr>
          <p:spPr>
            <a:xfrm>
              <a:off x="405340" y="4138364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7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FCF19872-A37D-4FAA-848B-C2CD799F076D}"/>
                </a:ext>
              </a:extLst>
            </p:cNvPr>
            <p:cNvSpPr/>
            <p:nvPr/>
          </p:nvSpPr>
          <p:spPr>
            <a:xfrm>
              <a:off x="650577" y="4138364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12622367-99F0-43BF-A75F-35A54F890072}"/>
                </a:ext>
              </a:extLst>
            </p:cNvPr>
            <p:cNvSpPr/>
            <p:nvPr/>
          </p:nvSpPr>
          <p:spPr>
            <a:xfrm>
              <a:off x="895815" y="4138364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9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CAC44165-F7CF-4183-B95D-D8D2EC8E45BD}"/>
                </a:ext>
              </a:extLst>
            </p:cNvPr>
            <p:cNvSpPr/>
            <p:nvPr/>
          </p:nvSpPr>
          <p:spPr>
            <a:xfrm>
              <a:off x="1141052" y="3647889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C6AF95CA-7DB9-47A1-924D-008566492F27}"/>
                </a:ext>
              </a:extLst>
            </p:cNvPr>
            <p:cNvSpPr/>
            <p:nvPr/>
          </p:nvSpPr>
          <p:spPr>
            <a:xfrm>
              <a:off x="1141052" y="3893126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F5D9D6E8-679B-4C5A-94A2-18D692468A2F}"/>
                </a:ext>
              </a:extLst>
            </p:cNvPr>
            <p:cNvSpPr/>
            <p:nvPr/>
          </p:nvSpPr>
          <p:spPr>
            <a:xfrm>
              <a:off x="1141052" y="4138364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3DAF3E85-9FC1-471D-8B22-1498D04DE063}"/>
                </a:ext>
              </a:extLst>
            </p:cNvPr>
            <p:cNvSpPr/>
            <p:nvPr/>
          </p:nvSpPr>
          <p:spPr>
            <a:xfrm>
              <a:off x="405340" y="4383600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18994654-6938-41B0-9592-71B3259E1210}"/>
                </a:ext>
              </a:extLst>
            </p:cNvPr>
            <p:cNvSpPr/>
            <p:nvPr/>
          </p:nvSpPr>
          <p:spPr>
            <a:xfrm>
              <a:off x="650577" y="4383600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FE11602A-FC3D-4AC2-B3E9-B27F1A0FACE3}"/>
                </a:ext>
              </a:extLst>
            </p:cNvPr>
            <p:cNvSpPr/>
            <p:nvPr/>
          </p:nvSpPr>
          <p:spPr>
            <a:xfrm>
              <a:off x="895815" y="4383600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6EC9688B-F53D-4CA3-A45C-5607F229B653}"/>
                </a:ext>
              </a:extLst>
            </p:cNvPr>
            <p:cNvSpPr/>
            <p:nvPr/>
          </p:nvSpPr>
          <p:spPr>
            <a:xfrm>
              <a:off x="1141052" y="4383600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5392BF3B-EF32-41BF-8575-6326F98D8F96}"/>
              </a:ext>
            </a:extLst>
          </p:cNvPr>
          <p:cNvSpPr/>
          <p:nvPr/>
        </p:nvSpPr>
        <p:spPr>
          <a:xfrm>
            <a:off x="2976865" y="1811119"/>
            <a:ext cx="490475" cy="490475"/>
          </a:xfrm>
          <a:prstGeom prst="rect">
            <a:avLst/>
          </a:prstGeom>
          <a:noFill/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07" name="그룹 206">
            <a:extLst>
              <a:ext uri="{FF2B5EF4-FFF2-40B4-BE49-F238E27FC236}">
                <a16:creationId xmlns:a16="http://schemas.microsoft.com/office/drawing/2014/main" id="{B1B229BB-D89F-4461-9A43-CF81E425B82B}"/>
              </a:ext>
            </a:extLst>
          </p:cNvPr>
          <p:cNvGrpSpPr/>
          <p:nvPr/>
        </p:nvGrpSpPr>
        <p:grpSpPr>
          <a:xfrm>
            <a:off x="3621508" y="1808578"/>
            <a:ext cx="980949" cy="980948"/>
            <a:chOff x="405340" y="3647889"/>
            <a:chExt cx="980949" cy="980948"/>
          </a:xfrm>
        </p:grpSpPr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876899A0-6FF2-4FBD-8283-CD76F12F6984}"/>
                </a:ext>
              </a:extLst>
            </p:cNvPr>
            <p:cNvSpPr/>
            <p:nvPr/>
          </p:nvSpPr>
          <p:spPr>
            <a:xfrm>
              <a:off x="405340" y="3647889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918FBBF9-ED98-433D-B49D-39C231E2488B}"/>
                </a:ext>
              </a:extLst>
            </p:cNvPr>
            <p:cNvSpPr/>
            <p:nvPr/>
          </p:nvSpPr>
          <p:spPr>
            <a:xfrm>
              <a:off x="650577" y="3647889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11465029-854D-4FDD-B1FC-928FDAFD56A1}"/>
                </a:ext>
              </a:extLst>
            </p:cNvPr>
            <p:cNvSpPr/>
            <p:nvPr/>
          </p:nvSpPr>
          <p:spPr>
            <a:xfrm>
              <a:off x="895815" y="3647889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3F212458-6823-4B0D-A21D-CA05F76D3DAF}"/>
                </a:ext>
              </a:extLst>
            </p:cNvPr>
            <p:cNvSpPr/>
            <p:nvPr/>
          </p:nvSpPr>
          <p:spPr>
            <a:xfrm>
              <a:off x="405340" y="3893126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671A6995-4B9B-4EB5-A669-5AE393F8AE83}"/>
                </a:ext>
              </a:extLst>
            </p:cNvPr>
            <p:cNvSpPr/>
            <p:nvPr/>
          </p:nvSpPr>
          <p:spPr>
            <a:xfrm>
              <a:off x="650577" y="3893126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222603EE-BC3B-489E-8FC7-E7D3C182491B}"/>
                </a:ext>
              </a:extLst>
            </p:cNvPr>
            <p:cNvSpPr/>
            <p:nvPr/>
          </p:nvSpPr>
          <p:spPr>
            <a:xfrm>
              <a:off x="895815" y="3893126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2D2FD1C1-A34D-4C8F-A0E0-1B146040B827}"/>
                </a:ext>
              </a:extLst>
            </p:cNvPr>
            <p:cNvSpPr/>
            <p:nvPr/>
          </p:nvSpPr>
          <p:spPr>
            <a:xfrm>
              <a:off x="405340" y="4138364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7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E9DE679D-CC9A-4D6E-811A-6907DD6C6013}"/>
                </a:ext>
              </a:extLst>
            </p:cNvPr>
            <p:cNvSpPr/>
            <p:nvPr/>
          </p:nvSpPr>
          <p:spPr>
            <a:xfrm>
              <a:off x="650577" y="4138364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48D7B330-E7D8-410D-81F4-070F715485C8}"/>
                </a:ext>
              </a:extLst>
            </p:cNvPr>
            <p:cNvSpPr/>
            <p:nvPr/>
          </p:nvSpPr>
          <p:spPr>
            <a:xfrm>
              <a:off x="895815" y="4138364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9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id="{D00A0EA7-85EE-4874-8C8E-5343EE8D9A2A}"/>
                </a:ext>
              </a:extLst>
            </p:cNvPr>
            <p:cNvSpPr/>
            <p:nvPr/>
          </p:nvSpPr>
          <p:spPr>
            <a:xfrm>
              <a:off x="1141052" y="3647889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82567272-8614-469B-822F-1E7BA9F52C44}"/>
                </a:ext>
              </a:extLst>
            </p:cNvPr>
            <p:cNvSpPr/>
            <p:nvPr/>
          </p:nvSpPr>
          <p:spPr>
            <a:xfrm>
              <a:off x="1141052" y="3893126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96458F6E-2E8A-44D8-9618-69077C8B0B26}"/>
                </a:ext>
              </a:extLst>
            </p:cNvPr>
            <p:cNvSpPr/>
            <p:nvPr/>
          </p:nvSpPr>
          <p:spPr>
            <a:xfrm>
              <a:off x="1141052" y="4138364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CDB99367-A924-4935-8C92-F75F49FFEE7A}"/>
                </a:ext>
              </a:extLst>
            </p:cNvPr>
            <p:cNvSpPr/>
            <p:nvPr/>
          </p:nvSpPr>
          <p:spPr>
            <a:xfrm>
              <a:off x="405340" y="4383600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1" name="직사각형 220">
              <a:extLst>
                <a:ext uri="{FF2B5EF4-FFF2-40B4-BE49-F238E27FC236}">
                  <a16:creationId xmlns:a16="http://schemas.microsoft.com/office/drawing/2014/main" id="{01A2CE1D-9353-4DE2-926E-A8D5FF644686}"/>
                </a:ext>
              </a:extLst>
            </p:cNvPr>
            <p:cNvSpPr/>
            <p:nvPr/>
          </p:nvSpPr>
          <p:spPr>
            <a:xfrm>
              <a:off x="650577" y="4383600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2FCF5C2E-9ECF-4365-9D90-CDB96218EBAD}"/>
                </a:ext>
              </a:extLst>
            </p:cNvPr>
            <p:cNvSpPr/>
            <p:nvPr/>
          </p:nvSpPr>
          <p:spPr>
            <a:xfrm>
              <a:off x="895815" y="4383600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3" name="직사각형 222">
              <a:extLst>
                <a:ext uri="{FF2B5EF4-FFF2-40B4-BE49-F238E27FC236}">
                  <a16:creationId xmlns:a16="http://schemas.microsoft.com/office/drawing/2014/main" id="{9CB713E7-05B2-4E60-8F20-0C64C2364A43}"/>
                </a:ext>
              </a:extLst>
            </p:cNvPr>
            <p:cNvSpPr/>
            <p:nvPr/>
          </p:nvSpPr>
          <p:spPr>
            <a:xfrm>
              <a:off x="1141052" y="4383600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030E4F96-06D5-464E-8622-E54C8648C117}"/>
              </a:ext>
            </a:extLst>
          </p:cNvPr>
          <p:cNvSpPr/>
          <p:nvPr/>
        </p:nvSpPr>
        <p:spPr>
          <a:xfrm>
            <a:off x="3617319" y="2053813"/>
            <a:ext cx="490475" cy="490475"/>
          </a:xfrm>
          <a:prstGeom prst="rect">
            <a:avLst/>
          </a:prstGeom>
          <a:noFill/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25" name="그룹 224">
            <a:extLst>
              <a:ext uri="{FF2B5EF4-FFF2-40B4-BE49-F238E27FC236}">
                <a16:creationId xmlns:a16="http://schemas.microsoft.com/office/drawing/2014/main" id="{97B6A94C-DFA1-4EC1-8020-5281EB5DDA37}"/>
              </a:ext>
            </a:extLst>
          </p:cNvPr>
          <p:cNvGrpSpPr/>
          <p:nvPr/>
        </p:nvGrpSpPr>
        <p:grpSpPr>
          <a:xfrm>
            <a:off x="4756626" y="1808578"/>
            <a:ext cx="980949" cy="980948"/>
            <a:chOff x="405340" y="3647889"/>
            <a:chExt cx="980949" cy="980948"/>
          </a:xfrm>
        </p:grpSpPr>
        <p:sp>
          <p:nvSpPr>
            <p:cNvPr id="226" name="직사각형 225">
              <a:extLst>
                <a:ext uri="{FF2B5EF4-FFF2-40B4-BE49-F238E27FC236}">
                  <a16:creationId xmlns:a16="http://schemas.microsoft.com/office/drawing/2014/main" id="{4DCFFF0E-CB85-49FC-9E66-C46C852DB931}"/>
                </a:ext>
              </a:extLst>
            </p:cNvPr>
            <p:cNvSpPr/>
            <p:nvPr/>
          </p:nvSpPr>
          <p:spPr>
            <a:xfrm>
              <a:off x="405340" y="3647889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7" name="직사각형 226">
              <a:extLst>
                <a:ext uri="{FF2B5EF4-FFF2-40B4-BE49-F238E27FC236}">
                  <a16:creationId xmlns:a16="http://schemas.microsoft.com/office/drawing/2014/main" id="{635947A1-C595-44B7-8CAF-044AA50C2E27}"/>
                </a:ext>
              </a:extLst>
            </p:cNvPr>
            <p:cNvSpPr/>
            <p:nvPr/>
          </p:nvSpPr>
          <p:spPr>
            <a:xfrm>
              <a:off x="650577" y="3647889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8" name="직사각형 227">
              <a:extLst>
                <a:ext uri="{FF2B5EF4-FFF2-40B4-BE49-F238E27FC236}">
                  <a16:creationId xmlns:a16="http://schemas.microsoft.com/office/drawing/2014/main" id="{17F3BE21-FD41-45D0-8FEC-08731C6F3B09}"/>
                </a:ext>
              </a:extLst>
            </p:cNvPr>
            <p:cNvSpPr/>
            <p:nvPr/>
          </p:nvSpPr>
          <p:spPr>
            <a:xfrm>
              <a:off x="895815" y="3647889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5992D36D-E90D-4E8A-9BC6-97419A0DC87F}"/>
                </a:ext>
              </a:extLst>
            </p:cNvPr>
            <p:cNvSpPr/>
            <p:nvPr/>
          </p:nvSpPr>
          <p:spPr>
            <a:xfrm>
              <a:off x="405340" y="3893126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0" name="직사각형 229">
              <a:extLst>
                <a:ext uri="{FF2B5EF4-FFF2-40B4-BE49-F238E27FC236}">
                  <a16:creationId xmlns:a16="http://schemas.microsoft.com/office/drawing/2014/main" id="{8F0D924E-2964-4D62-8AEF-96B64C17100D}"/>
                </a:ext>
              </a:extLst>
            </p:cNvPr>
            <p:cNvSpPr/>
            <p:nvPr/>
          </p:nvSpPr>
          <p:spPr>
            <a:xfrm>
              <a:off x="650577" y="3893126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1" name="직사각형 230">
              <a:extLst>
                <a:ext uri="{FF2B5EF4-FFF2-40B4-BE49-F238E27FC236}">
                  <a16:creationId xmlns:a16="http://schemas.microsoft.com/office/drawing/2014/main" id="{B8A0CCD3-0036-41DA-959D-391753DC50D5}"/>
                </a:ext>
              </a:extLst>
            </p:cNvPr>
            <p:cNvSpPr/>
            <p:nvPr/>
          </p:nvSpPr>
          <p:spPr>
            <a:xfrm>
              <a:off x="895815" y="3893126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B164ED0E-3056-475A-881A-3EFB344F2C35}"/>
                </a:ext>
              </a:extLst>
            </p:cNvPr>
            <p:cNvSpPr/>
            <p:nvPr/>
          </p:nvSpPr>
          <p:spPr>
            <a:xfrm>
              <a:off x="405340" y="4138364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7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3" name="직사각형 232">
              <a:extLst>
                <a:ext uri="{FF2B5EF4-FFF2-40B4-BE49-F238E27FC236}">
                  <a16:creationId xmlns:a16="http://schemas.microsoft.com/office/drawing/2014/main" id="{FD621ADD-DF99-4941-8EF5-1D48AD747D54}"/>
                </a:ext>
              </a:extLst>
            </p:cNvPr>
            <p:cNvSpPr/>
            <p:nvPr/>
          </p:nvSpPr>
          <p:spPr>
            <a:xfrm>
              <a:off x="650577" y="4138364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4" name="직사각형 233">
              <a:extLst>
                <a:ext uri="{FF2B5EF4-FFF2-40B4-BE49-F238E27FC236}">
                  <a16:creationId xmlns:a16="http://schemas.microsoft.com/office/drawing/2014/main" id="{C4C56CE0-2308-42C6-94A0-30C05239FF63}"/>
                </a:ext>
              </a:extLst>
            </p:cNvPr>
            <p:cNvSpPr/>
            <p:nvPr/>
          </p:nvSpPr>
          <p:spPr>
            <a:xfrm>
              <a:off x="895815" y="4138364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9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5" name="직사각형 234">
              <a:extLst>
                <a:ext uri="{FF2B5EF4-FFF2-40B4-BE49-F238E27FC236}">
                  <a16:creationId xmlns:a16="http://schemas.microsoft.com/office/drawing/2014/main" id="{54028FCC-8673-4A4B-8AC9-055E00210C94}"/>
                </a:ext>
              </a:extLst>
            </p:cNvPr>
            <p:cNvSpPr/>
            <p:nvPr/>
          </p:nvSpPr>
          <p:spPr>
            <a:xfrm>
              <a:off x="1141052" y="3647889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6" name="직사각형 235">
              <a:extLst>
                <a:ext uri="{FF2B5EF4-FFF2-40B4-BE49-F238E27FC236}">
                  <a16:creationId xmlns:a16="http://schemas.microsoft.com/office/drawing/2014/main" id="{BAE06EBD-C7C8-440E-85BD-6635E30BD95F}"/>
                </a:ext>
              </a:extLst>
            </p:cNvPr>
            <p:cNvSpPr/>
            <p:nvPr/>
          </p:nvSpPr>
          <p:spPr>
            <a:xfrm>
              <a:off x="1141052" y="3893126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7" name="직사각형 236">
              <a:extLst>
                <a:ext uri="{FF2B5EF4-FFF2-40B4-BE49-F238E27FC236}">
                  <a16:creationId xmlns:a16="http://schemas.microsoft.com/office/drawing/2014/main" id="{1DC5696C-A95E-4E3E-A614-9085B8DEAC87}"/>
                </a:ext>
              </a:extLst>
            </p:cNvPr>
            <p:cNvSpPr/>
            <p:nvPr/>
          </p:nvSpPr>
          <p:spPr>
            <a:xfrm>
              <a:off x="1141052" y="4138364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8" name="직사각형 237">
              <a:extLst>
                <a:ext uri="{FF2B5EF4-FFF2-40B4-BE49-F238E27FC236}">
                  <a16:creationId xmlns:a16="http://schemas.microsoft.com/office/drawing/2014/main" id="{FC08D47A-9724-4AD5-85EE-DCF5CE720395}"/>
                </a:ext>
              </a:extLst>
            </p:cNvPr>
            <p:cNvSpPr/>
            <p:nvPr/>
          </p:nvSpPr>
          <p:spPr>
            <a:xfrm>
              <a:off x="405340" y="4383600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9" name="직사각형 238">
              <a:extLst>
                <a:ext uri="{FF2B5EF4-FFF2-40B4-BE49-F238E27FC236}">
                  <a16:creationId xmlns:a16="http://schemas.microsoft.com/office/drawing/2014/main" id="{B950DD52-49B2-4DE1-AD84-721769A3B924}"/>
                </a:ext>
              </a:extLst>
            </p:cNvPr>
            <p:cNvSpPr/>
            <p:nvPr/>
          </p:nvSpPr>
          <p:spPr>
            <a:xfrm>
              <a:off x="650577" y="4383600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id="{3DC4803B-4E85-45A5-AD8B-F5423553B574}"/>
                </a:ext>
              </a:extLst>
            </p:cNvPr>
            <p:cNvSpPr/>
            <p:nvPr/>
          </p:nvSpPr>
          <p:spPr>
            <a:xfrm>
              <a:off x="895815" y="4383600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1" name="직사각형 240">
              <a:extLst>
                <a:ext uri="{FF2B5EF4-FFF2-40B4-BE49-F238E27FC236}">
                  <a16:creationId xmlns:a16="http://schemas.microsoft.com/office/drawing/2014/main" id="{1CADD6E2-FDB6-4E7E-9F52-B270E52A0F84}"/>
                </a:ext>
              </a:extLst>
            </p:cNvPr>
            <p:cNvSpPr/>
            <p:nvPr/>
          </p:nvSpPr>
          <p:spPr>
            <a:xfrm>
              <a:off x="1141052" y="4383600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80B2F965-8659-48C2-A6C9-38C82FC34FB8}"/>
              </a:ext>
            </a:extLst>
          </p:cNvPr>
          <p:cNvSpPr/>
          <p:nvPr/>
        </p:nvSpPr>
        <p:spPr>
          <a:xfrm>
            <a:off x="5006050" y="2053812"/>
            <a:ext cx="490475" cy="490475"/>
          </a:xfrm>
          <a:prstGeom prst="rect">
            <a:avLst/>
          </a:prstGeom>
          <a:noFill/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43" name="그룹 242">
            <a:extLst>
              <a:ext uri="{FF2B5EF4-FFF2-40B4-BE49-F238E27FC236}">
                <a16:creationId xmlns:a16="http://schemas.microsoft.com/office/drawing/2014/main" id="{308443DF-D940-440A-BD03-D4B834260914}"/>
              </a:ext>
            </a:extLst>
          </p:cNvPr>
          <p:cNvGrpSpPr/>
          <p:nvPr/>
        </p:nvGrpSpPr>
        <p:grpSpPr>
          <a:xfrm>
            <a:off x="5891744" y="1808578"/>
            <a:ext cx="980949" cy="980948"/>
            <a:chOff x="405340" y="3647889"/>
            <a:chExt cx="980949" cy="980948"/>
          </a:xfrm>
        </p:grpSpPr>
        <p:sp>
          <p:nvSpPr>
            <p:cNvPr id="244" name="직사각형 243">
              <a:extLst>
                <a:ext uri="{FF2B5EF4-FFF2-40B4-BE49-F238E27FC236}">
                  <a16:creationId xmlns:a16="http://schemas.microsoft.com/office/drawing/2014/main" id="{A5E49BBE-3552-41F3-BA83-9221755FA1F3}"/>
                </a:ext>
              </a:extLst>
            </p:cNvPr>
            <p:cNvSpPr/>
            <p:nvPr/>
          </p:nvSpPr>
          <p:spPr>
            <a:xfrm>
              <a:off x="405340" y="3647889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5" name="직사각형 244">
              <a:extLst>
                <a:ext uri="{FF2B5EF4-FFF2-40B4-BE49-F238E27FC236}">
                  <a16:creationId xmlns:a16="http://schemas.microsoft.com/office/drawing/2014/main" id="{0F5E64E6-3883-4EAB-8FBF-B3ACD8F75760}"/>
                </a:ext>
              </a:extLst>
            </p:cNvPr>
            <p:cNvSpPr/>
            <p:nvPr/>
          </p:nvSpPr>
          <p:spPr>
            <a:xfrm>
              <a:off x="650577" y="3647889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6" name="직사각형 245">
              <a:extLst>
                <a:ext uri="{FF2B5EF4-FFF2-40B4-BE49-F238E27FC236}">
                  <a16:creationId xmlns:a16="http://schemas.microsoft.com/office/drawing/2014/main" id="{F34B13E6-ACDB-41EB-9BBE-FFC02644F845}"/>
                </a:ext>
              </a:extLst>
            </p:cNvPr>
            <p:cNvSpPr/>
            <p:nvPr/>
          </p:nvSpPr>
          <p:spPr>
            <a:xfrm>
              <a:off x="895815" y="3647889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id="{BB160865-A471-4897-A9F6-ADD8E4F0F385}"/>
                </a:ext>
              </a:extLst>
            </p:cNvPr>
            <p:cNvSpPr/>
            <p:nvPr/>
          </p:nvSpPr>
          <p:spPr>
            <a:xfrm>
              <a:off x="405340" y="3893126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8" name="직사각형 247">
              <a:extLst>
                <a:ext uri="{FF2B5EF4-FFF2-40B4-BE49-F238E27FC236}">
                  <a16:creationId xmlns:a16="http://schemas.microsoft.com/office/drawing/2014/main" id="{FA4F3B60-0F01-456F-92AE-47274C785F02}"/>
                </a:ext>
              </a:extLst>
            </p:cNvPr>
            <p:cNvSpPr/>
            <p:nvPr/>
          </p:nvSpPr>
          <p:spPr>
            <a:xfrm>
              <a:off x="650577" y="3893126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9" name="직사각형 248">
              <a:extLst>
                <a:ext uri="{FF2B5EF4-FFF2-40B4-BE49-F238E27FC236}">
                  <a16:creationId xmlns:a16="http://schemas.microsoft.com/office/drawing/2014/main" id="{66DE94BF-B5ED-4B68-BB40-D8B097A14C36}"/>
                </a:ext>
              </a:extLst>
            </p:cNvPr>
            <p:cNvSpPr/>
            <p:nvPr/>
          </p:nvSpPr>
          <p:spPr>
            <a:xfrm>
              <a:off x="895815" y="3893126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0" name="직사각형 249">
              <a:extLst>
                <a:ext uri="{FF2B5EF4-FFF2-40B4-BE49-F238E27FC236}">
                  <a16:creationId xmlns:a16="http://schemas.microsoft.com/office/drawing/2014/main" id="{B599095A-4698-413C-A80E-BA2F2C7BD6E1}"/>
                </a:ext>
              </a:extLst>
            </p:cNvPr>
            <p:cNvSpPr/>
            <p:nvPr/>
          </p:nvSpPr>
          <p:spPr>
            <a:xfrm>
              <a:off x="405340" y="4138364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7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1" name="직사각형 250">
              <a:extLst>
                <a:ext uri="{FF2B5EF4-FFF2-40B4-BE49-F238E27FC236}">
                  <a16:creationId xmlns:a16="http://schemas.microsoft.com/office/drawing/2014/main" id="{F3AC2A34-4B71-42C7-A3CD-228087A312AC}"/>
                </a:ext>
              </a:extLst>
            </p:cNvPr>
            <p:cNvSpPr/>
            <p:nvPr/>
          </p:nvSpPr>
          <p:spPr>
            <a:xfrm>
              <a:off x="650577" y="4138364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2" name="직사각형 251">
              <a:extLst>
                <a:ext uri="{FF2B5EF4-FFF2-40B4-BE49-F238E27FC236}">
                  <a16:creationId xmlns:a16="http://schemas.microsoft.com/office/drawing/2014/main" id="{FA513C17-5272-4825-9779-BD56C92356D5}"/>
                </a:ext>
              </a:extLst>
            </p:cNvPr>
            <p:cNvSpPr/>
            <p:nvPr/>
          </p:nvSpPr>
          <p:spPr>
            <a:xfrm>
              <a:off x="895815" y="4138364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9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3" name="직사각형 252">
              <a:extLst>
                <a:ext uri="{FF2B5EF4-FFF2-40B4-BE49-F238E27FC236}">
                  <a16:creationId xmlns:a16="http://schemas.microsoft.com/office/drawing/2014/main" id="{49E19EE3-FF9F-4A7F-BC86-494F61668E61}"/>
                </a:ext>
              </a:extLst>
            </p:cNvPr>
            <p:cNvSpPr/>
            <p:nvPr/>
          </p:nvSpPr>
          <p:spPr>
            <a:xfrm>
              <a:off x="1141052" y="3647889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4" name="직사각형 253">
              <a:extLst>
                <a:ext uri="{FF2B5EF4-FFF2-40B4-BE49-F238E27FC236}">
                  <a16:creationId xmlns:a16="http://schemas.microsoft.com/office/drawing/2014/main" id="{B0A7DFA5-CF76-4AEA-A385-07ACD9498D9F}"/>
                </a:ext>
              </a:extLst>
            </p:cNvPr>
            <p:cNvSpPr/>
            <p:nvPr/>
          </p:nvSpPr>
          <p:spPr>
            <a:xfrm>
              <a:off x="1141052" y="3893126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5" name="직사각형 254">
              <a:extLst>
                <a:ext uri="{FF2B5EF4-FFF2-40B4-BE49-F238E27FC236}">
                  <a16:creationId xmlns:a16="http://schemas.microsoft.com/office/drawing/2014/main" id="{27013A9E-878F-45C8-A455-9C2271A9E694}"/>
                </a:ext>
              </a:extLst>
            </p:cNvPr>
            <p:cNvSpPr/>
            <p:nvPr/>
          </p:nvSpPr>
          <p:spPr>
            <a:xfrm>
              <a:off x="1141052" y="4138364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6" name="직사각형 255">
              <a:extLst>
                <a:ext uri="{FF2B5EF4-FFF2-40B4-BE49-F238E27FC236}">
                  <a16:creationId xmlns:a16="http://schemas.microsoft.com/office/drawing/2014/main" id="{03E3B05A-0236-4DA5-8174-38B7F8A52FE8}"/>
                </a:ext>
              </a:extLst>
            </p:cNvPr>
            <p:cNvSpPr/>
            <p:nvPr/>
          </p:nvSpPr>
          <p:spPr>
            <a:xfrm>
              <a:off x="405340" y="4383600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4AD89FE7-FB31-45DD-B4F3-60C7E2AC89B6}"/>
                </a:ext>
              </a:extLst>
            </p:cNvPr>
            <p:cNvSpPr/>
            <p:nvPr/>
          </p:nvSpPr>
          <p:spPr>
            <a:xfrm>
              <a:off x="650577" y="4383600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8" name="직사각형 257">
              <a:extLst>
                <a:ext uri="{FF2B5EF4-FFF2-40B4-BE49-F238E27FC236}">
                  <a16:creationId xmlns:a16="http://schemas.microsoft.com/office/drawing/2014/main" id="{51645007-3BB5-4F6B-BEED-4FFA1CB0B0C1}"/>
                </a:ext>
              </a:extLst>
            </p:cNvPr>
            <p:cNvSpPr/>
            <p:nvPr/>
          </p:nvSpPr>
          <p:spPr>
            <a:xfrm>
              <a:off x="895815" y="4383600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10C127A6-B93A-4F02-9FF5-08251FE2B95D}"/>
                </a:ext>
              </a:extLst>
            </p:cNvPr>
            <p:cNvSpPr/>
            <p:nvPr/>
          </p:nvSpPr>
          <p:spPr>
            <a:xfrm>
              <a:off x="1141052" y="4383600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443E53F8-D1A4-4664-8435-F4AD7EB1613A}"/>
              </a:ext>
            </a:extLst>
          </p:cNvPr>
          <p:cNvSpPr/>
          <p:nvPr/>
        </p:nvSpPr>
        <p:spPr>
          <a:xfrm>
            <a:off x="6380516" y="2045841"/>
            <a:ext cx="490475" cy="490475"/>
          </a:xfrm>
          <a:prstGeom prst="rect">
            <a:avLst/>
          </a:prstGeom>
          <a:noFill/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61" name="그룹 260">
            <a:extLst>
              <a:ext uri="{FF2B5EF4-FFF2-40B4-BE49-F238E27FC236}">
                <a16:creationId xmlns:a16="http://schemas.microsoft.com/office/drawing/2014/main" id="{CB7C2C05-E0EC-402E-B9D7-6A2898C4BE80}"/>
              </a:ext>
            </a:extLst>
          </p:cNvPr>
          <p:cNvGrpSpPr/>
          <p:nvPr/>
        </p:nvGrpSpPr>
        <p:grpSpPr>
          <a:xfrm>
            <a:off x="7026862" y="1808578"/>
            <a:ext cx="980949" cy="980948"/>
            <a:chOff x="405340" y="3647889"/>
            <a:chExt cx="980949" cy="980948"/>
          </a:xfrm>
        </p:grpSpPr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C346124D-6F2C-4113-8527-D0DDDF736988}"/>
                </a:ext>
              </a:extLst>
            </p:cNvPr>
            <p:cNvSpPr/>
            <p:nvPr/>
          </p:nvSpPr>
          <p:spPr>
            <a:xfrm>
              <a:off x="405340" y="3647889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F4CA2289-F96B-4357-8247-9B11987A7D25}"/>
                </a:ext>
              </a:extLst>
            </p:cNvPr>
            <p:cNvSpPr/>
            <p:nvPr/>
          </p:nvSpPr>
          <p:spPr>
            <a:xfrm>
              <a:off x="650577" y="3647889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18C27D86-72AA-44E5-A761-53DCAEF0F723}"/>
                </a:ext>
              </a:extLst>
            </p:cNvPr>
            <p:cNvSpPr/>
            <p:nvPr/>
          </p:nvSpPr>
          <p:spPr>
            <a:xfrm>
              <a:off x="895815" y="3647889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5" name="직사각형 264">
              <a:extLst>
                <a:ext uri="{FF2B5EF4-FFF2-40B4-BE49-F238E27FC236}">
                  <a16:creationId xmlns:a16="http://schemas.microsoft.com/office/drawing/2014/main" id="{142A0DBB-8075-43B7-9DBC-6D5652D283FB}"/>
                </a:ext>
              </a:extLst>
            </p:cNvPr>
            <p:cNvSpPr/>
            <p:nvPr/>
          </p:nvSpPr>
          <p:spPr>
            <a:xfrm>
              <a:off x="405340" y="3893126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7F5C44CE-A717-47F3-829F-FE19921505F0}"/>
                </a:ext>
              </a:extLst>
            </p:cNvPr>
            <p:cNvSpPr/>
            <p:nvPr/>
          </p:nvSpPr>
          <p:spPr>
            <a:xfrm>
              <a:off x="650577" y="3893126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7EF97563-2A01-4811-B7D6-EF4092CD5C8E}"/>
                </a:ext>
              </a:extLst>
            </p:cNvPr>
            <p:cNvSpPr/>
            <p:nvPr/>
          </p:nvSpPr>
          <p:spPr>
            <a:xfrm>
              <a:off x="895815" y="3893126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8" name="직사각형 267">
              <a:extLst>
                <a:ext uri="{FF2B5EF4-FFF2-40B4-BE49-F238E27FC236}">
                  <a16:creationId xmlns:a16="http://schemas.microsoft.com/office/drawing/2014/main" id="{13294877-FDBA-46BB-B203-940E0B2E099F}"/>
                </a:ext>
              </a:extLst>
            </p:cNvPr>
            <p:cNvSpPr/>
            <p:nvPr/>
          </p:nvSpPr>
          <p:spPr>
            <a:xfrm>
              <a:off x="405340" y="4138364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7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id="{E6F7F136-D0A6-4595-A247-DD3AA923B5AB}"/>
                </a:ext>
              </a:extLst>
            </p:cNvPr>
            <p:cNvSpPr/>
            <p:nvPr/>
          </p:nvSpPr>
          <p:spPr>
            <a:xfrm>
              <a:off x="650577" y="4138364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0" name="직사각형 269">
              <a:extLst>
                <a:ext uri="{FF2B5EF4-FFF2-40B4-BE49-F238E27FC236}">
                  <a16:creationId xmlns:a16="http://schemas.microsoft.com/office/drawing/2014/main" id="{00217EB4-5211-47E1-A800-585F2960098A}"/>
                </a:ext>
              </a:extLst>
            </p:cNvPr>
            <p:cNvSpPr/>
            <p:nvPr/>
          </p:nvSpPr>
          <p:spPr>
            <a:xfrm>
              <a:off x="895815" y="4138364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9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1" name="직사각형 270">
              <a:extLst>
                <a:ext uri="{FF2B5EF4-FFF2-40B4-BE49-F238E27FC236}">
                  <a16:creationId xmlns:a16="http://schemas.microsoft.com/office/drawing/2014/main" id="{D94E7A71-69FC-4EA9-BBDC-11EE585513DA}"/>
                </a:ext>
              </a:extLst>
            </p:cNvPr>
            <p:cNvSpPr/>
            <p:nvPr/>
          </p:nvSpPr>
          <p:spPr>
            <a:xfrm>
              <a:off x="1141052" y="3647889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2" name="직사각형 271">
              <a:extLst>
                <a:ext uri="{FF2B5EF4-FFF2-40B4-BE49-F238E27FC236}">
                  <a16:creationId xmlns:a16="http://schemas.microsoft.com/office/drawing/2014/main" id="{CFC32F36-92DC-472B-A6A1-91D2FBE59450}"/>
                </a:ext>
              </a:extLst>
            </p:cNvPr>
            <p:cNvSpPr/>
            <p:nvPr/>
          </p:nvSpPr>
          <p:spPr>
            <a:xfrm>
              <a:off x="1141052" y="3893126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3" name="직사각형 272">
              <a:extLst>
                <a:ext uri="{FF2B5EF4-FFF2-40B4-BE49-F238E27FC236}">
                  <a16:creationId xmlns:a16="http://schemas.microsoft.com/office/drawing/2014/main" id="{FF653432-93F3-4C10-9537-72E0BE4DBB70}"/>
                </a:ext>
              </a:extLst>
            </p:cNvPr>
            <p:cNvSpPr/>
            <p:nvPr/>
          </p:nvSpPr>
          <p:spPr>
            <a:xfrm>
              <a:off x="1141052" y="4138364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995CB816-6890-4BBA-BF56-B2FBA2DF0E6D}"/>
                </a:ext>
              </a:extLst>
            </p:cNvPr>
            <p:cNvSpPr/>
            <p:nvPr/>
          </p:nvSpPr>
          <p:spPr>
            <a:xfrm>
              <a:off x="405340" y="4383600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id="{2F68B95F-CE4F-4EFC-B870-E44F6F5E1C6E}"/>
                </a:ext>
              </a:extLst>
            </p:cNvPr>
            <p:cNvSpPr/>
            <p:nvPr/>
          </p:nvSpPr>
          <p:spPr>
            <a:xfrm>
              <a:off x="650577" y="4383600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6" name="직사각형 275">
              <a:extLst>
                <a:ext uri="{FF2B5EF4-FFF2-40B4-BE49-F238E27FC236}">
                  <a16:creationId xmlns:a16="http://schemas.microsoft.com/office/drawing/2014/main" id="{5A303117-66B4-4D3D-A033-60B110ADCE66}"/>
                </a:ext>
              </a:extLst>
            </p:cNvPr>
            <p:cNvSpPr/>
            <p:nvPr/>
          </p:nvSpPr>
          <p:spPr>
            <a:xfrm>
              <a:off x="895815" y="4383600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7" name="직사각형 276">
              <a:extLst>
                <a:ext uri="{FF2B5EF4-FFF2-40B4-BE49-F238E27FC236}">
                  <a16:creationId xmlns:a16="http://schemas.microsoft.com/office/drawing/2014/main" id="{32A9E667-50E2-480E-ACF6-5444D26E7065}"/>
                </a:ext>
              </a:extLst>
            </p:cNvPr>
            <p:cNvSpPr/>
            <p:nvPr/>
          </p:nvSpPr>
          <p:spPr>
            <a:xfrm>
              <a:off x="1141052" y="4383600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78" name="직사각형 277">
            <a:extLst>
              <a:ext uri="{FF2B5EF4-FFF2-40B4-BE49-F238E27FC236}">
                <a16:creationId xmlns:a16="http://schemas.microsoft.com/office/drawing/2014/main" id="{6E9AAD99-B471-4AB7-9C7F-A7A5C1E2743A}"/>
              </a:ext>
            </a:extLst>
          </p:cNvPr>
          <p:cNvSpPr/>
          <p:nvPr/>
        </p:nvSpPr>
        <p:spPr>
          <a:xfrm>
            <a:off x="7031048" y="2299051"/>
            <a:ext cx="490475" cy="490475"/>
          </a:xfrm>
          <a:prstGeom prst="rect">
            <a:avLst/>
          </a:prstGeom>
          <a:noFill/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79" name="그룹 278">
            <a:extLst>
              <a:ext uri="{FF2B5EF4-FFF2-40B4-BE49-F238E27FC236}">
                <a16:creationId xmlns:a16="http://schemas.microsoft.com/office/drawing/2014/main" id="{8E651894-A058-4AE7-8277-307C82DEFB8E}"/>
              </a:ext>
            </a:extLst>
          </p:cNvPr>
          <p:cNvGrpSpPr/>
          <p:nvPr/>
        </p:nvGrpSpPr>
        <p:grpSpPr>
          <a:xfrm>
            <a:off x="8161980" y="1808578"/>
            <a:ext cx="980949" cy="980948"/>
            <a:chOff x="405340" y="3647889"/>
            <a:chExt cx="980949" cy="980948"/>
          </a:xfrm>
        </p:grpSpPr>
        <p:sp>
          <p:nvSpPr>
            <p:cNvPr id="280" name="직사각형 279">
              <a:extLst>
                <a:ext uri="{FF2B5EF4-FFF2-40B4-BE49-F238E27FC236}">
                  <a16:creationId xmlns:a16="http://schemas.microsoft.com/office/drawing/2014/main" id="{B88CED3F-9189-4524-AC9B-81EC8A0E64DB}"/>
                </a:ext>
              </a:extLst>
            </p:cNvPr>
            <p:cNvSpPr/>
            <p:nvPr/>
          </p:nvSpPr>
          <p:spPr>
            <a:xfrm>
              <a:off x="405340" y="3647889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1" name="직사각형 280">
              <a:extLst>
                <a:ext uri="{FF2B5EF4-FFF2-40B4-BE49-F238E27FC236}">
                  <a16:creationId xmlns:a16="http://schemas.microsoft.com/office/drawing/2014/main" id="{0580FA1C-E501-4D87-B3FC-276D05266CE7}"/>
                </a:ext>
              </a:extLst>
            </p:cNvPr>
            <p:cNvSpPr/>
            <p:nvPr/>
          </p:nvSpPr>
          <p:spPr>
            <a:xfrm>
              <a:off x="650577" y="3647889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2" name="직사각형 281">
              <a:extLst>
                <a:ext uri="{FF2B5EF4-FFF2-40B4-BE49-F238E27FC236}">
                  <a16:creationId xmlns:a16="http://schemas.microsoft.com/office/drawing/2014/main" id="{1DD78B07-3669-4668-9A24-A1D5859EDC12}"/>
                </a:ext>
              </a:extLst>
            </p:cNvPr>
            <p:cNvSpPr/>
            <p:nvPr/>
          </p:nvSpPr>
          <p:spPr>
            <a:xfrm>
              <a:off x="895815" y="3647889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3" name="직사각형 282">
              <a:extLst>
                <a:ext uri="{FF2B5EF4-FFF2-40B4-BE49-F238E27FC236}">
                  <a16:creationId xmlns:a16="http://schemas.microsoft.com/office/drawing/2014/main" id="{E300AF75-52F1-498B-89BE-4D3C3D4A2E4B}"/>
                </a:ext>
              </a:extLst>
            </p:cNvPr>
            <p:cNvSpPr/>
            <p:nvPr/>
          </p:nvSpPr>
          <p:spPr>
            <a:xfrm>
              <a:off x="405340" y="3893126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4" name="직사각형 283">
              <a:extLst>
                <a:ext uri="{FF2B5EF4-FFF2-40B4-BE49-F238E27FC236}">
                  <a16:creationId xmlns:a16="http://schemas.microsoft.com/office/drawing/2014/main" id="{11D6E13A-6B2F-4A39-AD5D-8E7A78BAF546}"/>
                </a:ext>
              </a:extLst>
            </p:cNvPr>
            <p:cNvSpPr/>
            <p:nvPr/>
          </p:nvSpPr>
          <p:spPr>
            <a:xfrm>
              <a:off x="650577" y="3893126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5" name="직사각형 284">
              <a:extLst>
                <a:ext uri="{FF2B5EF4-FFF2-40B4-BE49-F238E27FC236}">
                  <a16:creationId xmlns:a16="http://schemas.microsoft.com/office/drawing/2014/main" id="{BC1FA150-CDCF-412C-8C3F-82B0B2DE64B2}"/>
                </a:ext>
              </a:extLst>
            </p:cNvPr>
            <p:cNvSpPr/>
            <p:nvPr/>
          </p:nvSpPr>
          <p:spPr>
            <a:xfrm>
              <a:off x="895815" y="3893126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6" name="직사각형 285">
              <a:extLst>
                <a:ext uri="{FF2B5EF4-FFF2-40B4-BE49-F238E27FC236}">
                  <a16:creationId xmlns:a16="http://schemas.microsoft.com/office/drawing/2014/main" id="{105E905E-6078-4371-94E7-6A3DBC0528DF}"/>
                </a:ext>
              </a:extLst>
            </p:cNvPr>
            <p:cNvSpPr/>
            <p:nvPr/>
          </p:nvSpPr>
          <p:spPr>
            <a:xfrm>
              <a:off x="405340" y="4138364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7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7" name="직사각형 286">
              <a:extLst>
                <a:ext uri="{FF2B5EF4-FFF2-40B4-BE49-F238E27FC236}">
                  <a16:creationId xmlns:a16="http://schemas.microsoft.com/office/drawing/2014/main" id="{261972A5-B17B-458B-B92E-E5E3B7522521}"/>
                </a:ext>
              </a:extLst>
            </p:cNvPr>
            <p:cNvSpPr/>
            <p:nvPr/>
          </p:nvSpPr>
          <p:spPr>
            <a:xfrm>
              <a:off x="650577" y="4138364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8" name="직사각형 287">
              <a:extLst>
                <a:ext uri="{FF2B5EF4-FFF2-40B4-BE49-F238E27FC236}">
                  <a16:creationId xmlns:a16="http://schemas.microsoft.com/office/drawing/2014/main" id="{4CD3ABE2-69E7-4A0C-9BA9-A0CD4C578BCF}"/>
                </a:ext>
              </a:extLst>
            </p:cNvPr>
            <p:cNvSpPr/>
            <p:nvPr/>
          </p:nvSpPr>
          <p:spPr>
            <a:xfrm>
              <a:off x="895815" y="4138364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9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9" name="직사각형 288">
              <a:extLst>
                <a:ext uri="{FF2B5EF4-FFF2-40B4-BE49-F238E27FC236}">
                  <a16:creationId xmlns:a16="http://schemas.microsoft.com/office/drawing/2014/main" id="{EF05B1E9-08AA-4B0C-A5E5-D6AEE728AEEC}"/>
                </a:ext>
              </a:extLst>
            </p:cNvPr>
            <p:cNvSpPr/>
            <p:nvPr/>
          </p:nvSpPr>
          <p:spPr>
            <a:xfrm>
              <a:off x="1141052" y="3647889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0" name="직사각형 289">
              <a:extLst>
                <a:ext uri="{FF2B5EF4-FFF2-40B4-BE49-F238E27FC236}">
                  <a16:creationId xmlns:a16="http://schemas.microsoft.com/office/drawing/2014/main" id="{945F45A3-77B0-4424-8816-0CC21ED61910}"/>
                </a:ext>
              </a:extLst>
            </p:cNvPr>
            <p:cNvSpPr/>
            <p:nvPr/>
          </p:nvSpPr>
          <p:spPr>
            <a:xfrm>
              <a:off x="1141052" y="3893126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1" name="직사각형 290">
              <a:extLst>
                <a:ext uri="{FF2B5EF4-FFF2-40B4-BE49-F238E27FC236}">
                  <a16:creationId xmlns:a16="http://schemas.microsoft.com/office/drawing/2014/main" id="{B9CFBA8D-0D6D-4B50-B268-2C8CCAAC2F03}"/>
                </a:ext>
              </a:extLst>
            </p:cNvPr>
            <p:cNvSpPr/>
            <p:nvPr/>
          </p:nvSpPr>
          <p:spPr>
            <a:xfrm>
              <a:off x="1141052" y="4138364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2" name="직사각형 291">
              <a:extLst>
                <a:ext uri="{FF2B5EF4-FFF2-40B4-BE49-F238E27FC236}">
                  <a16:creationId xmlns:a16="http://schemas.microsoft.com/office/drawing/2014/main" id="{8F9A1190-9B0D-4976-8F1D-84AC8E0EB10A}"/>
                </a:ext>
              </a:extLst>
            </p:cNvPr>
            <p:cNvSpPr/>
            <p:nvPr/>
          </p:nvSpPr>
          <p:spPr>
            <a:xfrm>
              <a:off x="405340" y="4383600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3" name="직사각형 292">
              <a:extLst>
                <a:ext uri="{FF2B5EF4-FFF2-40B4-BE49-F238E27FC236}">
                  <a16:creationId xmlns:a16="http://schemas.microsoft.com/office/drawing/2014/main" id="{192FCE5D-AFC4-436A-ABDD-E374406110C1}"/>
                </a:ext>
              </a:extLst>
            </p:cNvPr>
            <p:cNvSpPr/>
            <p:nvPr/>
          </p:nvSpPr>
          <p:spPr>
            <a:xfrm>
              <a:off x="650577" y="4383600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4" name="직사각형 293">
              <a:extLst>
                <a:ext uri="{FF2B5EF4-FFF2-40B4-BE49-F238E27FC236}">
                  <a16:creationId xmlns:a16="http://schemas.microsoft.com/office/drawing/2014/main" id="{8331512F-3F40-46C4-AFF1-2F631780B176}"/>
                </a:ext>
              </a:extLst>
            </p:cNvPr>
            <p:cNvSpPr/>
            <p:nvPr/>
          </p:nvSpPr>
          <p:spPr>
            <a:xfrm>
              <a:off x="895815" y="4383600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5" name="직사각형 294">
              <a:extLst>
                <a:ext uri="{FF2B5EF4-FFF2-40B4-BE49-F238E27FC236}">
                  <a16:creationId xmlns:a16="http://schemas.microsoft.com/office/drawing/2014/main" id="{242C0082-6562-4838-B3B5-ABF78CAC6AD8}"/>
                </a:ext>
              </a:extLst>
            </p:cNvPr>
            <p:cNvSpPr/>
            <p:nvPr/>
          </p:nvSpPr>
          <p:spPr>
            <a:xfrm>
              <a:off x="1141052" y="4383600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96" name="직사각형 295">
            <a:extLst>
              <a:ext uri="{FF2B5EF4-FFF2-40B4-BE49-F238E27FC236}">
                <a16:creationId xmlns:a16="http://schemas.microsoft.com/office/drawing/2014/main" id="{E4684137-A759-4D23-8D7B-A91B85EC828C}"/>
              </a:ext>
            </a:extLst>
          </p:cNvPr>
          <p:cNvSpPr/>
          <p:nvPr/>
        </p:nvSpPr>
        <p:spPr>
          <a:xfrm>
            <a:off x="8413209" y="2299049"/>
            <a:ext cx="490475" cy="490475"/>
          </a:xfrm>
          <a:prstGeom prst="rect">
            <a:avLst/>
          </a:prstGeom>
          <a:noFill/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97" name="그룹 296">
            <a:extLst>
              <a:ext uri="{FF2B5EF4-FFF2-40B4-BE49-F238E27FC236}">
                <a16:creationId xmlns:a16="http://schemas.microsoft.com/office/drawing/2014/main" id="{DE6E0BCE-F65A-4CB2-AF1D-536419B6576B}"/>
              </a:ext>
            </a:extLst>
          </p:cNvPr>
          <p:cNvGrpSpPr/>
          <p:nvPr/>
        </p:nvGrpSpPr>
        <p:grpSpPr>
          <a:xfrm>
            <a:off x="9297098" y="1808578"/>
            <a:ext cx="980949" cy="980948"/>
            <a:chOff x="405340" y="3647889"/>
            <a:chExt cx="980949" cy="980948"/>
          </a:xfrm>
        </p:grpSpPr>
        <p:sp>
          <p:nvSpPr>
            <p:cNvPr id="298" name="직사각형 297">
              <a:extLst>
                <a:ext uri="{FF2B5EF4-FFF2-40B4-BE49-F238E27FC236}">
                  <a16:creationId xmlns:a16="http://schemas.microsoft.com/office/drawing/2014/main" id="{F6768421-FB29-41BB-AC48-E5DA1E437371}"/>
                </a:ext>
              </a:extLst>
            </p:cNvPr>
            <p:cNvSpPr/>
            <p:nvPr/>
          </p:nvSpPr>
          <p:spPr>
            <a:xfrm>
              <a:off x="405340" y="3647889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9" name="직사각형 298">
              <a:extLst>
                <a:ext uri="{FF2B5EF4-FFF2-40B4-BE49-F238E27FC236}">
                  <a16:creationId xmlns:a16="http://schemas.microsoft.com/office/drawing/2014/main" id="{B2FCBC14-72EB-4828-B2E0-059E8E24ADF3}"/>
                </a:ext>
              </a:extLst>
            </p:cNvPr>
            <p:cNvSpPr/>
            <p:nvPr/>
          </p:nvSpPr>
          <p:spPr>
            <a:xfrm>
              <a:off x="650577" y="3647889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0" name="직사각형 299">
              <a:extLst>
                <a:ext uri="{FF2B5EF4-FFF2-40B4-BE49-F238E27FC236}">
                  <a16:creationId xmlns:a16="http://schemas.microsoft.com/office/drawing/2014/main" id="{C8372C33-FD04-4271-99E8-EA5F63254E8C}"/>
                </a:ext>
              </a:extLst>
            </p:cNvPr>
            <p:cNvSpPr/>
            <p:nvPr/>
          </p:nvSpPr>
          <p:spPr>
            <a:xfrm>
              <a:off x="895815" y="3647889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1" name="직사각형 300">
              <a:extLst>
                <a:ext uri="{FF2B5EF4-FFF2-40B4-BE49-F238E27FC236}">
                  <a16:creationId xmlns:a16="http://schemas.microsoft.com/office/drawing/2014/main" id="{6EDD4DCC-0F7A-44FE-88EE-47470EF354C7}"/>
                </a:ext>
              </a:extLst>
            </p:cNvPr>
            <p:cNvSpPr/>
            <p:nvPr/>
          </p:nvSpPr>
          <p:spPr>
            <a:xfrm>
              <a:off x="405340" y="3893126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2" name="직사각형 301">
              <a:extLst>
                <a:ext uri="{FF2B5EF4-FFF2-40B4-BE49-F238E27FC236}">
                  <a16:creationId xmlns:a16="http://schemas.microsoft.com/office/drawing/2014/main" id="{1076012E-9E8F-46C3-9643-BADE1DF0705C}"/>
                </a:ext>
              </a:extLst>
            </p:cNvPr>
            <p:cNvSpPr/>
            <p:nvPr/>
          </p:nvSpPr>
          <p:spPr>
            <a:xfrm>
              <a:off x="650577" y="3893126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3" name="직사각형 302">
              <a:extLst>
                <a:ext uri="{FF2B5EF4-FFF2-40B4-BE49-F238E27FC236}">
                  <a16:creationId xmlns:a16="http://schemas.microsoft.com/office/drawing/2014/main" id="{5B1793DD-AE26-4735-BE57-3C45709F6B13}"/>
                </a:ext>
              </a:extLst>
            </p:cNvPr>
            <p:cNvSpPr/>
            <p:nvPr/>
          </p:nvSpPr>
          <p:spPr>
            <a:xfrm>
              <a:off x="895815" y="3893126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4" name="직사각형 303">
              <a:extLst>
                <a:ext uri="{FF2B5EF4-FFF2-40B4-BE49-F238E27FC236}">
                  <a16:creationId xmlns:a16="http://schemas.microsoft.com/office/drawing/2014/main" id="{12112357-7E4B-4420-BD11-C892E790A7D3}"/>
                </a:ext>
              </a:extLst>
            </p:cNvPr>
            <p:cNvSpPr/>
            <p:nvPr/>
          </p:nvSpPr>
          <p:spPr>
            <a:xfrm>
              <a:off x="405340" y="4138364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7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5" name="직사각형 304">
              <a:extLst>
                <a:ext uri="{FF2B5EF4-FFF2-40B4-BE49-F238E27FC236}">
                  <a16:creationId xmlns:a16="http://schemas.microsoft.com/office/drawing/2014/main" id="{2808F846-CBCB-446E-AFA2-8D386F76EB60}"/>
                </a:ext>
              </a:extLst>
            </p:cNvPr>
            <p:cNvSpPr/>
            <p:nvPr/>
          </p:nvSpPr>
          <p:spPr>
            <a:xfrm>
              <a:off x="650577" y="4138364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6" name="직사각형 305">
              <a:extLst>
                <a:ext uri="{FF2B5EF4-FFF2-40B4-BE49-F238E27FC236}">
                  <a16:creationId xmlns:a16="http://schemas.microsoft.com/office/drawing/2014/main" id="{63026840-66F8-41B3-B0F9-9A313B0CB467}"/>
                </a:ext>
              </a:extLst>
            </p:cNvPr>
            <p:cNvSpPr/>
            <p:nvPr/>
          </p:nvSpPr>
          <p:spPr>
            <a:xfrm>
              <a:off x="895815" y="4138364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9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7" name="직사각형 306">
              <a:extLst>
                <a:ext uri="{FF2B5EF4-FFF2-40B4-BE49-F238E27FC236}">
                  <a16:creationId xmlns:a16="http://schemas.microsoft.com/office/drawing/2014/main" id="{BD2C0704-209E-4BB5-8B20-E07B6EA886F7}"/>
                </a:ext>
              </a:extLst>
            </p:cNvPr>
            <p:cNvSpPr/>
            <p:nvPr/>
          </p:nvSpPr>
          <p:spPr>
            <a:xfrm>
              <a:off x="1141052" y="3647889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8" name="직사각형 307">
              <a:extLst>
                <a:ext uri="{FF2B5EF4-FFF2-40B4-BE49-F238E27FC236}">
                  <a16:creationId xmlns:a16="http://schemas.microsoft.com/office/drawing/2014/main" id="{D264476A-581A-4950-BFF8-D452F7AA0E44}"/>
                </a:ext>
              </a:extLst>
            </p:cNvPr>
            <p:cNvSpPr/>
            <p:nvPr/>
          </p:nvSpPr>
          <p:spPr>
            <a:xfrm>
              <a:off x="1141052" y="3893126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9" name="직사각형 308">
              <a:extLst>
                <a:ext uri="{FF2B5EF4-FFF2-40B4-BE49-F238E27FC236}">
                  <a16:creationId xmlns:a16="http://schemas.microsoft.com/office/drawing/2014/main" id="{32478E96-FFA5-4DDD-848C-55669AFE2EAD}"/>
                </a:ext>
              </a:extLst>
            </p:cNvPr>
            <p:cNvSpPr/>
            <p:nvPr/>
          </p:nvSpPr>
          <p:spPr>
            <a:xfrm>
              <a:off x="1141052" y="4138364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0" name="직사각형 309">
              <a:extLst>
                <a:ext uri="{FF2B5EF4-FFF2-40B4-BE49-F238E27FC236}">
                  <a16:creationId xmlns:a16="http://schemas.microsoft.com/office/drawing/2014/main" id="{DA0BA963-67F2-4A69-8A31-ABFAAAF70B58}"/>
                </a:ext>
              </a:extLst>
            </p:cNvPr>
            <p:cNvSpPr/>
            <p:nvPr/>
          </p:nvSpPr>
          <p:spPr>
            <a:xfrm>
              <a:off x="405340" y="4383600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1" name="직사각형 310">
              <a:extLst>
                <a:ext uri="{FF2B5EF4-FFF2-40B4-BE49-F238E27FC236}">
                  <a16:creationId xmlns:a16="http://schemas.microsoft.com/office/drawing/2014/main" id="{3081340E-6AE5-4924-A9FE-A50599401804}"/>
                </a:ext>
              </a:extLst>
            </p:cNvPr>
            <p:cNvSpPr/>
            <p:nvPr/>
          </p:nvSpPr>
          <p:spPr>
            <a:xfrm>
              <a:off x="650577" y="4383600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2" name="직사각형 311">
              <a:extLst>
                <a:ext uri="{FF2B5EF4-FFF2-40B4-BE49-F238E27FC236}">
                  <a16:creationId xmlns:a16="http://schemas.microsoft.com/office/drawing/2014/main" id="{8A3433D7-8F0C-4434-B3AC-2BFA056CD463}"/>
                </a:ext>
              </a:extLst>
            </p:cNvPr>
            <p:cNvSpPr/>
            <p:nvPr/>
          </p:nvSpPr>
          <p:spPr>
            <a:xfrm>
              <a:off x="895815" y="4383600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3" name="직사각형 312">
              <a:extLst>
                <a:ext uri="{FF2B5EF4-FFF2-40B4-BE49-F238E27FC236}">
                  <a16:creationId xmlns:a16="http://schemas.microsoft.com/office/drawing/2014/main" id="{2FDF97F6-EB07-4570-AF73-7D3F22EBBEBA}"/>
                </a:ext>
              </a:extLst>
            </p:cNvPr>
            <p:cNvSpPr/>
            <p:nvPr/>
          </p:nvSpPr>
          <p:spPr>
            <a:xfrm>
              <a:off x="1141052" y="4383600"/>
              <a:ext cx="245237" cy="245237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14" name="직사각형 313">
            <a:extLst>
              <a:ext uri="{FF2B5EF4-FFF2-40B4-BE49-F238E27FC236}">
                <a16:creationId xmlns:a16="http://schemas.microsoft.com/office/drawing/2014/main" id="{FFC0840E-5FD7-4F12-B638-157EA14E739A}"/>
              </a:ext>
            </a:extLst>
          </p:cNvPr>
          <p:cNvSpPr/>
          <p:nvPr/>
        </p:nvSpPr>
        <p:spPr>
          <a:xfrm>
            <a:off x="9786221" y="2291078"/>
            <a:ext cx="490475" cy="490475"/>
          </a:xfrm>
          <a:prstGeom prst="rect">
            <a:avLst/>
          </a:prstGeom>
          <a:noFill/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465365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합성곱</a:t>
            </a: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풀링 구현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합성곱 구현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E03F93-8F9B-4A79-A2DD-06EFA53F3154}"/>
              </a:ext>
            </a:extLst>
          </p:cNvPr>
          <p:cNvSpPr txBox="1"/>
          <p:nvPr/>
        </p:nvSpPr>
        <p:spPr>
          <a:xfrm>
            <a:off x="2890536" y="2526816"/>
            <a:ext cx="557075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pt-BR" altLang="ko-KR">
                <a:solidFill>
                  <a:schemeClr val="tx1"/>
                </a:solidFill>
                <a:latin typeface="Consolas" panose="020B0609020204030204" pitchFamily="49" charset="0"/>
              </a:rPr>
              <a:t>col[:, :, 0, 0, :, :] = img[:, :, 0:2:1, 0:2:1]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56111CD-42E8-40C4-ADB6-9EC1F1EDE10F}"/>
              </a:ext>
            </a:extLst>
          </p:cNvPr>
          <p:cNvSpPr txBox="1"/>
          <p:nvPr/>
        </p:nvSpPr>
        <p:spPr>
          <a:xfrm>
            <a:off x="5977255" y="2212539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,2,2)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48D5792-8DAC-44B7-BCEE-7201D32D01B3}"/>
              </a:ext>
            </a:extLst>
          </p:cNvPr>
          <p:cNvSpPr txBox="1"/>
          <p:nvPr/>
        </p:nvSpPr>
        <p:spPr>
          <a:xfrm>
            <a:off x="3624181" y="2212539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,2,2)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8AFDFE5-B9FD-4818-AB58-7AA6D55D7C62}"/>
              </a:ext>
            </a:extLst>
          </p:cNvPr>
          <p:cNvSpPr/>
          <p:nvPr/>
        </p:nvSpPr>
        <p:spPr>
          <a:xfrm>
            <a:off x="560250" y="4801051"/>
            <a:ext cx="8041647" cy="1874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018B74EC-269F-4D51-84AD-AA78C68FA56B}"/>
              </a:ext>
            </a:extLst>
          </p:cNvPr>
          <p:cNvSpPr/>
          <p:nvPr/>
        </p:nvSpPr>
        <p:spPr>
          <a:xfrm>
            <a:off x="629007" y="4856558"/>
            <a:ext cx="7907907" cy="8355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B2B3367-8F94-48DF-954B-2619AC2C56B9}"/>
              </a:ext>
            </a:extLst>
          </p:cNvPr>
          <p:cNvGrpSpPr/>
          <p:nvPr/>
        </p:nvGrpSpPr>
        <p:grpSpPr>
          <a:xfrm>
            <a:off x="693991" y="4906690"/>
            <a:ext cx="7768192" cy="736647"/>
            <a:chOff x="563926" y="3253567"/>
            <a:chExt cx="8660675" cy="874737"/>
          </a:xfrm>
        </p:grpSpPr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BCA5881F-A936-4E59-A641-D8EFDF944945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2DAD4A9B-7CDD-4342-BA64-A4B429CA3BED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5EAE0F8F-0044-47CF-9655-CE510708F339}"/>
              </a:ext>
            </a:extLst>
          </p:cNvPr>
          <p:cNvGrpSpPr/>
          <p:nvPr/>
        </p:nvGrpSpPr>
        <p:grpSpPr>
          <a:xfrm>
            <a:off x="756843" y="4958747"/>
            <a:ext cx="3772505" cy="638756"/>
            <a:chOff x="563926" y="3253567"/>
            <a:chExt cx="8660675" cy="874737"/>
          </a:xfrm>
        </p:grpSpPr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4C117A34-C9F1-461C-91A8-B23A3B37E4A0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0C3B2FD1-32F8-4440-BB52-4260925DC563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04" name="그룹 203">
            <a:extLst>
              <a:ext uri="{FF2B5EF4-FFF2-40B4-BE49-F238E27FC236}">
                <a16:creationId xmlns:a16="http://schemas.microsoft.com/office/drawing/2014/main" id="{213EF62F-A7F8-436C-B2FC-4BC72DB29A79}"/>
              </a:ext>
            </a:extLst>
          </p:cNvPr>
          <p:cNvGrpSpPr/>
          <p:nvPr/>
        </p:nvGrpSpPr>
        <p:grpSpPr>
          <a:xfrm>
            <a:off x="805582" y="5009667"/>
            <a:ext cx="1788775" cy="547421"/>
            <a:chOff x="563926" y="3253567"/>
            <a:chExt cx="8660675" cy="874737"/>
          </a:xfrm>
        </p:grpSpPr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5DC1C1AC-D43C-44EB-A928-7EA18AD6CC25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C72828B5-7F45-4D3F-930E-66243F506B1A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EE0AAD35-4072-4047-A862-D922EAEFEE59}"/>
              </a:ext>
            </a:extLst>
          </p:cNvPr>
          <p:cNvSpPr/>
          <p:nvPr/>
        </p:nvSpPr>
        <p:spPr>
          <a:xfrm>
            <a:off x="854319" y="5054429"/>
            <a:ext cx="398456" cy="44594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4E24D754-0BC7-47DD-874D-A1729AC7C219}"/>
              </a:ext>
            </a:extLst>
          </p:cNvPr>
          <p:cNvSpPr/>
          <p:nvPr/>
        </p:nvSpPr>
        <p:spPr>
          <a:xfrm>
            <a:off x="1252775" y="5054429"/>
            <a:ext cx="398456" cy="44594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8945D849-C0E4-4931-B767-F00AAB7106A5}"/>
              </a:ext>
            </a:extLst>
          </p:cNvPr>
          <p:cNvSpPr/>
          <p:nvPr/>
        </p:nvSpPr>
        <p:spPr>
          <a:xfrm>
            <a:off x="1748707" y="5064906"/>
            <a:ext cx="398456" cy="44594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FF3ECF9A-ECF8-4E01-A16C-30FFD8EBD297}"/>
              </a:ext>
            </a:extLst>
          </p:cNvPr>
          <p:cNvSpPr/>
          <p:nvPr/>
        </p:nvSpPr>
        <p:spPr>
          <a:xfrm>
            <a:off x="2147162" y="5064906"/>
            <a:ext cx="398456" cy="44594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13" name="그룹 212">
            <a:extLst>
              <a:ext uri="{FF2B5EF4-FFF2-40B4-BE49-F238E27FC236}">
                <a16:creationId xmlns:a16="http://schemas.microsoft.com/office/drawing/2014/main" id="{54DDFB84-CAD4-4E3E-AE8A-1D7A18AFA459}"/>
              </a:ext>
            </a:extLst>
          </p:cNvPr>
          <p:cNvGrpSpPr/>
          <p:nvPr/>
        </p:nvGrpSpPr>
        <p:grpSpPr>
          <a:xfrm>
            <a:off x="2691834" y="5006725"/>
            <a:ext cx="1788775" cy="547421"/>
            <a:chOff x="563926" y="3253567"/>
            <a:chExt cx="8660675" cy="874737"/>
          </a:xfrm>
        </p:grpSpPr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1B27663E-69F1-4D17-9979-45C415AA9614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62D96BD5-6C4C-4F8D-8510-946483CAACA7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16" name="그룹 215">
            <a:extLst>
              <a:ext uri="{FF2B5EF4-FFF2-40B4-BE49-F238E27FC236}">
                <a16:creationId xmlns:a16="http://schemas.microsoft.com/office/drawing/2014/main" id="{04007756-0221-4F2E-9A2E-9A4BD6188574}"/>
              </a:ext>
            </a:extLst>
          </p:cNvPr>
          <p:cNvGrpSpPr/>
          <p:nvPr/>
        </p:nvGrpSpPr>
        <p:grpSpPr>
          <a:xfrm>
            <a:off x="2740571" y="5051487"/>
            <a:ext cx="796912" cy="445946"/>
            <a:chOff x="563926" y="3253567"/>
            <a:chExt cx="8660675" cy="874737"/>
          </a:xfrm>
        </p:grpSpPr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id="{907EF6DF-D9D5-4130-A4BE-777D8CFC7E79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10AB6A68-6BAA-4248-BF95-371AAC8AD5C8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19" name="그룹 218">
            <a:extLst>
              <a:ext uri="{FF2B5EF4-FFF2-40B4-BE49-F238E27FC236}">
                <a16:creationId xmlns:a16="http://schemas.microsoft.com/office/drawing/2014/main" id="{CFC3828E-993D-4F8E-B333-B2B6179669D1}"/>
              </a:ext>
            </a:extLst>
          </p:cNvPr>
          <p:cNvGrpSpPr/>
          <p:nvPr/>
        </p:nvGrpSpPr>
        <p:grpSpPr>
          <a:xfrm>
            <a:off x="3634959" y="5061964"/>
            <a:ext cx="796912" cy="445946"/>
            <a:chOff x="563926" y="3253567"/>
            <a:chExt cx="8660675" cy="874737"/>
          </a:xfrm>
        </p:grpSpPr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95643077-C600-4DF2-9C45-C76F71A99EE6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1" name="직사각형 220">
              <a:extLst>
                <a:ext uri="{FF2B5EF4-FFF2-40B4-BE49-F238E27FC236}">
                  <a16:creationId xmlns:a16="http://schemas.microsoft.com/office/drawing/2014/main" id="{BDB6CE69-2163-4845-9956-60831795ACE1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421AC1BC-FD08-4025-A5D3-0A6FE76D05BE}"/>
              </a:ext>
            </a:extLst>
          </p:cNvPr>
          <p:cNvGrpSpPr/>
          <p:nvPr/>
        </p:nvGrpSpPr>
        <p:grpSpPr>
          <a:xfrm>
            <a:off x="4633883" y="4949252"/>
            <a:ext cx="3772505" cy="638756"/>
            <a:chOff x="563926" y="3253567"/>
            <a:chExt cx="8660675" cy="874737"/>
          </a:xfrm>
        </p:grpSpPr>
        <p:sp>
          <p:nvSpPr>
            <p:cNvPr id="241" name="직사각형 240">
              <a:extLst>
                <a:ext uri="{FF2B5EF4-FFF2-40B4-BE49-F238E27FC236}">
                  <a16:creationId xmlns:a16="http://schemas.microsoft.com/office/drawing/2014/main" id="{B6764F9E-BF07-40CF-AF6B-069BC9F8D681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id="{6E2A7DFA-1C23-4110-9F3C-9D3879927D82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43" name="그룹 242">
            <a:extLst>
              <a:ext uri="{FF2B5EF4-FFF2-40B4-BE49-F238E27FC236}">
                <a16:creationId xmlns:a16="http://schemas.microsoft.com/office/drawing/2014/main" id="{CAAF285F-7711-4200-A22A-77692648B1EC}"/>
              </a:ext>
            </a:extLst>
          </p:cNvPr>
          <p:cNvGrpSpPr/>
          <p:nvPr/>
        </p:nvGrpSpPr>
        <p:grpSpPr>
          <a:xfrm>
            <a:off x="4682622" y="5000172"/>
            <a:ext cx="1788775" cy="547421"/>
            <a:chOff x="563926" y="3253567"/>
            <a:chExt cx="8660675" cy="874737"/>
          </a:xfrm>
        </p:grpSpPr>
        <p:sp>
          <p:nvSpPr>
            <p:cNvPr id="244" name="직사각형 243">
              <a:extLst>
                <a:ext uri="{FF2B5EF4-FFF2-40B4-BE49-F238E27FC236}">
                  <a16:creationId xmlns:a16="http://schemas.microsoft.com/office/drawing/2014/main" id="{0B24824D-C936-479B-AF51-8F49541DBCB3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5" name="직사각형 244">
              <a:extLst>
                <a:ext uri="{FF2B5EF4-FFF2-40B4-BE49-F238E27FC236}">
                  <a16:creationId xmlns:a16="http://schemas.microsoft.com/office/drawing/2014/main" id="{493C9E35-8475-4E47-A1E2-6071A8CB16F0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46" name="그룹 245">
            <a:extLst>
              <a:ext uri="{FF2B5EF4-FFF2-40B4-BE49-F238E27FC236}">
                <a16:creationId xmlns:a16="http://schemas.microsoft.com/office/drawing/2014/main" id="{F67040C0-15E0-4FD7-B299-862FED8D2F8A}"/>
              </a:ext>
            </a:extLst>
          </p:cNvPr>
          <p:cNvGrpSpPr/>
          <p:nvPr/>
        </p:nvGrpSpPr>
        <p:grpSpPr>
          <a:xfrm>
            <a:off x="4731359" y="5044934"/>
            <a:ext cx="796912" cy="445946"/>
            <a:chOff x="563926" y="3253567"/>
            <a:chExt cx="8660675" cy="874737"/>
          </a:xfrm>
        </p:grpSpPr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id="{8A3DCCBA-0114-4242-95FC-E5F7A62183AF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8" name="직사각형 247">
              <a:extLst>
                <a:ext uri="{FF2B5EF4-FFF2-40B4-BE49-F238E27FC236}">
                  <a16:creationId xmlns:a16="http://schemas.microsoft.com/office/drawing/2014/main" id="{1E87FF60-C665-4AAC-9FB6-09E16A88EC52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49" name="그룹 248">
            <a:extLst>
              <a:ext uri="{FF2B5EF4-FFF2-40B4-BE49-F238E27FC236}">
                <a16:creationId xmlns:a16="http://schemas.microsoft.com/office/drawing/2014/main" id="{A4DC349E-391E-4A7A-A4A9-9ABA0AD7BA37}"/>
              </a:ext>
            </a:extLst>
          </p:cNvPr>
          <p:cNvGrpSpPr/>
          <p:nvPr/>
        </p:nvGrpSpPr>
        <p:grpSpPr>
          <a:xfrm>
            <a:off x="5625747" y="5055411"/>
            <a:ext cx="796912" cy="445946"/>
            <a:chOff x="563926" y="3253567"/>
            <a:chExt cx="8660675" cy="874737"/>
          </a:xfrm>
        </p:grpSpPr>
        <p:sp>
          <p:nvSpPr>
            <p:cNvPr id="250" name="직사각형 249">
              <a:extLst>
                <a:ext uri="{FF2B5EF4-FFF2-40B4-BE49-F238E27FC236}">
                  <a16:creationId xmlns:a16="http://schemas.microsoft.com/office/drawing/2014/main" id="{2F20DC46-519C-49FC-9FBA-5C3DDD23422A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1" name="직사각형 250">
              <a:extLst>
                <a:ext uri="{FF2B5EF4-FFF2-40B4-BE49-F238E27FC236}">
                  <a16:creationId xmlns:a16="http://schemas.microsoft.com/office/drawing/2014/main" id="{4524E59E-BC6E-4F68-AEE8-4CE6B1004EA7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52" name="그룹 251">
            <a:extLst>
              <a:ext uri="{FF2B5EF4-FFF2-40B4-BE49-F238E27FC236}">
                <a16:creationId xmlns:a16="http://schemas.microsoft.com/office/drawing/2014/main" id="{0772C971-AEFC-421E-9105-2BFE126BF807}"/>
              </a:ext>
            </a:extLst>
          </p:cNvPr>
          <p:cNvGrpSpPr/>
          <p:nvPr/>
        </p:nvGrpSpPr>
        <p:grpSpPr>
          <a:xfrm>
            <a:off x="6568874" y="4997230"/>
            <a:ext cx="1788775" cy="547421"/>
            <a:chOff x="563926" y="3253567"/>
            <a:chExt cx="8660675" cy="874737"/>
          </a:xfrm>
        </p:grpSpPr>
        <p:sp>
          <p:nvSpPr>
            <p:cNvPr id="253" name="직사각형 252">
              <a:extLst>
                <a:ext uri="{FF2B5EF4-FFF2-40B4-BE49-F238E27FC236}">
                  <a16:creationId xmlns:a16="http://schemas.microsoft.com/office/drawing/2014/main" id="{BE07479D-B3D5-48D5-9693-B66462815EC4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4" name="직사각형 253">
              <a:extLst>
                <a:ext uri="{FF2B5EF4-FFF2-40B4-BE49-F238E27FC236}">
                  <a16:creationId xmlns:a16="http://schemas.microsoft.com/office/drawing/2014/main" id="{DB18A14D-9677-458C-B7CB-E03B32D47DDD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55" name="그룹 254">
            <a:extLst>
              <a:ext uri="{FF2B5EF4-FFF2-40B4-BE49-F238E27FC236}">
                <a16:creationId xmlns:a16="http://schemas.microsoft.com/office/drawing/2014/main" id="{24DBF757-2E9A-48DA-B67F-E066DFD89A9B}"/>
              </a:ext>
            </a:extLst>
          </p:cNvPr>
          <p:cNvGrpSpPr/>
          <p:nvPr/>
        </p:nvGrpSpPr>
        <p:grpSpPr>
          <a:xfrm>
            <a:off x="6617611" y="5041992"/>
            <a:ext cx="796912" cy="445946"/>
            <a:chOff x="563926" y="3253567"/>
            <a:chExt cx="8660675" cy="874737"/>
          </a:xfrm>
        </p:grpSpPr>
        <p:sp>
          <p:nvSpPr>
            <p:cNvPr id="256" name="직사각형 255">
              <a:extLst>
                <a:ext uri="{FF2B5EF4-FFF2-40B4-BE49-F238E27FC236}">
                  <a16:creationId xmlns:a16="http://schemas.microsoft.com/office/drawing/2014/main" id="{7F7F506F-FC67-473B-B741-205C8AB8F12F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D4631950-3039-453F-9D7C-8822CD4CE707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58" name="그룹 257">
            <a:extLst>
              <a:ext uri="{FF2B5EF4-FFF2-40B4-BE49-F238E27FC236}">
                <a16:creationId xmlns:a16="http://schemas.microsoft.com/office/drawing/2014/main" id="{D2718486-8C7A-405F-8363-BFA990C44DD2}"/>
              </a:ext>
            </a:extLst>
          </p:cNvPr>
          <p:cNvGrpSpPr/>
          <p:nvPr/>
        </p:nvGrpSpPr>
        <p:grpSpPr>
          <a:xfrm>
            <a:off x="7511999" y="5052469"/>
            <a:ext cx="796912" cy="445946"/>
            <a:chOff x="563926" y="3253567"/>
            <a:chExt cx="8660675" cy="874737"/>
          </a:xfrm>
        </p:grpSpPr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31B0BC71-88C3-4AAE-95E3-79A854F78178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0" name="직사각형 259">
              <a:extLst>
                <a:ext uri="{FF2B5EF4-FFF2-40B4-BE49-F238E27FC236}">
                  <a16:creationId xmlns:a16="http://schemas.microsoft.com/office/drawing/2014/main" id="{B8E1D81C-5B32-4B7D-AC53-809999DDE43D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DDE8D21-1FB0-4A91-B795-56AF33C3E7B5}"/>
              </a:ext>
            </a:extLst>
          </p:cNvPr>
          <p:cNvSpPr/>
          <p:nvPr/>
        </p:nvSpPr>
        <p:spPr>
          <a:xfrm>
            <a:off x="1050668" y="2993297"/>
            <a:ext cx="9242984" cy="657968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D25538F-4AEA-4583-871C-6FD79F1F8AA0}"/>
              </a:ext>
            </a:extLst>
          </p:cNvPr>
          <p:cNvSpPr/>
          <p:nvPr/>
        </p:nvSpPr>
        <p:spPr>
          <a:xfrm>
            <a:off x="1097415" y="3047538"/>
            <a:ext cx="4538223" cy="56215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79499D1-A889-493C-A58D-D21DC5F9E395}"/>
              </a:ext>
            </a:extLst>
          </p:cNvPr>
          <p:cNvSpPr/>
          <p:nvPr/>
        </p:nvSpPr>
        <p:spPr>
          <a:xfrm>
            <a:off x="1142136" y="3088884"/>
            <a:ext cx="1481029" cy="48173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398DB1E-986A-4D5A-93F5-AC826A650246}"/>
              </a:ext>
            </a:extLst>
          </p:cNvPr>
          <p:cNvSpPr/>
          <p:nvPr/>
        </p:nvSpPr>
        <p:spPr>
          <a:xfrm>
            <a:off x="2623164" y="3088884"/>
            <a:ext cx="1481029" cy="48173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CA26A50-D11C-484E-B58B-F975B7134D59}"/>
              </a:ext>
            </a:extLst>
          </p:cNvPr>
          <p:cNvSpPr/>
          <p:nvPr/>
        </p:nvSpPr>
        <p:spPr>
          <a:xfrm>
            <a:off x="4104194" y="3088884"/>
            <a:ext cx="1481029" cy="48173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C017E39-C2AD-4840-A859-C8A302183C41}"/>
              </a:ext>
            </a:extLst>
          </p:cNvPr>
          <p:cNvSpPr/>
          <p:nvPr/>
        </p:nvSpPr>
        <p:spPr>
          <a:xfrm>
            <a:off x="1186645" y="3128620"/>
            <a:ext cx="466318" cy="399955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37EC117-89F3-4587-BDD9-339898D01BF9}"/>
              </a:ext>
            </a:extLst>
          </p:cNvPr>
          <p:cNvSpPr/>
          <p:nvPr/>
        </p:nvSpPr>
        <p:spPr>
          <a:xfrm>
            <a:off x="1652962" y="3128620"/>
            <a:ext cx="466318" cy="399955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BC67FDB-CB42-4DE4-B85A-1E0FD6D73674}"/>
              </a:ext>
            </a:extLst>
          </p:cNvPr>
          <p:cNvSpPr/>
          <p:nvPr/>
        </p:nvSpPr>
        <p:spPr>
          <a:xfrm>
            <a:off x="2119280" y="3128620"/>
            <a:ext cx="466318" cy="3999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777E92D-B04D-48AB-A0EB-200EA2795782}"/>
              </a:ext>
            </a:extLst>
          </p:cNvPr>
          <p:cNvSpPr/>
          <p:nvPr/>
        </p:nvSpPr>
        <p:spPr>
          <a:xfrm>
            <a:off x="2669911" y="3128620"/>
            <a:ext cx="466318" cy="399955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B9EE5A6-FB49-45EB-A01A-6677802D4A26}"/>
              </a:ext>
            </a:extLst>
          </p:cNvPr>
          <p:cNvSpPr/>
          <p:nvPr/>
        </p:nvSpPr>
        <p:spPr>
          <a:xfrm>
            <a:off x="3136228" y="3128620"/>
            <a:ext cx="466318" cy="399955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5B4B751A-E509-4A9B-AD01-805B573BB99E}"/>
              </a:ext>
            </a:extLst>
          </p:cNvPr>
          <p:cNvSpPr/>
          <p:nvPr/>
        </p:nvSpPr>
        <p:spPr>
          <a:xfrm>
            <a:off x="3602546" y="3128620"/>
            <a:ext cx="466318" cy="3999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40FEFC9-2EFA-4406-8E9D-DEE7F74F8DAD}"/>
              </a:ext>
            </a:extLst>
          </p:cNvPr>
          <p:cNvSpPr/>
          <p:nvPr/>
        </p:nvSpPr>
        <p:spPr>
          <a:xfrm>
            <a:off x="4145231" y="3128620"/>
            <a:ext cx="466318" cy="3999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0D0F871A-272C-464C-9244-151D4A063E9C}"/>
              </a:ext>
            </a:extLst>
          </p:cNvPr>
          <p:cNvSpPr/>
          <p:nvPr/>
        </p:nvSpPr>
        <p:spPr>
          <a:xfrm>
            <a:off x="4611549" y="3128620"/>
            <a:ext cx="466318" cy="3999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74D6BA3-49FC-4C6F-85E5-5EDC4085F0E2}"/>
              </a:ext>
            </a:extLst>
          </p:cNvPr>
          <p:cNvSpPr/>
          <p:nvPr/>
        </p:nvSpPr>
        <p:spPr>
          <a:xfrm>
            <a:off x="5077866" y="3128620"/>
            <a:ext cx="466318" cy="3999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C79EAD-F275-4D15-9A18-7A7668396A18}"/>
              </a:ext>
            </a:extLst>
          </p:cNvPr>
          <p:cNvSpPr txBox="1"/>
          <p:nvPr/>
        </p:nvSpPr>
        <p:spPr>
          <a:xfrm>
            <a:off x="389987" y="3123797"/>
            <a:ext cx="453686" cy="3016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img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030B94A-EEEB-41D3-82B5-C1319B18FDB9}"/>
              </a:ext>
            </a:extLst>
          </p:cNvPr>
          <p:cNvSpPr txBox="1"/>
          <p:nvPr/>
        </p:nvSpPr>
        <p:spPr>
          <a:xfrm>
            <a:off x="336608" y="4371850"/>
            <a:ext cx="584797" cy="3887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col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529143A-D882-4B94-9FEC-6C96E1F03682}"/>
              </a:ext>
            </a:extLst>
          </p:cNvPr>
          <p:cNvCxnSpPr>
            <a:stCxn id="85" idx="2"/>
            <a:endCxn id="208" idx="0"/>
          </p:cNvCxnSpPr>
          <p:nvPr/>
        </p:nvCxnSpPr>
        <p:spPr>
          <a:xfrm flipH="1">
            <a:off x="1053547" y="3528575"/>
            <a:ext cx="366257" cy="1525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F93CD313-8175-4D9F-A0D1-B6B432FE0E5D}"/>
              </a:ext>
            </a:extLst>
          </p:cNvPr>
          <p:cNvCxnSpPr>
            <a:cxnSpLocks/>
            <a:stCxn id="86" idx="2"/>
            <a:endCxn id="209" idx="0"/>
          </p:cNvCxnSpPr>
          <p:nvPr/>
        </p:nvCxnSpPr>
        <p:spPr>
          <a:xfrm flipH="1">
            <a:off x="1452003" y="3528575"/>
            <a:ext cx="434118" cy="1525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B89860B2-3EB2-476E-8172-89BBF453607F}"/>
              </a:ext>
            </a:extLst>
          </p:cNvPr>
          <p:cNvCxnSpPr>
            <a:cxnSpLocks/>
            <a:stCxn id="89" idx="2"/>
            <a:endCxn id="211" idx="0"/>
          </p:cNvCxnSpPr>
          <p:nvPr/>
        </p:nvCxnSpPr>
        <p:spPr>
          <a:xfrm flipH="1">
            <a:off x="1947935" y="3528575"/>
            <a:ext cx="955135" cy="1536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A6AB3C25-1454-4161-928D-F9976436BBD6}"/>
              </a:ext>
            </a:extLst>
          </p:cNvPr>
          <p:cNvCxnSpPr>
            <a:cxnSpLocks/>
            <a:stCxn id="90" idx="2"/>
            <a:endCxn id="212" idx="0"/>
          </p:cNvCxnSpPr>
          <p:nvPr/>
        </p:nvCxnSpPr>
        <p:spPr>
          <a:xfrm flipH="1">
            <a:off x="2346390" y="3528575"/>
            <a:ext cx="1022997" cy="1536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2F2B8A53-FF6C-41E6-990C-683EA60C3DAD}"/>
              </a:ext>
            </a:extLst>
          </p:cNvPr>
          <p:cNvSpPr txBox="1"/>
          <p:nvPr/>
        </p:nvSpPr>
        <p:spPr>
          <a:xfrm>
            <a:off x="1933283" y="811163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,3,3)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BD517099-8A53-4CA0-A3E3-E2D001CFE233}"/>
              </a:ext>
            </a:extLst>
          </p:cNvPr>
          <p:cNvSpPr/>
          <p:nvPr/>
        </p:nvSpPr>
        <p:spPr>
          <a:xfrm>
            <a:off x="6480720" y="120557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9178CD3A-9883-4766-AA04-1CB2A51B2BCA}"/>
              </a:ext>
            </a:extLst>
          </p:cNvPr>
          <p:cNvSpPr/>
          <p:nvPr/>
        </p:nvSpPr>
        <p:spPr>
          <a:xfrm>
            <a:off x="6827961" y="120557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B455EE8C-FBC0-429A-9A96-8E9800B58566}"/>
              </a:ext>
            </a:extLst>
          </p:cNvPr>
          <p:cNvSpPr/>
          <p:nvPr/>
        </p:nvSpPr>
        <p:spPr>
          <a:xfrm>
            <a:off x="6480720" y="1552814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ACAA85D0-2FE4-4499-9413-46592569A14D}"/>
              </a:ext>
            </a:extLst>
          </p:cNvPr>
          <p:cNvSpPr/>
          <p:nvPr/>
        </p:nvSpPr>
        <p:spPr>
          <a:xfrm>
            <a:off x="6827961" y="1552814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ACD2B06-4EC1-485D-A0B4-9EC354830DC3}"/>
              </a:ext>
            </a:extLst>
          </p:cNvPr>
          <p:cNvSpPr txBox="1"/>
          <p:nvPr/>
        </p:nvSpPr>
        <p:spPr>
          <a:xfrm>
            <a:off x="4047822" y="828404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3399FF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,2,2)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E16B786-FFD8-476F-9659-56EDE67E7B83}"/>
              </a:ext>
            </a:extLst>
          </p:cNvPr>
          <p:cNvSpPr txBox="1"/>
          <p:nvPr/>
        </p:nvSpPr>
        <p:spPr>
          <a:xfrm>
            <a:off x="6304428" y="838921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3399FF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,2,2)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602EE32F-3E5A-4E27-A98D-A64B2DBEE0B6}"/>
              </a:ext>
            </a:extLst>
          </p:cNvPr>
          <p:cNvSpPr/>
          <p:nvPr/>
        </p:nvSpPr>
        <p:spPr>
          <a:xfrm>
            <a:off x="1265370" y="121118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3B0EFEBD-96F4-445C-B5D2-F026442F4385}"/>
              </a:ext>
            </a:extLst>
          </p:cNvPr>
          <p:cNvSpPr/>
          <p:nvPr/>
        </p:nvSpPr>
        <p:spPr>
          <a:xfrm>
            <a:off x="1612611" y="121118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F0FE811A-4811-44D0-818B-4F8265F76A8B}"/>
              </a:ext>
            </a:extLst>
          </p:cNvPr>
          <p:cNvSpPr/>
          <p:nvPr/>
        </p:nvSpPr>
        <p:spPr>
          <a:xfrm>
            <a:off x="1959852" y="121118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AFB29307-A139-4796-89F2-B67F1987E8AB}"/>
              </a:ext>
            </a:extLst>
          </p:cNvPr>
          <p:cNvSpPr/>
          <p:nvPr/>
        </p:nvSpPr>
        <p:spPr>
          <a:xfrm>
            <a:off x="1265370" y="155842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7ABB5AA3-01B3-4BC1-97EF-2B255A0993A5}"/>
              </a:ext>
            </a:extLst>
          </p:cNvPr>
          <p:cNvSpPr/>
          <p:nvPr/>
        </p:nvSpPr>
        <p:spPr>
          <a:xfrm>
            <a:off x="1612611" y="155842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F1DE6F06-EAC4-4E8A-9C10-B6127A7CC5C2}"/>
              </a:ext>
            </a:extLst>
          </p:cNvPr>
          <p:cNvSpPr/>
          <p:nvPr/>
        </p:nvSpPr>
        <p:spPr>
          <a:xfrm>
            <a:off x="1959852" y="155842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5F5DBFF4-E788-46E0-B6C0-21BA32966466}"/>
              </a:ext>
            </a:extLst>
          </p:cNvPr>
          <p:cNvSpPr/>
          <p:nvPr/>
        </p:nvSpPr>
        <p:spPr>
          <a:xfrm>
            <a:off x="1265370" y="190566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3C69DE6C-1D49-4D32-97B1-5AF9E77F0A38}"/>
              </a:ext>
            </a:extLst>
          </p:cNvPr>
          <p:cNvSpPr/>
          <p:nvPr/>
        </p:nvSpPr>
        <p:spPr>
          <a:xfrm>
            <a:off x="1612611" y="190566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609358B8-435E-47DF-BA59-E55F4A971F02}"/>
              </a:ext>
            </a:extLst>
          </p:cNvPr>
          <p:cNvSpPr/>
          <p:nvPr/>
        </p:nvSpPr>
        <p:spPr>
          <a:xfrm>
            <a:off x="1959852" y="190566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91765B06-F5FC-4C95-8FFE-BF3828ACA366}"/>
              </a:ext>
            </a:extLst>
          </p:cNvPr>
          <p:cNvGrpSpPr/>
          <p:nvPr/>
        </p:nvGrpSpPr>
        <p:grpSpPr>
          <a:xfrm>
            <a:off x="1265370" y="1211186"/>
            <a:ext cx="694482" cy="694482"/>
            <a:chOff x="6898511" y="2734964"/>
            <a:chExt cx="694482" cy="694482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D0BD15AE-F826-443D-A7AE-9B83098D2885}"/>
                </a:ext>
              </a:extLst>
            </p:cNvPr>
            <p:cNvSpPr/>
            <p:nvPr/>
          </p:nvSpPr>
          <p:spPr>
            <a:xfrm>
              <a:off x="6898511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F19B9868-685F-4A47-BA2B-207FCDC33A90}"/>
                </a:ext>
              </a:extLst>
            </p:cNvPr>
            <p:cNvSpPr/>
            <p:nvPr/>
          </p:nvSpPr>
          <p:spPr>
            <a:xfrm>
              <a:off x="7245752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251F059B-AD50-4E3E-BE9E-2B11B682D88B}"/>
                </a:ext>
              </a:extLst>
            </p:cNvPr>
            <p:cNvSpPr/>
            <p:nvPr/>
          </p:nvSpPr>
          <p:spPr>
            <a:xfrm>
              <a:off x="6898511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4B4A18B0-4556-4EDF-B209-5860132528B1}"/>
                </a:ext>
              </a:extLst>
            </p:cNvPr>
            <p:cNvSpPr/>
            <p:nvPr/>
          </p:nvSpPr>
          <p:spPr>
            <a:xfrm>
              <a:off x="7245752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880A282F-80AF-48CA-A0C1-A49F0D660231}"/>
              </a:ext>
            </a:extLst>
          </p:cNvPr>
          <p:cNvSpPr/>
          <p:nvPr/>
        </p:nvSpPr>
        <p:spPr>
          <a:xfrm>
            <a:off x="2459928" y="120557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2D33DA19-E4CD-4A49-AC3F-B7F961BC12E1}"/>
              </a:ext>
            </a:extLst>
          </p:cNvPr>
          <p:cNvSpPr/>
          <p:nvPr/>
        </p:nvSpPr>
        <p:spPr>
          <a:xfrm>
            <a:off x="2807169" y="120557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289F76DC-EB98-496B-9332-3CBE51A59949}"/>
              </a:ext>
            </a:extLst>
          </p:cNvPr>
          <p:cNvSpPr/>
          <p:nvPr/>
        </p:nvSpPr>
        <p:spPr>
          <a:xfrm>
            <a:off x="3154410" y="120557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AC70701C-EC67-4938-BDE8-A9C67F20B42B}"/>
              </a:ext>
            </a:extLst>
          </p:cNvPr>
          <p:cNvSpPr/>
          <p:nvPr/>
        </p:nvSpPr>
        <p:spPr>
          <a:xfrm>
            <a:off x="2459928" y="1552814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3809CFE4-A0E0-465B-BEBA-07A64EC54C21}"/>
              </a:ext>
            </a:extLst>
          </p:cNvPr>
          <p:cNvSpPr/>
          <p:nvPr/>
        </p:nvSpPr>
        <p:spPr>
          <a:xfrm>
            <a:off x="2807169" y="1552814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C47E62BD-C113-457D-8FFC-EEDDA13613ED}"/>
              </a:ext>
            </a:extLst>
          </p:cNvPr>
          <p:cNvSpPr/>
          <p:nvPr/>
        </p:nvSpPr>
        <p:spPr>
          <a:xfrm>
            <a:off x="3154410" y="1552814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F412E695-2FD3-43C2-8653-C1E2D8DBFFA1}"/>
              </a:ext>
            </a:extLst>
          </p:cNvPr>
          <p:cNvSpPr/>
          <p:nvPr/>
        </p:nvSpPr>
        <p:spPr>
          <a:xfrm>
            <a:off x="2459928" y="1900055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047CF2B4-D46F-4AF6-B449-F47D53E46E9E}"/>
              </a:ext>
            </a:extLst>
          </p:cNvPr>
          <p:cNvSpPr/>
          <p:nvPr/>
        </p:nvSpPr>
        <p:spPr>
          <a:xfrm>
            <a:off x="2807169" y="1900055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C415E289-FB83-47C7-92BB-DEF1CDBEA5F2}"/>
              </a:ext>
            </a:extLst>
          </p:cNvPr>
          <p:cNvSpPr/>
          <p:nvPr/>
        </p:nvSpPr>
        <p:spPr>
          <a:xfrm>
            <a:off x="3154410" y="1900055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17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C65A14F0-0FDA-4832-AA28-19800EE4A4AA}"/>
              </a:ext>
            </a:extLst>
          </p:cNvPr>
          <p:cNvGrpSpPr/>
          <p:nvPr/>
        </p:nvGrpSpPr>
        <p:grpSpPr>
          <a:xfrm>
            <a:off x="2459928" y="1205573"/>
            <a:ext cx="694482" cy="694482"/>
            <a:chOff x="6898511" y="2734964"/>
            <a:chExt cx="694482" cy="694482"/>
          </a:xfrm>
        </p:grpSpPr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FAC2AA03-F841-4CA4-B7F6-FBF0EB62DD60}"/>
                </a:ext>
              </a:extLst>
            </p:cNvPr>
            <p:cNvSpPr/>
            <p:nvPr/>
          </p:nvSpPr>
          <p:spPr>
            <a:xfrm>
              <a:off x="6898511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329E060F-20A6-4F4C-B588-E699A5C991A1}"/>
                </a:ext>
              </a:extLst>
            </p:cNvPr>
            <p:cNvSpPr/>
            <p:nvPr/>
          </p:nvSpPr>
          <p:spPr>
            <a:xfrm>
              <a:off x="7245752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414DE76B-541E-4992-86F7-0FEB69949EC9}"/>
                </a:ext>
              </a:extLst>
            </p:cNvPr>
            <p:cNvSpPr/>
            <p:nvPr/>
          </p:nvSpPr>
          <p:spPr>
            <a:xfrm>
              <a:off x="6898511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5D08B0BC-7FF1-48D0-BE9E-9461DF188E14}"/>
                </a:ext>
              </a:extLst>
            </p:cNvPr>
            <p:cNvSpPr/>
            <p:nvPr/>
          </p:nvSpPr>
          <p:spPr>
            <a:xfrm>
              <a:off x="7245752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12FC6434-A7FB-467A-AC7C-A0A5305DD89B}"/>
              </a:ext>
            </a:extLst>
          </p:cNvPr>
          <p:cNvSpPr/>
          <p:nvPr/>
        </p:nvSpPr>
        <p:spPr>
          <a:xfrm>
            <a:off x="4117224" y="117176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A5129073-F42A-4419-A1D3-87EFBF2E5CAD}"/>
              </a:ext>
            </a:extLst>
          </p:cNvPr>
          <p:cNvSpPr/>
          <p:nvPr/>
        </p:nvSpPr>
        <p:spPr>
          <a:xfrm>
            <a:off x="4464465" y="117176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91FF4EA0-A1B3-4805-8F41-42AF6A2E69F3}"/>
              </a:ext>
            </a:extLst>
          </p:cNvPr>
          <p:cNvSpPr/>
          <p:nvPr/>
        </p:nvSpPr>
        <p:spPr>
          <a:xfrm>
            <a:off x="4117224" y="1519004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45D17409-2C6D-46A8-948C-44D59921A03C}"/>
              </a:ext>
            </a:extLst>
          </p:cNvPr>
          <p:cNvSpPr/>
          <p:nvPr/>
        </p:nvSpPr>
        <p:spPr>
          <a:xfrm>
            <a:off x="4464465" y="1519004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E99E9F42-5E91-476B-992B-EEC1BBCDD15C}"/>
              </a:ext>
            </a:extLst>
          </p:cNvPr>
          <p:cNvSpPr/>
          <p:nvPr/>
        </p:nvSpPr>
        <p:spPr>
          <a:xfrm>
            <a:off x="4863585" y="117081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5BE04D6E-294C-4AA5-B853-117A2BC20EED}"/>
              </a:ext>
            </a:extLst>
          </p:cNvPr>
          <p:cNvSpPr/>
          <p:nvPr/>
        </p:nvSpPr>
        <p:spPr>
          <a:xfrm>
            <a:off x="5210826" y="117081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FB9EF920-A206-438C-BC53-C8796436FD68}"/>
              </a:ext>
            </a:extLst>
          </p:cNvPr>
          <p:cNvSpPr/>
          <p:nvPr/>
        </p:nvSpPr>
        <p:spPr>
          <a:xfrm>
            <a:off x="4863585" y="151805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2C2463F2-953A-4A55-84A0-EE94FF4E4083}"/>
              </a:ext>
            </a:extLst>
          </p:cNvPr>
          <p:cNvSpPr/>
          <p:nvPr/>
        </p:nvSpPr>
        <p:spPr>
          <a:xfrm>
            <a:off x="5210826" y="151805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C60278A6-DFF3-49AA-AA09-BE3A7E0307F0}"/>
              </a:ext>
            </a:extLst>
          </p:cNvPr>
          <p:cNvSpPr/>
          <p:nvPr/>
        </p:nvSpPr>
        <p:spPr>
          <a:xfrm>
            <a:off x="629007" y="5779508"/>
            <a:ext cx="7907907" cy="8355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1E266D89-82CA-441A-A015-D0253F88B985}"/>
              </a:ext>
            </a:extLst>
          </p:cNvPr>
          <p:cNvGrpSpPr/>
          <p:nvPr/>
        </p:nvGrpSpPr>
        <p:grpSpPr>
          <a:xfrm>
            <a:off x="693991" y="5829640"/>
            <a:ext cx="7768192" cy="736647"/>
            <a:chOff x="563926" y="3253567"/>
            <a:chExt cx="8660675" cy="874737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B8302737-DDFC-41FA-8D2F-FD09E2797F19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5701952D-B655-4388-AF26-14D1A0C47CB2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EF418A8B-9B4A-46CF-BF7F-8B416F5E931C}"/>
              </a:ext>
            </a:extLst>
          </p:cNvPr>
          <p:cNvGrpSpPr/>
          <p:nvPr/>
        </p:nvGrpSpPr>
        <p:grpSpPr>
          <a:xfrm>
            <a:off x="756843" y="5881697"/>
            <a:ext cx="3772505" cy="638756"/>
            <a:chOff x="563926" y="3253567"/>
            <a:chExt cx="8660675" cy="874737"/>
          </a:xfrm>
        </p:grpSpPr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E824868E-E6CA-4E41-A355-21AE72A9912C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A1E9B7B2-556E-44AA-A461-BA5592098CEE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5686C000-A6FE-472D-A48C-F49BB8AC8018}"/>
              </a:ext>
            </a:extLst>
          </p:cNvPr>
          <p:cNvGrpSpPr/>
          <p:nvPr/>
        </p:nvGrpSpPr>
        <p:grpSpPr>
          <a:xfrm>
            <a:off x="805582" y="5932617"/>
            <a:ext cx="1788775" cy="547421"/>
            <a:chOff x="563926" y="3253567"/>
            <a:chExt cx="8660675" cy="874737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EF4A361E-F76A-4136-85D2-D741AF1C27BA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D8A2382B-45EF-4497-8474-19FF5B52EB84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F0BF8C0B-8533-42D2-8BDD-C06E77B84B76}"/>
              </a:ext>
            </a:extLst>
          </p:cNvPr>
          <p:cNvSpPr/>
          <p:nvPr/>
        </p:nvSpPr>
        <p:spPr>
          <a:xfrm>
            <a:off x="854319" y="5977379"/>
            <a:ext cx="398456" cy="44594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1D725A7D-B84A-4BF9-AE8C-655729B1B352}"/>
              </a:ext>
            </a:extLst>
          </p:cNvPr>
          <p:cNvSpPr/>
          <p:nvPr/>
        </p:nvSpPr>
        <p:spPr>
          <a:xfrm>
            <a:off x="1252775" y="5977379"/>
            <a:ext cx="398456" cy="44594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BB15EE29-2502-4FCC-987D-453D52FCD306}"/>
              </a:ext>
            </a:extLst>
          </p:cNvPr>
          <p:cNvSpPr/>
          <p:nvPr/>
        </p:nvSpPr>
        <p:spPr>
          <a:xfrm>
            <a:off x="1748707" y="5987856"/>
            <a:ext cx="398456" cy="44594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70FAD33C-C97C-463C-B468-06EA4E57F2F8}"/>
              </a:ext>
            </a:extLst>
          </p:cNvPr>
          <p:cNvSpPr/>
          <p:nvPr/>
        </p:nvSpPr>
        <p:spPr>
          <a:xfrm>
            <a:off x="2147162" y="5987856"/>
            <a:ext cx="398456" cy="445946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1A7CE426-7259-4686-9E2B-EBEB1371815F}"/>
              </a:ext>
            </a:extLst>
          </p:cNvPr>
          <p:cNvGrpSpPr/>
          <p:nvPr/>
        </p:nvGrpSpPr>
        <p:grpSpPr>
          <a:xfrm>
            <a:off x="2691834" y="5929675"/>
            <a:ext cx="1788775" cy="547421"/>
            <a:chOff x="563926" y="3253567"/>
            <a:chExt cx="8660675" cy="874737"/>
          </a:xfrm>
        </p:grpSpPr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3CD2EF07-7C6D-4EF9-B746-C2FD3D62DF08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69F383F4-8E2B-45EA-875B-689D30D78F50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57D5F37B-2205-4591-91D7-9B690DFD196E}"/>
              </a:ext>
            </a:extLst>
          </p:cNvPr>
          <p:cNvGrpSpPr/>
          <p:nvPr/>
        </p:nvGrpSpPr>
        <p:grpSpPr>
          <a:xfrm>
            <a:off x="2740571" y="5974437"/>
            <a:ext cx="796912" cy="445946"/>
            <a:chOff x="563926" y="3253567"/>
            <a:chExt cx="8660675" cy="874737"/>
          </a:xfrm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A2D8B20F-B778-4BDD-81B6-D9C2D594E50C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8F9439FD-FC4C-40C3-A408-BEEC631E1339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4A1767E0-9FD1-41FB-8B47-3CD6CDDD90DF}"/>
              </a:ext>
            </a:extLst>
          </p:cNvPr>
          <p:cNvGrpSpPr/>
          <p:nvPr/>
        </p:nvGrpSpPr>
        <p:grpSpPr>
          <a:xfrm>
            <a:off x="3634959" y="5984914"/>
            <a:ext cx="796912" cy="445946"/>
            <a:chOff x="563926" y="3253567"/>
            <a:chExt cx="8660675" cy="874737"/>
          </a:xfrm>
        </p:grpSpPr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44483204-08C9-4CBE-9AD8-9E5DE4DBFB16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0F887CAE-2F55-436A-BE21-D29D3F675D20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2164BE9F-B1B7-40C3-B01C-9BD31EB2DC9E}"/>
              </a:ext>
            </a:extLst>
          </p:cNvPr>
          <p:cNvGrpSpPr/>
          <p:nvPr/>
        </p:nvGrpSpPr>
        <p:grpSpPr>
          <a:xfrm>
            <a:off x="4633883" y="5872202"/>
            <a:ext cx="3772505" cy="638756"/>
            <a:chOff x="563926" y="3253567"/>
            <a:chExt cx="8660675" cy="874737"/>
          </a:xfrm>
        </p:grpSpPr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B187662E-569F-4DB9-8B6A-FECFD6B8C4E1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BA4CDD8B-C927-4550-8668-44F6551D5273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07" name="그룹 206">
            <a:extLst>
              <a:ext uri="{FF2B5EF4-FFF2-40B4-BE49-F238E27FC236}">
                <a16:creationId xmlns:a16="http://schemas.microsoft.com/office/drawing/2014/main" id="{F634643C-78CF-4C6E-80E6-8099C9EE53E1}"/>
              </a:ext>
            </a:extLst>
          </p:cNvPr>
          <p:cNvGrpSpPr/>
          <p:nvPr/>
        </p:nvGrpSpPr>
        <p:grpSpPr>
          <a:xfrm>
            <a:off x="4682622" y="5923122"/>
            <a:ext cx="1788775" cy="547421"/>
            <a:chOff x="563926" y="3253567"/>
            <a:chExt cx="8660675" cy="874737"/>
          </a:xfrm>
        </p:grpSpPr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E7C304A6-25C5-4C37-9B3A-9E4769B46FBD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B5028DFF-2AC2-424E-A200-24B44E99AA0C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23" name="그룹 222">
            <a:extLst>
              <a:ext uri="{FF2B5EF4-FFF2-40B4-BE49-F238E27FC236}">
                <a16:creationId xmlns:a16="http://schemas.microsoft.com/office/drawing/2014/main" id="{8CF7E66F-1CE0-4D6B-9CC6-35AEF90B1655}"/>
              </a:ext>
            </a:extLst>
          </p:cNvPr>
          <p:cNvGrpSpPr/>
          <p:nvPr/>
        </p:nvGrpSpPr>
        <p:grpSpPr>
          <a:xfrm>
            <a:off x="4731359" y="5967884"/>
            <a:ext cx="796912" cy="445946"/>
            <a:chOff x="563926" y="3253567"/>
            <a:chExt cx="8660675" cy="874737"/>
          </a:xfrm>
        </p:grpSpPr>
        <p:sp>
          <p:nvSpPr>
            <p:cNvPr id="224" name="직사각형 223">
              <a:extLst>
                <a:ext uri="{FF2B5EF4-FFF2-40B4-BE49-F238E27FC236}">
                  <a16:creationId xmlns:a16="http://schemas.microsoft.com/office/drawing/2014/main" id="{42E317EF-4BA3-4381-8142-DA591E18AC31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5" name="직사각형 224">
              <a:extLst>
                <a:ext uri="{FF2B5EF4-FFF2-40B4-BE49-F238E27FC236}">
                  <a16:creationId xmlns:a16="http://schemas.microsoft.com/office/drawing/2014/main" id="{753FA875-D689-40D8-9962-52816CB903A1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26" name="그룹 225">
            <a:extLst>
              <a:ext uri="{FF2B5EF4-FFF2-40B4-BE49-F238E27FC236}">
                <a16:creationId xmlns:a16="http://schemas.microsoft.com/office/drawing/2014/main" id="{24D68291-8676-482A-8F65-D6E449DB5DF7}"/>
              </a:ext>
            </a:extLst>
          </p:cNvPr>
          <p:cNvGrpSpPr/>
          <p:nvPr/>
        </p:nvGrpSpPr>
        <p:grpSpPr>
          <a:xfrm>
            <a:off x="5625747" y="5978361"/>
            <a:ext cx="796912" cy="445946"/>
            <a:chOff x="563926" y="3253567"/>
            <a:chExt cx="8660675" cy="874737"/>
          </a:xfrm>
        </p:grpSpPr>
        <p:sp>
          <p:nvSpPr>
            <p:cNvPr id="227" name="직사각형 226">
              <a:extLst>
                <a:ext uri="{FF2B5EF4-FFF2-40B4-BE49-F238E27FC236}">
                  <a16:creationId xmlns:a16="http://schemas.microsoft.com/office/drawing/2014/main" id="{2356F6D8-B3A1-4AD8-9269-3A7778C61C12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8" name="직사각형 227">
              <a:extLst>
                <a:ext uri="{FF2B5EF4-FFF2-40B4-BE49-F238E27FC236}">
                  <a16:creationId xmlns:a16="http://schemas.microsoft.com/office/drawing/2014/main" id="{2BA52821-5AFB-4B80-B9B9-74187BEE6F75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29" name="그룹 228">
            <a:extLst>
              <a:ext uri="{FF2B5EF4-FFF2-40B4-BE49-F238E27FC236}">
                <a16:creationId xmlns:a16="http://schemas.microsoft.com/office/drawing/2014/main" id="{46BFC655-46FD-40A5-9FCC-867BDDA53C50}"/>
              </a:ext>
            </a:extLst>
          </p:cNvPr>
          <p:cNvGrpSpPr/>
          <p:nvPr/>
        </p:nvGrpSpPr>
        <p:grpSpPr>
          <a:xfrm>
            <a:off x="6568874" y="5920180"/>
            <a:ext cx="1788775" cy="547421"/>
            <a:chOff x="563926" y="3253567"/>
            <a:chExt cx="8660675" cy="874737"/>
          </a:xfrm>
        </p:grpSpPr>
        <p:sp>
          <p:nvSpPr>
            <p:cNvPr id="230" name="직사각형 229">
              <a:extLst>
                <a:ext uri="{FF2B5EF4-FFF2-40B4-BE49-F238E27FC236}">
                  <a16:creationId xmlns:a16="http://schemas.microsoft.com/office/drawing/2014/main" id="{E0250818-7CCE-42D0-B4E1-1ACC4D6FDF73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1" name="직사각형 230">
              <a:extLst>
                <a:ext uri="{FF2B5EF4-FFF2-40B4-BE49-F238E27FC236}">
                  <a16:creationId xmlns:a16="http://schemas.microsoft.com/office/drawing/2014/main" id="{4394CC72-3DC7-46FD-9B3B-BD3A474EE71F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32" name="그룹 231">
            <a:extLst>
              <a:ext uri="{FF2B5EF4-FFF2-40B4-BE49-F238E27FC236}">
                <a16:creationId xmlns:a16="http://schemas.microsoft.com/office/drawing/2014/main" id="{AEEE44E6-3D16-40B8-A3DC-694C75C051CB}"/>
              </a:ext>
            </a:extLst>
          </p:cNvPr>
          <p:cNvGrpSpPr/>
          <p:nvPr/>
        </p:nvGrpSpPr>
        <p:grpSpPr>
          <a:xfrm>
            <a:off x="6617611" y="5964942"/>
            <a:ext cx="796912" cy="445946"/>
            <a:chOff x="563926" y="3253567"/>
            <a:chExt cx="8660675" cy="874737"/>
          </a:xfrm>
        </p:grpSpPr>
        <p:sp>
          <p:nvSpPr>
            <p:cNvPr id="233" name="직사각형 232">
              <a:extLst>
                <a:ext uri="{FF2B5EF4-FFF2-40B4-BE49-F238E27FC236}">
                  <a16:creationId xmlns:a16="http://schemas.microsoft.com/office/drawing/2014/main" id="{ACEA6547-8D1F-48BB-8BBF-2376EDB769C3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4" name="직사각형 233">
              <a:extLst>
                <a:ext uri="{FF2B5EF4-FFF2-40B4-BE49-F238E27FC236}">
                  <a16:creationId xmlns:a16="http://schemas.microsoft.com/office/drawing/2014/main" id="{E33D1436-BE88-4F4B-B242-446AA27A3A42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35" name="그룹 234">
            <a:extLst>
              <a:ext uri="{FF2B5EF4-FFF2-40B4-BE49-F238E27FC236}">
                <a16:creationId xmlns:a16="http://schemas.microsoft.com/office/drawing/2014/main" id="{B32DA3A7-A6E8-46E5-8B1C-0E99F2D88B0B}"/>
              </a:ext>
            </a:extLst>
          </p:cNvPr>
          <p:cNvGrpSpPr/>
          <p:nvPr/>
        </p:nvGrpSpPr>
        <p:grpSpPr>
          <a:xfrm>
            <a:off x="7511999" y="5975419"/>
            <a:ext cx="796912" cy="445946"/>
            <a:chOff x="563926" y="3253567"/>
            <a:chExt cx="8660675" cy="874737"/>
          </a:xfrm>
        </p:grpSpPr>
        <p:sp>
          <p:nvSpPr>
            <p:cNvPr id="236" name="직사각형 235">
              <a:extLst>
                <a:ext uri="{FF2B5EF4-FFF2-40B4-BE49-F238E27FC236}">
                  <a16:creationId xmlns:a16="http://schemas.microsoft.com/office/drawing/2014/main" id="{1503DC58-4297-4840-8598-BE1D7B112A1C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7" name="직사각형 236">
              <a:extLst>
                <a:ext uri="{FF2B5EF4-FFF2-40B4-BE49-F238E27FC236}">
                  <a16:creationId xmlns:a16="http://schemas.microsoft.com/office/drawing/2014/main" id="{A0835CDC-9B3D-4E4B-8031-59FF684D9AFA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75" name="직사각형 274">
            <a:extLst>
              <a:ext uri="{FF2B5EF4-FFF2-40B4-BE49-F238E27FC236}">
                <a16:creationId xmlns:a16="http://schemas.microsoft.com/office/drawing/2014/main" id="{3D71C49A-EACA-4E55-BA4F-28F6702900C2}"/>
              </a:ext>
            </a:extLst>
          </p:cNvPr>
          <p:cNvSpPr/>
          <p:nvPr/>
        </p:nvSpPr>
        <p:spPr>
          <a:xfrm>
            <a:off x="5685443" y="3047538"/>
            <a:ext cx="4538223" cy="56215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CB8BBC22-1057-49FA-981F-9C0851D461A6}"/>
              </a:ext>
            </a:extLst>
          </p:cNvPr>
          <p:cNvSpPr/>
          <p:nvPr/>
        </p:nvSpPr>
        <p:spPr>
          <a:xfrm>
            <a:off x="5730164" y="3088884"/>
            <a:ext cx="1481029" cy="48173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920817F5-AC89-48AA-8A8E-D74D43D90898}"/>
              </a:ext>
            </a:extLst>
          </p:cNvPr>
          <p:cNvSpPr/>
          <p:nvPr/>
        </p:nvSpPr>
        <p:spPr>
          <a:xfrm>
            <a:off x="7211192" y="3088884"/>
            <a:ext cx="1481029" cy="48173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8" name="직사각형 277">
            <a:extLst>
              <a:ext uri="{FF2B5EF4-FFF2-40B4-BE49-F238E27FC236}">
                <a16:creationId xmlns:a16="http://schemas.microsoft.com/office/drawing/2014/main" id="{F39BF6B8-267C-419C-855C-6ABBDD6899AD}"/>
              </a:ext>
            </a:extLst>
          </p:cNvPr>
          <p:cNvSpPr/>
          <p:nvPr/>
        </p:nvSpPr>
        <p:spPr>
          <a:xfrm>
            <a:off x="8692222" y="3088884"/>
            <a:ext cx="1481029" cy="48173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9" name="직사각형 278">
            <a:extLst>
              <a:ext uri="{FF2B5EF4-FFF2-40B4-BE49-F238E27FC236}">
                <a16:creationId xmlns:a16="http://schemas.microsoft.com/office/drawing/2014/main" id="{5059E1BB-4705-4CA8-B4A5-AA169804C2F7}"/>
              </a:ext>
            </a:extLst>
          </p:cNvPr>
          <p:cNvSpPr/>
          <p:nvPr/>
        </p:nvSpPr>
        <p:spPr>
          <a:xfrm>
            <a:off x="5774673" y="3128620"/>
            <a:ext cx="466318" cy="399955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0" name="직사각형 279">
            <a:extLst>
              <a:ext uri="{FF2B5EF4-FFF2-40B4-BE49-F238E27FC236}">
                <a16:creationId xmlns:a16="http://schemas.microsoft.com/office/drawing/2014/main" id="{7E2CEFD5-A5C9-44DB-8660-A2D01C256F29}"/>
              </a:ext>
            </a:extLst>
          </p:cNvPr>
          <p:cNvSpPr/>
          <p:nvPr/>
        </p:nvSpPr>
        <p:spPr>
          <a:xfrm>
            <a:off x="6240990" y="3128620"/>
            <a:ext cx="466318" cy="399955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1" name="직사각형 280">
            <a:extLst>
              <a:ext uri="{FF2B5EF4-FFF2-40B4-BE49-F238E27FC236}">
                <a16:creationId xmlns:a16="http://schemas.microsoft.com/office/drawing/2014/main" id="{FC5F269B-1117-431C-8B1A-8719EEC29DD6}"/>
              </a:ext>
            </a:extLst>
          </p:cNvPr>
          <p:cNvSpPr/>
          <p:nvPr/>
        </p:nvSpPr>
        <p:spPr>
          <a:xfrm>
            <a:off x="6707308" y="3128620"/>
            <a:ext cx="466318" cy="3999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2" name="직사각형 281">
            <a:extLst>
              <a:ext uri="{FF2B5EF4-FFF2-40B4-BE49-F238E27FC236}">
                <a16:creationId xmlns:a16="http://schemas.microsoft.com/office/drawing/2014/main" id="{09EDFF0F-8489-402F-B536-A22D435631DE}"/>
              </a:ext>
            </a:extLst>
          </p:cNvPr>
          <p:cNvSpPr/>
          <p:nvPr/>
        </p:nvSpPr>
        <p:spPr>
          <a:xfrm>
            <a:off x="7257939" y="3128620"/>
            <a:ext cx="466318" cy="399955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3" name="직사각형 282">
            <a:extLst>
              <a:ext uri="{FF2B5EF4-FFF2-40B4-BE49-F238E27FC236}">
                <a16:creationId xmlns:a16="http://schemas.microsoft.com/office/drawing/2014/main" id="{66CABBB7-91EE-4CAE-B4C1-9BB9D887D3BF}"/>
              </a:ext>
            </a:extLst>
          </p:cNvPr>
          <p:cNvSpPr/>
          <p:nvPr/>
        </p:nvSpPr>
        <p:spPr>
          <a:xfrm>
            <a:off x="7724256" y="3128620"/>
            <a:ext cx="466318" cy="399955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4" name="직사각형 283">
            <a:extLst>
              <a:ext uri="{FF2B5EF4-FFF2-40B4-BE49-F238E27FC236}">
                <a16:creationId xmlns:a16="http://schemas.microsoft.com/office/drawing/2014/main" id="{AE95BE07-502C-4461-95BC-A13B71EDB6AF}"/>
              </a:ext>
            </a:extLst>
          </p:cNvPr>
          <p:cNvSpPr/>
          <p:nvPr/>
        </p:nvSpPr>
        <p:spPr>
          <a:xfrm>
            <a:off x="8190574" y="3128620"/>
            <a:ext cx="466318" cy="3999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5" name="직사각형 284">
            <a:extLst>
              <a:ext uri="{FF2B5EF4-FFF2-40B4-BE49-F238E27FC236}">
                <a16:creationId xmlns:a16="http://schemas.microsoft.com/office/drawing/2014/main" id="{1088E40A-A40C-45AC-B4E7-E07D1D008078}"/>
              </a:ext>
            </a:extLst>
          </p:cNvPr>
          <p:cNvSpPr/>
          <p:nvPr/>
        </p:nvSpPr>
        <p:spPr>
          <a:xfrm>
            <a:off x="8733259" y="3128620"/>
            <a:ext cx="466318" cy="3999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6" name="직사각형 285">
            <a:extLst>
              <a:ext uri="{FF2B5EF4-FFF2-40B4-BE49-F238E27FC236}">
                <a16:creationId xmlns:a16="http://schemas.microsoft.com/office/drawing/2014/main" id="{B5D80A02-C843-44CD-BA66-08EB2522C855}"/>
              </a:ext>
            </a:extLst>
          </p:cNvPr>
          <p:cNvSpPr/>
          <p:nvPr/>
        </p:nvSpPr>
        <p:spPr>
          <a:xfrm>
            <a:off x="9199577" y="3128620"/>
            <a:ext cx="466318" cy="3999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C90D12D0-4F0B-48B6-BF82-E4D4D345C7C5}"/>
              </a:ext>
            </a:extLst>
          </p:cNvPr>
          <p:cNvSpPr/>
          <p:nvPr/>
        </p:nvSpPr>
        <p:spPr>
          <a:xfrm>
            <a:off x="9665894" y="3128620"/>
            <a:ext cx="466318" cy="3999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88" name="직선 화살표 연결선 287">
            <a:extLst>
              <a:ext uri="{FF2B5EF4-FFF2-40B4-BE49-F238E27FC236}">
                <a16:creationId xmlns:a16="http://schemas.microsoft.com/office/drawing/2014/main" id="{D2BDF49B-4D0F-4303-828F-6D2E68E20DFE}"/>
              </a:ext>
            </a:extLst>
          </p:cNvPr>
          <p:cNvCxnSpPr>
            <a:cxnSpLocks/>
            <a:stCxn id="279" idx="2"/>
            <a:endCxn id="157" idx="0"/>
          </p:cNvCxnSpPr>
          <p:nvPr/>
        </p:nvCxnSpPr>
        <p:spPr>
          <a:xfrm flipH="1">
            <a:off x="1053547" y="3528575"/>
            <a:ext cx="4954285" cy="24488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직선 화살표 연결선 288">
            <a:extLst>
              <a:ext uri="{FF2B5EF4-FFF2-40B4-BE49-F238E27FC236}">
                <a16:creationId xmlns:a16="http://schemas.microsoft.com/office/drawing/2014/main" id="{8B4220DF-70D8-4FB5-8A63-5A55DDD7E415}"/>
              </a:ext>
            </a:extLst>
          </p:cNvPr>
          <p:cNvCxnSpPr>
            <a:cxnSpLocks/>
            <a:stCxn id="280" idx="2"/>
            <a:endCxn id="158" idx="0"/>
          </p:cNvCxnSpPr>
          <p:nvPr/>
        </p:nvCxnSpPr>
        <p:spPr>
          <a:xfrm flipH="1">
            <a:off x="1452003" y="3528575"/>
            <a:ext cx="5022146" cy="24488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직선 화살표 연결선 289">
            <a:extLst>
              <a:ext uri="{FF2B5EF4-FFF2-40B4-BE49-F238E27FC236}">
                <a16:creationId xmlns:a16="http://schemas.microsoft.com/office/drawing/2014/main" id="{23C2284D-421E-475D-83F5-5A51E56E91CE}"/>
              </a:ext>
            </a:extLst>
          </p:cNvPr>
          <p:cNvCxnSpPr>
            <a:cxnSpLocks/>
            <a:stCxn id="282" idx="2"/>
            <a:endCxn id="159" idx="0"/>
          </p:cNvCxnSpPr>
          <p:nvPr/>
        </p:nvCxnSpPr>
        <p:spPr>
          <a:xfrm flipH="1">
            <a:off x="1947935" y="3528575"/>
            <a:ext cx="5543163" cy="24592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직선 화살표 연결선 290">
            <a:extLst>
              <a:ext uri="{FF2B5EF4-FFF2-40B4-BE49-F238E27FC236}">
                <a16:creationId xmlns:a16="http://schemas.microsoft.com/office/drawing/2014/main" id="{E7B3620B-59EB-4580-A08D-1D891BCD6486}"/>
              </a:ext>
            </a:extLst>
          </p:cNvPr>
          <p:cNvCxnSpPr>
            <a:cxnSpLocks/>
            <a:stCxn id="283" idx="2"/>
            <a:endCxn id="160" idx="0"/>
          </p:cNvCxnSpPr>
          <p:nvPr/>
        </p:nvCxnSpPr>
        <p:spPr>
          <a:xfrm flipH="1">
            <a:off x="2346390" y="3528575"/>
            <a:ext cx="5611025" cy="24592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7C62F9AD-E6AE-47C3-B3F7-EA55C0D076E6}"/>
              </a:ext>
            </a:extLst>
          </p:cNvPr>
          <p:cNvSpPr txBox="1"/>
          <p:nvPr/>
        </p:nvSpPr>
        <p:spPr>
          <a:xfrm>
            <a:off x="1569333" y="4394745"/>
            <a:ext cx="16433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,2,2,2,2)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868180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합성곱</a:t>
            </a: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풀링 구현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합성곱 구현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E03F93-8F9B-4A79-A2DD-06EFA53F3154}"/>
              </a:ext>
            </a:extLst>
          </p:cNvPr>
          <p:cNvSpPr txBox="1"/>
          <p:nvPr/>
        </p:nvSpPr>
        <p:spPr>
          <a:xfrm>
            <a:off x="2890536" y="2526816"/>
            <a:ext cx="557075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pt-BR" altLang="ko-KR">
                <a:solidFill>
                  <a:schemeClr val="tx1"/>
                </a:solidFill>
                <a:latin typeface="Consolas" panose="020B0609020204030204" pitchFamily="49" charset="0"/>
              </a:rPr>
              <a:t>col[:, :, 0, 1, :, :] = img[:, :, 0:2:1, 1:3:1]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56111CD-42E8-40C4-ADB6-9EC1F1EDE10F}"/>
              </a:ext>
            </a:extLst>
          </p:cNvPr>
          <p:cNvSpPr txBox="1"/>
          <p:nvPr/>
        </p:nvSpPr>
        <p:spPr>
          <a:xfrm>
            <a:off x="5977255" y="2212539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,3,3)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48D5792-8DAC-44B7-BCEE-7201D32D01B3}"/>
              </a:ext>
            </a:extLst>
          </p:cNvPr>
          <p:cNvSpPr txBox="1"/>
          <p:nvPr/>
        </p:nvSpPr>
        <p:spPr>
          <a:xfrm>
            <a:off x="3624181" y="2212539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,2,2)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8AFDFE5-B9FD-4818-AB58-7AA6D55D7C62}"/>
              </a:ext>
            </a:extLst>
          </p:cNvPr>
          <p:cNvSpPr/>
          <p:nvPr/>
        </p:nvSpPr>
        <p:spPr>
          <a:xfrm>
            <a:off x="560250" y="4801051"/>
            <a:ext cx="8041647" cy="1874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018B74EC-269F-4D51-84AD-AA78C68FA56B}"/>
              </a:ext>
            </a:extLst>
          </p:cNvPr>
          <p:cNvSpPr/>
          <p:nvPr/>
        </p:nvSpPr>
        <p:spPr>
          <a:xfrm>
            <a:off x="629007" y="4856558"/>
            <a:ext cx="7907907" cy="8355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B2B3367-8F94-48DF-954B-2619AC2C56B9}"/>
              </a:ext>
            </a:extLst>
          </p:cNvPr>
          <p:cNvGrpSpPr/>
          <p:nvPr/>
        </p:nvGrpSpPr>
        <p:grpSpPr>
          <a:xfrm>
            <a:off x="693991" y="4906690"/>
            <a:ext cx="7768192" cy="736647"/>
            <a:chOff x="563926" y="3253567"/>
            <a:chExt cx="8660675" cy="874737"/>
          </a:xfrm>
        </p:grpSpPr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BCA5881F-A936-4E59-A641-D8EFDF944945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2DAD4A9B-7CDD-4342-BA64-A4B429CA3BED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5EAE0F8F-0044-47CF-9655-CE510708F339}"/>
              </a:ext>
            </a:extLst>
          </p:cNvPr>
          <p:cNvGrpSpPr/>
          <p:nvPr/>
        </p:nvGrpSpPr>
        <p:grpSpPr>
          <a:xfrm>
            <a:off x="756843" y="4958747"/>
            <a:ext cx="3772505" cy="638756"/>
            <a:chOff x="563926" y="3253567"/>
            <a:chExt cx="8660675" cy="874737"/>
          </a:xfrm>
        </p:grpSpPr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4C117A34-C9F1-461C-91A8-B23A3B37E4A0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0C3B2FD1-32F8-4440-BB52-4260925DC563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04" name="그룹 203">
            <a:extLst>
              <a:ext uri="{FF2B5EF4-FFF2-40B4-BE49-F238E27FC236}">
                <a16:creationId xmlns:a16="http://schemas.microsoft.com/office/drawing/2014/main" id="{213EF62F-A7F8-436C-B2FC-4BC72DB29A79}"/>
              </a:ext>
            </a:extLst>
          </p:cNvPr>
          <p:cNvGrpSpPr/>
          <p:nvPr/>
        </p:nvGrpSpPr>
        <p:grpSpPr>
          <a:xfrm>
            <a:off x="805582" y="5009667"/>
            <a:ext cx="1788775" cy="547421"/>
            <a:chOff x="563926" y="3253567"/>
            <a:chExt cx="8660675" cy="874737"/>
          </a:xfrm>
        </p:grpSpPr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5DC1C1AC-D43C-44EB-A928-7EA18AD6CC25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C72828B5-7F45-4D3F-930E-66243F506B1A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EE0AAD35-4072-4047-A862-D922EAEFEE59}"/>
              </a:ext>
            </a:extLst>
          </p:cNvPr>
          <p:cNvSpPr/>
          <p:nvPr/>
        </p:nvSpPr>
        <p:spPr>
          <a:xfrm>
            <a:off x="854319" y="5054429"/>
            <a:ext cx="398456" cy="4459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4E24D754-0BC7-47DD-874D-A1729AC7C219}"/>
              </a:ext>
            </a:extLst>
          </p:cNvPr>
          <p:cNvSpPr/>
          <p:nvPr/>
        </p:nvSpPr>
        <p:spPr>
          <a:xfrm>
            <a:off x="1252775" y="5054429"/>
            <a:ext cx="398456" cy="4459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8945D849-C0E4-4931-B767-F00AAB7106A5}"/>
              </a:ext>
            </a:extLst>
          </p:cNvPr>
          <p:cNvSpPr/>
          <p:nvPr/>
        </p:nvSpPr>
        <p:spPr>
          <a:xfrm>
            <a:off x="1748707" y="5064906"/>
            <a:ext cx="398456" cy="4459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FF3ECF9A-ECF8-4E01-A16C-30FFD8EBD297}"/>
              </a:ext>
            </a:extLst>
          </p:cNvPr>
          <p:cNvSpPr/>
          <p:nvPr/>
        </p:nvSpPr>
        <p:spPr>
          <a:xfrm>
            <a:off x="2147162" y="5064906"/>
            <a:ext cx="398456" cy="4459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13" name="그룹 212">
            <a:extLst>
              <a:ext uri="{FF2B5EF4-FFF2-40B4-BE49-F238E27FC236}">
                <a16:creationId xmlns:a16="http://schemas.microsoft.com/office/drawing/2014/main" id="{54DDFB84-CAD4-4E3E-AE8A-1D7A18AFA459}"/>
              </a:ext>
            </a:extLst>
          </p:cNvPr>
          <p:cNvGrpSpPr/>
          <p:nvPr/>
        </p:nvGrpSpPr>
        <p:grpSpPr>
          <a:xfrm>
            <a:off x="2691834" y="5006725"/>
            <a:ext cx="1788775" cy="547421"/>
            <a:chOff x="563926" y="3253567"/>
            <a:chExt cx="8660675" cy="874737"/>
          </a:xfrm>
        </p:grpSpPr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1B27663E-69F1-4D17-9979-45C415AA9614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62D96BD5-6C4C-4F8D-8510-946483CAACA7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16" name="그룹 215">
            <a:extLst>
              <a:ext uri="{FF2B5EF4-FFF2-40B4-BE49-F238E27FC236}">
                <a16:creationId xmlns:a16="http://schemas.microsoft.com/office/drawing/2014/main" id="{04007756-0221-4F2E-9A2E-9A4BD6188574}"/>
              </a:ext>
            </a:extLst>
          </p:cNvPr>
          <p:cNvGrpSpPr/>
          <p:nvPr/>
        </p:nvGrpSpPr>
        <p:grpSpPr>
          <a:xfrm>
            <a:off x="2740571" y="5051487"/>
            <a:ext cx="796912" cy="445946"/>
            <a:chOff x="563926" y="3253567"/>
            <a:chExt cx="8660675" cy="874737"/>
          </a:xfrm>
          <a:solidFill>
            <a:srgbClr val="FFFF00"/>
          </a:solidFill>
        </p:grpSpPr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id="{907EF6DF-D9D5-4130-A4BE-777D8CFC7E79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10AB6A68-6BAA-4248-BF95-371AAC8AD5C8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19" name="그룹 218">
            <a:extLst>
              <a:ext uri="{FF2B5EF4-FFF2-40B4-BE49-F238E27FC236}">
                <a16:creationId xmlns:a16="http://schemas.microsoft.com/office/drawing/2014/main" id="{CFC3828E-993D-4F8E-B333-B2B6179669D1}"/>
              </a:ext>
            </a:extLst>
          </p:cNvPr>
          <p:cNvGrpSpPr/>
          <p:nvPr/>
        </p:nvGrpSpPr>
        <p:grpSpPr>
          <a:xfrm>
            <a:off x="3634959" y="5061964"/>
            <a:ext cx="796912" cy="445946"/>
            <a:chOff x="563926" y="3253567"/>
            <a:chExt cx="8660675" cy="874737"/>
          </a:xfrm>
          <a:solidFill>
            <a:srgbClr val="FFFF00"/>
          </a:solidFill>
        </p:grpSpPr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95643077-C600-4DF2-9C45-C76F71A99EE6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1" name="직사각형 220">
              <a:extLst>
                <a:ext uri="{FF2B5EF4-FFF2-40B4-BE49-F238E27FC236}">
                  <a16:creationId xmlns:a16="http://schemas.microsoft.com/office/drawing/2014/main" id="{BDB6CE69-2163-4845-9956-60831795ACE1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421AC1BC-FD08-4025-A5D3-0A6FE76D05BE}"/>
              </a:ext>
            </a:extLst>
          </p:cNvPr>
          <p:cNvGrpSpPr/>
          <p:nvPr/>
        </p:nvGrpSpPr>
        <p:grpSpPr>
          <a:xfrm>
            <a:off x="4633883" y="4949252"/>
            <a:ext cx="3772505" cy="638756"/>
            <a:chOff x="563926" y="3253567"/>
            <a:chExt cx="8660675" cy="874737"/>
          </a:xfrm>
        </p:grpSpPr>
        <p:sp>
          <p:nvSpPr>
            <p:cNvPr id="241" name="직사각형 240">
              <a:extLst>
                <a:ext uri="{FF2B5EF4-FFF2-40B4-BE49-F238E27FC236}">
                  <a16:creationId xmlns:a16="http://schemas.microsoft.com/office/drawing/2014/main" id="{B6764F9E-BF07-40CF-AF6B-069BC9F8D681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id="{6E2A7DFA-1C23-4110-9F3C-9D3879927D82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43" name="그룹 242">
            <a:extLst>
              <a:ext uri="{FF2B5EF4-FFF2-40B4-BE49-F238E27FC236}">
                <a16:creationId xmlns:a16="http://schemas.microsoft.com/office/drawing/2014/main" id="{CAAF285F-7711-4200-A22A-77692648B1EC}"/>
              </a:ext>
            </a:extLst>
          </p:cNvPr>
          <p:cNvGrpSpPr/>
          <p:nvPr/>
        </p:nvGrpSpPr>
        <p:grpSpPr>
          <a:xfrm>
            <a:off x="4682622" y="5000172"/>
            <a:ext cx="1788775" cy="547421"/>
            <a:chOff x="563926" y="3253567"/>
            <a:chExt cx="8660675" cy="874737"/>
          </a:xfrm>
        </p:grpSpPr>
        <p:sp>
          <p:nvSpPr>
            <p:cNvPr id="244" name="직사각형 243">
              <a:extLst>
                <a:ext uri="{FF2B5EF4-FFF2-40B4-BE49-F238E27FC236}">
                  <a16:creationId xmlns:a16="http://schemas.microsoft.com/office/drawing/2014/main" id="{0B24824D-C936-479B-AF51-8F49541DBCB3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5" name="직사각형 244">
              <a:extLst>
                <a:ext uri="{FF2B5EF4-FFF2-40B4-BE49-F238E27FC236}">
                  <a16:creationId xmlns:a16="http://schemas.microsoft.com/office/drawing/2014/main" id="{493C9E35-8475-4E47-A1E2-6071A8CB16F0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46" name="그룹 245">
            <a:extLst>
              <a:ext uri="{FF2B5EF4-FFF2-40B4-BE49-F238E27FC236}">
                <a16:creationId xmlns:a16="http://schemas.microsoft.com/office/drawing/2014/main" id="{F67040C0-15E0-4FD7-B299-862FED8D2F8A}"/>
              </a:ext>
            </a:extLst>
          </p:cNvPr>
          <p:cNvGrpSpPr/>
          <p:nvPr/>
        </p:nvGrpSpPr>
        <p:grpSpPr>
          <a:xfrm>
            <a:off x="4731359" y="5044934"/>
            <a:ext cx="796912" cy="445946"/>
            <a:chOff x="563926" y="3253567"/>
            <a:chExt cx="8660675" cy="874737"/>
          </a:xfrm>
        </p:grpSpPr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id="{8A3DCCBA-0114-4242-95FC-E5F7A62183AF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8" name="직사각형 247">
              <a:extLst>
                <a:ext uri="{FF2B5EF4-FFF2-40B4-BE49-F238E27FC236}">
                  <a16:creationId xmlns:a16="http://schemas.microsoft.com/office/drawing/2014/main" id="{1E87FF60-C665-4AAC-9FB6-09E16A88EC52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49" name="그룹 248">
            <a:extLst>
              <a:ext uri="{FF2B5EF4-FFF2-40B4-BE49-F238E27FC236}">
                <a16:creationId xmlns:a16="http://schemas.microsoft.com/office/drawing/2014/main" id="{A4DC349E-391E-4A7A-A4A9-9ABA0AD7BA37}"/>
              </a:ext>
            </a:extLst>
          </p:cNvPr>
          <p:cNvGrpSpPr/>
          <p:nvPr/>
        </p:nvGrpSpPr>
        <p:grpSpPr>
          <a:xfrm>
            <a:off x="5625747" y="5055411"/>
            <a:ext cx="796912" cy="445946"/>
            <a:chOff x="563926" y="3253567"/>
            <a:chExt cx="8660675" cy="874737"/>
          </a:xfrm>
        </p:grpSpPr>
        <p:sp>
          <p:nvSpPr>
            <p:cNvPr id="250" name="직사각형 249">
              <a:extLst>
                <a:ext uri="{FF2B5EF4-FFF2-40B4-BE49-F238E27FC236}">
                  <a16:creationId xmlns:a16="http://schemas.microsoft.com/office/drawing/2014/main" id="{2F20DC46-519C-49FC-9FBA-5C3DDD23422A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1" name="직사각형 250">
              <a:extLst>
                <a:ext uri="{FF2B5EF4-FFF2-40B4-BE49-F238E27FC236}">
                  <a16:creationId xmlns:a16="http://schemas.microsoft.com/office/drawing/2014/main" id="{4524E59E-BC6E-4F68-AEE8-4CE6B1004EA7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52" name="그룹 251">
            <a:extLst>
              <a:ext uri="{FF2B5EF4-FFF2-40B4-BE49-F238E27FC236}">
                <a16:creationId xmlns:a16="http://schemas.microsoft.com/office/drawing/2014/main" id="{0772C971-AEFC-421E-9105-2BFE126BF807}"/>
              </a:ext>
            </a:extLst>
          </p:cNvPr>
          <p:cNvGrpSpPr/>
          <p:nvPr/>
        </p:nvGrpSpPr>
        <p:grpSpPr>
          <a:xfrm>
            <a:off x="6568874" y="4997230"/>
            <a:ext cx="1788775" cy="547421"/>
            <a:chOff x="563926" y="3253567"/>
            <a:chExt cx="8660675" cy="874737"/>
          </a:xfrm>
        </p:grpSpPr>
        <p:sp>
          <p:nvSpPr>
            <p:cNvPr id="253" name="직사각형 252">
              <a:extLst>
                <a:ext uri="{FF2B5EF4-FFF2-40B4-BE49-F238E27FC236}">
                  <a16:creationId xmlns:a16="http://schemas.microsoft.com/office/drawing/2014/main" id="{BE07479D-B3D5-48D5-9693-B66462815EC4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4" name="직사각형 253">
              <a:extLst>
                <a:ext uri="{FF2B5EF4-FFF2-40B4-BE49-F238E27FC236}">
                  <a16:creationId xmlns:a16="http://schemas.microsoft.com/office/drawing/2014/main" id="{DB18A14D-9677-458C-B7CB-E03B32D47DDD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55" name="그룹 254">
            <a:extLst>
              <a:ext uri="{FF2B5EF4-FFF2-40B4-BE49-F238E27FC236}">
                <a16:creationId xmlns:a16="http://schemas.microsoft.com/office/drawing/2014/main" id="{24DBF757-2E9A-48DA-B67F-E066DFD89A9B}"/>
              </a:ext>
            </a:extLst>
          </p:cNvPr>
          <p:cNvGrpSpPr/>
          <p:nvPr/>
        </p:nvGrpSpPr>
        <p:grpSpPr>
          <a:xfrm>
            <a:off x="6617611" y="5041992"/>
            <a:ext cx="796912" cy="445946"/>
            <a:chOff x="563926" y="3253567"/>
            <a:chExt cx="8660675" cy="874737"/>
          </a:xfrm>
        </p:grpSpPr>
        <p:sp>
          <p:nvSpPr>
            <p:cNvPr id="256" name="직사각형 255">
              <a:extLst>
                <a:ext uri="{FF2B5EF4-FFF2-40B4-BE49-F238E27FC236}">
                  <a16:creationId xmlns:a16="http://schemas.microsoft.com/office/drawing/2014/main" id="{7F7F506F-FC67-473B-B741-205C8AB8F12F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D4631950-3039-453F-9D7C-8822CD4CE707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58" name="그룹 257">
            <a:extLst>
              <a:ext uri="{FF2B5EF4-FFF2-40B4-BE49-F238E27FC236}">
                <a16:creationId xmlns:a16="http://schemas.microsoft.com/office/drawing/2014/main" id="{D2718486-8C7A-405F-8363-BFA990C44DD2}"/>
              </a:ext>
            </a:extLst>
          </p:cNvPr>
          <p:cNvGrpSpPr/>
          <p:nvPr/>
        </p:nvGrpSpPr>
        <p:grpSpPr>
          <a:xfrm>
            <a:off x="7511999" y="5052469"/>
            <a:ext cx="796912" cy="445946"/>
            <a:chOff x="563926" y="3253567"/>
            <a:chExt cx="8660675" cy="874737"/>
          </a:xfrm>
        </p:grpSpPr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31B0BC71-88C3-4AAE-95E3-79A854F78178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0" name="직사각형 259">
              <a:extLst>
                <a:ext uri="{FF2B5EF4-FFF2-40B4-BE49-F238E27FC236}">
                  <a16:creationId xmlns:a16="http://schemas.microsoft.com/office/drawing/2014/main" id="{B8E1D81C-5B32-4B7D-AC53-809999DDE43D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DDE8D21-1FB0-4A91-B795-56AF33C3E7B5}"/>
              </a:ext>
            </a:extLst>
          </p:cNvPr>
          <p:cNvSpPr/>
          <p:nvPr/>
        </p:nvSpPr>
        <p:spPr>
          <a:xfrm>
            <a:off x="1015042" y="2993297"/>
            <a:ext cx="9242984" cy="657968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D25538F-4AEA-4583-871C-6FD79F1F8AA0}"/>
              </a:ext>
            </a:extLst>
          </p:cNvPr>
          <p:cNvSpPr/>
          <p:nvPr/>
        </p:nvSpPr>
        <p:spPr>
          <a:xfrm>
            <a:off x="1061789" y="3047538"/>
            <a:ext cx="4538223" cy="56215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79499D1-A889-493C-A58D-D21DC5F9E395}"/>
              </a:ext>
            </a:extLst>
          </p:cNvPr>
          <p:cNvSpPr/>
          <p:nvPr/>
        </p:nvSpPr>
        <p:spPr>
          <a:xfrm>
            <a:off x="1106510" y="3088884"/>
            <a:ext cx="1481029" cy="48173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398DB1E-986A-4D5A-93F5-AC826A650246}"/>
              </a:ext>
            </a:extLst>
          </p:cNvPr>
          <p:cNvSpPr/>
          <p:nvPr/>
        </p:nvSpPr>
        <p:spPr>
          <a:xfrm>
            <a:off x="2587538" y="3088884"/>
            <a:ext cx="1481029" cy="48173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CA26A50-D11C-484E-B58B-F975B7134D59}"/>
              </a:ext>
            </a:extLst>
          </p:cNvPr>
          <p:cNvSpPr/>
          <p:nvPr/>
        </p:nvSpPr>
        <p:spPr>
          <a:xfrm>
            <a:off x="4068568" y="3088884"/>
            <a:ext cx="1481029" cy="48173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C017E39-C2AD-4840-A859-C8A302183C41}"/>
              </a:ext>
            </a:extLst>
          </p:cNvPr>
          <p:cNvSpPr/>
          <p:nvPr/>
        </p:nvSpPr>
        <p:spPr>
          <a:xfrm>
            <a:off x="1151019" y="3128620"/>
            <a:ext cx="466318" cy="3999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37EC117-89F3-4587-BDD9-339898D01BF9}"/>
              </a:ext>
            </a:extLst>
          </p:cNvPr>
          <p:cNvSpPr/>
          <p:nvPr/>
        </p:nvSpPr>
        <p:spPr>
          <a:xfrm>
            <a:off x="1617336" y="3128620"/>
            <a:ext cx="466318" cy="399955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BC67FDB-CB42-4DE4-B85A-1E0FD6D73674}"/>
              </a:ext>
            </a:extLst>
          </p:cNvPr>
          <p:cNvSpPr/>
          <p:nvPr/>
        </p:nvSpPr>
        <p:spPr>
          <a:xfrm>
            <a:off x="2083654" y="3128620"/>
            <a:ext cx="466318" cy="399955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777E92D-B04D-48AB-A0EB-200EA2795782}"/>
              </a:ext>
            </a:extLst>
          </p:cNvPr>
          <p:cNvSpPr/>
          <p:nvPr/>
        </p:nvSpPr>
        <p:spPr>
          <a:xfrm>
            <a:off x="2634285" y="3128620"/>
            <a:ext cx="466318" cy="3999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B9EE5A6-FB49-45EB-A01A-6677802D4A26}"/>
              </a:ext>
            </a:extLst>
          </p:cNvPr>
          <p:cNvSpPr/>
          <p:nvPr/>
        </p:nvSpPr>
        <p:spPr>
          <a:xfrm>
            <a:off x="3100602" y="3128620"/>
            <a:ext cx="466318" cy="399955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5B4B751A-E509-4A9B-AD01-805B573BB99E}"/>
              </a:ext>
            </a:extLst>
          </p:cNvPr>
          <p:cNvSpPr/>
          <p:nvPr/>
        </p:nvSpPr>
        <p:spPr>
          <a:xfrm>
            <a:off x="3566920" y="3128620"/>
            <a:ext cx="466318" cy="399955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40FEFC9-2EFA-4406-8E9D-DEE7F74F8DAD}"/>
              </a:ext>
            </a:extLst>
          </p:cNvPr>
          <p:cNvSpPr/>
          <p:nvPr/>
        </p:nvSpPr>
        <p:spPr>
          <a:xfrm>
            <a:off x="4109605" y="3128620"/>
            <a:ext cx="466318" cy="3999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0D0F871A-272C-464C-9244-151D4A063E9C}"/>
              </a:ext>
            </a:extLst>
          </p:cNvPr>
          <p:cNvSpPr/>
          <p:nvPr/>
        </p:nvSpPr>
        <p:spPr>
          <a:xfrm>
            <a:off x="4575923" y="3128620"/>
            <a:ext cx="466318" cy="3999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74D6BA3-49FC-4C6F-85E5-5EDC4085F0E2}"/>
              </a:ext>
            </a:extLst>
          </p:cNvPr>
          <p:cNvSpPr/>
          <p:nvPr/>
        </p:nvSpPr>
        <p:spPr>
          <a:xfrm>
            <a:off x="5042240" y="3128620"/>
            <a:ext cx="466318" cy="3999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C79EAD-F275-4D15-9A18-7A7668396A18}"/>
              </a:ext>
            </a:extLst>
          </p:cNvPr>
          <p:cNvSpPr txBox="1"/>
          <p:nvPr/>
        </p:nvSpPr>
        <p:spPr>
          <a:xfrm>
            <a:off x="354361" y="3123797"/>
            <a:ext cx="453686" cy="3016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img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030B94A-EEEB-41D3-82B5-C1319B18FDB9}"/>
              </a:ext>
            </a:extLst>
          </p:cNvPr>
          <p:cNvSpPr txBox="1"/>
          <p:nvPr/>
        </p:nvSpPr>
        <p:spPr>
          <a:xfrm>
            <a:off x="336608" y="4371850"/>
            <a:ext cx="584797" cy="3887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col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529143A-D882-4B94-9FEC-6C96E1F03682}"/>
              </a:ext>
            </a:extLst>
          </p:cNvPr>
          <p:cNvCxnSpPr>
            <a:cxnSpLocks/>
            <a:stCxn id="86" idx="2"/>
            <a:endCxn id="217" idx="0"/>
          </p:cNvCxnSpPr>
          <p:nvPr/>
        </p:nvCxnSpPr>
        <p:spPr>
          <a:xfrm>
            <a:off x="1850495" y="3528575"/>
            <a:ext cx="1089304" cy="15229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F93CD313-8175-4D9F-A0D1-B6B432FE0E5D}"/>
              </a:ext>
            </a:extLst>
          </p:cNvPr>
          <p:cNvCxnSpPr>
            <a:cxnSpLocks/>
            <a:stCxn id="87" idx="2"/>
            <a:endCxn id="218" idx="0"/>
          </p:cNvCxnSpPr>
          <p:nvPr/>
        </p:nvCxnSpPr>
        <p:spPr>
          <a:xfrm>
            <a:off x="2316813" y="3528575"/>
            <a:ext cx="1021442" cy="15229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B89860B2-3EB2-476E-8172-89BBF453607F}"/>
              </a:ext>
            </a:extLst>
          </p:cNvPr>
          <p:cNvCxnSpPr>
            <a:cxnSpLocks/>
            <a:stCxn id="90" idx="2"/>
            <a:endCxn id="220" idx="0"/>
          </p:cNvCxnSpPr>
          <p:nvPr/>
        </p:nvCxnSpPr>
        <p:spPr>
          <a:xfrm>
            <a:off x="3333761" y="3528575"/>
            <a:ext cx="500426" cy="1533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A6AB3C25-1454-4161-928D-F9976436BBD6}"/>
              </a:ext>
            </a:extLst>
          </p:cNvPr>
          <p:cNvCxnSpPr>
            <a:cxnSpLocks/>
            <a:stCxn id="91" idx="2"/>
            <a:endCxn id="221" idx="0"/>
          </p:cNvCxnSpPr>
          <p:nvPr/>
        </p:nvCxnSpPr>
        <p:spPr>
          <a:xfrm>
            <a:off x="3800079" y="3528575"/>
            <a:ext cx="432564" cy="1533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2F2B8A53-FF6C-41E6-990C-683EA60C3DAD}"/>
              </a:ext>
            </a:extLst>
          </p:cNvPr>
          <p:cNvSpPr txBox="1"/>
          <p:nvPr/>
        </p:nvSpPr>
        <p:spPr>
          <a:xfrm>
            <a:off x="1933283" y="811163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,3,3)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BD517099-8A53-4CA0-A3E3-E2D001CFE233}"/>
              </a:ext>
            </a:extLst>
          </p:cNvPr>
          <p:cNvSpPr/>
          <p:nvPr/>
        </p:nvSpPr>
        <p:spPr>
          <a:xfrm>
            <a:off x="6480720" y="120557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9178CD3A-9883-4766-AA04-1CB2A51B2BCA}"/>
              </a:ext>
            </a:extLst>
          </p:cNvPr>
          <p:cNvSpPr/>
          <p:nvPr/>
        </p:nvSpPr>
        <p:spPr>
          <a:xfrm>
            <a:off x="6827961" y="120557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B455EE8C-FBC0-429A-9A96-8E9800B58566}"/>
              </a:ext>
            </a:extLst>
          </p:cNvPr>
          <p:cNvSpPr/>
          <p:nvPr/>
        </p:nvSpPr>
        <p:spPr>
          <a:xfrm>
            <a:off x="6480720" y="1552814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ACAA85D0-2FE4-4499-9413-46592569A14D}"/>
              </a:ext>
            </a:extLst>
          </p:cNvPr>
          <p:cNvSpPr/>
          <p:nvPr/>
        </p:nvSpPr>
        <p:spPr>
          <a:xfrm>
            <a:off x="6827961" y="1552814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ACD2B06-4EC1-485D-A0B4-9EC354830DC3}"/>
              </a:ext>
            </a:extLst>
          </p:cNvPr>
          <p:cNvSpPr txBox="1"/>
          <p:nvPr/>
        </p:nvSpPr>
        <p:spPr>
          <a:xfrm>
            <a:off x="4047822" y="828404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3399FF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,2,2)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E16B786-FFD8-476F-9659-56EDE67E7B83}"/>
              </a:ext>
            </a:extLst>
          </p:cNvPr>
          <p:cNvSpPr txBox="1"/>
          <p:nvPr/>
        </p:nvSpPr>
        <p:spPr>
          <a:xfrm>
            <a:off x="6304428" y="838921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3399FF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,2,2)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602EE32F-3E5A-4E27-A98D-A64B2DBEE0B6}"/>
              </a:ext>
            </a:extLst>
          </p:cNvPr>
          <p:cNvSpPr/>
          <p:nvPr/>
        </p:nvSpPr>
        <p:spPr>
          <a:xfrm>
            <a:off x="1265370" y="121118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3B0EFEBD-96F4-445C-B5D2-F026442F4385}"/>
              </a:ext>
            </a:extLst>
          </p:cNvPr>
          <p:cNvSpPr/>
          <p:nvPr/>
        </p:nvSpPr>
        <p:spPr>
          <a:xfrm>
            <a:off x="1612611" y="121118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F0FE811A-4811-44D0-818B-4F8265F76A8B}"/>
              </a:ext>
            </a:extLst>
          </p:cNvPr>
          <p:cNvSpPr/>
          <p:nvPr/>
        </p:nvSpPr>
        <p:spPr>
          <a:xfrm>
            <a:off x="1959852" y="121118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AFB29307-A139-4796-89F2-B67F1987E8AB}"/>
              </a:ext>
            </a:extLst>
          </p:cNvPr>
          <p:cNvSpPr/>
          <p:nvPr/>
        </p:nvSpPr>
        <p:spPr>
          <a:xfrm>
            <a:off x="1265370" y="155842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7ABB5AA3-01B3-4BC1-97EF-2B255A0993A5}"/>
              </a:ext>
            </a:extLst>
          </p:cNvPr>
          <p:cNvSpPr/>
          <p:nvPr/>
        </p:nvSpPr>
        <p:spPr>
          <a:xfrm>
            <a:off x="1612611" y="155842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F1DE6F06-EAC4-4E8A-9C10-B6127A7CC5C2}"/>
              </a:ext>
            </a:extLst>
          </p:cNvPr>
          <p:cNvSpPr/>
          <p:nvPr/>
        </p:nvSpPr>
        <p:spPr>
          <a:xfrm>
            <a:off x="1959852" y="155842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5F5DBFF4-E788-46E0-B6C0-21BA32966466}"/>
              </a:ext>
            </a:extLst>
          </p:cNvPr>
          <p:cNvSpPr/>
          <p:nvPr/>
        </p:nvSpPr>
        <p:spPr>
          <a:xfrm>
            <a:off x="1265370" y="190566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3C69DE6C-1D49-4D32-97B1-5AF9E77F0A38}"/>
              </a:ext>
            </a:extLst>
          </p:cNvPr>
          <p:cNvSpPr/>
          <p:nvPr/>
        </p:nvSpPr>
        <p:spPr>
          <a:xfrm>
            <a:off x="1612611" y="190566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609358B8-435E-47DF-BA59-E55F4A971F02}"/>
              </a:ext>
            </a:extLst>
          </p:cNvPr>
          <p:cNvSpPr/>
          <p:nvPr/>
        </p:nvSpPr>
        <p:spPr>
          <a:xfrm>
            <a:off x="1959852" y="190566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91765B06-F5FC-4C95-8FFE-BF3828ACA366}"/>
              </a:ext>
            </a:extLst>
          </p:cNvPr>
          <p:cNvGrpSpPr/>
          <p:nvPr/>
        </p:nvGrpSpPr>
        <p:grpSpPr>
          <a:xfrm>
            <a:off x="1612611" y="1218992"/>
            <a:ext cx="694482" cy="694482"/>
            <a:chOff x="6898511" y="2734964"/>
            <a:chExt cx="694482" cy="694482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D0BD15AE-F826-443D-A7AE-9B83098D2885}"/>
                </a:ext>
              </a:extLst>
            </p:cNvPr>
            <p:cNvSpPr/>
            <p:nvPr/>
          </p:nvSpPr>
          <p:spPr>
            <a:xfrm>
              <a:off x="6898511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F19B9868-685F-4A47-BA2B-207FCDC33A90}"/>
                </a:ext>
              </a:extLst>
            </p:cNvPr>
            <p:cNvSpPr/>
            <p:nvPr/>
          </p:nvSpPr>
          <p:spPr>
            <a:xfrm>
              <a:off x="7245752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251F059B-AD50-4E3E-BE9E-2B11B682D88B}"/>
                </a:ext>
              </a:extLst>
            </p:cNvPr>
            <p:cNvSpPr/>
            <p:nvPr/>
          </p:nvSpPr>
          <p:spPr>
            <a:xfrm>
              <a:off x="6898511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4B4A18B0-4556-4EDF-B209-5860132528B1}"/>
                </a:ext>
              </a:extLst>
            </p:cNvPr>
            <p:cNvSpPr/>
            <p:nvPr/>
          </p:nvSpPr>
          <p:spPr>
            <a:xfrm>
              <a:off x="7245752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880A282F-80AF-48CA-A0C1-A49F0D660231}"/>
              </a:ext>
            </a:extLst>
          </p:cNvPr>
          <p:cNvSpPr/>
          <p:nvPr/>
        </p:nvSpPr>
        <p:spPr>
          <a:xfrm>
            <a:off x="2459928" y="120557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2D33DA19-E4CD-4A49-AC3F-B7F961BC12E1}"/>
              </a:ext>
            </a:extLst>
          </p:cNvPr>
          <p:cNvSpPr/>
          <p:nvPr/>
        </p:nvSpPr>
        <p:spPr>
          <a:xfrm>
            <a:off x="2807169" y="120557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289F76DC-EB98-496B-9332-3CBE51A59949}"/>
              </a:ext>
            </a:extLst>
          </p:cNvPr>
          <p:cNvSpPr/>
          <p:nvPr/>
        </p:nvSpPr>
        <p:spPr>
          <a:xfrm>
            <a:off x="3154410" y="120557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AC70701C-EC67-4938-BDE8-A9C67F20B42B}"/>
              </a:ext>
            </a:extLst>
          </p:cNvPr>
          <p:cNvSpPr/>
          <p:nvPr/>
        </p:nvSpPr>
        <p:spPr>
          <a:xfrm>
            <a:off x="2459928" y="1552814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3809CFE4-A0E0-465B-BEBA-07A64EC54C21}"/>
              </a:ext>
            </a:extLst>
          </p:cNvPr>
          <p:cNvSpPr/>
          <p:nvPr/>
        </p:nvSpPr>
        <p:spPr>
          <a:xfrm>
            <a:off x="2807169" y="1552814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C47E62BD-C113-457D-8FFC-EEDDA13613ED}"/>
              </a:ext>
            </a:extLst>
          </p:cNvPr>
          <p:cNvSpPr/>
          <p:nvPr/>
        </p:nvSpPr>
        <p:spPr>
          <a:xfrm>
            <a:off x="3154410" y="1552814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F412E695-2FD3-43C2-8653-C1E2D8DBFFA1}"/>
              </a:ext>
            </a:extLst>
          </p:cNvPr>
          <p:cNvSpPr/>
          <p:nvPr/>
        </p:nvSpPr>
        <p:spPr>
          <a:xfrm>
            <a:off x="2459928" y="1900055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047CF2B4-D46F-4AF6-B449-F47D53E46E9E}"/>
              </a:ext>
            </a:extLst>
          </p:cNvPr>
          <p:cNvSpPr/>
          <p:nvPr/>
        </p:nvSpPr>
        <p:spPr>
          <a:xfrm>
            <a:off x="2807169" y="1900055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C415E289-FB83-47C7-92BB-DEF1CDBEA5F2}"/>
              </a:ext>
            </a:extLst>
          </p:cNvPr>
          <p:cNvSpPr/>
          <p:nvPr/>
        </p:nvSpPr>
        <p:spPr>
          <a:xfrm>
            <a:off x="3154410" y="1900055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17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C65A14F0-0FDA-4832-AA28-19800EE4A4AA}"/>
              </a:ext>
            </a:extLst>
          </p:cNvPr>
          <p:cNvGrpSpPr/>
          <p:nvPr/>
        </p:nvGrpSpPr>
        <p:grpSpPr>
          <a:xfrm>
            <a:off x="2807169" y="1213379"/>
            <a:ext cx="694482" cy="694482"/>
            <a:chOff x="6898511" y="2734964"/>
            <a:chExt cx="694482" cy="694482"/>
          </a:xfrm>
        </p:grpSpPr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FAC2AA03-F841-4CA4-B7F6-FBF0EB62DD60}"/>
                </a:ext>
              </a:extLst>
            </p:cNvPr>
            <p:cNvSpPr/>
            <p:nvPr/>
          </p:nvSpPr>
          <p:spPr>
            <a:xfrm>
              <a:off x="6898511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329E060F-20A6-4F4C-B588-E699A5C991A1}"/>
                </a:ext>
              </a:extLst>
            </p:cNvPr>
            <p:cNvSpPr/>
            <p:nvPr/>
          </p:nvSpPr>
          <p:spPr>
            <a:xfrm>
              <a:off x="7245752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414DE76B-541E-4992-86F7-0FEB69949EC9}"/>
                </a:ext>
              </a:extLst>
            </p:cNvPr>
            <p:cNvSpPr/>
            <p:nvPr/>
          </p:nvSpPr>
          <p:spPr>
            <a:xfrm>
              <a:off x="6898511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5D08B0BC-7FF1-48D0-BE9E-9461DF188E14}"/>
                </a:ext>
              </a:extLst>
            </p:cNvPr>
            <p:cNvSpPr/>
            <p:nvPr/>
          </p:nvSpPr>
          <p:spPr>
            <a:xfrm>
              <a:off x="7245752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12FC6434-A7FB-467A-AC7C-A0A5305DD89B}"/>
              </a:ext>
            </a:extLst>
          </p:cNvPr>
          <p:cNvSpPr/>
          <p:nvPr/>
        </p:nvSpPr>
        <p:spPr>
          <a:xfrm>
            <a:off x="4117224" y="117176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A5129073-F42A-4419-A1D3-87EFBF2E5CAD}"/>
              </a:ext>
            </a:extLst>
          </p:cNvPr>
          <p:cNvSpPr/>
          <p:nvPr/>
        </p:nvSpPr>
        <p:spPr>
          <a:xfrm>
            <a:off x="4464465" y="117176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91FF4EA0-A1B3-4805-8F41-42AF6A2E69F3}"/>
              </a:ext>
            </a:extLst>
          </p:cNvPr>
          <p:cNvSpPr/>
          <p:nvPr/>
        </p:nvSpPr>
        <p:spPr>
          <a:xfrm>
            <a:off x="4117224" y="1519004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45D17409-2C6D-46A8-948C-44D59921A03C}"/>
              </a:ext>
            </a:extLst>
          </p:cNvPr>
          <p:cNvSpPr/>
          <p:nvPr/>
        </p:nvSpPr>
        <p:spPr>
          <a:xfrm>
            <a:off x="4464465" y="1519004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E99E9F42-5E91-476B-992B-EEC1BBCDD15C}"/>
              </a:ext>
            </a:extLst>
          </p:cNvPr>
          <p:cNvSpPr/>
          <p:nvPr/>
        </p:nvSpPr>
        <p:spPr>
          <a:xfrm>
            <a:off x="4863585" y="117081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5BE04D6E-294C-4AA5-B853-117A2BC20EED}"/>
              </a:ext>
            </a:extLst>
          </p:cNvPr>
          <p:cNvSpPr/>
          <p:nvPr/>
        </p:nvSpPr>
        <p:spPr>
          <a:xfrm>
            <a:off x="5210826" y="117081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FB9EF920-A206-438C-BC53-C8796436FD68}"/>
              </a:ext>
            </a:extLst>
          </p:cNvPr>
          <p:cNvSpPr/>
          <p:nvPr/>
        </p:nvSpPr>
        <p:spPr>
          <a:xfrm>
            <a:off x="4863585" y="151805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2C2463F2-953A-4A55-84A0-EE94FF4E4083}"/>
              </a:ext>
            </a:extLst>
          </p:cNvPr>
          <p:cNvSpPr/>
          <p:nvPr/>
        </p:nvSpPr>
        <p:spPr>
          <a:xfrm>
            <a:off x="5210826" y="151805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C60278A6-DFF3-49AA-AA09-BE3A7E0307F0}"/>
              </a:ext>
            </a:extLst>
          </p:cNvPr>
          <p:cNvSpPr/>
          <p:nvPr/>
        </p:nvSpPr>
        <p:spPr>
          <a:xfrm>
            <a:off x="629007" y="5779508"/>
            <a:ext cx="7907907" cy="8355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1E266D89-82CA-441A-A015-D0253F88B985}"/>
              </a:ext>
            </a:extLst>
          </p:cNvPr>
          <p:cNvGrpSpPr/>
          <p:nvPr/>
        </p:nvGrpSpPr>
        <p:grpSpPr>
          <a:xfrm>
            <a:off x="693991" y="5829640"/>
            <a:ext cx="7768192" cy="736647"/>
            <a:chOff x="563926" y="3253567"/>
            <a:chExt cx="8660675" cy="874737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B8302737-DDFC-41FA-8D2F-FD09E2797F19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5701952D-B655-4388-AF26-14D1A0C47CB2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EF418A8B-9B4A-46CF-BF7F-8B416F5E931C}"/>
              </a:ext>
            </a:extLst>
          </p:cNvPr>
          <p:cNvGrpSpPr/>
          <p:nvPr/>
        </p:nvGrpSpPr>
        <p:grpSpPr>
          <a:xfrm>
            <a:off x="756843" y="5881697"/>
            <a:ext cx="3772505" cy="638756"/>
            <a:chOff x="563926" y="3253567"/>
            <a:chExt cx="8660675" cy="874737"/>
          </a:xfrm>
        </p:grpSpPr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E824868E-E6CA-4E41-A355-21AE72A9912C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A1E9B7B2-556E-44AA-A461-BA5592098CEE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5686C000-A6FE-472D-A48C-F49BB8AC8018}"/>
              </a:ext>
            </a:extLst>
          </p:cNvPr>
          <p:cNvGrpSpPr/>
          <p:nvPr/>
        </p:nvGrpSpPr>
        <p:grpSpPr>
          <a:xfrm>
            <a:off x="805582" y="5932617"/>
            <a:ext cx="1788775" cy="547421"/>
            <a:chOff x="563926" y="3253567"/>
            <a:chExt cx="8660675" cy="874737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EF4A361E-F76A-4136-85D2-D741AF1C27BA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D8A2382B-45EF-4497-8474-19FF5B52EB84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F0BF8C0B-8533-42D2-8BDD-C06E77B84B76}"/>
              </a:ext>
            </a:extLst>
          </p:cNvPr>
          <p:cNvSpPr/>
          <p:nvPr/>
        </p:nvSpPr>
        <p:spPr>
          <a:xfrm>
            <a:off x="854319" y="5977379"/>
            <a:ext cx="398456" cy="4459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1D725A7D-B84A-4BF9-AE8C-655729B1B352}"/>
              </a:ext>
            </a:extLst>
          </p:cNvPr>
          <p:cNvSpPr/>
          <p:nvPr/>
        </p:nvSpPr>
        <p:spPr>
          <a:xfrm>
            <a:off x="1252775" y="5977379"/>
            <a:ext cx="398456" cy="4459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BB15EE29-2502-4FCC-987D-453D52FCD306}"/>
              </a:ext>
            </a:extLst>
          </p:cNvPr>
          <p:cNvSpPr/>
          <p:nvPr/>
        </p:nvSpPr>
        <p:spPr>
          <a:xfrm>
            <a:off x="1748707" y="5987856"/>
            <a:ext cx="398456" cy="4459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70FAD33C-C97C-463C-B468-06EA4E57F2F8}"/>
              </a:ext>
            </a:extLst>
          </p:cNvPr>
          <p:cNvSpPr/>
          <p:nvPr/>
        </p:nvSpPr>
        <p:spPr>
          <a:xfrm>
            <a:off x="2147162" y="5987856"/>
            <a:ext cx="398456" cy="4459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1A7CE426-7259-4686-9E2B-EBEB1371815F}"/>
              </a:ext>
            </a:extLst>
          </p:cNvPr>
          <p:cNvGrpSpPr/>
          <p:nvPr/>
        </p:nvGrpSpPr>
        <p:grpSpPr>
          <a:xfrm>
            <a:off x="2691834" y="5929675"/>
            <a:ext cx="1788775" cy="547421"/>
            <a:chOff x="563926" y="3253567"/>
            <a:chExt cx="8660675" cy="874737"/>
          </a:xfrm>
        </p:grpSpPr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3CD2EF07-7C6D-4EF9-B746-C2FD3D62DF08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69F383F4-8E2B-45EA-875B-689D30D78F50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57D5F37B-2205-4591-91D7-9B690DFD196E}"/>
              </a:ext>
            </a:extLst>
          </p:cNvPr>
          <p:cNvGrpSpPr/>
          <p:nvPr/>
        </p:nvGrpSpPr>
        <p:grpSpPr>
          <a:xfrm>
            <a:off x="2740571" y="5974437"/>
            <a:ext cx="796912" cy="445946"/>
            <a:chOff x="563926" y="3253567"/>
            <a:chExt cx="8660675" cy="874737"/>
          </a:xfrm>
          <a:solidFill>
            <a:srgbClr val="FFFF00"/>
          </a:solidFill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A2D8B20F-B778-4BDD-81B6-D9C2D594E50C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10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8F9439FD-FC4C-40C3-A408-BEEC631E1339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11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4A1767E0-9FD1-41FB-8B47-3CD6CDDD90DF}"/>
              </a:ext>
            </a:extLst>
          </p:cNvPr>
          <p:cNvGrpSpPr/>
          <p:nvPr/>
        </p:nvGrpSpPr>
        <p:grpSpPr>
          <a:xfrm>
            <a:off x="3634959" y="5984914"/>
            <a:ext cx="796912" cy="445946"/>
            <a:chOff x="563926" y="3253567"/>
            <a:chExt cx="8660675" cy="874737"/>
          </a:xfrm>
          <a:solidFill>
            <a:srgbClr val="FFFF00"/>
          </a:solidFill>
        </p:grpSpPr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44483204-08C9-4CBE-9AD8-9E5DE4DBFB16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13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0F887CAE-2F55-436A-BE21-D29D3F675D20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14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2164BE9F-B1B7-40C3-B01C-9BD31EB2DC9E}"/>
              </a:ext>
            </a:extLst>
          </p:cNvPr>
          <p:cNvGrpSpPr/>
          <p:nvPr/>
        </p:nvGrpSpPr>
        <p:grpSpPr>
          <a:xfrm>
            <a:off x="4633883" y="5872202"/>
            <a:ext cx="3772505" cy="638756"/>
            <a:chOff x="563926" y="3253567"/>
            <a:chExt cx="8660675" cy="874737"/>
          </a:xfrm>
        </p:grpSpPr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B187662E-569F-4DB9-8B6A-FECFD6B8C4E1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BA4CDD8B-C927-4550-8668-44F6551D5273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07" name="그룹 206">
            <a:extLst>
              <a:ext uri="{FF2B5EF4-FFF2-40B4-BE49-F238E27FC236}">
                <a16:creationId xmlns:a16="http://schemas.microsoft.com/office/drawing/2014/main" id="{F634643C-78CF-4C6E-80E6-8099C9EE53E1}"/>
              </a:ext>
            </a:extLst>
          </p:cNvPr>
          <p:cNvGrpSpPr/>
          <p:nvPr/>
        </p:nvGrpSpPr>
        <p:grpSpPr>
          <a:xfrm>
            <a:off x="4682622" y="5923122"/>
            <a:ext cx="1788775" cy="547421"/>
            <a:chOff x="563926" y="3253567"/>
            <a:chExt cx="8660675" cy="874737"/>
          </a:xfrm>
        </p:grpSpPr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E7C304A6-25C5-4C37-9B3A-9E4769B46FBD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B5028DFF-2AC2-424E-A200-24B44E99AA0C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23" name="그룹 222">
            <a:extLst>
              <a:ext uri="{FF2B5EF4-FFF2-40B4-BE49-F238E27FC236}">
                <a16:creationId xmlns:a16="http://schemas.microsoft.com/office/drawing/2014/main" id="{8CF7E66F-1CE0-4D6B-9CC6-35AEF90B1655}"/>
              </a:ext>
            </a:extLst>
          </p:cNvPr>
          <p:cNvGrpSpPr/>
          <p:nvPr/>
        </p:nvGrpSpPr>
        <p:grpSpPr>
          <a:xfrm>
            <a:off x="4731359" y="5967884"/>
            <a:ext cx="796912" cy="445946"/>
            <a:chOff x="563926" y="3253567"/>
            <a:chExt cx="8660675" cy="874737"/>
          </a:xfrm>
        </p:grpSpPr>
        <p:sp>
          <p:nvSpPr>
            <p:cNvPr id="224" name="직사각형 223">
              <a:extLst>
                <a:ext uri="{FF2B5EF4-FFF2-40B4-BE49-F238E27FC236}">
                  <a16:creationId xmlns:a16="http://schemas.microsoft.com/office/drawing/2014/main" id="{42E317EF-4BA3-4381-8142-DA591E18AC31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5" name="직사각형 224">
              <a:extLst>
                <a:ext uri="{FF2B5EF4-FFF2-40B4-BE49-F238E27FC236}">
                  <a16:creationId xmlns:a16="http://schemas.microsoft.com/office/drawing/2014/main" id="{753FA875-D689-40D8-9962-52816CB903A1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26" name="그룹 225">
            <a:extLst>
              <a:ext uri="{FF2B5EF4-FFF2-40B4-BE49-F238E27FC236}">
                <a16:creationId xmlns:a16="http://schemas.microsoft.com/office/drawing/2014/main" id="{24D68291-8676-482A-8F65-D6E449DB5DF7}"/>
              </a:ext>
            </a:extLst>
          </p:cNvPr>
          <p:cNvGrpSpPr/>
          <p:nvPr/>
        </p:nvGrpSpPr>
        <p:grpSpPr>
          <a:xfrm>
            <a:off x="5625747" y="5978361"/>
            <a:ext cx="796912" cy="445946"/>
            <a:chOff x="563926" y="3253567"/>
            <a:chExt cx="8660675" cy="874737"/>
          </a:xfrm>
        </p:grpSpPr>
        <p:sp>
          <p:nvSpPr>
            <p:cNvPr id="227" name="직사각형 226">
              <a:extLst>
                <a:ext uri="{FF2B5EF4-FFF2-40B4-BE49-F238E27FC236}">
                  <a16:creationId xmlns:a16="http://schemas.microsoft.com/office/drawing/2014/main" id="{2356F6D8-B3A1-4AD8-9269-3A7778C61C12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8" name="직사각형 227">
              <a:extLst>
                <a:ext uri="{FF2B5EF4-FFF2-40B4-BE49-F238E27FC236}">
                  <a16:creationId xmlns:a16="http://schemas.microsoft.com/office/drawing/2014/main" id="{2BA52821-5AFB-4B80-B9B9-74187BEE6F75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29" name="그룹 228">
            <a:extLst>
              <a:ext uri="{FF2B5EF4-FFF2-40B4-BE49-F238E27FC236}">
                <a16:creationId xmlns:a16="http://schemas.microsoft.com/office/drawing/2014/main" id="{46BFC655-46FD-40A5-9FCC-867BDDA53C50}"/>
              </a:ext>
            </a:extLst>
          </p:cNvPr>
          <p:cNvGrpSpPr/>
          <p:nvPr/>
        </p:nvGrpSpPr>
        <p:grpSpPr>
          <a:xfrm>
            <a:off x="6568874" y="5920180"/>
            <a:ext cx="1788775" cy="547421"/>
            <a:chOff x="563926" y="3253567"/>
            <a:chExt cx="8660675" cy="874737"/>
          </a:xfrm>
        </p:grpSpPr>
        <p:sp>
          <p:nvSpPr>
            <p:cNvPr id="230" name="직사각형 229">
              <a:extLst>
                <a:ext uri="{FF2B5EF4-FFF2-40B4-BE49-F238E27FC236}">
                  <a16:creationId xmlns:a16="http://schemas.microsoft.com/office/drawing/2014/main" id="{E0250818-7CCE-42D0-B4E1-1ACC4D6FDF73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1" name="직사각형 230">
              <a:extLst>
                <a:ext uri="{FF2B5EF4-FFF2-40B4-BE49-F238E27FC236}">
                  <a16:creationId xmlns:a16="http://schemas.microsoft.com/office/drawing/2014/main" id="{4394CC72-3DC7-46FD-9B3B-BD3A474EE71F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32" name="그룹 231">
            <a:extLst>
              <a:ext uri="{FF2B5EF4-FFF2-40B4-BE49-F238E27FC236}">
                <a16:creationId xmlns:a16="http://schemas.microsoft.com/office/drawing/2014/main" id="{AEEE44E6-3D16-40B8-A3DC-694C75C051CB}"/>
              </a:ext>
            </a:extLst>
          </p:cNvPr>
          <p:cNvGrpSpPr/>
          <p:nvPr/>
        </p:nvGrpSpPr>
        <p:grpSpPr>
          <a:xfrm>
            <a:off x="6617611" y="5964942"/>
            <a:ext cx="796912" cy="445946"/>
            <a:chOff x="563926" y="3253567"/>
            <a:chExt cx="8660675" cy="874737"/>
          </a:xfrm>
        </p:grpSpPr>
        <p:sp>
          <p:nvSpPr>
            <p:cNvPr id="233" name="직사각형 232">
              <a:extLst>
                <a:ext uri="{FF2B5EF4-FFF2-40B4-BE49-F238E27FC236}">
                  <a16:creationId xmlns:a16="http://schemas.microsoft.com/office/drawing/2014/main" id="{ACEA6547-8D1F-48BB-8BBF-2376EDB769C3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4" name="직사각형 233">
              <a:extLst>
                <a:ext uri="{FF2B5EF4-FFF2-40B4-BE49-F238E27FC236}">
                  <a16:creationId xmlns:a16="http://schemas.microsoft.com/office/drawing/2014/main" id="{E33D1436-BE88-4F4B-B242-446AA27A3A42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35" name="그룹 234">
            <a:extLst>
              <a:ext uri="{FF2B5EF4-FFF2-40B4-BE49-F238E27FC236}">
                <a16:creationId xmlns:a16="http://schemas.microsoft.com/office/drawing/2014/main" id="{B32DA3A7-A6E8-46E5-8B1C-0E99F2D88B0B}"/>
              </a:ext>
            </a:extLst>
          </p:cNvPr>
          <p:cNvGrpSpPr/>
          <p:nvPr/>
        </p:nvGrpSpPr>
        <p:grpSpPr>
          <a:xfrm>
            <a:off x="7511999" y="5975419"/>
            <a:ext cx="796912" cy="445946"/>
            <a:chOff x="563926" y="3253567"/>
            <a:chExt cx="8660675" cy="874737"/>
          </a:xfrm>
        </p:grpSpPr>
        <p:sp>
          <p:nvSpPr>
            <p:cNvPr id="236" name="직사각형 235">
              <a:extLst>
                <a:ext uri="{FF2B5EF4-FFF2-40B4-BE49-F238E27FC236}">
                  <a16:creationId xmlns:a16="http://schemas.microsoft.com/office/drawing/2014/main" id="{1503DC58-4297-4840-8598-BE1D7B112A1C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7" name="직사각형 236">
              <a:extLst>
                <a:ext uri="{FF2B5EF4-FFF2-40B4-BE49-F238E27FC236}">
                  <a16:creationId xmlns:a16="http://schemas.microsoft.com/office/drawing/2014/main" id="{A0835CDC-9B3D-4E4B-8031-59FF684D9AFA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75" name="직사각형 274">
            <a:extLst>
              <a:ext uri="{FF2B5EF4-FFF2-40B4-BE49-F238E27FC236}">
                <a16:creationId xmlns:a16="http://schemas.microsoft.com/office/drawing/2014/main" id="{3D71C49A-EACA-4E55-BA4F-28F6702900C2}"/>
              </a:ext>
            </a:extLst>
          </p:cNvPr>
          <p:cNvSpPr/>
          <p:nvPr/>
        </p:nvSpPr>
        <p:spPr>
          <a:xfrm>
            <a:off x="5649817" y="3047538"/>
            <a:ext cx="4538223" cy="56215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CB8BBC22-1057-49FA-981F-9C0851D461A6}"/>
              </a:ext>
            </a:extLst>
          </p:cNvPr>
          <p:cNvSpPr/>
          <p:nvPr/>
        </p:nvSpPr>
        <p:spPr>
          <a:xfrm>
            <a:off x="5694538" y="3088884"/>
            <a:ext cx="1481029" cy="48173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920817F5-AC89-48AA-8A8E-D74D43D90898}"/>
              </a:ext>
            </a:extLst>
          </p:cNvPr>
          <p:cNvSpPr/>
          <p:nvPr/>
        </p:nvSpPr>
        <p:spPr>
          <a:xfrm>
            <a:off x="7175566" y="3088884"/>
            <a:ext cx="1481029" cy="48173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8" name="직사각형 277">
            <a:extLst>
              <a:ext uri="{FF2B5EF4-FFF2-40B4-BE49-F238E27FC236}">
                <a16:creationId xmlns:a16="http://schemas.microsoft.com/office/drawing/2014/main" id="{F39BF6B8-267C-419C-855C-6ABBDD6899AD}"/>
              </a:ext>
            </a:extLst>
          </p:cNvPr>
          <p:cNvSpPr/>
          <p:nvPr/>
        </p:nvSpPr>
        <p:spPr>
          <a:xfrm>
            <a:off x="8656596" y="3088884"/>
            <a:ext cx="1481029" cy="48173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9" name="직사각형 278">
            <a:extLst>
              <a:ext uri="{FF2B5EF4-FFF2-40B4-BE49-F238E27FC236}">
                <a16:creationId xmlns:a16="http://schemas.microsoft.com/office/drawing/2014/main" id="{5059E1BB-4705-4CA8-B4A5-AA169804C2F7}"/>
              </a:ext>
            </a:extLst>
          </p:cNvPr>
          <p:cNvSpPr/>
          <p:nvPr/>
        </p:nvSpPr>
        <p:spPr>
          <a:xfrm>
            <a:off x="5739047" y="3128620"/>
            <a:ext cx="466318" cy="3999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0" name="직사각형 279">
            <a:extLst>
              <a:ext uri="{FF2B5EF4-FFF2-40B4-BE49-F238E27FC236}">
                <a16:creationId xmlns:a16="http://schemas.microsoft.com/office/drawing/2014/main" id="{7E2CEFD5-A5C9-44DB-8660-A2D01C256F29}"/>
              </a:ext>
            </a:extLst>
          </p:cNvPr>
          <p:cNvSpPr/>
          <p:nvPr/>
        </p:nvSpPr>
        <p:spPr>
          <a:xfrm>
            <a:off x="6205364" y="3128620"/>
            <a:ext cx="466318" cy="399955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1" name="직사각형 280">
            <a:extLst>
              <a:ext uri="{FF2B5EF4-FFF2-40B4-BE49-F238E27FC236}">
                <a16:creationId xmlns:a16="http://schemas.microsoft.com/office/drawing/2014/main" id="{FC5F269B-1117-431C-8B1A-8719EEC29DD6}"/>
              </a:ext>
            </a:extLst>
          </p:cNvPr>
          <p:cNvSpPr/>
          <p:nvPr/>
        </p:nvSpPr>
        <p:spPr>
          <a:xfrm>
            <a:off x="6671682" y="3128620"/>
            <a:ext cx="466318" cy="399955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2" name="직사각형 281">
            <a:extLst>
              <a:ext uri="{FF2B5EF4-FFF2-40B4-BE49-F238E27FC236}">
                <a16:creationId xmlns:a16="http://schemas.microsoft.com/office/drawing/2014/main" id="{09EDFF0F-8489-402F-B536-A22D435631DE}"/>
              </a:ext>
            </a:extLst>
          </p:cNvPr>
          <p:cNvSpPr/>
          <p:nvPr/>
        </p:nvSpPr>
        <p:spPr>
          <a:xfrm>
            <a:off x="7222313" y="3128620"/>
            <a:ext cx="466318" cy="3999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3" name="직사각형 282">
            <a:extLst>
              <a:ext uri="{FF2B5EF4-FFF2-40B4-BE49-F238E27FC236}">
                <a16:creationId xmlns:a16="http://schemas.microsoft.com/office/drawing/2014/main" id="{66CABBB7-91EE-4CAE-B4C1-9BB9D887D3BF}"/>
              </a:ext>
            </a:extLst>
          </p:cNvPr>
          <p:cNvSpPr/>
          <p:nvPr/>
        </p:nvSpPr>
        <p:spPr>
          <a:xfrm>
            <a:off x="7688630" y="3128620"/>
            <a:ext cx="466318" cy="399955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4" name="직사각형 283">
            <a:extLst>
              <a:ext uri="{FF2B5EF4-FFF2-40B4-BE49-F238E27FC236}">
                <a16:creationId xmlns:a16="http://schemas.microsoft.com/office/drawing/2014/main" id="{AE95BE07-502C-4461-95BC-A13B71EDB6AF}"/>
              </a:ext>
            </a:extLst>
          </p:cNvPr>
          <p:cNvSpPr/>
          <p:nvPr/>
        </p:nvSpPr>
        <p:spPr>
          <a:xfrm>
            <a:off x="8154948" y="3128620"/>
            <a:ext cx="466318" cy="399955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5" name="직사각형 284">
            <a:extLst>
              <a:ext uri="{FF2B5EF4-FFF2-40B4-BE49-F238E27FC236}">
                <a16:creationId xmlns:a16="http://schemas.microsoft.com/office/drawing/2014/main" id="{1088E40A-A40C-45AC-B4E7-E07D1D008078}"/>
              </a:ext>
            </a:extLst>
          </p:cNvPr>
          <p:cNvSpPr/>
          <p:nvPr/>
        </p:nvSpPr>
        <p:spPr>
          <a:xfrm>
            <a:off x="8697633" y="3128620"/>
            <a:ext cx="466318" cy="3999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6" name="직사각형 285">
            <a:extLst>
              <a:ext uri="{FF2B5EF4-FFF2-40B4-BE49-F238E27FC236}">
                <a16:creationId xmlns:a16="http://schemas.microsoft.com/office/drawing/2014/main" id="{B5D80A02-C843-44CD-BA66-08EB2522C855}"/>
              </a:ext>
            </a:extLst>
          </p:cNvPr>
          <p:cNvSpPr/>
          <p:nvPr/>
        </p:nvSpPr>
        <p:spPr>
          <a:xfrm>
            <a:off x="9163951" y="3128620"/>
            <a:ext cx="466318" cy="3999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C90D12D0-4F0B-48B6-BF82-E4D4D345C7C5}"/>
              </a:ext>
            </a:extLst>
          </p:cNvPr>
          <p:cNvSpPr/>
          <p:nvPr/>
        </p:nvSpPr>
        <p:spPr>
          <a:xfrm>
            <a:off x="9630268" y="3128620"/>
            <a:ext cx="466318" cy="3999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88" name="직선 화살표 연결선 287">
            <a:extLst>
              <a:ext uri="{FF2B5EF4-FFF2-40B4-BE49-F238E27FC236}">
                <a16:creationId xmlns:a16="http://schemas.microsoft.com/office/drawing/2014/main" id="{D2BDF49B-4D0F-4303-828F-6D2E68E20DFE}"/>
              </a:ext>
            </a:extLst>
          </p:cNvPr>
          <p:cNvCxnSpPr>
            <a:cxnSpLocks/>
            <a:stCxn id="280" idx="2"/>
            <a:endCxn id="165" idx="0"/>
          </p:cNvCxnSpPr>
          <p:nvPr/>
        </p:nvCxnSpPr>
        <p:spPr>
          <a:xfrm flipH="1">
            <a:off x="2939799" y="3528575"/>
            <a:ext cx="3498724" cy="2445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직선 화살표 연결선 288">
            <a:extLst>
              <a:ext uri="{FF2B5EF4-FFF2-40B4-BE49-F238E27FC236}">
                <a16:creationId xmlns:a16="http://schemas.microsoft.com/office/drawing/2014/main" id="{8B4220DF-70D8-4FB5-8A63-5A55DDD7E415}"/>
              </a:ext>
            </a:extLst>
          </p:cNvPr>
          <p:cNvCxnSpPr>
            <a:cxnSpLocks/>
            <a:stCxn id="281" idx="2"/>
            <a:endCxn id="166" idx="0"/>
          </p:cNvCxnSpPr>
          <p:nvPr/>
        </p:nvCxnSpPr>
        <p:spPr>
          <a:xfrm flipH="1">
            <a:off x="3338255" y="3528575"/>
            <a:ext cx="3566586" cy="24458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직선 화살표 연결선 289">
            <a:extLst>
              <a:ext uri="{FF2B5EF4-FFF2-40B4-BE49-F238E27FC236}">
                <a16:creationId xmlns:a16="http://schemas.microsoft.com/office/drawing/2014/main" id="{23C2284D-421E-475D-83F5-5A51E56E91CE}"/>
              </a:ext>
            </a:extLst>
          </p:cNvPr>
          <p:cNvCxnSpPr>
            <a:cxnSpLocks/>
            <a:stCxn id="283" idx="2"/>
            <a:endCxn id="168" idx="0"/>
          </p:cNvCxnSpPr>
          <p:nvPr/>
        </p:nvCxnSpPr>
        <p:spPr>
          <a:xfrm flipH="1">
            <a:off x="3834187" y="3528575"/>
            <a:ext cx="4087602" cy="2456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직선 화살표 연결선 290">
            <a:extLst>
              <a:ext uri="{FF2B5EF4-FFF2-40B4-BE49-F238E27FC236}">
                <a16:creationId xmlns:a16="http://schemas.microsoft.com/office/drawing/2014/main" id="{E7B3620B-59EB-4580-A08D-1D891BCD6486}"/>
              </a:ext>
            </a:extLst>
          </p:cNvPr>
          <p:cNvCxnSpPr>
            <a:cxnSpLocks/>
            <a:stCxn id="284" idx="2"/>
            <a:endCxn id="169" idx="0"/>
          </p:cNvCxnSpPr>
          <p:nvPr/>
        </p:nvCxnSpPr>
        <p:spPr>
          <a:xfrm flipH="1">
            <a:off x="4232643" y="3528575"/>
            <a:ext cx="4155464" cy="2456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059728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합성곱</a:t>
            </a: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풀링 구현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합성곱 구현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E03F93-8F9B-4A79-A2DD-06EFA53F3154}"/>
              </a:ext>
            </a:extLst>
          </p:cNvPr>
          <p:cNvSpPr txBox="1"/>
          <p:nvPr/>
        </p:nvSpPr>
        <p:spPr>
          <a:xfrm>
            <a:off x="2890536" y="2526816"/>
            <a:ext cx="557075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pt-BR" altLang="ko-KR">
                <a:solidFill>
                  <a:schemeClr val="tx1"/>
                </a:solidFill>
                <a:latin typeface="Consolas" panose="020B0609020204030204" pitchFamily="49" charset="0"/>
              </a:rPr>
              <a:t>col[:, :, 1, 0, :, :] = img[:, :, 1:3:1, 0:2:1]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56111CD-42E8-40C4-ADB6-9EC1F1EDE10F}"/>
              </a:ext>
            </a:extLst>
          </p:cNvPr>
          <p:cNvSpPr txBox="1"/>
          <p:nvPr/>
        </p:nvSpPr>
        <p:spPr>
          <a:xfrm>
            <a:off x="5977255" y="2212539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,3,3)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48D5792-8DAC-44B7-BCEE-7201D32D01B3}"/>
              </a:ext>
            </a:extLst>
          </p:cNvPr>
          <p:cNvSpPr txBox="1"/>
          <p:nvPr/>
        </p:nvSpPr>
        <p:spPr>
          <a:xfrm>
            <a:off x="3624181" y="2212539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,2,2)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8AFDFE5-B9FD-4818-AB58-7AA6D55D7C62}"/>
              </a:ext>
            </a:extLst>
          </p:cNvPr>
          <p:cNvSpPr/>
          <p:nvPr/>
        </p:nvSpPr>
        <p:spPr>
          <a:xfrm>
            <a:off x="560250" y="4801051"/>
            <a:ext cx="8041647" cy="1874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018B74EC-269F-4D51-84AD-AA78C68FA56B}"/>
              </a:ext>
            </a:extLst>
          </p:cNvPr>
          <p:cNvSpPr/>
          <p:nvPr/>
        </p:nvSpPr>
        <p:spPr>
          <a:xfrm>
            <a:off x="629007" y="4856558"/>
            <a:ext cx="7907907" cy="8355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B2B3367-8F94-48DF-954B-2619AC2C56B9}"/>
              </a:ext>
            </a:extLst>
          </p:cNvPr>
          <p:cNvGrpSpPr/>
          <p:nvPr/>
        </p:nvGrpSpPr>
        <p:grpSpPr>
          <a:xfrm>
            <a:off x="693991" y="4906690"/>
            <a:ext cx="7768192" cy="736647"/>
            <a:chOff x="563926" y="3253567"/>
            <a:chExt cx="8660675" cy="874737"/>
          </a:xfrm>
          <a:solidFill>
            <a:srgbClr val="FFFFCC"/>
          </a:solidFill>
        </p:grpSpPr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BCA5881F-A936-4E59-A641-D8EFDF944945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2DAD4A9B-7CDD-4342-BA64-A4B429CA3BED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5EAE0F8F-0044-47CF-9655-CE510708F339}"/>
              </a:ext>
            </a:extLst>
          </p:cNvPr>
          <p:cNvGrpSpPr/>
          <p:nvPr/>
        </p:nvGrpSpPr>
        <p:grpSpPr>
          <a:xfrm>
            <a:off x="756843" y="4958747"/>
            <a:ext cx="3772505" cy="638756"/>
            <a:chOff x="563926" y="3253567"/>
            <a:chExt cx="8660675" cy="874737"/>
          </a:xfrm>
          <a:solidFill>
            <a:srgbClr val="FFFFCC"/>
          </a:solidFill>
        </p:grpSpPr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4C117A34-C9F1-461C-91A8-B23A3B37E4A0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0C3B2FD1-32F8-4440-BB52-4260925DC563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04" name="그룹 203">
            <a:extLst>
              <a:ext uri="{FF2B5EF4-FFF2-40B4-BE49-F238E27FC236}">
                <a16:creationId xmlns:a16="http://schemas.microsoft.com/office/drawing/2014/main" id="{213EF62F-A7F8-436C-B2FC-4BC72DB29A79}"/>
              </a:ext>
            </a:extLst>
          </p:cNvPr>
          <p:cNvGrpSpPr/>
          <p:nvPr/>
        </p:nvGrpSpPr>
        <p:grpSpPr>
          <a:xfrm>
            <a:off x="805582" y="5009667"/>
            <a:ext cx="1788775" cy="547421"/>
            <a:chOff x="563926" y="3253567"/>
            <a:chExt cx="8660675" cy="874737"/>
          </a:xfrm>
          <a:solidFill>
            <a:srgbClr val="FFFFCC"/>
          </a:solidFill>
        </p:grpSpPr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5DC1C1AC-D43C-44EB-A928-7EA18AD6CC25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C72828B5-7F45-4D3F-930E-66243F506B1A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EE0AAD35-4072-4047-A862-D922EAEFEE59}"/>
              </a:ext>
            </a:extLst>
          </p:cNvPr>
          <p:cNvSpPr/>
          <p:nvPr/>
        </p:nvSpPr>
        <p:spPr>
          <a:xfrm>
            <a:off x="854319" y="5054429"/>
            <a:ext cx="398456" cy="4459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4E24D754-0BC7-47DD-874D-A1729AC7C219}"/>
              </a:ext>
            </a:extLst>
          </p:cNvPr>
          <p:cNvSpPr/>
          <p:nvPr/>
        </p:nvSpPr>
        <p:spPr>
          <a:xfrm>
            <a:off x="1252775" y="5054429"/>
            <a:ext cx="398456" cy="4459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8945D849-C0E4-4931-B767-F00AAB7106A5}"/>
              </a:ext>
            </a:extLst>
          </p:cNvPr>
          <p:cNvSpPr/>
          <p:nvPr/>
        </p:nvSpPr>
        <p:spPr>
          <a:xfrm>
            <a:off x="1748707" y="5064906"/>
            <a:ext cx="398456" cy="4459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FF3ECF9A-ECF8-4E01-A16C-30FFD8EBD297}"/>
              </a:ext>
            </a:extLst>
          </p:cNvPr>
          <p:cNvSpPr/>
          <p:nvPr/>
        </p:nvSpPr>
        <p:spPr>
          <a:xfrm>
            <a:off x="2147162" y="5064906"/>
            <a:ext cx="398456" cy="4459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13" name="그룹 212">
            <a:extLst>
              <a:ext uri="{FF2B5EF4-FFF2-40B4-BE49-F238E27FC236}">
                <a16:creationId xmlns:a16="http://schemas.microsoft.com/office/drawing/2014/main" id="{54DDFB84-CAD4-4E3E-AE8A-1D7A18AFA459}"/>
              </a:ext>
            </a:extLst>
          </p:cNvPr>
          <p:cNvGrpSpPr/>
          <p:nvPr/>
        </p:nvGrpSpPr>
        <p:grpSpPr>
          <a:xfrm>
            <a:off x="2691834" y="5006725"/>
            <a:ext cx="1788775" cy="547421"/>
            <a:chOff x="563926" y="3253567"/>
            <a:chExt cx="8660675" cy="874737"/>
          </a:xfrm>
          <a:solidFill>
            <a:srgbClr val="FFFFCC"/>
          </a:solidFill>
        </p:grpSpPr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1B27663E-69F1-4D17-9979-45C415AA9614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62D96BD5-6C4C-4F8D-8510-946483CAACA7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16" name="그룹 215">
            <a:extLst>
              <a:ext uri="{FF2B5EF4-FFF2-40B4-BE49-F238E27FC236}">
                <a16:creationId xmlns:a16="http://schemas.microsoft.com/office/drawing/2014/main" id="{04007756-0221-4F2E-9A2E-9A4BD6188574}"/>
              </a:ext>
            </a:extLst>
          </p:cNvPr>
          <p:cNvGrpSpPr/>
          <p:nvPr/>
        </p:nvGrpSpPr>
        <p:grpSpPr>
          <a:xfrm>
            <a:off x="2740571" y="5051487"/>
            <a:ext cx="796912" cy="445946"/>
            <a:chOff x="563926" y="3253567"/>
            <a:chExt cx="8660675" cy="874737"/>
          </a:xfrm>
          <a:solidFill>
            <a:srgbClr val="FFFFCC"/>
          </a:solidFill>
        </p:grpSpPr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id="{907EF6DF-D9D5-4130-A4BE-777D8CFC7E79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10AB6A68-6BAA-4248-BF95-371AAC8AD5C8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19" name="그룹 218">
            <a:extLst>
              <a:ext uri="{FF2B5EF4-FFF2-40B4-BE49-F238E27FC236}">
                <a16:creationId xmlns:a16="http://schemas.microsoft.com/office/drawing/2014/main" id="{CFC3828E-993D-4F8E-B333-B2B6179669D1}"/>
              </a:ext>
            </a:extLst>
          </p:cNvPr>
          <p:cNvGrpSpPr/>
          <p:nvPr/>
        </p:nvGrpSpPr>
        <p:grpSpPr>
          <a:xfrm>
            <a:off x="3634959" y="5061964"/>
            <a:ext cx="796912" cy="445946"/>
            <a:chOff x="563926" y="3253567"/>
            <a:chExt cx="8660675" cy="874737"/>
          </a:xfrm>
          <a:solidFill>
            <a:srgbClr val="FFFFCC"/>
          </a:solidFill>
        </p:grpSpPr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95643077-C600-4DF2-9C45-C76F71A99EE6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1" name="직사각형 220">
              <a:extLst>
                <a:ext uri="{FF2B5EF4-FFF2-40B4-BE49-F238E27FC236}">
                  <a16:creationId xmlns:a16="http://schemas.microsoft.com/office/drawing/2014/main" id="{BDB6CE69-2163-4845-9956-60831795ACE1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421AC1BC-FD08-4025-A5D3-0A6FE76D05BE}"/>
              </a:ext>
            </a:extLst>
          </p:cNvPr>
          <p:cNvGrpSpPr/>
          <p:nvPr/>
        </p:nvGrpSpPr>
        <p:grpSpPr>
          <a:xfrm>
            <a:off x="4633883" y="4949252"/>
            <a:ext cx="3772505" cy="638756"/>
            <a:chOff x="563926" y="3253567"/>
            <a:chExt cx="8660675" cy="874737"/>
          </a:xfrm>
          <a:solidFill>
            <a:srgbClr val="FFFFCC"/>
          </a:solidFill>
        </p:grpSpPr>
        <p:sp>
          <p:nvSpPr>
            <p:cNvPr id="241" name="직사각형 240">
              <a:extLst>
                <a:ext uri="{FF2B5EF4-FFF2-40B4-BE49-F238E27FC236}">
                  <a16:creationId xmlns:a16="http://schemas.microsoft.com/office/drawing/2014/main" id="{B6764F9E-BF07-40CF-AF6B-069BC9F8D681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id="{6E2A7DFA-1C23-4110-9F3C-9D3879927D82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43" name="그룹 242">
            <a:extLst>
              <a:ext uri="{FF2B5EF4-FFF2-40B4-BE49-F238E27FC236}">
                <a16:creationId xmlns:a16="http://schemas.microsoft.com/office/drawing/2014/main" id="{CAAF285F-7711-4200-A22A-77692648B1EC}"/>
              </a:ext>
            </a:extLst>
          </p:cNvPr>
          <p:cNvGrpSpPr/>
          <p:nvPr/>
        </p:nvGrpSpPr>
        <p:grpSpPr>
          <a:xfrm>
            <a:off x="4682622" y="5000172"/>
            <a:ext cx="1788775" cy="547421"/>
            <a:chOff x="563926" y="3253567"/>
            <a:chExt cx="8660675" cy="874737"/>
          </a:xfrm>
          <a:solidFill>
            <a:srgbClr val="FFFFCC"/>
          </a:solidFill>
        </p:grpSpPr>
        <p:sp>
          <p:nvSpPr>
            <p:cNvPr id="244" name="직사각형 243">
              <a:extLst>
                <a:ext uri="{FF2B5EF4-FFF2-40B4-BE49-F238E27FC236}">
                  <a16:creationId xmlns:a16="http://schemas.microsoft.com/office/drawing/2014/main" id="{0B24824D-C936-479B-AF51-8F49541DBCB3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5" name="직사각형 244">
              <a:extLst>
                <a:ext uri="{FF2B5EF4-FFF2-40B4-BE49-F238E27FC236}">
                  <a16:creationId xmlns:a16="http://schemas.microsoft.com/office/drawing/2014/main" id="{493C9E35-8475-4E47-A1E2-6071A8CB16F0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46" name="그룹 245">
            <a:extLst>
              <a:ext uri="{FF2B5EF4-FFF2-40B4-BE49-F238E27FC236}">
                <a16:creationId xmlns:a16="http://schemas.microsoft.com/office/drawing/2014/main" id="{F67040C0-15E0-4FD7-B299-862FED8D2F8A}"/>
              </a:ext>
            </a:extLst>
          </p:cNvPr>
          <p:cNvGrpSpPr/>
          <p:nvPr/>
        </p:nvGrpSpPr>
        <p:grpSpPr>
          <a:xfrm>
            <a:off x="4731359" y="5044934"/>
            <a:ext cx="796912" cy="445946"/>
            <a:chOff x="563926" y="3253567"/>
            <a:chExt cx="8660675" cy="874737"/>
          </a:xfrm>
          <a:solidFill>
            <a:srgbClr val="FFFF00"/>
          </a:solidFill>
        </p:grpSpPr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id="{8A3DCCBA-0114-4242-95FC-E5F7A62183AF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8" name="직사각형 247">
              <a:extLst>
                <a:ext uri="{FF2B5EF4-FFF2-40B4-BE49-F238E27FC236}">
                  <a16:creationId xmlns:a16="http://schemas.microsoft.com/office/drawing/2014/main" id="{1E87FF60-C665-4AAC-9FB6-09E16A88EC52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49" name="그룹 248">
            <a:extLst>
              <a:ext uri="{FF2B5EF4-FFF2-40B4-BE49-F238E27FC236}">
                <a16:creationId xmlns:a16="http://schemas.microsoft.com/office/drawing/2014/main" id="{A4DC349E-391E-4A7A-A4A9-9ABA0AD7BA37}"/>
              </a:ext>
            </a:extLst>
          </p:cNvPr>
          <p:cNvGrpSpPr/>
          <p:nvPr/>
        </p:nvGrpSpPr>
        <p:grpSpPr>
          <a:xfrm>
            <a:off x="5625747" y="5055411"/>
            <a:ext cx="796912" cy="445946"/>
            <a:chOff x="563926" y="3253567"/>
            <a:chExt cx="8660675" cy="874737"/>
          </a:xfrm>
          <a:solidFill>
            <a:srgbClr val="FFFF00"/>
          </a:solidFill>
        </p:grpSpPr>
        <p:sp>
          <p:nvSpPr>
            <p:cNvPr id="250" name="직사각형 249">
              <a:extLst>
                <a:ext uri="{FF2B5EF4-FFF2-40B4-BE49-F238E27FC236}">
                  <a16:creationId xmlns:a16="http://schemas.microsoft.com/office/drawing/2014/main" id="{2F20DC46-519C-49FC-9FBA-5C3DDD23422A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1" name="직사각형 250">
              <a:extLst>
                <a:ext uri="{FF2B5EF4-FFF2-40B4-BE49-F238E27FC236}">
                  <a16:creationId xmlns:a16="http://schemas.microsoft.com/office/drawing/2014/main" id="{4524E59E-BC6E-4F68-AEE8-4CE6B1004EA7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7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52" name="그룹 251">
            <a:extLst>
              <a:ext uri="{FF2B5EF4-FFF2-40B4-BE49-F238E27FC236}">
                <a16:creationId xmlns:a16="http://schemas.microsoft.com/office/drawing/2014/main" id="{0772C971-AEFC-421E-9105-2BFE126BF807}"/>
              </a:ext>
            </a:extLst>
          </p:cNvPr>
          <p:cNvGrpSpPr/>
          <p:nvPr/>
        </p:nvGrpSpPr>
        <p:grpSpPr>
          <a:xfrm>
            <a:off x="6568874" y="4997230"/>
            <a:ext cx="1788775" cy="547421"/>
            <a:chOff x="563926" y="3253567"/>
            <a:chExt cx="8660675" cy="874737"/>
          </a:xfrm>
          <a:solidFill>
            <a:srgbClr val="FFFFCC"/>
          </a:solidFill>
        </p:grpSpPr>
        <p:sp>
          <p:nvSpPr>
            <p:cNvPr id="253" name="직사각형 252">
              <a:extLst>
                <a:ext uri="{FF2B5EF4-FFF2-40B4-BE49-F238E27FC236}">
                  <a16:creationId xmlns:a16="http://schemas.microsoft.com/office/drawing/2014/main" id="{BE07479D-B3D5-48D5-9693-B66462815EC4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4" name="직사각형 253">
              <a:extLst>
                <a:ext uri="{FF2B5EF4-FFF2-40B4-BE49-F238E27FC236}">
                  <a16:creationId xmlns:a16="http://schemas.microsoft.com/office/drawing/2014/main" id="{DB18A14D-9677-458C-B7CB-E03B32D47DDD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55" name="그룹 254">
            <a:extLst>
              <a:ext uri="{FF2B5EF4-FFF2-40B4-BE49-F238E27FC236}">
                <a16:creationId xmlns:a16="http://schemas.microsoft.com/office/drawing/2014/main" id="{24DBF757-2E9A-48DA-B67F-E066DFD89A9B}"/>
              </a:ext>
            </a:extLst>
          </p:cNvPr>
          <p:cNvGrpSpPr/>
          <p:nvPr/>
        </p:nvGrpSpPr>
        <p:grpSpPr>
          <a:xfrm>
            <a:off x="6617611" y="5041992"/>
            <a:ext cx="796912" cy="445946"/>
            <a:chOff x="563926" y="3253567"/>
            <a:chExt cx="8660675" cy="874737"/>
          </a:xfrm>
          <a:solidFill>
            <a:srgbClr val="FFFFCC"/>
          </a:solidFill>
        </p:grpSpPr>
        <p:sp>
          <p:nvSpPr>
            <p:cNvPr id="256" name="직사각형 255">
              <a:extLst>
                <a:ext uri="{FF2B5EF4-FFF2-40B4-BE49-F238E27FC236}">
                  <a16:creationId xmlns:a16="http://schemas.microsoft.com/office/drawing/2014/main" id="{7F7F506F-FC67-473B-B741-205C8AB8F12F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D4631950-3039-453F-9D7C-8822CD4CE707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58" name="그룹 257">
            <a:extLst>
              <a:ext uri="{FF2B5EF4-FFF2-40B4-BE49-F238E27FC236}">
                <a16:creationId xmlns:a16="http://schemas.microsoft.com/office/drawing/2014/main" id="{D2718486-8C7A-405F-8363-BFA990C44DD2}"/>
              </a:ext>
            </a:extLst>
          </p:cNvPr>
          <p:cNvGrpSpPr/>
          <p:nvPr/>
        </p:nvGrpSpPr>
        <p:grpSpPr>
          <a:xfrm>
            <a:off x="7511999" y="5052469"/>
            <a:ext cx="796912" cy="445946"/>
            <a:chOff x="563926" y="3253567"/>
            <a:chExt cx="8660675" cy="874737"/>
          </a:xfrm>
          <a:solidFill>
            <a:srgbClr val="FFFFCC"/>
          </a:solidFill>
        </p:grpSpPr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31B0BC71-88C3-4AAE-95E3-79A854F78178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0" name="직사각형 259">
              <a:extLst>
                <a:ext uri="{FF2B5EF4-FFF2-40B4-BE49-F238E27FC236}">
                  <a16:creationId xmlns:a16="http://schemas.microsoft.com/office/drawing/2014/main" id="{B8E1D81C-5B32-4B7D-AC53-809999DDE43D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DDE8D21-1FB0-4A91-B795-56AF33C3E7B5}"/>
              </a:ext>
            </a:extLst>
          </p:cNvPr>
          <p:cNvSpPr/>
          <p:nvPr/>
        </p:nvSpPr>
        <p:spPr>
          <a:xfrm>
            <a:off x="1032856" y="2993297"/>
            <a:ext cx="9242984" cy="657968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D25538F-4AEA-4583-871C-6FD79F1F8AA0}"/>
              </a:ext>
            </a:extLst>
          </p:cNvPr>
          <p:cNvSpPr/>
          <p:nvPr/>
        </p:nvSpPr>
        <p:spPr>
          <a:xfrm>
            <a:off x="1079603" y="3047538"/>
            <a:ext cx="4538223" cy="56215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79499D1-A889-493C-A58D-D21DC5F9E395}"/>
              </a:ext>
            </a:extLst>
          </p:cNvPr>
          <p:cNvSpPr/>
          <p:nvPr/>
        </p:nvSpPr>
        <p:spPr>
          <a:xfrm>
            <a:off x="1124324" y="3088884"/>
            <a:ext cx="1481029" cy="48173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398DB1E-986A-4D5A-93F5-AC826A650246}"/>
              </a:ext>
            </a:extLst>
          </p:cNvPr>
          <p:cNvSpPr/>
          <p:nvPr/>
        </p:nvSpPr>
        <p:spPr>
          <a:xfrm>
            <a:off x="2605352" y="3088884"/>
            <a:ext cx="1481029" cy="48173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CA26A50-D11C-484E-B58B-F975B7134D59}"/>
              </a:ext>
            </a:extLst>
          </p:cNvPr>
          <p:cNvSpPr/>
          <p:nvPr/>
        </p:nvSpPr>
        <p:spPr>
          <a:xfrm>
            <a:off x="4086382" y="3088884"/>
            <a:ext cx="1481029" cy="48173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C017E39-C2AD-4840-A859-C8A302183C41}"/>
              </a:ext>
            </a:extLst>
          </p:cNvPr>
          <p:cNvSpPr/>
          <p:nvPr/>
        </p:nvSpPr>
        <p:spPr>
          <a:xfrm>
            <a:off x="1168833" y="3128620"/>
            <a:ext cx="466318" cy="3999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37EC117-89F3-4587-BDD9-339898D01BF9}"/>
              </a:ext>
            </a:extLst>
          </p:cNvPr>
          <p:cNvSpPr/>
          <p:nvPr/>
        </p:nvSpPr>
        <p:spPr>
          <a:xfrm>
            <a:off x="1635150" y="3128620"/>
            <a:ext cx="466318" cy="3999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BC67FDB-CB42-4DE4-B85A-1E0FD6D73674}"/>
              </a:ext>
            </a:extLst>
          </p:cNvPr>
          <p:cNvSpPr/>
          <p:nvPr/>
        </p:nvSpPr>
        <p:spPr>
          <a:xfrm>
            <a:off x="2101468" y="3128620"/>
            <a:ext cx="466318" cy="3999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777E92D-B04D-48AB-A0EB-200EA2795782}"/>
              </a:ext>
            </a:extLst>
          </p:cNvPr>
          <p:cNvSpPr/>
          <p:nvPr/>
        </p:nvSpPr>
        <p:spPr>
          <a:xfrm>
            <a:off x="2652099" y="3128620"/>
            <a:ext cx="466318" cy="399955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B9EE5A6-FB49-45EB-A01A-6677802D4A26}"/>
              </a:ext>
            </a:extLst>
          </p:cNvPr>
          <p:cNvSpPr/>
          <p:nvPr/>
        </p:nvSpPr>
        <p:spPr>
          <a:xfrm>
            <a:off x="3118416" y="3128620"/>
            <a:ext cx="466318" cy="399955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5B4B751A-E509-4A9B-AD01-805B573BB99E}"/>
              </a:ext>
            </a:extLst>
          </p:cNvPr>
          <p:cNvSpPr/>
          <p:nvPr/>
        </p:nvSpPr>
        <p:spPr>
          <a:xfrm>
            <a:off x="3584734" y="3128620"/>
            <a:ext cx="466318" cy="3999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40FEFC9-2EFA-4406-8E9D-DEE7F74F8DAD}"/>
              </a:ext>
            </a:extLst>
          </p:cNvPr>
          <p:cNvSpPr/>
          <p:nvPr/>
        </p:nvSpPr>
        <p:spPr>
          <a:xfrm>
            <a:off x="4127419" y="3128620"/>
            <a:ext cx="466318" cy="399955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0D0F871A-272C-464C-9244-151D4A063E9C}"/>
              </a:ext>
            </a:extLst>
          </p:cNvPr>
          <p:cNvSpPr/>
          <p:nvPr/>
        </p:nvSpPr>
        <p:spPr>
          <a:xfrm>
            <a:off x="4593737" y="3128620"/>
            <a:ext cx="466318" cy="399955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74D6BA3-49FC-4C6F-85E5-5EDC4085F0E2}"/>
              </a:ext>
            </a:extLst>
          </p:cNvPr>
          <p:cNvSpPr/>
          <p:nvPr/>
        </p:nvSpPr>
        <p:spPr>
          <a:xfrm>
            <a:off x="5060054" y="3128620"/>
            <a:ext cx="466318" cy="3999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C79EAD-F275-4D15-9A18-7A7668396A18}"/>
              </a:ext>
            </a:extLst>
          </p:cNvPr>
          <p:cNvSpPr txBox="1"/>
          <p:nvPr/>
        </p:nvSpPr>
        <p:spPr>
          <a:xfrm>
            <a:off x="372175" y="3123797"/>
            <a:ext cx="453686" cy="3016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img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030B94A-EEEB-41D3-82B5-C1319B18FDB9}"/>
              </a:ext>
            </a:extLst>
          </p:cNvPr>
          <p:cNvSpPr txBox="1"/>
          <p:nvPr/>
        </p:nvSpPr>
        <p:spPr>
          <a:xfrm>
            <a:off x="336608" y="4371850"/>
            <a:ext cx="584797" cy="3887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col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529143A-D882-4B94-9FEC-6C96E1F03682}"/>
              </a:ext>
            </a:extLst>
          </p:cNvPr>
          <p:cNvCxnSpPr>
            <a:cxnSpLocks/>
            <a:stCxn id="89" idx="2"/>
            <a:endCxn id="247" idx="0"/>
          </p:cNvCxnSpPr>
          <p:nvPr/>
        </p:nvCxnSpPr>
        <p:spPr>
          <a:xfrm>
            <a:off x="2885258" y="3528575"/>
            <a:ext cx="2045329" cy="15163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F93CD313-8175-4D9F-A0D1-B6B432FE0E5D}"/>
              </a:ext>
            </a:extLst>
          </p:cNvPr>
          <p:cNvCxnSpPr>
            <a:cxnSpLocks/>
            <a:stCxn id="90" idx="2"/>
            <a:endCxn id="248" idx="0"/>
          </p:cNvCxnSpPr>
          <p:nvPr/>
        </p:nvCxnSpPr>
        <p:spPr>
          <a:xfrm>
            <a:off x="3351575" y="3528575"/>
            <a:ext cx="1977468" cy="15163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B89860B2-3EB2-476E-8172-89BBF453607F}"/>
              </a:ext>
            </a:extLst>
          </p:cNvPr>
          <p:cNvCxnSpPr>
            <a:cxnSpLocks/>
            <a:stCxn id="93" idx="2"/>
            <a:endCxn id="250" idx="0"/>
          </p:cNvCxnSpPr>
          <p:nvPr/>
        </p:nvCxnSpPr>
        <p:spPr>
          <a:xfrm>
            <a:off x="4360578" y="3528575"/>
            <a:ext cx="1464397" cy="15268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A6AB3C25-1454-4161-928D-F9976436BBD6}"/>
              </a:ext>
            </a:extLst>
          </p:cNvPr>
          <p:cNvCxnSpPr>
            <a:cxnSpLocks/>
            <a:stCxn id="94" idx="2"/>
            <a:endCxn id="251" idx="0"/>
          </p:cNvCxnSpPr>
          <p:nvPr/>
        </p:nvCxnSpPr>
        <p:spPr>
          <a:xfrm>
            <a:off x="4826896" y="3528575"/>
            <a:ext cx="1396535" cy="15268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2F2B8A53-FF6C-41E6-990C-683EA60C3DAD}"/>
              </a:ext>
            </a:extLst>
          </p:cNvPr>
          <p:cNvSpPr txBox="1"/>
          <p:nvPr/>
        </p:nvSpPr>
        <p:spPr>
          <a:xfrm>
            <a:off x="1933283" y="811163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,3,3)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BD517099-8A53-4CA0-A3E3-E2D001CFE233}"/>
              </a:ext>
            </a:extLst>
          </p:cNvPr>
          <p:cNvSpPr/>
          <p:nvPr/>
        </p:nvSpPr>
        <p:spPr>
          <a:xfrm>
            <a:off x="6480720" y="120557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9178CD3A-9883-4766-AA04-1CB2A51B2BCA}"/>
              </a:ext>
            </a:extLst>
          </p:cNvPr>
          <p:cNvSpPr/>
          <p:nvPr/>
        </p:nvSpPr>
        <p:spPr>
          <a:xfrm>
            <a:off x="6827961" y="120557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B455EE8C-FBC0-429A-9A96-8E9800B58566}"/>
              </a:ext>
            </a:extLst>
          </p:cNvPr>
          <p:cNvSpPr/>
          <p:nvPr/>
        </p:nvSpPr>
        <p:spPr>
          <a:xfrm>
            <a:off x="6480720" y="1552814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ACAA85D0-2FE4-4499-9413-46592569A14D}"/>
              </a:ext>
            </a:extLst>
          </p:cNvPr>
          <p:cNvSpPr/>
          <p:nvPr/>
        </p:nvSpPr>
        <p:spPr>
          <a:xfrm>
            <a:off x="6827961" y="1552814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ACD2B06-4EC1-485D-A0B4-9EC354830DC3}"/>
              </a:ext>
            </a:extLst>
          </p:cNvPr>
          <p:cNvSpPr txBox="1"/>
          <p:nvPr/>
        </p:nvSpPr>
        <p:spPr>
          <a:xfrm>
            <a:off x="4047822" y="828404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3399FF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,2,2)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E16B786-FFD8-476F-9659-56EDE67E7B83}"/>
              </a:ext>
            </a:extLst>
          </p:cNvPr>
          <p:cNvSpPr txBox="1"/>
          <p:nvPr/>
        </p:nvSpPr>
        <p:spPr>
          <a:xfrm>
            <a:off x="6304428" y="838921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3399FF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,2,2)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602EE32F-3E5A-4E27-A98D-A64B2DBEE0B6}"/>
              </a:ext>
            </a:extLst>
          </p:cNvPr>
          <p:cNvSpPr/>
          <p:nvPr/>
        </p:nvSpPr>
        <p:spPr>
          <a:xfrm>
            <a:off x="1265370" y="121118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3B0EFEBD-96F4-445C-B5D2-F026442F4385}"/>
              </a:ext>
            </a:extLst>
          </p:cNvPr>
          <p:cNvSpPr/>
          <p:nvPr/>
        </p:nvSpPr>
        <p:spPr>
          <a:xfrm>
            <a:off x="1612611" y="121118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F0FE811A-4811-44D0-818B-4F8265F76A8B}"/>
              </a:ext>
            </a:extLst>
          </p:cNvPr>
          <p:cNvSpPr/>
          <p:nvPr/>
        </p:nvSpPr>
        <p:spPr>
          <a:xfrm>
            <a:off x="1959852" y="121118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AFB29307-A139-4796-89F2-B67F1987E8AB}"/>
              </a:ext>
            </a:extLst>
          </p:cNvPr>
          <p:cNvSpPr/>
          <p:nvPr/>
        </p:nvSpPr>
        <p:spPr>
          <a:xfrm>
            <a:off x="1265370" y="155842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7ABB5AA3-01B3-4BC1-97EF-2B255A0993A5}"/>
              </a:ext>
            </a:extLst>
          </p:cNvPr>
          <p:cNvSpPr/>
          <p:nvPr/>
        </p:nvSpPr>
        <p:spPr>
          <a:xfrm>
            <a:off x="1612611" y="155842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F1DE6F06-EAC4-4E8A-9C10-B6127A7CC5C2}"/>
              </a:ext>
            </a:extLst>
          </p:cNvPr>
          <p:cNvSpPr/>
          <p:nvPr/>
        </p:nvSpPr>
        <p:spPr>
          <a:xfrm>
            <a:off x="1959852" y="155842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5F5DBFF4-E788-46E0-B6C0-21BA32966466}"/>
              </a:ext>
            </a:extLst>
          </p:cNvPr>
          <p:cNvSpPr/>
          <p:nvPr/>
        </p:nvSpPr>
        <p:spPr>
          <a:xfrm>
            <a:off x="1265370" y="190566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3C69DE6C-1D49-4D32-97B1-5AF9E77F0A38}"/>
              </a:ext>
            </a:extLst>
          </p:cNvPr>
          <p:cNvSpPr/>
          <p:nvPr/>
        </p:nvSpPr>
        <p:spPr>
          <a:xfrm>
            <a:off x="1612611" y="190566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609358B8-435E-47DF-BA59-E55F4A971F02}"/>
              </a:ext>
            </a:extLst>
          </p:cNvPr>
          <p:cNvSpPr/>
          <p:nvPr/>
        </p:nvSpPr>
        <p:spPr>
          <a:xfrm>
            <a:off x="1959852" y="190566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91765B06-F5FC-4C95-8FFE-BF3828ACA366}"/>
              </a:ext>
            </a:extLst>
          </p:cNvPr>
          <p:cNvGrpSpPr/>
          <p:nvPr/>
        </p:nvGrpSpPr>
        <p:grpSpPr>
          <a:xfrm>
            <a:off x="1256105" y="1557957"/>
            <a:ext cx="694482" cy="694482"/>
            <a:chOff x="6898511" y="2734964"/>
            <a:chExt cx="694482" cy="694482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D0BD15AE-F826-443D-A7AE-9B83098D2885}"/>
                </a:ext>
              </a:extLst>
            </p:cNvPr>
            <p:cNvSpPr/>
            <p:nvPr/>
          </p:nvSpPr>
          <p:spPr>
            <a:xfrm>
              <a:off x="6898511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F19B9868-685F-4A47-BA2B-207FCDC33A90}"/>
                </a:ext>
              </a:extLst>
            </p:cNvPr>
            <p:cNvSpPr/>
            <p:nvPr/>
          </p:nvSpPr>
          <p:spPr>
            <a:xfrm>
              <a:off x="7245752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251F059B-AD50-4E3E-BE9E-2B11B682D88B}"/>
                </a:ext>
              </a:extLst>
            </p:cNvPr>
            <p:cNvSpPr/>
            <p:nvPr/>
          </p:nvSpPr>
          <p:spPr>
            <a:xfrm>
              <a:off x="6898511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4B4A18B0-4556-4EDF-B209-5860132528B1}"/>
                </a:ext>
              </a:extLst>
            </p:cNvPr>
            <p:cNvSpPr/>
            <p:nvPr/>
          </p:nvSpPr>
          <p:spPr>
            <a:xfrm>
              <a:off x="7245752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880A282F-80AF-48CA-A0C1-A49F0D660231}"/>
              </a:ext>
            </a:extLst>
          </p:cNvPr>
          <p:cNvSpPr/>
          <p:nvPr/>
        </p:nvSpPr>
        <p:spPr>
          <a:xfrm>
            <a:off x="2459928" y="120557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2D33DA19-E4CD-4A49-AC3F-B7F961BC12E1}"/>
              </a:ext>
            </a:extLst>
          </p:cNvPr>
          <p:cNvSpPr/>
          <p:nvPr/>
        </p:nvSpPr>
        <p:spPr>
          <a:xfrm>
            <a:off x="2807169" y="120557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289F76DC-EB98-496B-9332-3CBE51A59949}"/>
              </a:ext>
            </a:extLst>
          </p:cNvPr>
          <p:cNvSpPr/>
          <p:nvPr/>
        </p:nvSpPr>
        <p:spPr>
          <a:xfrm>
            <a:off x="3154410" y="120557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AC70701C-EC67-4938-BDE8-A9C67F20B42B}"/>
              </a:ext>
            </a:extLst>
          </p:cNvPr>
          <p:cNvSpPr/>
          <p:nvPr/>
        </p:nvSpPr>
        <p:spPr>
          <a:xfrm>
            <a:off x="2459928" y="1552814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3809CFE4-A0E0-465B-BEBA-07A64EC54C21}"/>
              </a:ext>
            </a:extLst>
          </p:cNvPr>
          <p:cNvSpPr/>
          <p:nvPr/>
        </p:nvSpPr>
        <p:spPr>
          <a:xfrm>
            <a:off x="2807169" y="1552814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C47E62BD-C113-457D-8FFC-EEDDA13613ED}"/>
              </a:ext>
            </a:extLst>
          </p:cNvPr>
          <p:cNvSpPr/>
          <p:nvPr/>
        </p:nvSpPr>
        <p:spPr>
          <a:xfrm>
            <a:off x="3154410" y="1552814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F412E695-2FD3-43C2-8653-C1E2D8DBFFA1}"/>
              </a:ext>
            </a:extLst>
          </p:cNvPr>
          <p:cNvSpPr/>
          <p:nvPr/>
        </p:nvSpPr>
        <p:spPr>
          <a:xfrm>
            <a:off x="2459928" y="1900055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047CF2B4-D46F-4AF6-B449-F47D53E46E9E}"/>
              </a:ext>
            </a:extLst>
          </p:cNvPr>
          <p:cNvSpPr/>
          <p:nvPr/>
        </p:nvSpPr>
        <p:spPr>
          <a:xfrm>
            <a:off x="2807169" y="1900055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C415E289-FB83-47C7-92BB-DEF1CDBEA5F2}"/>
              </a:ext>
            </a:extLst>
          </p:cNvPr>
          <p:cNvSpPr/>
          <p:nvPr/>
        </p:nvSpPr>
        <p:spPr>
          <a:xfrm>
            <a:off x="3154410" y="1900055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17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C65A14F0-0FDA-4832-AA28-19800EE4A4AA}"/>
              </a:ext>
            </a:extLst>
          </p:cNvPr>
          <p:cNvGrpSpPr/>
          <p:nvPr/>
        </p:nvGrpSpPr>
        <p:grpSpPr>
          <a:xfrm>
            <a:off x="2450663" y="1552344"/>
            <a:ext cx="694482" cy="694482"/>
            <a:chOff x="6898511" y="2734964"/>
            <a:chExt cx="694482" cy="694482"/>
          </a:xfrm>
        </p:grpSpPr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FAC2AA03-F841-4CA4-B7F6-FBF0EB62DD60}"/>
                </a:ext>
              </a:extLst>
            </p:cNvPr>
            <p:cNvSpPr/>
            <p:nvPr/>
          </p:nvSpPr>
          <p:spPr>
            <a:xfrm>
              <a:off x="6898511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329E060F-20A6-4F4C-B588-E699A5C991A1}"/>
                </a:ext>
              </a:extLst>
            </p:cNvPr>
            <p:cNvSpPr/>
            <p:nvPr/>
          </p:nvSpPr>
          <p:spPr>
            <a:xfrm>
              <a:off x="7245752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414DE76B-541E-4992-86F7-0FEB69949EC9}"/>
                </a:ext>
              </a:extLst>
            </p:cNvPr>
            <p:cNvSpPr/>
            <p:nvPr/>
          </p:nvSpPr>
          <p:spPr>
            <a:xfrm>
              <a:off x="6898511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5D08B0BC-7FF1-48D0-BE9E-9461DF188E14}"/>
                </a:ext>
              </a:extLst>
            </p:cNvPr>
            <p:cNvSpPr/>
            <p:nvPr/>
          </p:nvSpPr>
          <p:spPr>
            <a:xfrm>
              <a:off x="7245752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12FC6434-A7FB-467A-AC7C-A0A5305DD89B}"/>
              </a:ext>
            </a:extLst>
          </p:cNvPr>
          <p:cNvSpPr/>
          <p:nvPr/>
        </p:nvSpPr>
        <p:spPr>
          <a:xfrm>
            <a:off x="4117224" y="117176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A5129073-F42A-4419-A1D3-87EFBF2E5CAD}"/>
              </a:ext>
            </a:extLst>
          </p:cNvPr>
          <p:cNvSpPr/>
          <p:nvPr/>
        </p:nvSpPr>
        <p:spPr>
          <a:xfrm>
            <a:off x="4464465" y="117176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91FF4EA0-A1B3-4805-8F41-42AF6A2E69F3}"/>
              </a:ext>
            </a:extLst>
          </p:cNvPr>
          <p:cNvSpPr/>
          <p:nvPr/>
        </p:nvSpPr>
        <p:spPr>
          <a:xfrm>
            <a:off x="4117224" y="1519004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45D17409-2C6D-46A8-948C-44D59921A03C}"/>
              </a:ext>
            </a:extLst>
          </p:cNvPr>
          <p:cNvSpPr/>
          <p:nvPr/>
        </p:nvSpPr>
        <p:spPr>
          <a:xfrm>
            <a:off x="4464465" y="1519004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E99E9F42-5E91-476B-992B-EEC1BBCDD15C}"/>
              </a:ext>
            </a:extLst>
          </p:cNvPr>
          <p:cNvSpPr/>
          <p:nvPr/>
        </p:nvSpPr>
        <p:spPr>
          <a:xfrm>
            <a:off x="4863585" y="117081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5BE04D6E-294C-4AA5-B853-117A2BC20EED}"/>
              </a:ext>
            </a:extLst>
          </p:cNvPr>
          <p:cNvSpPr/>
          <p:nvPr/>
        </p:nvSpPr>
        <p:spPr>
          <a:xfrm>
            <a:off x="5210826" y="117081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FB9EF920-A206-438C-BC53-C8796436FD68}"/>
              </a:ext>
            </a:extLst>
          </p:cNvPr>
          <p:cNvSpPr/>
          <p:nvPr/>
        </p:nvSpPr>
        <p:spPr>
          <a:xfrm>
            <a:off x="4863585" y="151805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2C2463F2-953A-4A55-84A0-EE94FF4E4083}"/>
              </a:ext>
            </a:extLst>
          </p:cNvPr>
          <p:cNvSpPr/>
          <p:nvPr/>
        </p:nvSpPr>
        <p:spPr>
          <a:xfrm>
            <a:off x="5210826" y="151805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C60278A6-DFF3-49AA-AA09-BE3A7E0307F0}"/>
              </a:ext>
            </a:extLst>
          </p:cNvPr>
          <p:cNvSpPr/>
          <p:nvPr/>
        </p:nvSpPr>
        <p:spPr>
          <a:xfrm>
            <a:off x="629007" y="5779508"/>
            <a:ext cx="7907907" cy="8355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1E266D89-82CA-441A-A015-D0253F88B985}"/>
              </a:ext>
            </a:extLst>
          </p:cNvPr>
          <p:cNvGrpSpPr/>
          <p:nvPr/>
        </p:nvGrpSpPr>
        <p:grpSpPr>
          <a:xfrm>
            <a:off x="693991" y="5829640"/>
            <a:ext cx="7768192" cy="736647"/>
            <a:chOff x="563926" y="3253567"/>
            <a:chExt cx="8660675" cy="874737"/>
          </a:xfrm>
          <a:solidFill>
            <a:srgbClr val="FFFFCC"/>
          </a:solidFill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B8302737-DDFC-41FA-8D2F-FD09E2797F19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5701952D-B655-4388-AF26-14D1A0C47CB2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EF418A8B-9B4A-46CF-BF7F-8B416F5E931C}"/>
              </a:ext>
            </a:extLst>
          </p:cNvPr>
          <p:cNvGrpSpPr/>
          <p:nvPr/>
        </p:nvGrpSpPr>
        <p:grpSpPr>
          <a:xfrm>
            <a:off x="756843" y="5881697"/>
            <a:ext cx="3772505" cy="638756"/>
            <a:chOff x="563926" y="3253567"/>
            <a:chExt cx="8660675" cy="874737"/>
          </a:xfrm>
          <a:solidFill>
            <a:srgbClr val="FFFFCC"/>
          </a:solidFill>
        </p:grpSpPr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E824868E-E6CA-4E41-A355-21AE72A9912C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A1E9B7B2-556E-44AA-A461-BA5592098CEE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5686C000-A6FE-472D-A48C-F49BB8AC8018}"/>
              </a:ext>
            </a:extLst>
          </p:cNvPr>
          <p:cNvGrpSpPr/>
          <p:nvPr/>
        </p:nvGrpSpPr>
        <p:grpSpPr>
          <a:xfrm>
            <a:off x="805582" y="5932617"/>
            <a:ext cx="1788775" cy="547421"/>
            <a:chOff x="563926" y="3253567"/>
            <a:chExt cx="8660675" cy="874737"/>
          </a:xfrm>
          <a:solidFill>
            <a:srgbClr val="FFFFCC"/>
          </a:solidFill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EF4A361E-F76A-4136-85D2-D741AF1C27BA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D8A2382B-45EF-4497-8474-19FF5B52EB84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F0BF8C0B-8533-42D2-8BDD-C06E77B84B76}"/>
              </a:ext>
            </a:extLst>
          </p:cNvPr>
          <p:cNvSpPr/>
          <p:nvPr/>
        </p:nvSpPr>
        <p:spPr>
          <a:xfrm>
            <a:off x="854319" y="5977379"/>
            <a:ext cx="398456" cy="4459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1D725A7D-B84A-4BF9-AE8C-655729B1B352}"/>
              </a:ext>
            </a:extLst>
          </p:cNvPr>
          <p:cNvSpPr/>
          <p:nvPr/>
        </p:nvSpPr>
        <p:spPr>
          <a:xfrm>
            <a:off x="1252775" y="5977379"/>
            <a:ext cx="398456" cy="4459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BB15EE29-2502-4FCC-987D-453D52FCD306}"/>
              </a:ext>
            </a:extLst>
          </p:cNvPr>
          <p:cNvSpPr/>
          <p:nvPr/>
        </p:nvSpPr>
        <p:spPr>
          <a:xfrm>
            <a:off x="1748707" y="5987856"/>
            <a:ext cx="398456" cy="4459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70FAD33C-C97C-463C-B468-06EA4E57F2F8}"/>
              </a:ext>
            </a:extLst>
          </p:cNvPr>
          <p:cNvSpPr/>
          <p:nvPr/>
        </p:nvSpPr>
        <p:spPr>
          <a:xfrm>
            <a:off x="2147162" y="5987856"/>
            <a:ext cx="398456" cy="4459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1A7CE426-7259-4686-9E2B-EBEB1371815F}"/>
              </a:ext>
            </a:extLst>
          </p:cNvPr>
          <p:cNvGrpSpPr/>
          <p:nvPr/>
        </p:nvGrpSpPr>
        <p:grpSpPr>
          <a:xfrm>
            <a:off x="2691834" y="5929675"/>
            <a:ext cx="1788775" cy="547421"/>
            <a:chOff x="563926" y="3253567"/>
            <a:chExt cx="8660675" cy="874737"/>
          </a:xfrm>
          <a:solidFill>
            <a:srgbClr val="FFFFCC"/>
          </a:solidFill>
        </p:grpSpPr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3CD2EF07-7C6D-4EF9-B746-C2FD3D62DF08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69F383F4-8E2B-45EA-875B-689D30D78F50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57D5F37B-2205-4591-91D7-9B690DFD196E}"/>
              </a:ext>
            </a:extLst>
          </p:cNvPr>
          <p:cNvGrpSpPr/>
          <p:nvPr/>
        </p:nvGrpSpPr>
        <p:grpSpPr>
          <a:xfrm>
            <a:off x="2740571" y="5974437"/>
            <a:ext cx="796912" cy="445946"/>
            <a:chOff x="563926" y="3253567"/>
            <a:chExt cx="8660675" cy="874737"/>
          </a:xfrm>
          <a:solidFill>
            <a:srgbClr val="FFFFCC"/>
          </a:solidFill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A2D8B20F-B778-4BDD-81B6-D9C2D594E50C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10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8F9439FD-FC4C-40C3-A408-BEEC631E1339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11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4A1767E0-9FD1-41FB-8B47-3CD6CDDD90DF}"/>
              </a:ext>
            </a:extLst>
          </p:cNvPr>
          <p:cNvGrpSpPr/>
          <p:nvPr/>
        </p:nvGrpSpPr>
        <p:grpSpPr>
          <a:xfrm>
            <a:off x="3634959" y="5984914"/>
            <a:ext cx="796912" cy="445946"/>
            <a:chOff x="563926" y="3253567"/>
            <a:chExt cx="8660675" cy="874737"/>
          </a:xfrm>
          <a:solidFill>
            <a:srgbClr val="FFFFCC"/>
          </a:solidFill>
        </p:grpSpPr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44483204-08C9-4CBE-9AD8-9E5DE4DBFB16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13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0F887CAE-2F55-436A-BE21-D29D3F675D20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14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2164BE9F-B1B7-40C3-B01C-9BD31EB2DC9E}"/>
              </a:ext>
            </a:extLst>
          </p:cNvPr>
          <p:cNvGrpSpPr/>
          <p:nvPr/>
        </p:nvGrpSpPr>
        <p:grpSpPr>
          <a:xfrm>
            <a:off x="4633883" y="5872202"/>
            <a:ext cx="3772505" cy="638756"/>
            <a:chOff x="563926" y="3253567"/>
            <a:chExt cx="8660675" cy="874737"/>
          </a:xfrm>
          <a:solidFill>
            <a:srgbClr val="FFFFCC"/>
          </a:solidFill>
        </p:grpSpPr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B187662E-569F-4DB9-8B6A-FECFD6B8C4E1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BA4CDD8B-C927-4550-8668-44F6551D5273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07" name="그룹 206">
            <a:extLst>
              <a:ext uri="{FF2B5EF4-FFF2-40B4-BE49-F238E27FC236}">
                <a16:creationId xmlns:a16="http://schemas.microsoft.com/office/drawing/2014/main" id="{F634643C-78CF-4C6E-80E6-8099C9EE53E1}"/>
              </a:ext>
            </a:extLst>
          </p:cNvPr>
          <p:cNvGrpSpPr/>
          <p:nvPr/>
        </p:nvGrpSpPr>
        <p:grpSpPr>
          <a:xfrm>
            <a:off x="4682622" y="5923122"/>
            <a:ext cx="1788775" cy="547421"/>
            <a:chOff x="563926" y="3253567"/>
            <a:chExt cx="8660675" cy="874737"/>
          </a:xfrm>
          <a:solidFill>
            <a:srgbClr val="FFFFCC"/>
          </a:solidFill>
        </p:grpSpPr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E7C304A6-25C5-4C37-9B3A-9E4769B46FBD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B5028DFF-2AC2-424E-A200-24B44E99AA0C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23" name="그룹 222">
            <a:extLst>
              <a:ext uri="{FF2B5EF4-FFF2-40B4-BE49-F238E27FC236}">
                <a16:creationId xmlns:a16="http://schemas.microsoft.com/office/drawing/2014/main" id="{8CF7E66F-1CE0-4D6B-9CC6-35AEF90B1655}"/>
              </a:ext>
            </a:extLst>
          </p:cNvPr>
          <p:cNvGrpSpPr/>
          <p:nvPr/>
        </p:nvGrpSpPr>
        <p:grpSpPr>
          <a:xfrm>
            <a:off x="4731359" y="5967884"/>
            <a:ext cx="796912" cy="445946"/>
            <a:chOff x="563926" y="3253567"/>
            <a:chExt cx="8660675" cy="874737"/>
          </a:xfrm>
          <a:solidFill>
            <a:srgbClr val="FFFF00"/>
          </a:solidFill>
        </p:grpSpPr>
        <p:sp>
          <p:nvSpPr>
            <p:cNvPr id="224" name="직사각형 223">
              <a:extLst>
                <a:ext uri="{FF2B5EF4-FFF2-40B4-BE49-F238E27FC236}">
                  <a16:creationId xmlns:a16="http://schemas.microsoft.com/office/drawing/2014/main" id="{42E317EF-4BA3-4381-8142-DA591E18AC31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12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5" name="직사각형 224">
              <a:extLst>
                <a:ext uri="{FF2B5EF4-FFF2-40B4-BE49-F238E27FC236}">
                  <a16:creationId xmlns:a16="http://schemas.microsoft.com/office/drawing/2014/main" id="{753FA875-D689-40D8-9962-52816CB903A1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13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26" name="그룹 225">
            <a:extLst>
              <a:ext uri="{FF2B5EF4-FFF2-40B4-BE49-F238E27FC236}">
                <a16:creationId xmlns:a16="http://schemas.microsoft.com/office/drawing/2014/main" id="{24D68291-8676-482A-8F65-D6E449DB5DF7}"/>
              </a:ext>
            </a:extLst>
          </p:cNvPr>
          <p:cNvGrpSpPr/>
          <p:nvPr/>
        </p:nvGrpSpPr>
        <p:grpSpPr>
          <a:xfrm>
            <a:off x="5625747" y="5978361"/>
            <a:ext cx="796912" cy="445946"/>
            <a:chOff x="563926" y="3253567"/>
            <a:chExt cx="8660675" cy="874737"/>
          </a:xfrm>
          <a:solidFill>
            <a:srgbClr val="FFFF00"/>
          </a:solidFill>
        </p:grpSpPr>
        <p:sp>
          <p:nvSpPr>
            <p:cNvPr id="227" name="직사각형 226">
              <a:extLst>
                <a:ext uri="{FF2B5EF4-FFF2-40B4-BE49-F238E27FC236}">
                  <a16:creationId xmlns:a16="http://schemas.microsoft.com/office/drawing/2014/main" id="{2356F6D8-B3A1-4AD8-9269-3A7778C61C12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15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8" name="직사각형 227">
              <a:extLst>
                <a:ext uri="{FF2B5EF4-FFF2-40B4-BE49-F238E27FC236}">
                  <a16:creationId xmlns:a16="http://schemas.microsoft.com/office/drawing/2014/main" id="{2BA52821-5AFB-4B80-B9B9-74187BEE6F75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16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29" name="그룹 228">
            <a:extLst>
              <a:ext uri="{FF2B5EF4-FFF2-40B4-BE49-F238E27FC236}">
                <a16:creationId xmlns:a16="http://schemas.microsoft.com/office/drawing/2014/main" id="{46BFC655-46FD-40A5-9FCC-867BDDA53C50}"/>
              </a:ext>
            </a:extLst>
          </p:cNvPr>
          <p:cNvGrpSpPr/>
          <p:nvPr/>
        </p:nvGrpSpPr>
        <p:grpSpPr>
          <a:xfrm>
            <a:off x="6568874" y="5920180"/>
            <a:ext cx="1788775" cy="547421"/>
            <a:chOff x="563926" y="3253567"/>
            <a:chExt cx="8660675" cy="874737"/>
          </a:xfrm>
          <a:solidFill>
            <a:srgbClr val="FFFFCC"/>
          </a:solidFill>
        </p:grpSpPr>
        <p:sp>
          <p:nvSpPr>
            <p:cNvPr id="230" name="직사각형 229">
              <a:extLst>
                <a:ext uri="{FF2B5EF4-FFF2-40B4-BE49-F238E27FC236}">
                  <a16:creationId xmlns:a16="http://schemas.microsoft.com/office/drawing/2014/main" id="{E0250818-7CCE-42D0-B4E1-1ACC4D6FDF73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1" name="직사각형 230">
              <a:extLst>
                <a:ext uri="{FF2B5EF4-FFF2-40B4-BE49-F238E27FC236}">
                  <a16:creationId xmlns:a16="http://schemas.microsoft.com/office/drawing/2014/main" id="{4394CC72-3DC7-46FD-9B3B-BD3A474EE71F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32" name="그룹 231">
            <a:extLst>
              <a:ext uri="{FF2B5EF4-FFF2-40B4-BE49-F238E27FC236}">
                <a16:creationId xmlns:a16="http://schemas.microsoft.com/office/drawing/2014/main" id="{AEEE44E6-3D16-40B8-A3DC-694C75C051CB}"/>
              </a:ext>
            </a:extLst>
          </p:cNvPr>
          <p:cNvGrpSpPr/>
          <p:nvPr/>
        </p:nvGrpSpPr>
        <p:grpSpPr>
          <a:xfrm>
            <a:off x="6617611" y="5964942"/>
            <a:ext cx="796912" cy="445946"/>
            <a:chOff x="563926" y="3253567"/>
            <a:chExt cx="8660675" cy="874737"/>
          </a:xfrm>
          <a:solidFill>
            <a:srgbClr val="FFFFCC"/>
          </a:solidFill>
        </p:grpSpPr>
        <p:sp>
          <p:nvSpPr>
            <p:cNvPr id="233" name="직사각형 232">
              <a:extLst>
                <a:ext uri="{FF2B5EF4-FFF2-40B4-BE49-F238E27FC236}">
                  <a16:creationId xmlns:a16="http://schemas.microsoft.com/office/drawing/2014/main" id="{ACEA6547-8D1F-48BB-8BBF-2376EDB769C3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4" name="직사각형 233">
              <a:extLst>
                <a:ext uri="{FF2B5EF4-FFF2-40B4-BE49-F238E27FC236}">
                  <a16:creationId xmlns:a16="http://schemas.microsoft.com/office/drawing/2014/main" id="{E33D1436-BE88-4F4B-B242-446AA27A3A42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35" name="그룹 234">
            <a:extLst>
              <a:ext uri="{FF2B5EF4-FFF2-40B4-BE49-F238E27FC236}">
                <a16:creationId xmlns:a16="http://schemas.microsoft.com/office/drawing/2014/main" id="{B32DA3A7-A6E8-46E5-8B1C-0E99F2D88B0B}"/>
              </a:ext>
            </a:extLst>
          </p:cNvPr>
          <p:cNvGrpSpPr/>
          <p:nvPr/>
        </p:nvGrpSpPr>
        <p:grpSpPr>
          <a:xfrm>
            <a:off x="7511999" y="5975419"/>
            <a:ext cx="796912" cy="445946"/>
            <a:chOff x="563926" y="3253567"/>
            <a:chExt cx="8660675" cy="874737"/>
          </a:xfrm>
          <a:solidFill>
            <a:srgbClr val="FFFFCC"/>
          </a:solidFill>
        </p:grpSpPr>
        <p:sp>
          <p:nvSpPr>
            <p:cNvPr id="236" name="직사각형 235">
              <a:extLst>
                <a:ext uri="{FF2B5EF4-FFF2-40B4-BE49-F238E27FC236}">
                  <a16:creationId xmlns:a16="http://schemas.microsoft.com/office/drawing/2014/main" id="{1503DC58-4297-4840-8598-BE1D7B112A1C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7" name="직사각형 236">
              <a:extLst>
                <a:ext uri="{FF2B5EF4-FFF2-40B4-BE49-F238E27FC236}">
                  <a16:creationId xmlns:a16="http://schemas.microsoft.com/office/drawing/2014/main" id="{A0835CDC-9B3D-4E4B-8031-59FF684D9AFA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75" name="직사각형 274">
            <a:extLst>
              <a:ext uri="{FF2B5EF4-FFF2-40B4-BE49-F238E27FC236}">
                <a16:creationId xmlns:a16="http://schemas.microsoft.com/office/drawing/2014/main" id="{3D71C49A-EACA-4E55-BA4F-28F6702900C2}"/>
              </a:ext>
            </a:extLst>
          </p:cNvPr>
          <p:cNvSpPr/>
          <p:nvPr/>
        </p:nvSpPr>
        <p:spPr>
          <a:xfrm>
            <a:off x="5667631" y="3047538"/>
            <a:ext cx="4538223" cy="56215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CB8BBC22-1057-49FA-981F-9C0851D461A6}"/>
              </a:ext>
            </a:extLst>
          </p:cNvPr>
          <p:cNvSpPr/>
          <p:nvPr/>
        </p:nvSpPr>
        <p:spPr>
          <a:xfrm>
            <a:off x="5712352" y="3088884"/>
            <a:ext cx="1481029" cy="48173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920817F5-AC89-48AA-8A8E-D74D43D90898}"/>
              </a:ext>
            </a:extLst>
          </p:cNvPr>
          <p:cNvSpPr/>
          <p:nvPr/>
        </p:nvSpPr>
        <p:spPr>
          <a:xfrm>
            <a:off x="7193380" y="3088884"/>
            <a:ext cx="1481029" cy="48173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8" name="직사각형 277">
            <a:extLst>
              <a:ext uri="{FF2B5EF4-FFF2-40B4-BE49-F238E27FC236}">
                <a16:creationId xmlns:a16="http://schemas.microsoft.com/office/drawing/2014/main" id="{F39BF6B8-267C-419C-855C-6ABBDD6899AD}"/>
              </a:ext>
            </a:extLst>
          </p:cNvPr>
          <p:cNvSpPr/>
          <p:nvPr/>
        </p:nvSpPr>
        <p:spPr>
          <a:xfrm>
            <a:off x="8674410" y="3088884"/>
            <a:ext cx="1481029" cy="48173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9" name="직사각형 278">
            <a:extLst>
              <a:ext uri="{FF2B5EF4-FFF2-40B4-BE49-F238E27FC236}">
                <a16:creationId xmlns:a16="http://schemas.microsoft.com/office/drawing/2014/main" id="{5059E1BB-4705-4CA8-B4A5-AA169804C2F7}"/>
              </a:ext>
            </a:extLst>
          </p:cNvPr>
          <p:cNvSpPr/>
          <p:nvPr/>
        </p:nvSpPr>
        <p:spPr>
          <a:xfrm>
            <a:off x="5756861" y="3128620"/>
            <a:ext cx="466318" cy="3999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0" name="직사각형 279">
            <a:extLst>
              <a:ext uri="{FF2B5EF4-FFF2-40B4-BE49-F238E27FC236}">
                <a16:creationId xmlns:a16="http://schemas.microsoft.com/office/drawing/2014/main" id="{7E2CEFD5-A5C9-44DB-8660-A2D01C256F29}"/>
              </a:ext>
            </a:extLst>
          </p:cNvPr>
          <p:cNvSpPr/>
          <p:nvPr/>
        </p:nvSpPr>
        <p:spPr>
          <a:xfrm>
            <a:off x="6223178" y="3128620"/>
            <a:ext cx="466318" cy="3999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1" name="직사각형 280">
            <a:extLst>
              <a:ext uri="{FF2B5EF4-FFF2-40B4-BE49-F238E27FC236}">
                <a16:creationId xmlns:a16="http://schemas.microsoft.com/office/drawing/2014/main" id="{FC5F269B-1117-431C-8B1A-8719EEC29DD6}"/>
              </a:ext>
            </a:extLst>
          </p:cNvPr>
          <p:cNvSpPr/>
          <p:nvPr/>
        </p:nvSpPr>
        <p:spPr>
          <a:xfrm>
            <a:off x="6689496" y="3128620"/>
            <a:ext cx="466318" cy="3999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2" name="직사각형 281">
            <a:extLst>
              <a:ext uri="{FF2B5EF4-FFF2-40B4-BE49-F238E27FC236}">
                <a16:creationId xmlns:a16="http://schemas.microsoft.com/office/drawing/2014/main" id="{09EDFF0F-8489-402F-B536-A22D435631DE}"/>
              </a:ext>
            </a:extLst>
          </p:cNvPr>
          <p:cNvSpPr/>
          <p:nvPr/>
        </p:nvSpPr>
        <p:spPr>
          <a:xfrm>
            <a:off x="7240127" y="3128620"/>
            <a:ext cx="466318" cy="399955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3" name="직사각형 282">
            <a:extLst>
              <a:ext uri="{FF2B5EF4-FFF2-40B4-BE49-F238E27FC236}">
                <a16:creationId xmlns:a16="http://schemas.microsoft.com/office/drawing/2014/main" id="{66CABBB7-91EE-4CAE-B4C1-9BB9D887D3BF}"/>
              </a:ext>
            </a:extLst>
          </p:cNvPr>
          <p:cNvSpPr/>
          <p:nvPr/>
        </p:nvSpPr>
        <p:spPr>
          <a:xfrm>
            <a:off x="7706444" y="3128620"/>
            <a:ext cx="466318" cy="399955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4" name="직사각형 283">
            <a:extLst>
              <a:ext uri="{FF2B5EF4-FFF2-40B4-BE49-F238E27FC236}">
                <a16:creationId xmlns:a16="http://schemas.microsoft.com/office/drawing/2014/main" id="{AE95BE07-502C-4461-95BC-A13B71EDB6AF}"/>
              </a:ext>
            </a:extLst>
          </p:cNvPr>
          <p:cNvSpPr/>
          <p:nvPr/>
        </p:nvSpPr>
        <p:spPr>
          <a:xfrm>
            <a:off x="8172762" y="3128620"/>
            <a:ext cx="466318" cy="3999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5" name="직사각형 284">
            <a:extLst>
              <a:ext uri="{FF2B5EF4-FFF2-40B4-BE49-F238E27FC236}">
                <a16:creationId xmlns:a16="http://schemas.microsoft.com/office/drawing/2014/main" id="{1088E40A-A40C-45AC-B4E7-E07D1D008078}"/>
              </a:ext>
            </a:extLst>
          </p:cNvPr>
          <p:cNvSpPr/>
          <p:nvPr/>
        </p:nvSpPr>
        <p:spPr>
          <a:xfrm>
            <a:off x="8715447" y="3128620"/>
            <a:ext cx="466318" cy="399955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6" name="직사각형 285">
            <a:extLst>
              <a:ext uri="{FF2B5EF4-FFF2-40B4-BE49-F238E27FC236}">
                <a16:creationId xmlns:a16="http://schemas.microsoft.com/office/drawing/2014/main" id="{B5D80A02-C843-44CD-BA66-08EB2522C855}"/>
              </a:ext>
            </a:extLst>
          </p:cNvPr>
          <p:cNvSpPr/>
          <p:nvPr/>
        </p:nvSpPr>
        <p:spPr>
          <a:xfrm>
            <a:off x="9181765" y="3128620"/>
            <a:ext cx="466318" cy="399955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C90D12D0-4F0B-48B6-BF82-E4D4D345C7C5}"/>
              </a:ext>
            </a:extLst>
          </p:cNvPr>
          <p:cNvSpPr/>
          <p:nvPr/>
        </p:nvSpPr>
        <p:spPr>
          <a:xfrm>
            <a:off x="9648082" y="3128620"/>
            <a:ext cx="466318" cy="3999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88" name="직선 화살표 연결선 287">
            <a:extLst>
              <a:ext uri="{FF2B5EF4-FFF2-40B4-BE49-F238E27FC236}">
                <a16:creationId xmlns:a16="http://schemas.microsoft.com/office/drawing/2014/main" id="{D2BDF49B-4D0F-4303-828F-6D2E68E20DFE}"/>
              </a:ext>
            </a:extLst>
          </p:cNvPr>
          <p:cNvCxnSpPr>
            <a:cxnSpLocks/>
            <a:stCxn id="282" idx="2"/>
            <a:endCxn id="224" idx="0"/>
          </p:cNvCxnSpPr>
          <p:nvPr/>
        </p:nvCxnSpPr>
        <p:spPr>
          <a:xfrm flipH="1">
            <a:off x="4930587" y="3528575"/>
            <a:ext cx="2542699" cy="2439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직선 화살표 연결선 288">
            <a:extLst>
              <a:ext uri="{FF2B5EF4-FFF2-40B4-BE49-F238E27FC236}">
                <a16:creationId xmlns:a16="http://schemas.microsoft.com/office/drawing/2014/main" id="{8B4220DF-70D8-4FB5-8A63-5A55DDD7E415}"/>
              </a:ext>
            </a:extLst>
          </p:cNvPr>
          <p:cNvCxnSpPr>
            <a:cxnSpLocks/>
            <a:stCxn id="283" idx="2"/>
            <a:endCxn id="225" idx="0"/>
          </p:cNvCxnSpPr>
          <p:nvPr/>
        </p:nvCxnSpPr>
        <p:spPr>
          <a:xfrm flipH="1">
            <a:off x="5329043" y="3528575"/>
            <a:ext cx="2610560" cy="2439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직선 화살표 연결선 289">
            <a:extLst>
              <a:ext uri="{FF2B5EF4-FFF2-40B4-BE49-F238E27FC236}">
                <a16:creationId xmlns:a16="http://schemas.microsoft.com/office/drawing/2014/main" id="{23C2284D-421E-475D-83F5-5A51E56E91CE}"/>
              </a:ext>
            </a:extLst>
          </p:cNvPr>
          <p:cNvCxnSpPr>
            <a:cxnSpLocks/>
            <a:stCxn id="285" idx="2"/>
            <a:endCxn id="227" idx="0"/>
          </p:cNvCxnSpPr>
          <p:nvPr/>
        </p:nvCxnSpPr>
        <p:spPr>
          <a:xfrm flipH="1">
            <a:off x="5824975" y="3528575"/>
            <a:ext cx="3123631" cy="2449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직선 화살표 연결선 290">
            <a:extLst>
              <a:ext uri="{FF2B5EF4-FFF2-40B4-BE49-F238E27FC236}">
                <a16:creationId xmlns:a16="http://schemas.microsoft.com/office/drawing/2014/main" id="{E7B3620B-59EB-4580-A08D-1D891BCD6486}"/>
              </a:ext>
            </a:extLst>
          </p:cNvPr>
          <p:cNvCxnSpPr>
            <a:cxnSpLocks/>
            <a:stCxn id="286" idx="2"/>
            <a:endCxn id="228" idx="0"/>
          </p:cNvCxnSpPr>
          <p:nvPr/>
        </p:nvCxnSpPr>
        <p:spPr>
          <a:xfrm flipH="1">
            <a:off x="6223431" y="3528575"/>
            <a:ext cx="3191493" cy="2449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849108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합성곱</a:t>
            </a: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풀링 구현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합성곱 구현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E03F93-8F9B-4A79-A2DD-06EFA53F3154}"/>
              </a:ext>
            </a:extLst>
          </p:cNvPr>
          <p:cNvSpPr txBox="1"/>
          <p:nvPr/>
        </p:nvSpPr>
        <p:spPr>
          <a:xfrm>
            <a:off x="2890536" y="2526816"/>
            <a:ext cx="557075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pt-BR" altLang="ko-KR">
                <a:solidFill>
                  <a:schemeClr val="tx1"/>
                </a:solidFill>
                <a:latin typeface="Consolas" panose="020B0609020204030204" pitchFamily="49" charset="0"/>
              </a:rPr>
              <a:t>col[:, :, 1, 1, :, :] = img[:, :, 1:3:1, 1:3:1]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56111CD-42E8-40C4-ADB6-9EC1F1EDE10F}"/>
              </a:ext>
            </a:extLst>
          </p:cNvPr>
          <p:cNvSpPr txBox="1"/>
          <p:nvPr/>
        </p:nvSpPr>
        <p:spPr>
          <a:xfrm>
            <a:off x="5977255" y="2212539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,3,3)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48D5792-8DAC-44B7-BCEE-7201D32D01B3}"/>
              </a:ext>
            </a:extLst>
          </p:cNvPr>
          <p:cNvSpPr txBox="1"/>
          <p:nvPr/>
        </p:nvSpPr>
        <p:spPr>
          <a:xfrm>
            <a:off x="3624181" y="2212539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,2,2)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8AFDFE5-B9FD-4818-AB58-7AA6D55D7C62}"/>
              </a:ext>
            </a:extLst>
          </p:cNvPr>
          <p:cNvSpPr/>
          <p:nvPr/>
        </p:nvSpPr>
        <p:spPr>
          <a:xfrm>
            <a:off x="560250" y="4801051"/>
            <a:ext cx="8041647" cy="1874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018B74EC-269F-4D51-84AD-AA78C68FA56B}"/>
              </a:ext>
            </a:extLst>
          </p:cNvPr>
          <p:cNvSpPr/>
          <p:nvPr/>
        </p:nvSpPr>
        <p:spPr>
          <a:xfrm>
            <a:off x="629007" y="4856558"/>
            <a:ext cx="7907907" cy="8355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B2B3367-8F94-48DF-954B-2619AC2C56B9}"/>
              </a:ext>
            </a:extLst>
          </p:cNvPr>
          <p:cNvGrpSpPr/>
          <p:nvPr/>
        </p:nvGrpSpPr>
        <p:grpSpPr>
          <a:xfrm>
            <a:off x="693991" y="4906690"/>
            <a:ext cx="7768192" cy="736647"/>
            <a:chOff x="563926" y="3253567"/>
            <a:chExt cx="8660675" cy="874737"/>
          </a:xfrm>
          <a:solidFill>
            <a:srgbClr val="FFFFCC"/>
          </a:solidFill>
        </p:grpSpPr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BCA5881F-A936-4E59-A641-D8EFDF944945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2DAD4A9B-7CDD-4342-BA64-A4B429CA3BED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5EAE0F8F-0044-47CF-9655-CE510708F339}"/>
              </a:ext>
            </a:extLst>
          </p:cNvPr>
          <p:cNvGrpSpPr/>
          <p:nvPr/>
        </p:nvGrpSpPr>
        <p:grpSpPr>
          <a:xfrm>
            <a:off x="756843" y="4958747"/>
            <a:ext cx="3772505" cy="638756"/>
            <a:chOff x="563926" y="3253567"/>
            <a:chExt cx="8660675" cy="874737"/>
          </a:xfrm>
          <a:solidFill>
            <a:srgbClr val="FFFFCC"/>
          </a:solidFill>
        </p:grpSpPr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4C117A34-C9F1-461C-91A8-B23A3B37E4A0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0C3B2FD1-32F8-4440-BB52-4260925DC563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04" name="그룹 203">
            <a:extLst>
              <a:ext uri="{FF2B5EF4-FFF2-40B4-BE49-F238E27FC236}">
                <a16:creationId xmlns:a16="http://schemas.microsoft.com/office/drawing/2014/main" id="{213EF62F-A7F8-436C-B2FC-4BC72DB29A79}"/>
              </a:ext>
            </a:extLst>
          </p:cNvPr>
          <p:cNvGrpSpPr/>
          <p:nvPr/>
        </p:nvGrpSpPr>
        <p:grpSpPr>
          <a:xfrm>
            <a:off x="805582" y="5009667"/>
            <a:ext cx="1788775" cy="547421"/>
            <a:chOff x="563926" y="3253567"/>
            <a:chExt cx="8660675" cy="874737"/>
          </a:xfrm>
          <a:solidFill>
            <a:srgbClr val="FFFFCC"/>
          </a:solidFill>
        </p:grpSpPr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5DC1C1AC-D43C-44EB-A928-7EA18AD6CC25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C72828B5-7F45-4D3F-930E-66243F506B1A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EE0AAD35-4072-4047-A862-D922EAEFEE59}"/>
              </a:ext>
            </a:extLst>
          </p:cNvPr>
          <p:cNvSpPr/>
          <p:nvPr/>
        </p:nvSpPr>
        <p:spPr>
          <a:xfrm>
            <a:off x="854319" y="5054429"/>
            <a:ext cx="398456" cy="4459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4E24D754-0BC7-47DD-874D-A1729AC7C219}"/>
              </a:ext>
            </a:extLst>
          </p:cNvPr>
          <p:cNvSpPr/>
          <p:nvPr/>
        </p:nvSpPr>
        <p:spPr>
          <a:xfrm>
            <a:off x="1252775" y="5054429"/>
            <a:ext cx="398456" cy="4459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8945D849-C0E4-4931-B767-F00AAB7106A5}"/>
              </a:ext>
            </a:extLst>
          </p:cNvPr>
          <p:cNvSpPr/>
          <p:nvPr/>
        </p:nvSpPr>
        <p:spPr>
          <a:xfrm>
            <a:off x="1748707" y="5064906"/>
            <a:ext cx="398456" cy="4459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FF3ECF9A-ECF8-4E01-A16C-30FFD8EBD297}"/>
              </a:ext>
            </a:extLst>
          </p:cNvPr>
          <p:cNvSpPr/>
          <p:nvPr/>
        </p:nvSpPr>
        <p:spPr>
          <a:xfrm>
            <a:off x="2147162" y="5064906"/>
            <a:ext cx="398456" cy="4459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13" name="그룹 212">
            <a:extLst>
              <a:ext uri="{FF2B5EF4-FFF2-40B4-BE49-F238E27FC236}">
                <a16:creationId xmlns:a16="http://schemas.microsoft.com/office/drawing/2014/main" id="{54DDFB84-CAD4-4E3E-AE8A-1D7A18AFA459}"/>
              </a:ext>
            </a:extLst>
          </p:cNvPr>
          <p:cNvGrpSpPr/>
          <p:nvPr/>
        </p:nvGrpSpPr>
        <p:grpSpPr>
          <a:xfrm>
            <a:off x="2691834" y="5006725"/>
            <a:ext cx="1788775" cy="547421"/>
            <a:chOff x="563926" y="3253567"/>
            <a:chExt cx="8660675" cy="874737"/>
          </a:xfrm>
          <a:solidFill>
            <a:srgbClr val="FFFFCC"/>
          </a:solidFill>
        </p:grpSpPr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1B27663E-69F1-4D17-9979-45C415AA9614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62D96BD5-6C4C-4F8D-8510-946483CAACA7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16" name="그룹 215">
            <a:extLst>
              <a:ext uri="{FF2B5EF4-FFF2-40B4-BE49-F238E27FC236}">
                <a16:creationId xmlns:a16="http://schemas.microsoft.com/office/drawing/2014/main" id="{04007756-0221-4F2E-9A2E-9A4BD6188574}"/>
              </a:ext>
            </a:extLst>
          </p:cNvPr>
          <p:cNvGrpSpPr/>
          <p:nvPr/>
        </p:nvGrpSpPr>
        <p:grpSpPr>
          <a:xfrm>
            <a:off x="2740571" y="5051487"/>
            <a:ext cx="796912" cy="445946"/>
            <a:chOff x="563926" y="3253567"/>
            <a:chExt cx="8660675" cy="874737"/>
          </a:xfrm>
          <a:solidFill>
            <a:srgbClr val="FFFFCC"/>
          </a:solidFill>
        </p:grpSpPr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id="{907EF6DF-D9D5-4130-A4BE-777D8CFC7E79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10AB6A68-6BAA-4248-BF95-371AAC8AD5C8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19" name="그룹 218">
            <a:extLst>
              <a:ext uri="{FF2B5EF4-FFF2-40B4-BE49-F238E27FC236}">
                <a16:creationId xmlns:a16="http://schemas.microsoft.com/office/drawing/2014/main" id="{CFC3828E-993D-4F8E-B333-B2B6179669D1}"/>
              </a:ext>
            </a:extLst>
          </p:cNvPr>
          <p:cNvGrpSpPr/>
          <p:nvPr/>
        </p:nvGrpSpPr>
        <p:grpSpPr>
          <a:xfrm>
            <a:off x="3634959" y="5061964"/>
            <a:ext cx="796912" cy="445946"/>
            <a:chOff x="563926" y="3253567"/>
            <a:chExt cx="8660675" cy="874737"/>
          </a:xfrm>
          <a:solidFill>
            <a:srgbClr val="FFFFCC"/>
          </a:solidFill>
        </p:grpSpPr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95643077-C600-4DF2-9C45-C76F71A99EE6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1" name="직사각형 220">
              <a:extLst>
                <a:ext uri="{FF2B5EF4-FFF2-40B4-BE49-F238E27FC236}">
                  <a16:creationId xmlns:a16="http://schemas.microsoft.com/office/drawing/2014/main" id="{BDB6CE69-2163-4845-9956-60831795ACE1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421AC1BC-FD08-4025-A5D3-0A6FE76D05BE}"/>
              </a:ext>
            </a:extLst>
          </p:cNvPr>
          <p:cNvGrpSpPr/>
          <p:nvPr/>
        </p:nvGrpSpPr>
        <p:grpSpPr>
          <a:xfrm>
            <a:off x="4633883" y="4949252"/>
            <a:ext cx="3772505" cy="638756"/>
            <a:chOff x="563926" y="3253567"/>
            <a:chExt cx="8660675" cy="874737"/>
          </a:xfrm>
          <a:solidFill>
            <a:srgbClr val="FFFFCC"/>
          </a:solidFill>
        </p:grpSpPr>
        <p:sp>
          <p:nvSpPr>
            <p:cNvPr id="241" name="직사각형 240">
              <a:extLst>
                <a:ext uri="{FF2B5EF4-FFF2-40B4-BE49-F238E27FC236}">
                  <a16:creationId xmlns:a16="http://schemas.microsoft.com/office/drawing/2014/main" id="{B6764F9E-BF07-40CF-AF6B-069BC9F8D681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id="{6E2A7DFA-1C23-4110-9F3C-9D3879927D82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43" name="그룹 242">
            <a:extLst>
              <a:ext uri="{FF2B5EF4-FFF2-40B4-BE49-F238E27FC236}">
                <a16:creationId xmlns:a16="http://schemas.microsoft.com/office/drawing/2014/main" id="{CAAF285F-7711-4200-A22A-77692648B1EC}"/>
              </a:ext>
            </a:extLst>
          </p:cNvPr>
          <p:cNvGrpSpPr/>
          <p:nvPr/>
        </p:nvGrpSpPr>
        <p:grpSpPr>
          <a:xfrm>
            <a:off x="4682622" y="5000172"/>
            <a:ext cx="1788775" cy="547421"/>
            <a:chOff x="563926" y="3253567"/>
            <a:chExt cx="8660675" cy="874737"/>
          </a:xfrm>
          <a:solidFill>
            <a:srgbClr val="FFFFCC"/>
          </a:solidFill>
        </p:grpSpPr>
        <p:sp>
          <p:nvSpPr>
            <p:cNvPr id="244" name="직사각형 243">
              <a:extLst>
                <a:ext uri="{FF2B5EF4-FFF2-40B4-BE49-F238E27FC236}">
                  <a16:creationId xmlns:a16="http://schemas.microsoft.com/office/drawing/2014/main" id="{0B24824D-C936-479B-AF51-8F49541DBCB3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5" name="직사각형 244">
              <a:extLst>
                <a:ext uri="{FF2B5EF4-FFF2-40B4-BE49-F238E27FC236}">
                  <a16:creationId xmlns:a16="http://schemas.microsoft.com/office/drawing/2014/main" id="{493C9E35-8475-4E47-A1E2-6071A8CB16F0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46" name="그룹 245">
            <a:extLst>
              <a:ext uri="{FF2B5EF4-FFF2-40B4-BE49-F238E27FC236}">
                <a16:creationId xmlns:a16="http://schemas.microsoft.com/office/drawing/2014/main" id="{F67040C0-15E0-4FD7-B299-862FED8D2F8A}"/>
              </a:ext>
            </a:extLst>
          </p:cNvPr>
          <p:cNvGrpSpPr/>
          <p:nvPr/>
        </p:nvGrpSpPr>
        <p:grpSpPr>
          <a:xfrm>
            <a:off x="4731359" y="5044934"/>
            <a:ext cx="796912" cy="445946"/>
            <a:chOff x="563926" y="3253567"/>
            <a:chExt cx="8660675" cy="874737"/>
          </a:xfrm>
          <a:solidFill>
            <a:srgbClr val="FFFFCC"/>
          </a:solidFill>
        </p:grpSpPr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id="{8A3DCCBA-0114-4242-95FC-E5F7A62183AF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8" name="직사각형 247">
              <a:extLst>
                <a:ext uri="{FF2B5EF4-FFF2-40B4-BE49-F238E27FC236}">
                  <a16:creationId xmlns:a16="http://schemas.microsoft.com/office/drawing/2014/main" id="{1E87FF60-C665-4AAC-9FB6-09E16A88EC52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49" name="그룹 248">
            <a:extLst>
              <a:ext uri="{FF2B5EF4-FFF2-40B4-BE49-F238E27FC236}">
                <a16:creationId xmlns:a16="http://schemas.microsoft.com/office/drawing/2014/main" id="{A4DC349E-391E-4A7A-A4A9-9ABA0AD7BA37}"/>
              </a:ext>
            </a:extLst>
          </p:cNvPr>
          <p:cNvGrpSpPr/>
          <p:nvPr/>
        </p:nvGrpSpPr>
        <p:grpSpPr>
          <a:xfrm>
            <a:off x="5625747" y="5055411"/>
            <a:ext cx="796912" cy="445946"/>
            <a:chOff x="563926" y="3253567"/>
            <a:chExt cx="8660675" cy="874737"/>
          </a:xfrm>
          <a:solidFill>
            <a:srgbClr val="FFFFCC"/>
          </a:solidFill>
        </p:grpSpPr>
        <p:sp>
          <p:nvSpPr>
            <p:cNvPr id="250" name="직사각형 249">
              <a:extLst>
                <a:ext uri="{FF2B5EF4-FFF2-40B4-BE49-F238E27FC236}">
                  <a16:creationId xmlns:a16="http://schemas.microsoft.com/office/drawing/2014/main" id="{2F20DC46-519C-49FC-9FBA-5C3DDD23422A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1" name="직사각형 250">
              <a:extLst>
                <a:ext uri="{FF2B5EF4-FFF2-40B4-BE49-F238E27FC236}">
                  <a16:creationId xmlns:a16="http://schemas.microsoft.com/office/drawing/2014/main" id="{4524E59E-BC6E-4F68-AEE8-4CE6B1004EA7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7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52" name="그룹 251">
            <a:extLst>
              <a:ext uri="{FF2B5EF4-FFF2-40B4-BE49-F238E27FC236}">
                <a16:creationId xmlns:a16="http://schemas.microsoft.com/office/drawing/2014/main" id="{0772C971-AEFC-421E-9105-2BFE126BF807}"/>
              </a:ext>
            </a:extLst>
          </p:cNvPr>
          <p:cNvGrpSpPr/>
          <p:nvPr/>
        </p:nvGrpSpPr>
        <p:grpSpPr>
          <a:xfrm>
            <a:off x="6568874" y="4997230"/>
            <a:ext cx="1788775" cy="547421"/>
            <a:chOff x="563926" y="3253567"/>
            <a:chExt cx="8660675" cy="874737"/>
          </a:xfrm>
          <a:solidFill>
            <a:srgbClr val="FFFFCC"/>
          </a:solidFill>
        </p:grpSpPr>
        <p:sp>
          <p:nvSpPr>
            <p:cNvPr id="253" name="직사각형 252">
              <a:extLst>
                <a:ext uri="{FF2B5EF4-FFF2-40B4-BE49-F238E27FC236}">
                  <a16:creationId xmlns:a16="http://schemas.microsoft.com/office/drawing/2014/main" id="{BE07479D-B3D5-48D5-9693-B66462815EC4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4" name="직사각형 253">
              <a:extLst>
                <a:ext uri="{FF2B5EF4-FFF2-40B4-BE49-F238E27FC236}">
                  <a16:creationId xmlns:a16="http://schemas.microsoft.com/office/drawing/2014/main" id="{DB18A14D-9677-458C-B7CB-E03B32D47DDD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55" name="그룹 254">
            <a:extLst>
              <a:ext uri="{FF2B5EF4-FFF2-40B4-BE49-F238E27FC236}">
                <a16:creationId xmlns:a16="http://schemas.microsoft.com/office/drawing/2014/main" id="{24DBF757-2E9A-48DA-B67F-E066DFD89A9B}"/>
              </a:ext>
            </a:extLst>
          </p:cNvPr>
          <p:cNvGrpSpPr/>
          <p:nvPr/>
        </p:nvGrpSpPr>
        <p:grpSpPr>
          <a:xfrm>
            <a:off x="6617611" y="5041992"/>
            <a:ext cx="796912" cy="445946"/>
            <a:chOff x="563926" y="3253567"/>
            <a:chExt cx="8660675" cy="874737"/>
          </a:xfrm>
          <a:solidFill>
            <a:srgbClr val="FFFF00"/>
          </a:solidFill>
        </p:grpSpPr>
        <p:sp>
          <p:nvSpPr>
            <p:cNvPr id="256" name="직사각형 255">
              <a:extLst>
                <a:ext uri="{FF2B5EF4-FFF2-40B4-BE49-F238E27FC236}">
                  <a16:creationId xmlns:a16="http://schemas.microsoft.com/office/drawing/2014/main" id="{7F7F506F-FC67-473B-B741-205C8AB8F12F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D4631950-3039-453F-9D7C-8822CD4CE707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58" name="그룹 257">
            <a:extLst>
              <a:ext uri="{FF2B5EF4-FFF2-40B4-BE49-F238E27FC236}">
                <a16:creationId xmlns:a16="http://schemas.microsoft.com/office/drawing/2014/main" id="{D2718486-8C7A-405F-8363-BFA990C44DD2}"/>
              </a:ext>
            </a:extLst>
          </p:cNvPr>
          <p:cNvGrpSpPr/>
          <p:nvPr/>
        </p:nvGrpSpPr>
        <p:grpSpPr>
          <a:xfrm>
            <a:off x="7511999" y="5052469"/>
            <a:ext cx="796912" cy="445946"/>
            <a:chOff x="563926" y="3253567"/>
            <a:chExt cx="8660675" cy="874737"/>
          </a:xfrm>
          <a:solidFill>
            <a:srgbClr val="FFFF00"/>
          </a:solidFill>
        </p:grpSpPr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31B0BC71-88C3-4AAE-95E3-79A854F78178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7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0" name="직사각형 259">
              <a:extLst>
                <a:ext uri="{FF2B5EF4-FFF2-40B4-BE49-F238E27FC236}">
                  <a16:creationId xmlns:a16="http://schemas.microsoft.com/office/drawing/2014/main" id="{B8E1D81C-5B32-4B7D-AC53-809999DDE43D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DDE8D21-1FB0-4A91-B795-56AF33C3E7B5}"/>
              </a:ext>
            </a:extLst>
          </p:cNvPr>
          <p:cNvSpPr/>
          <p:nvPr/>
        </p:nvSpPr>
        <p:spPr>
          <a:xfrm>
            <a:off x="1015042" y="2993297"/>
            <a:ext cx="9242984" cy="657968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D25538F-4AEA-4583-871C-6FD79F1F8AA0}"/>
              </a:ext>
            </a:extLst>
          </p:cNvPr>
          <p:cNvSpPr/>
          <p:nvPr/>
        </p:nvSpPr>
        <p:spPr>
          <a:xfrm>
            <a:off x="1061789" y="3047538"/>
            <a:ext cx="4538223" cy="56215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79499D1-A889-493C-A58D-D21DC5F9E395}"/>
              </a:ext>
            </a:extLst>
          </p:cNvPr>
          <p:cNvSpPr/>
          <p:nvPr/>
        </p:nvSpPr>
        <p:spPr>
          <a:xfrm>
            <a:off x="1106510" y="3088884"/>
            <a:ext cx="1481029" cy="48173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398DB1E-986A-4D5A-93F5-AC826A650246}"/>
              </a:ext>
            </a:extLst>
          </p:cNvPr>
          <p:cNvSpPr/>
          <p:nvPr/>
        </p:nvSpPr>
        <p:spPr>
          <a:xfrm>
            <a:off x="2587538" y="3088884"/>
            <a:ext cx="1481029" cy="48173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CA26A50-D11C-484E-B58B-F975B7134D59}"/>
              </a:ext>
            </a:extLst>
          </p:cNvPr>
          <p:cNvSpPr/>
          <p:nvPr/>
        </p:nvSpPr>
        <p:spPr>
          <a:xfrm>
            <a:off x="4068568" y="3088884"/>
            <a:ext cx="1481029" cy="48173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C017E39-C2AD-4840-A859-C8A302183C41}"/>
              </a:ext>
            </a:extLst>
          </p:cNvPr>
          <p:cNvSpPr/>
          <p:nvPr/>
        </p:nvSpPr>
        <p:spPr>
          <a:xfrm>
            <a:off x="1151019" y="3128620"/>
            <a:ext cx="466318" cy="3999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37EC117-89F3-4587-BDD9-339898D01BF9}"/>
              </a:ext>
            </a:extLst>
          </p:cNvPr>
          <p:cNvSpPr/>
          <p:nvPr/>
        </p:nvSpPr>
        <p:spPr>
          <a:xfrm>
            <a:off x="1617336" y="3128620"/>
            <a:ext cx="466318" cy="3999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BC67FDB-CB42-4DE4-B85A-1E0FD6D73674}"/>
              </a:ext>
            </a:extLst>
          </p:cNvPr>
          <p:cNvSpPr/>
          <p:nvPr/>
        </p:nvSpPr>
        <p:spPr>
          <a:xfrm>
            <a:off x="2083654" y="3128620"/>
            <a:ext cx="466318" cy="3999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777E92D-B04D-48AB-A0EB-200EA2795782}"/>
              </a:ext>
            </a:extLst>
          </p:cNvPr>
          <p:cNvSpPr/>
          <p:nvPr/>
        </p:nvSpPr>
        <p:spPr>
          <a:xfrm>
            <a:off x="2634285" y="3128620"/>
            <a:ext cx="466318" cy="3999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B9EE5A6-FB49-45EB-A01A-6677802D4A26}"/>
              </a:ext>
            </a:extLst>
          </p:cNvPr>
          <p:cNvSpPr/>
          <p:nvPr/>
        </p:nvSpPr>
        <p:spPr>
          <a:xfrm>
            <a:off x="3100602" y="3128620"/>
            <a:ext cx="466318" cy="399955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5B4B751A-E509-4A9B-AD01-805B573BB99E}"/>
              </a:ext>
            </a:extLst>
          </p:cNvPr>
          <p:cNvSpPr/>
          <p:nvPr/>
        </p:nvSpPr>
        <p:spPr>
          <a:xfrm>
            <a:off x="3566920" y="3128620"/>
            <a:ext cx="466318" cy="399955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40FEFC9-2EFA-4406-8E9D-DEE7F74F8DAD}"/>
              </a:ext>
            </a:extLst>
          </p:cNvPr>
          <p:cNvSpPr/>
          <p:nvPr/>
        </p:nvSpPr>
        <p:spPr>
          <a:xfrm>
            <a:off x="4109605" y="3128620"/>
            <a:ext cx="466318" cy="3999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0D0F871A-272C-464C-9244-151D4A063E9C}"/>
              </a:ext>
            </a:extLst>
          </p:cNvPr>
          <p:cNvSpPr/>
          <p:nvPr/>
        </p:nvSpPr>
        <p:spPr>
          <a:xfrm>
            <a:off x="4575923" y="3128620"/>
            <a:ext cx="466318" cy="399955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74D6BA3-49FC-4C6F-85E5-5EDC4085F0E2}"/>
              </a:ext>
            </a:extLst>
          </p:cNvPr>
          <p:cNvSpPr/>
          <p:nvPr/>
        </p:nvSpPr>
        <p:spPr>
          <a:xfrm>
            <a:off x="5042240" y="3128620"/>
            <a:ext cx="466318" cy="399955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C79EAD-F275-4D15-9A18-7A7668396A18}"/>
              </a:ext>
            </a:extLst>
          </p:cNvPr>
          <p:cNvSpPr txBox="1"/>
          <p:nvPr/>
        </p:nvSpPr>
        <p:spPr>
          <a:xfrm>
            <a:off x="354361" y="3123797"/>
            <a:ext cx="453686" cy="3016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img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030B94A-EEEB-41D3-82B5-C1319B18FDB9}"/>
              </a:ext>
            </a:extLst>
          </p:cNvPr>
          <p:cNvSpPr txBox="1"/>
          <p:nvPr/>
        </p:nvSpPr>
        <p:spPr>
          <a:xfrm>
            <a:off x="336608" y="4371850"/>
            <a:ext cx="584797" cy="3887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col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529143A-D882-4B94-9FEC-6C96E1F03682}"/>
              </a:ext>
            </a:extLst>
          </p:cNvPr>
          <p:cNvCxnSpPr>
            <a:cxnSpLocks/>
            <a:stCxn id="90" idx="2"/>
            <a:endCxn id="256" idx="0"/>
          </p:cNvCxnSpPr>
          <p:nvPr/>
        </p:nvCxnSpPr>
        <p:spPr>
          <a:xfrm>
            <a:off x="3333761" y="3528575"/>
            <a:ext cx="3483078" cy="1513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F93CD313-8175-4D9F-A0D1-B6B432FE0E5D}"/>
              </a:ext>
            </a:extLst>
          </p:cNvPr>
          <p:cNvCxnSpPr>
            <a:cxnSpLocks/>
            <a:stCxn id="91" idx="2"/>
            <a:endCxn id="257" idx="0"/>
          </p:cNvCxnSpPr>
          <p:nvPr/>
        </p:nvCxnSpPr>
        <p:spPr>
          <a:xfrm>
            <a:off x="3800079" y="3528575"/>
            <a:ext cx="3415216" cy="1513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B89860B2-3EB2-476E-8172-89BBF453607F}"/>
              </a:ext>
            </a:extLst>
          </p:cNvPr>
          <p:cNvCxnSpPr>
            <a:cxnSpLocks/>
            <a:stCxn id="94" idx="2"/>
            <a:endCxn id="259" idx="0"/>
          </p:cNvCxnSpPr>
          <p:nvPr/>
        </p:nvCxnSpPr>
        <p:spPr>
          <a:xfrm>
            <a:off x="4809082" y="3528575"/>
            <a:ext cx="2902145" cy="15238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A6AB3C25-1454-4161-928D-F9976436BBD6}"/>
              </a:ext>
            </a:extLst>
          </p:cNvPr>
          <p:cNvCxnSpPr>
            <a:cxnSpLocks/>
            <a:stCxn id="95" idx="2"/>
            <a:endCxn id="260" idx="0"/>
          </p:cNvCxnSpPr>
          <p:nvPr/>
        </p:nvCxnSpPr>
        <p:spPr>
          <a:xfrm>
            <a:off x="5275399" y="3528575"/>
            <a:ext cx="2834284" cy="15238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2F2B8A53-FF6C-41E6-990C-683EA60C3DAD}"/>
              </a:ext>
            </a:extLst>
          </p:cNvPr>
          <p:cNvSpPr txBox="1"/>
          <p:nvPr/>
        </p:nvSpPr>
        <p:spPr>
          <a:xfrm>
            <a:off x="1933283" y="811163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,3,3)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BD517099-8A53-4CA0-A3E3-E2D001CFE233}"/>
              </a:ext>
            </a:extLst>
          </p:cNvPr>
          <p:cNvSpPr/>
          <p:nvPr/>
        </p:nvSpPr>
        <p:spPr>
          <a:xfrm>
            <a:off x="6480720" y="120557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9178CD3A-9883-4766-AA04-1CB2A51B2BCA}"/>
              </a:ext>
            </a:extLst>
          </p:cNvPr>
          <p:cNvSpPr/>
          <p:nvPr/>
        </p:nvSpPr>
        <p:spPr>
          <a:xfrm>
            <a:off x="6827961" y="120557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B455EE8C-FBC0-429A-9A96-8E9800B58566}"/>
              </a:ext>
            </a:extLst>
          </p:cNvPr>
          <p:cNvSpPr/>
          <p:nvPr/>
        </p:nvSpPr>
        <p:spPr>
          <a:xfrm>
            <a:off x="6480720" y="1552814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ACAA85D0-2FE4-4499-9413-46592569A14D}"/>
              </a:ext>
            </a:extLst>
          </p:cNvPr>
          <p:cNvSpPr/>
          <p:nvPr/>
        </p:nvSpPr>
        <p:spPr>
          <a:xfrm>
            <a:off x="6827961" y="1552814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ACD2B06-4EC1-485D-A0B4-9EC354830DC3}"/>
              </a:ext>
            </a:extLst>
          </p:cNvPr>
          <p:cNvSpPr txBox="1"/>
          <p:nvPr/>
        </p:nvSpPr>
        <p:spPr>
          <a:xfrm>
            <a:off x="4047822" y="828404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3399FF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,2,2)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E16B786-FFD8-476F-9659-56EDE67E7B83}"/>
              </a:ext>
            </a:extLst>
          </p:cNvPr>
          <p:cNvSpPr txBox="1"/>
          <p:nvPr/>
        </p:nvSpPr>
        <p:spPr>
          <a:xfrm>
            <a:off x="6304428" y="838921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3399FF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,2,2)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602EE32F-3E5A-4E27-A98D-A64B2DBEE0B6}"/>
              </a:ext>
            </a:extLst>
          </p:cNvPr>
          <p:cNvSpPr/>
          <p:nvPr/>
        </p:nvSpPr>
        <p:spPr>
          <a:xfrm>
            <a:off x="1265370" y="121118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3B0EFEBD-96F4-445C-B5D2-F026442F4385}"/>
              </a:ext>
            </a:extLst>
          </p:cNvPr>
          <p:cNvSpPr/>
          <p:nvPr/>
        </p:nvSpPr>
        <p:spPr>
          <a:xfrm>
            <a:off x="1612611" y="121118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F0FE811A-4811-44D0-818B-4F8265F76A8B}"/>
              </a:ext>
            </a:extLst>
          </p:cNvPr>
          <p:cNvSpPr/>
          <p:nvPr/>
        </p:nvSpPr>
        <p:spPr>
          <a:xfrm>
            <a:off x="1959852" y="121118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AFB29307-A139-4796-89F2-B67F1987E8AB}"/>
              </a:ext>
            </a:extLst>
          </p:cNvPr>
          <p:cNvSpPr/>
          <p:nvPr/>
        </p:nvSpPr>
        <p:spPr>
          <a:xfrm>
            <a:off x="1265370" y="155842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7ABB5AA3-01B3-4BC1-97EF-2B255A0993A5}"/>
              </a:ext>
            </a:extLst>
          </p:cNvPr>
          <p:cNvSpPr/>
          <p:nvPr/>
        </p:nvSpPr>
        <p:spPr>
          <a:xfrm>
            <a:off x="1612611" y="155842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F1DE6F06-EAC4-4E8A-9C10-B6127A7CC5C2}"/>
              </a:ext>
            </a:extLst>
          </p:cNvPr>
          <p:cNvSpPr/>
          <p:nvPr/>
        </p:nvSpPr>
        <p:spPr>
          <a:xfrm>
            <a:off x="1959852" y="155842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5F5DBFF4-E788-46E0-B6C0-21BA32966466}"/>
              </a:ext>
            </a:extLst>
          </p:cNvPr>
          <p:cNvSpPr/>
          <p:nvPr/>
        </p:nvSpPr>
        <p:spPr>
          <a:xfrm>
            <a:off x="1265370" y="190566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3C69DE6C-1D49-4D32-97B1-5AF9E77F0A38}"/>
              </a:ext>
            </a:extLst>
          </p:cNvPr>
          <p:cNvSpPr/>
          <p:nvPr/>
        </p:nvSpPr>
        <p:spPr>
          <a:xfrm>
            <a:off x="1612611" y="190566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609358B8-435E-47DF-BA59-E55F4A971F02}"/>
              </a:ext>
            </a:extLst>
          </p:cNvPr>
          <p:cNvSpPr/>
          <p:nvPr/>
        </p:nvSpPr>
        <p:spPr>
          <a:xfrm>
            <a:off x="1959852" y="190566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91765B06-F5FC-4C95-8FFE-BF3828ACA366}"/>
              </a:ext>
            </a:extLst>
          </p:cNvPr>
          <p:cNvGrpSpPr/>
          <p:nvPr/>
        </p:nvGrpSpPr>
        <p:grpSpPr>
          <a:xfrm>
            <a:off x="1612611" y="1556430"/>
            <a:ext cx="694482" cy="694482"/>
            <a:chOff x="6898511" y="2734964"/>
            <a:chExt cx="694482" cy="694482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D0BD15AE-F826-443D-A7AE-9B83098D2885}"/>
                </a:ext>
              </a:extLst>
            </p:cNvPr>
            <p:cNvSpPr/>
            <p:nvPr/>
          </p:nvSpPr>
          <p:spPr>
            <a:xfrm>
              <a:off x="6898511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F19B9868-685F-4A47-BA2B-207FCDC33A90}"/>
                </a:ext>
              </a:extLst>
            </p:cNvPr>
            <p:cNvSpPr/>
            <p:nvPr/>
          </p:nvSpPr>
          <p:spPr>
            <a:xfrm>
              <a:off x="7245752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251F059B-AD50-4E3E-BE9E-2B11B682D88B}"/>
                </a:ext>
              </a:extLst>
            </p:cNvPr>
            <p:cNvSpPr/>
            <p:nvPr/>
          </p:nvSpPr>
          <p:spPr>
            <a:xfrm>
              <a:off x="6898511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4B4A18B0-4556-4EDF-B209-5860132528B1}"/>
                </a:ext>
              </a:extLst>
            </p:cNvPr>
            <p:cNvSpPr/>
            <p:nvPr/>
          </p:nvSpPr>
          <p:spPr>
            <a:xfrm>
              <a:off x="7245752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880A282F-80AF-48CA-A0C1-A49F0D660231}"/>
              </a:ext>
            </a:extLst>
          </p:cNvPr>
          <p:cNvSpPr/>
          <p:nvPr/>
        </p:nvSpPr>
        <p:spPr>
          <a:xfrm>
            <a:off x="2459928" y="120557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2D33DA19-E4CD-4A49-AC3F-B7F961BC12E1}"/>
              </a:ext>
            </a:extLst>
          </p:cNvPr>
          <p:cNvSpPr/>
          <p:nvPr/>
        </p:nvSpPr>
        <p:spPr>
          <a:xfrm>
            <a:off x="2807169" y="120557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289F76DC-EB98-496B-9332-3CBE51A59949}"/>
              </a:ext>
            </a:extLst>
          </p:cNvPr>
          <p:cNvSpPr/>
          <p:nvPr/>
        </p:nvSpPr>
        <p:spPr>
          <a:xfrm>
            <a:off x="3154410" y="120557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AC70701C-EC67-4938-BDE8-A9C67F20B42B}"/>
              </a:ext>
            </a:extLst>
          </p:cNvPr>
          <p:cNvSpPr/>
          <p:nvPr/>
        </p:nvSpPr>
        <p:spPr>
          <a:xfrm>
            <a:off x="2459928" y="1552814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3809CFE4-A0E0-465B-BEBA-07A64EC54C21}"/>
              </a:ext>
            </a:extLst>
          </p:cNvPr>
          <p:cNvSpPr/>
          <p:nvPr/>
        </p:nvSpPr>
        <p:spPr>
          <a:xfrm>
            <a:off x="2807169" y="1552814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C47E62BD-C113-457D-8FFC-EEDDA13613ED}"/>
              </a:ext>
            </a:extLst>
          </p:cNvPr>
          <p:cNvSpPr/>
          <p:nvPr/>
        </p:nvSpPr>
        <p:spPr>
          <a:xfrm>
            <a:off x="3154410" y="1552814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F412E695-2FD3-43C2-8653-C1E2D8DBFFA1}"/>
              </a:ext>
            </a:extLst>
          </p:cNvPr>
          <p:cNvSpPr/>
          <p:nvPr/>
        </p:nvSpPr>
        <p:spPr>
          <a:xfrm>
            <a:off x="2459928" y="1900055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047CF2B4-D46F-4AF6-B449-F47D53E46E9E}"/>
              </a:ext>
            </a:extLst>
          </p:cNvPr>
          <p:cNvSpPr/>
          <p:nvPr/>
        </p:nvSpPr>
        <p:spPr>
          <a:xfrm>
            <a:off x="2807169" y="1900055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C415E289-FB83-47C7-92BB-DEF1CDBEA5F2}"/>
              </a:ext>
            </a:extLst>
          </p:cNvPr>
          <p:cNvSpPr/>
          <p:nvPr/>
        </p:nvSpPr>
        <p:spPr>
          <a:xfrm>
            <a:off x="3154410" y="1900055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17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C65A14F0-0FDA-4832-AA28-19800EE4A4AA}"/>
              </a:ext>
            </a:extLst>
          </p:cNvPr>
          <p:cNvGrpSpPr/>
          <p:nvPr/>
        </p:nvGrpSpPr>
        <p:grpSpPr>
          <a:xfrm>
            <a:off x="2807169" y="1552814"/>
            <a:ext cx="694482" cy="694482"/>
            <a:chOff x="6898511" y="2734964"/>
            <a:chExt cx="694482" cy="694482"/>
          </a:xfrm>
        </p:grpSpPr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FAC2AA03-F841-4CA4-B7F6-FBF0EB62DD60}"/>
                </a:ext>
              </a:extLst>
            </p:cNvPr>
            <p:cNvSpPr/>
            <p:nvPr/>
          </p:nvSpPr>
          <p:spPr>
            <a:xfrm>
              <a:off x="6898511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329E060F-20A6-4F4C-B588-E699A5C991A1}"/>
                </a:ext>
              </a:extLst>
            </p:cNvPr>
            <p:cNvSpPr/>
            <p:nvPr/>
          </p:nvSpPr>
          <p:spPr>
            <a:xfrm>
              <a:off x="7245752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414DE76B-541E-4992-86F7-0FEB69949EC9}"/>
                </a:ext>
              </a:extLst>
            </p:cNvPr>
            <p:cNvSpPr/>
            <p:nvPr/>
          </p:nvSpPr>
          <p:spPr>
            <a:xfrm>
              <a:off x="6898511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5D08B0BC-7FF1-48D0-BE9E-9461DF188E14}"/>
                </a:ext>
              </a:extLst>
            </p:cNvPr>
            <p:cNvSpPr/>
            <p:nvPr/>
          </p:nvSpPr>
          <p:spPr>
            <a:xfrm>
              <a:off x="7245752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12FC6434-A7FB-467A-AC7C-A0A5305DD89B}"/>
              </a:ext>
            </a:extLst>
          </p:cNvPr>
          <p:cNvSpPr/>
          <p:nvPr/>
        </p:nvSpPr>
        <p:spPr>
          <a:xfrm>
            <a:off x="4117224" y="117176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A5129073-F42A-4419-A1D3-87EFBF2E5CAD}"/>
              </a:ext>
            </a:extLst>
          </p:cNvPr>
          <p:cNvSpPr/>
          <p:nvPr/>
        </p:nvSpPr>
        <p:spPr>
          <a:xfrm>
            <a:off x="4464465" y="117176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91FF4EA0-A1B3-4805-8F41-42AF6A2E69F3}"/>
              </a:ext>
            </a:extLst>
          </p:cNvPr>
          <p:cNvSpPr/>
          <p:nvPr/>
        </p:nvSpPr>
        <p:spPr>
          <a:xfrm>
            <a:off x="4117224" y="1519004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45D17409-2C6D-46A8-948C-44D59921A03C}"/>
              </a:ext>
            </a:extLst>
          </p:cNvPr>
          <p:cNvSpPr/>
          <p:nvPr/>
        </p:nvSpPr>
        <p:spPr>
          <a:xfrm>
            <a:off x="4464465" y="1519004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E99E9F42-5E91-476B-992B-EEC1BBCDD15C}"/>
              </a:ext>
            </a:extLst>
          </p:cNvPr>
          <p:cNvSpPr/>
          <p:nvPr/>
        </p:nvSpPr>
        <p:spPr>
          <a:xfrm>
            <a:off x="4863585" y="117081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5BE04D6E-294C-4AA5-B853-117A2BC20EED}"/>
              </a:ext>
            </a:extLst>
          </p:cNvPr>
          <p:cNvSpPr/>
          <p:nvPr/>
        </p:nvSpPr>
        <p:spPr>
          <a:xfrm>
            <a:off x="5210826" y="117081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FB9EF920-A206-438C-BC53-C8796436FD68}"/>
              </a:ext>
            </a:extLst>
          </p:cNvPr>
          <p:cNvSpPr/>
          <p:nvPr/>
        </p:nvSpPr>
        <p:spPr>
          <a:xfrm>
            <a:off x="4863585" y="151805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2C2463F2-953A-4A55-84A0-EE94FF4E4083}"/>
              </a:ext>
            </a:extLst>
          </p:cNvPr>
          <p:cNvSpPr/>
          <p:nvPr/>
        </p:nvSpPr>
        <p:spPr>
          <a:xfrm>
            <a:off x="5210826" y="151805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C60278A6-DFF3-49AA-AA09-BE3A7E0307F0}"/>
              </a:ext>
            </a:extLst>
          </p:cNvPr>
          <p:cNvSpPr/>
          <p:nvPr/>
        </p:nvSpPr>
        <p:spPr>
          <a:xfrm>
            <a:off x="629007" y="5779508"/>
            <a:ext cx="7907907" cy="8355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1E266D89-82CA-441A-A015-D0253F88B985}"/>
              </a:ext>
            </a:extLst>
          </p:cNvPr>
          <p:cNvGrpSpPr/>
          <p:nvPr/>
        </p:nvGrpSpPr>
        <p:grpSpPr>
          <a:xfrm>
            <a:off x="693991" y="5829640"/>
            <a:ext cx="7768192" cy="736647"/>
            <a:chOff x="563926" y="3253567"/>
            <a:chExt cx="8660675" cy="874737"/>
          </a:xfrm>
          <a:solidFill>
            <a:srgbClr val="FFFFCC"/>
          </a:solidFill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B8302737-DDFC-41FA-8D2F-FD09E2797F19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5701952D-B655-4388-AF26-14D1A0C47CB2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EF418A8B-9B4A-46CF-BF7F-8B416F5E931C}"/>
              </a:ext>
            </a:extLst>
          </p:cNvPr>
          <p:cNvGrpSpPr/>
          <p:nvPr/>
        </p:nvGrpSpPr>
        <p:grpSpPr>
          <a:xfrm>
            <a:off x="756843" y="5881697"/>
            <a:ext cx="3772505" cy="638756"/>
            <a:chOff x="563926" y="3253567"/>
            <a:chExt cx="8660675" cy="874737"/>
          </a:xfrm>
          <a:solidFill>
            <a:srgbClr val="FFFFCC"/>
          </a:solidFill>
        </p:grpSpPr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E824868E-E6CA-4E41-A355-21AE72A9912C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A1E9B7B2-556E-44AA-A461-BA5592098CEE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5686C000-A6FE-472D-A48C-F49BB8AC8018}"/>
              </a:ext>
            </a:extLst>
          </p:cNvPr>
          <p:cNvGrpSpPr/>
          <p:nvPr/>
        </p:nvGrpSpPr>
        <p:grpSpPr>
          <a:xfrm>
            <a:off x="805582" y="5932617"/>
            <a:ext cx="1788775" cy="547421"/>
            <a:chOff x="563926" y="3253567"/>
            <a:chExt cx="8660675" cy="874737"/>
          </a:xfrm>
          <a:solidFill>
            <a:srgbClr val="FFFFCC"/>
          </a:solidFill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EF4A361E-F76A-4136-85D2-D741AF1C27BA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D8A2382B-45EF-4497-8474-19FF5B52EB84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F0BF8C0B-8533-42D2-8BDD-C06E77B84B76}"/>
              </a:ext>
            </a:extLst>
          </p:cNvPr>
          <p:cNvSpPr/>
          <p:nvPr/>
        </p:nvSpPr>
        <p:spPr>
          <a:xfrm>
            <a:off x="854319" y="5977379"/>
            <a:ext cx="398456" cy="4459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1D725A7D-B84A-4BF9-AE8C-655729B1B352}"/>
              </a:ext>
            </a:extLst>
          </p:cNvPr>
          <p:cNvSpPr/>
          <p:nvPr/>
        </p:nvSpPr>
        <p:spPr>
          <a:xfrm>
            <a:off x="1252775" y="5977379"/>
            <a:ext cx="398456" cy="4459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BB15EE29-2502-4FCC-987D-453D52FCD306}"/>
              </a:ext>
            </a:extLst>
          </p:cNvPr>
          <p:cNvSpPr/>
          <p:nvPr/>
        </p:nvSpPr>
        <p:spPr>
          <a:xfrm>
            <a:off x="1748707" y="5987856"/>
            <a:ext cx="398456" cy="4459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70FAD33C-C97C-463C-B468-06EA4E57F2F8}"/>
              </a:ext>
            </a:extLst>
          </p:cNvPr>
          <p:cNvSpPr/>
          <p:nvPr/>
        </p:nvSpPr>
        <p:spPr>
          <a:xfrm>
            <a:off x="2147162" y="5987856"/>
            <a:ext cx="398456" cy="4459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1A7CE426-7259-4686-9E2B-EBEB1371815F}"/>
              </a:ext>
            </a:extLst>
          </p:cNvPr>
          <p:cNvGrpSpPr/>
          <p:nvPr/>
        </p:nvGrpSpPr>
        <p:grpSpPr>
          <a:xfrm>
            <a:off x="2691834" y="5929675"/>
            <a:ext cx="1788775" cy="547421"/>
            <a:chOff x="563926" y="3253567"/>
            <a:chExt cx="8660675" cy="874737"/>
          </a:xfrm>
          <a:solidFill>
            <a:srgbClr val="FFFFCC"/>
          </a:solidFill>
        </p:grpSpPr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3CD2EF07-7C6D-4EF9-B746-C2FD3D62DF08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69F383F4-8E2B-45EA-875B-689D30D78F50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57D5F37B-2205-4591-91D7-9B690DFD196E}"/>
              </a:ext>
            </a:extLst>
          </p:cNvPr>
          <p:cNvGrpSpPr/>
          <p:nvPr/>
        </p:nvGrpSpPr>
        <p:grpSpPr>
          <a:xfrm>
            <a:off x="2740571" y="5974437"/>
            <a:ext cx="796912" cy="445946"/>
            <a:chOff x="563926" y="3253567"/>
            <a:chExt cx="8660675" cy="874737"/>
          </a:xfrm>
          <a:solidFill>
            <a:srgbClr val="FFFFCC"/>
          </a:solidFill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A2D8B20F-B778-4BDD-81B6-D9C2D594E50C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10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8F9439FD-FC4C-40C3-A408-BEEC631E1339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11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4A1767E0-9FD1-41FB-8B47-3CD6CDDD90DF}"/>
              </a:ext>
            </a:extLst>
          </p:cNvPr>
          <p:cNvGrpSpPr/>
          <p:nvPr/>
        </p:nvGrpSpPr>
        <p:grpSpPr>
          <a:xfrm>
            <a:off x="3634959" y="5984914"/>
            <a:ext cx="796912" cy="445946"/>
            <a:chOff x="563926" y="3253567"/>
            <a:chExt cx="8660675" cy="874737"/>
          </a:xfrm>
          <a:solidFill>
            <a:srgbClr val="FFFFCC"/>
          </a:solidFill>
        </p:grpSpPr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44483204-08C9-4CBE-9AD8-9E5DE4DBFB16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13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0F887CAE-2F55-436A-BE21-D29D3F675D20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14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2164BE9F-B1B7-40C3-B01C-9BD31EB2DC9E}"/>
              </a:ext>
            </a:extLst>
          </p:cNvPr>
          <p:cNvGrpSpPr/>
          <p:nvPr/>
        </p:nvGrpSpPr>
        <p:grpSpPr>
          <a:xfrm>
            <a:off x="4633883" y="5872202"/>
            <a:ext cx="3772505" cy="638756"/>
            <a:chOff x="563926" y="3253567"/>
            <a:chExt cx="8660675" cy="874737"/>
          </a:xfrm>
          <a:solidFill>
            <a:srgbClr val="FFFFCC"/>
          </a:solidFill>
        </p:grpSpPr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B187662E-569F-4DB9-8B6A-FECFD6B8C4E1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BA4CDD8B-C927-4550-8668-44F6551D5273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07" name="그룹 206">
            <a:extLst>
              <a:ext uri="{FF2B5EF4-FFF2-40B4-BE49-F238E27FC236}">
                <a16:creationId xmlns:a16="http://schemas.microsoft.com/office/drawing/2014/main" id="{F634643C-78CF-4C6E-80E6-8099C9EE53E1}"/>
              </a:ext>
            </a:extLst>
          </p:cNvPr>
          <p:cNvGrpSpPr/>
          <p:nvPr/>
        </p:nvGrpSpPr>
        <p:grpSpPr>
          <a:xfrm>
            <a:off x="4682622" y="5923122"/>
            <a:ext cx="1788775" cy="547421"/>
            <a:chOff x="563926" y="3253567"/>
            <a:chExt cx="8660675" cy="874737"/>
          </a:xfrm>
          <a:solidFill>
            <a:srgbClr val="FFFFCC"/>
          </a:solidFill>
        </p:grpSpPr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E7C304A6-25C5-4C37-9B3A-9E4769B46FBD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B5028DFF-2AC2-424E-A200-24B44E99AA0C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23" name="그룹 222">
            <a:extLst>
              <a:ext uri="{FF2B5EF4-FFF2-40B4-BE49-F238E27FC236}">
                <a16:creationId xmlns:a16="http://schemas.microsoft.com/office/drawing/2014/main" id="{8CF7E66F-1CE0-4D6B-9CC6-35AEF90B1655}"/>
              </a:ext>
            </a:extLst>
          </p:cNvPr>
          <p:cNvGrpSpPr/>
          <p:nvPr/>
        </p:nvGrpSpPr>
        <p:grpSpPr>
          <a:xfrm>
            <a:off x="4731359" y="5967884"/>
            <a:ext cx="796912" cy="445946"/>
            <a:chOff x="563926" y="3253567"/>
            <a:chExt cx="8660675" cy="874737"/>
          </a:xfrm>
          <a:solidFill>
            <a:srgbClr val="FFFFCC"/>
          </a:solidFill>
        </p:grpSpPr>
        <p:sp>
          <p:nvSpPr>
            <p:cNvPr id="224" name="직사각형 223">
              <a:extLst>
                <a:ext uri="{FF2B5EF4-FFF2-40B4-BE49-F238E27FC236}">
                  <a16:creationId xmlns:a16="http://schemas.microsoft.com/office/drawing/2014/main" id="{42E317EF-4BA3-4381-8142-DA591E18AC31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12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5" name="직사각형 224">
              <a:extLst>
                <a:ext uri="{FF2B5EF4-FFF2-40B4-BE49-F238E27FC236}">
                  <a16:creationId xmlns:a16="http://schemas.microsoft.com/office/drawing/2014/main" id="{753FA875-D689-40D8-9962-52816CB903A1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13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26" name="그룹 225">
            <a:extLst>
              <a:ext uri="{FF2B5EF4-FFF2-40B4-BE49-F238E27FC236}">
                <a16:creationId xmlns:a16="http://schemas.microsoft.com/office/drawing/2014/main" id="{24D68291-8676-482A-8F65-D6E449DB5DF7}"/>
              </a:ext>
            </a:extLst>
          </p:cNvPr>
          <p:cNvGrpSpPr/>
          <p:nvPr/>
        </p:nvGrpSpPr>
        <p:grpSpPr>
          <a:xfrm>
            <a:off x="5625747" y="5978361"/>
            <a:ext cx="796912" cy="445946"/>
            <a:chOff x="563926" y="3253567"/>
            <a:chExt cx="8660675" cy="874737"/>
          </a:xfrm>
          <a:solidFill>
            <a:srgbClr val="FFFFCC"/>
          </a:solidFill>
        </p:grpSpPr>
        <p:sp>
          <p:nvSpPr>
            <p:cNvPr id="227" name="직사각형 226">
              <a:extLst>
                <a:ext uri="{FF2B5EF4-FFF2-40B4-BE49-F238E27FC236}">
                  <a16:creationId xmlns:a16="http://schemas.microsoft.com/office/drawing/2014/main" id="{2356F6D8-B3A1-4AD8-9269-3A7778C61C12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15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8" name="직사각형 227">
              <a:extLst>
                <a:ext uri="{FF2B5EF4-FFF2-40B4-BE49-F238E27FC236}">
                  <a16:creationId xmlns:a16="http://schemas.microsoft.com/office/drawing/2014/main" id="{2BA52821-5AFB-4B80-B9B9-74187BEE6F75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16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29" name="그룹 228">
            <a:extLst>
              <a:ext uri="{FF2B5EF4-FFF2-40B4-BE49-F238E27FC236}">
                <a16:creationId xmlns:a16="http://schemas.microsoft.com/office/drawing/2014/main" id="{46BFC655-46FD-40A5-9FCC-867BDDA53C50}"/>
              </a:ext>
            </a:extLst>
          </p:cNvPr>
          <p:cNvGrpSpPr/>
          <p:nvPr/>
        </p:nvGrpSpPr>
        <p:grpSpPr>
          <a:xfrm>
            <a:off x="6568874" y="5920180"/>
            <a:ext cx="1788775" cy="547421"/>
            <a:chOff x="563926" y="3253567"/>
            <a:chExt cx="8660675" cy="874737"/>
          </a:xfrm>
          <a:solidFill>
            <a:srgbClr val="FFFFCC"/>
          </a:solidFill>
        </p:grpSpPr>
        <p:sp>
          <p:nvSpPr>
            <p:cNvPr id="230" name="직사각형 229">
              <a:extLst>
                <a:ext uri="{FF2B5EF4-FFF2-40B4-BE49-F238E27FC236}">
                  <a16:creationId xmlns:a16="http://schemas.microsoft.com/office/drawing/2014/main" id="{E0250818-7CCE-42D0-B4E1-1ACC4D6FDF73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1" name="직사각형 230">
              <a:extLst>
                <a:ext uri="{FF2B5EF4-FFF2-40B4-BE49-F238E27FC236}">
                  <a16:creationId xmlns:a16="http://schemas.microsoft.com/office/drawing/2014/main" id="{4394CC72-3DC7-46FD-9B3B-BD3A474EE71F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32" name="그룹 231">
            <a:extLst>
              <a:ext uri="{FF2B5EF4-FFF2-40B4-BE49-F238E27FC236}">
                <a16:creationId xmlns:a16="http://schemas.microsoft.com/office/drawing/2014/main" id="{AEEE44E6-3D16-40B8-A3DC-694C75C051CB}"/>
              </a:ext>
            </a:extLst>
          </p:cNvPr>
          <p:cNvGrpSpPr/>
          <p:nvPr/>
        </p:nvGrpSpPr>
        <p:grpSpPr>
          <a:xfrm>
            <a:off x="6617611" y="5964942"/>
            <a:ext cx="796912" cy="445946"/>
            <a:chOff x="563926" y="3253567"/>
            <a:chExt cx="8660675" cy="874737"/>
          </a:xfrm>
          <a:solidFill>
            <a:srgbClr val="FFFF00"/>
          </a:solidFill>
        </p:grpSpPr>
        <p:sp>
          <p:nvSpPr>
            <p:cNvPr id="233" name="직사각형 232">
              <a:extLst>
                <a:ext uri="{FF2B5EF4-FFF2-40B4-BE49-F238E27FC236}">
                  <a16:creationId xmlns:a16="http://schemas.microsoft.com/office/drawing/2014/main" id="{ACEA6547-8D1F-48BB-8BBF-2376EDB769C3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13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4" name="직사각형 233">
              <a:extLst>
                <a:ext uri="{FF2B5EF4-FFF2-40B4-BE49-F238E27FC236}">
                  <a16:creationId xmlns:a16="http://schemas.microsoft.com/office/drawing/2014/main" id="{E33D1436-BE88-4F4B-B242-446AA27A3A42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14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35" name="그룹 234">
            <a:extLst>
              <a:ext uri="{FF2B5EF4-FFF2-40B4-BE49-F238E27FC236}">
                <a16:creationId xmlns:a16="http://schemas.microsoft.com/office/drawing/2014/main" id="{B32DA3A7-A6E8-46E5-8B1C-0E99F2D88B0B}"/>
              </a:ext>
            </a:extLst>
          </p:cNvPr>
          <p:cNvGrpSpPr/>
          <p:nvPr/>
        </p:nvGrpSpPr>
        <p:grpSpPr>
          <a:xfrm>
            <a:off x="7511999" y="5975419"/>
            <a:ext cx="796912" cy="445946"/>
            <a:chOff x="563926" y="3253567"/>
            <a:chExt cx="8660675" cy="874737"/>
          </a:xfrm>
          <a:solidFill>
            <a:srgbClr val="FFFF00"/>
          </a:solidFill>
        </p:grpSpPr>
        <p:sp>
          <p:nvSpPr>
            <p:cNvPr id="236" name="직사각형 235">
              <a:extLst>
                <a:ext uri="{FF2B5EF4-FFF2-40B4-BE49-F238E27FC236}">
                  <a16:creationId xmlns:a16="http://schemas.microsoft.com/office/drawing/2014/main" id="{1503DC58-4297-4840-8598-BE1D7B112A1C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16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7" name="직사각형 236">
              <a:extLst>
                <a:ext uri="{FF2B5EF4-FFF2-40B4-BE49-F238E27FC236}">
                  <a16:creationId xmlns:a16="http://schemas.microsoft.com/office/drawing/2014/main" id="{A0835CDC-9B3D-4E4B-8031-59FF684D9AFA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17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75" name="직사각형 274">
            <a:extLst>
              <a:ext uri="{FF2B5EF4-FFF2-40B4-BE49-F238E27FC236}">
                <a16:creationId xmlns:a16="http://schemas.microsoft.com/office/drawing/2014/main" id="{3D71C49A-EACA-4E55-BA4F-28F6702900C2}"/>
              </a:ext>
            </a:extLst>
          </p:cNvPr>
          <p:cNvSpPr/>
          <p:nvPr/>
        </p:nvSpPr>
        <p:spPr>
          <a:xfrm>
            <a:off x="5649817" y="3047538"/>
            <a:ext cx="4538223" cy="56215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CB8BBC22-1057-49FA-981F-9C0851D461A6}"/>
              </a:ext>
            </a:extLst>
          </p:cNvPr>
          <p:cNvSpPr/>
          <p:nvPr/>
        </p:nvSpPr>
        <p:spPr>
          <a:xfrm>
            <a:off x="5694538" y="3088884"/>
            <a:ext cx="1481029" cy="48173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920817F5-AC89-48AA-8A8E-D74D43D90898}"/>
              </a:ext>
            </a:extLst>
          </p:cNvPr>
          <p:cNvSpPr/>
          <p:nvPr/>
        </p:nvSpPr>
        <p:spPr>
          <a:xfrm>
            <a:off x="7175566" y="3088884"/>
            <a:ext cx="1481029" cy="48173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8" name="직사각형 277">
            <a:extLst>
              <a:ext uri="{FF2B5EF4-FFF2-40B4-BE49-F238E27FC236}">
                <a16:creationId xmlns:a16="http://schemas.microsoft.com/office/drawing/2014/main" id="{F39BF6B8-267C-419C-855C-6ABBDD6899AD}"/>
              </a:ext>
            </a:extLst>
          </p:cNvPr>
          <p:cNvSpPr/>
          <p:nvPr/>
        </p:nvSpPr>
        <p:spPr>
          <a:xfrm>
            <a:off x="8656596" y="3088884"/>
            <a:ext cx="1481029" cy="48173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9" name="직사각형 278">
            <a:extLst>
              <a:ext uri="{FF2B5EF4-FFF2-40B4-BE49-F238E27FC236}">
                <a16:creationId xmlns:a16="http://schemas.microsoft.com/office/drawing/2014/main" id="{5059E1BB-4705-4CA8-B4A5-AA169804C2F7}"/>
              </a:ext>
            </a:extLst>
          </p:cNvPr>
          <p:cNvSpPr/>
          <p:nvPr/>
        </p:nvSpPr>
        <p:spPr>
          <a:xfrm>
            <a:off x="5739047" y="3128620"/>
            <a:ext cx="466318" cy="3999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0" name="직사각형 279">
            <a:extLst>
              <a:ext uri="{FF2B5EF4-FFF2-40B4-BE49-F238E27FC236}">
                <a16:creationId xmlns:a16="http://schemas.microsoft.com/office/drawing/2014/main" id="{7E2CEFD5-A5C9-44DB-8660-A2D01C256F29}"/>
              </a:ext>
            </a:extLst>
          </p:cNvPr>
          <p:cNvSpPr/>
          <p:nvPr/>
        </p:nvSpPr>
        <p:spPr>
          <a:xfrm>
            <a:off x="6205364" y="3128620"/>
            <a:ext cx="466318" cy="3999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1" name="직사각형 280">
            <a:extLst>
              <a:ext uri="{FF2B5EF4-FFF2-40B4-BE49-F238E27FC236}">
                <a16:creationId xmlns:a16="http://schemas.microsoft.com/office/drawing/2014/main" id="{FC5F269B-1117-431C-8B1A-8719EEC29DD6}"/>
              </a:ext>
            </a:extLst>
          </p:cNvPr>
          <p:cNvSpPr/>
          <p:nvPr/>
        </p:nvSpPr>
        <p:spPr>
          <a:xfrm>
            <a:off x="6671682" y="3128620"/>
            <a:ext cx="466318" cy="3999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2" name="직사각형 281">
            <a:extLst>
              <a:ext uri="{FF2B5EF4-FFF2-40B4-BE49-F238E27FC236}">
                <a16:creationId xmlns:a16="http://schemas.microsoft.com/office/drawing/2014/main" id="{09EDFF0F-8489-402F-B536-A22D435631DE}"/>
              </a:ext>
            </a:extLst>
          </p:cNvPr>
          <p:cNvSpPr/>
          <p:nvPr/>
        </p:nvSpPr>
        <p:spPr>
          <a:xfrm>
            <a:off x="7222313" y="3128620"/>
            <a:ext cx="466318" cy="3999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3" name="직사각형 282">
            <a:extLst>
              <a:ext uri="{FF2B5EF4-FFF2-40B4-BE49-F238E27FC236}">
                <a16:creationId xmlns:a16="http://schemas.microsoft.com/office/drawing/2014/main" id="{66CABBB7-91EE-4CAE-B4C1-9BB9D887D3BF}"/>
              </a:ext>
            </a:extLst>
          </p:cNvPr>
          <p:cNvSpPr/>
          <p:nvPr/>
        </p:nvSpPr>
        <p:spPr>
          <a:xfrm>
            <a:off x="7688630" y="3128620"/>
            <a:ext cx="466318" cy="399955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4" name="직사각형 283">
            <a:extLst>
              <a:ext uri="{FF2B5EF4-FFF2-40B4-BE49-F238E27FC236}">
                <a16:creationId xmlns:a16="http://schemas.microsoft.com/office/drawing/2014/main" id="{AE95BE07-502C-4461-95BC-A13B71EDB6AF}"/>
              </a:ext>
            </a:extLst>
          </p:cNvPr>
          <p:cNvSpPr/>
          <p:nvPr/>
        </p:nvSpPr>
        <p:spPr>
          <a:xfrm>
            <a:off x="8154948" y="3128620"/>
            <a:ext cx="466318" cy="399955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5" name="직사각형 284">
            <a:extLst>
              <a:ext uri="{FF2B5EF4-FFF2-40B4-BE49-F238E27FC236}">
                <a16:creationId xmlns:a16="http://schemas.microsoft.com/office/drawing/2014/main" id="{1088E40A-A40C-45AC-B4E7-E07D1D008078}"/>
              </a:ext>
            </a:extLst>
          </p:cNvPr>
          <p:cNvSpPr/>
          <p:nvPr/>
        </p:nvSpPr>
        <p:spPr>
          <a:xfrm>
            <a:off x="8697633" y="3128620"/>
            <a:ext cx="466318" cy="3999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6" name="직사각형 285">
            <a:extLst>
              <a:ext uri="{FF2B5EF4-FFF2-40B4-BE49-F238E27FC236}">
                <a16:creationId xmlns:a16="http://schemas.microsoft.com/office/drawing/2014/main" id="{B5D80A02-C843-44CD-BA66-08EB2522C855}"/>
              </a:ext>
            </a:extLst>
          </p:cNvPr>
          <p:cNvSpPr/>
          <p:nvPr/>
        </p:nvSpPr>
        <p:spPr>
          <a:xfrm>
            <a:off x="9163951" y="3128620"/>
            <a:ext cx="466318" cy="399955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C90D12D0-4F0B-48B6-BF82-E4D4D345C7C5}"/>
              </a:ext>
            </a:extLst>
          </p:cNvPr>
          <p:cNvSpPr/>
          <p:nvPr/>
        </p:nvSpPr>
        <p:spPr>
          <a:xfrm>
            <a:off x="9630268" y="3128620"/>
            <a:ext cx="466318" cy="399955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88" name="직선 화살표 연결선 287">
            <a:extLst>
              <a:ext uri="{FF2B5EF4-FFF2-40B4-BE49-F238E27FC236}">
                <a16:creationId xmlns:a16="http://schemas.microsoft.com/office/drawing/2014/main" id="{D2BDF49B-4D0F-4303-828F-6D2E68E20DFE}"/>
              </a:ext>
            </a:extLst>
          </p:cNvPr>
          <p:cNvCxnSpPr>
            <a:cxnSpLocks/>
            <a:stCxn id="283" idx="2"/>
            <a:endCxn id="233" idx="0"/>
          </p:cNvCxnSpPr>
          <p:nvPr/>
        </p:nvCxnSpPr>
        <p:spPr>
          <a:xfrm flipH="1">
            <a:off x="6816839" y="3528575"/>
            <a:ext cx="1104950" cy="24363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직선 화살표 연결선 288">
            <a:extLst>
              <a:ext uri="{FF2B5EF4-FFF2-40B4-BE49-F238E27FC236}">
                <a16:creationId xmlns:a16="http://schemas.microsoft.com/office/drawing/2014/main" id="{8B4220DF-70D8-4FB5-8A63-5A55DDD7E415}"/>
              </a:ext>
            </a:extLst>
          </p:cNvPr>
          <p:cNvCxnSpPr>
            <a:cxnSpLocks/>
            <a:stCxn id="284" idx="2"/>
            <a:endCxn id="234" idx="0"/>
          </p:cNvCxnSpPr>
          <p:nvPr/>
        </p:nvCxnSpPr>
        <p:spPr>
          <a:xfrm flipH="1">
            <a:off x="7215295" y="3528575"/>
            <a:ext cx="1172812" cy="24363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직선 화살표 연결선 289">
            <a:extLst>
              <a:ext uri="{FF2B5EF4-FFF2-40B4-BE49-F238E27FC236}">
                <a16:creationId xmlns:a16="http://schemas.microsoft.com/office/drawing/2014/main" id="{23C2284D-421E-475D-83F5-5A51E56E91CE}"/>
              </a:ext>
            </a:extLst>
          </p:cNvPr>
          <p:cNvCxnSpPr>
            <a:cxnSpLocks/>
            <a:stCxn id="286" idx="2"/>
            <a:endCxn id="236" idx="0"/>
          </p:cNvCxnSpPr>
          <p:nvPr/>
        </p:nvCxnSpPr>
        <p:spPr>
          <a:xfrm flipH="1">
            <a:off x="7711227" y="3528575"/>
            <a:ext cx="1685883" cy="2446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직선 화살표 연결선 290">
            <a:extLst>
              <a:ext uri="{FF2B5EF4-FFF2-40B4-BE49-F238E27FC236}">
                <a16:creationId xmlns:a16="http://schemas.microsoft.com/office/drawing/2014/main" id="{E7B3620B-59EB-4580-A08D-1D891BCD6486}"/>
              </a:ext>
            </a:extLst>
          </p:cNvPr>
          <p:cNvCxnSpPr>
            <a:cxnSpLocks/>
            <a:stCxn id="287" idx="2"/>
            <a:endCxn id="237" idx="0"/>
          </p:cNvCxnSpPr>
          <p:nvPr/>
        </p:nvCxnSpPr>
        <p:spPr>
          <a:xfrm flipH="1">
            <a:off x="8109683" y="3528575"/>
            <a:ext cx="1753744" cy="2446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318950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합성곱</a:t>
            </a: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풀링 구현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합성곱 구현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E03F93-8F9B-4A79-A2DD-06EFA53F3154}"/>
              </a:ext>
            </a:extLst>
          </p:cNvPr>
          <p:cNvSpPr txBox="1"/>
          <p:nvPr/>
        </p:nvSpPr>
        <p:spPr>
          <a:xfrm>
            <a:off x="2530562" y="2344913"/>
            <a:ext cx="433644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col = col.transpose(0, 4, 5, 1, 2, 3)</a:t>
            </a:r>
            <a:endParaRPr lang="pt-BR" altLang="ko-KR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030B94A-EEEB-41D3-82B5-C1319B18FDB9}"/>
              </a:ext>
            </a:extLst>
          </p:cNvPr>
          <p:cNvSpPr txBox="1"/>
          <p:nvPr/>
        </p:nvSpPr>
        <p:spPr>
          <a:xfrm>
            <a:off x="292261" y="2554048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col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55410D9-DC05-427E-A8A4-16AD4C9B8C9A}"/>
              </a:ext>
            </a:extLst>
          </p:cNvPr>
          <p:cNvSpPr txBox="1"/>
          <p:nvPr/>
        </p:nvSpPr>
        <p:spPr>
          <a:xfrm>
            <a:off x="7443534" y="1656567"/>
            <a:ext cx="18678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3399FF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3399FF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,2,2)=&gt;</a:t>
            </a:r>
          </a:p>
          <a:p>
            <a:pPr algn="l"/>
            <a:endParaRPr lang="en-US" altLang="ko-KR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,2,2,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3399FF"/>
                </a:solidFill>
                <a:latin typeface="Consolas" panose="020B0609020204030204" pitchFamily="49" charset="0"/>
              </a:rPr>
              <a:t>2,2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4D07D80-FF5D-482E-BB1C-CB2C0D21F83A}"/>
              </a:ext>
            </a:extLst>
          </p:cNvPr>
          <p:cNvCxnSpPr>
            <a:cxnSpLocks/>
          </p:cNvCxnSpPr>
          <p:nvPr/>
        </p:nvCxnSpPr>
        <p:spPr>
          <a:xfrm flipH="1">
            <a:off x="7932367" y="1893693"/>
            <a:ext cx="659169" cy="32434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1942017D-457F-4230-8F0F-94704FAE88E6}"/>
              </a:ext>
            </a:extLst>
          </p:cNvPr>
          <p:cNvCxnSpPr>
            <a:cxnSpLocks/>
          </p:cNvCxnSpPr>
          <p:nvPr/>
        </p:nvCxnSpPr>
        <p:spPr>
          <a:xfrm flipH="1">
            <a:off x="8133975" y="1905211"/>
            <a:ext cx="694687" cy="32654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85E2F4E0-4D78-4FF2-B109-11CB24DEDC4B}"/>
              </a:ext>
            </a:extLst>
          </p:cNvPr>
          <p:cNvCxnSpPr>
            <a:cxnSpLocks/>
          </p:cNvCxnSpPr>
          <p:nvPr/>
        </p:nvCxnSpPr>
        <p:spPr>
          <a:xfrm>
            <a:off x="7937415" y="1918861"/>
            <a:ext cx="451317" cy="32068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A37CA36B-8701-42A2-9CC5-096D2F090609}"/>
              </a:ext>
            </a:extLst>
          </p:cNvPr>
          <p:cNvCxnSpPr>
            <a:cxnSpLocks/>
          </p:cNvCxnSpPr>
          <p:nvPr/>
        </p:nvCxnSpPr>
        <p:spPr>
          <a:xfrm>
            <a:off x="8133975" y="1933973"/>
            <a:ext cx="451317" cy="32068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A57F1969-4C2F-4C12-89F7-24BEE60ACEBE}"/>
              </a:ext>
            </a:extLst>
          </p:cNvPr>
          <p:cNvCxnSpPr>
            <a:cxnSpLocks/>
          </p:cNvCxnSpPr>
          <p:nvPr/>
        </p:nvCxnSpPr>
        <p:spPr>
          <a:xfrm>
            <a:off x="8338557" y="1934702"/>
            <a:ext cx="451317" cy="32068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BF46C38B-FE67-4DF4-86C7-5F909EF0CE9D}"/>
              </a:ext>
            </a:extLst>
          </p:cNvPr>
          <p:cNvSpPr txBox="1"/>
          <p:nvPr/>
        </p:nvSpPr>
        <p:spPr>
          <a:xfrm>
            <a:off x="1933283" y="811163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,3,3)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9920EE8E-50EB-4B66-B163-CB240990660A}"/>
              </a:ext>
            </a:extLst>
          </p:cNvPr>
          <p:cNvSpPr/>
          <p:nvPr/>
        </p:nvSpPr>
        <p:spPr>
          <a:xfrm>
            <a:off x="6480720" y="120557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3D892DBF-838D-4436-8873-CB4E772D7E80}"/>
              </a:ext>
            </a:extLst>
          </p:cNvPr>
          <p:cNvSpPr/>
          <p:nvPr/>
        </p:nvSpPr>
        <p:spPr>
          <a:xfrm>
            <a:off x="6827961" y="120557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194F9EA6-B763-4540-9090-A6C730F7C97C}"/>
              </a:ext>
            </a:extLst>
          </p:cNvPr>
          <p:cNvSpPr/>
          <p:nvPr/>
        </p:nvSpPr>
        <p:spPr>
          <a:xfrm>
            <a:off x="6480720" y="1552814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80D8CCD7-18EE-45F0-B1DF-EC350CCF88A0}"/>
              </a:ext>
            </a:extLst>
          </p:cNvPr>
          <p:cNvSpPr/>
          <p:nvPr/>
        </p:nvSpPr>
        <p:spPr>
          <a:xfrm>
            <a:off x="6827961" y="1552814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6333C51-A71E-4CEE-A89D-7BD27EC647A3}"/>
              </a:ext>
            </a:extLst>
          </p:cNvPr>
          <p:cNvSpPr txBox="1"/>
          <p:nvPr/>
        </p:nvSpPr>
        <p:spPr>
          <a:xfrm>
            <a:off x="4047822" y="828404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3399FF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,2,2)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4B28183-3663-4AC3-995E-541036F5C5C9}"/>
              </a:ext>
            </a:extLst>
          </p:cNvPr>
          <p:cNvSpPr txBox="1"/>
          <p:nvPr/>
        </p:nvSpPr>
        <p:spPr>
          <a:xfrm>
            <a:off x="6304428" y="838921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3399FF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,2,2)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78800259-5488-49B0-ADFE-969C61681ADF}"/>
              </a:ext>
            </a:extLst>
          </p:cNvPr>
          <p:cNvSpPr/>
          <p:nvPr/>
        </p:nvSpPr>
        <p:spPr>
          <a:xfrm>
            <a:off x="1265370" y="121118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B1234BC1-BBA9-4BBE-8A66-E87B238B0A70}"/>
              </a:ext>
            </a:extLst>
          </p:cNvPr>
          <p:cNvSpPr/>
          <p:nvPr/>
        </p:nvSpPr>
        <p:spPr>
          <a:xfrm>
            <a:off x="1612611" y="121118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FA927A07-BE32-468F-9E0F-159358585845}"/>
              </a:ext>
            </a:extLst>
          </p:cNvPr>
          <p:cNvSpPr/>
          <p:nvPr/>
        </p:nvSpPr>
        <p:spPr>
          <a:xfrm>
            <a:off x="1959852" y="121118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B8C369E6-33FD-4EF3-952D-4B44CD265C34}"/>
              </a:ext>
            </a:extLst>
          </p:cNvPr>
          <p:cNvSpPr/>
          <p:nvPr/>
        </p:nvSpPr>
        <p:spPr>
          <a:xfrm>
            <a:off x="1265370" y="155842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06EDC2A7-2C49-4B08-88D9-BEAC31099AB8}"/>
              </a:ext>
            </a:extLst>
          </p:cNvPr>
          <p:cNvSpPr/>
          <p:nvPr/>
        </p:nvSpPr>
        <p:spPr>
          <a:xfrm>
            <a:off x="1612611" y="155842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D8BF4EB4-B0C8-4CEA-A49A-447A9A4C4651}"/>
              </a:ext>
            </a:extLst>
          </p:cNvPr>
          <p:cNvSpPr/>
          <p:nvPr/>
        </p:nvSpPr>
        <p:spPr>
          <a:xfrm>
            <a:off x="1959852" y="155842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15606D8E-8F46-4630-BF2E-68CC5CABDE01}"/>
              </a:ext>
            </a:extLst>
          </p:cNvPr>
          <p:cNvSpPr/>
          <p:nvPr/>
        </p:nvSpPr>
        <p:spPr>
          <a:xfrm>
            <a:off x="1265370" y="190566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045B0C34-D272-43AF-B35A-E19FBB9BA1C5}"/>
              </a:ext>
            </a:extLst>
          </p:cNvPr>
          <p:cNvSpPr/>
          <p:nvPr/>
        </p:nvSpPr>
        <p:spPr>
          <a:xfrm>
            <a:off x="1612611" y="190566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9AAD66CF-DC14-46B2-990E-E4D8A55A5EAF}"/>
              </a:ext>
            </a:extLst>
          </p:cNvPr>
          <p:cNvSpPr/>
          <p:nvPr/>
        </p:nvSpPr>
        <p:spPr>
          <a:xfrm>
            <a:off x="1959852" y="190566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6229B2C5-53F8-4AD4-B4C3-3091922219EC}"/>
              </a:ext>
            </a:extLst>
          </p:cNvPr>
          <p:cNvGrpSpPr/>
          <p:nvPr/>
        </p:nvGrpSpPr>
        <p:grpSpPr>
          <a:xfrm>
            <a:off x="1612611" y="1556430"/>
            <a:ext cx="694482" cy="694482"/>
            <a:chOff x="6898511" y="2734964"/>
            <a:chExt cx="694482" cy="694482"/>
          </a:xfrm>
        </p:grpSpPr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3867B40E-32BA-4DCC-A25A-3DB30D23C9A9}"/>
                </a:ext>
              </a:extLst>
            </p:cNvPr>
            <p:cNvSpPr/>
            <p:nvPr/>
          </p:nvSpPr>
          <p:spPr>
            <a:xfrm>
              <a:off x="6898511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81B69D09-B348-4A48-976F-AB7C58CE33A3}"/>
                </a:ext>
              </a:extLst>
            </p:cNvPr>
            <p:cNvSpPr/>
            <p:nvPr/>
          </p:nvSpPr>
          <p:spPr>
            <a:xfrm>
              <a:off x="7245752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0D2EFBC0-F897-4CC5-AB32-4BF156BB71E6}"/>
                </a:ext>
              </a:extLst>
            </p:cNvPr>
            <p:cNvSpPr/>
            <p:nvPr/>
          </p:nvSpPr>
          <p:spPr>
            <a:xfrm>
              <a:off x="6898511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D8841D85-1D1E-4F5B-9667-42FF2D454374}"/>
                </a:ext>
              </a:extLst>
            </p:cNvPr>
            <p:cNvSpPr/>
            <p:nvPr/>
          </p:nvSpPr>
          <p:spPr>
            <a:xfrm>
              <a:off x="7245752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0461DDF4-4EFF-42DF-B550-FB35758D7DC2}"/>
              </a:ext>
            </a:extLst>
          </p:cNvPr>
          <p:cNvSpPr/>
          <p:nvPr/>
        </p:nvSpPr>
        <p:spPr>
          <a:xfrm>
            <a:off x="2459928" y="120557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C6F83993-2A13-4EC5-BC70-45365EB5CF53}"/>
              </a:ext>
            </a:extLst>
          </p:cNvPr>
          <p:cNvSpPr/>
          <p:nvPr/>
        </p:nvSpPr>
        <p:spPr>
          <a:xfrm>
            <a:off x="2807169" y="120557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05B36AA3-6FF0-4CE3-B788-CCE7A2E01692}"/>
              </a:ext>
            </a:extLst>
          </p:cNvPr>
          <p:cNvSpPr/>
          <p:nvPr/>
        </p:nvSpPr>
        <p:spPr>
          <a:xfrm>
            <a:off x="3154410" y="120557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C363D5AB-E42A-4304-8D0E-8ED364B006E9}"/>
              </a:ext>
            </a:extLst>
          </p:cNvPr>
          <p:cNvSpPr/>
          <p:nvPr/>
        </p:nvSpPr>
        <p:spPr>
          <a:xfrm>
            <a:off x="2459928" y="1552814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0BB9811B-F2DE-4603-A518-3CF3303EEB73}"/>
              </a:ext>
            </a:extLst>
          </p:cNvPr>
          <p:cNvSpPr/>
          <p:nvPr/>
        </p:nvSpPr>
        <p:spPr>
          <a:xfrm>
            <a:off x="2807169" y="1552814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663CCB92-1118-4C85-AC51-ED92E776E00F}"/>
              </a:ext>
            </a:extLst>
          </p:cNvPr>
          <p:cNvSpPr/>
          <p:nvPr/>
        </p:nvSpPr>
        <p:spPr>
          <a:xfrm>
            <a:off x="3154410" y="1552814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7A382A80-113E-4E1F-8471-65D799B13C17}"/>
              </a:ext>
            </a:extLst>
          </p:cNvPr>
          <p:cNvSpPr/>
          <p:nvPr/>
        </p:nvSpPr>
        <p:spPr>
          <a:xfrm>
            <a:off x="2459928" y="1900055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AACEF906-4E3E-4F33-877B-34B9BE2DFEE0}"/>
              </a:ext>
            </a:extLst>
          </p:cNvPr>
          <p:cNvSpPr/>
          <p:nvPr/>
        </p:nvSpPr>
        <p:spPr>
          <a:xfrm>
            <a:off x="2807169" y="1900055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6DDBB496-F27B-4325-8CEB-86FED51D0DB6}"/>
              </a:ext>
            </a:extLst>
          </p:cNvPr>
          <p:cNvSpPr/>
          <p:nvPr/>
        </p:nvSpPr>
        <p:spPr>
          <a:xfrm>
            <a:off x="3154410" y="1900055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17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31" name="그룹 230">
            <a:extLst>
              <a:ext uri="{FF2B5EF4-FFF2-40B4-BE49-F238E27FC236}">
                <a16:creationId xmlns:a16="http://schemas.microsoft.com/office/drawing/2014/main" id="{D12E358D-6A0F-4E78-BAFD-5CF1D80EF5A1}"/>
              </a:ext>
            </a:extLst>
          </p:cNvPr>
          <p:cNvGrpSpPr/>
          <p:nvPr/>
        </p:nvGrpSpPr>
        <p:grpSpPr>
          <a:xfrm>
            <a:off x="2807169" y="1552814"/>
            <a:ext cx="694482" cy="694482"/>
            <a:chOff x="6898511" y="2734964"/>
            <a:chExt cx="694482" cy="694482"/>
          </a:xfrm>
        </p:grpSpPr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3BD386FF-34C3-4A25-94DF-E993E88B032B}"/>
                </a:ext>
              </a:extLst>
            </p:cNvPr>
            <p:cNvSpPr/>
            <p:nvPr/>
          </p:nvSpPr>
          <p:spPr>
            <a:xfrm>
              <a:off x="6898511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3" name="직사각형 232">
              <a:extLst>
                <a:ext uri="{FF2B5EF4-FFF2-40B4-BE49-F238E27FC236}">
                  <a16:creationId xmlns:a16="http://schemas.microsoft.com/office/drawing/2014/main" id="{A5009D7A-99C9-4FCC-9177-5C3D29FA3CED}"/>
                </a:ext>
              </a:extLst>
            </p:cNvPr>
            <p:cNvSpPr/>
            <p:nvPr/>
          </p:nvSpPr>
          <p:spPr>
            <a:xfrm>
              <a:off x="7245752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4" name="직사각형 233">
              <a:extLst>
                <a:ext uri="{FF2B5EF4-FFF2-40B4-BE49-F238E27FC236}">
                  <a16:creationId xmlns:a16="http://schemas.microsoft.com/office/drawing/2014/main" id="{BAAEDC05-83F3-4331-BD51-1C0466714D7D}"/>
                </a:ext>
              </a:extLst>
            </p:cNvPr>
            <p:cNvSpPr/>
            <p:nvPr/>
          </p:nvSpPr>
          <p:spPr>
            <a:xfrm>
              <a:off x="6898511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5" name="직사각형 234">
              <a:extLst>
                <a:ext uri="{FF2B5EF4-FFF2-40B4-BE49-F238E27FC236}">
                  <a16:creationId xmlns:a16="http://schemas.microsoft.com/office/drawing/2014/main" id="{FB7FDFF3-9733-46C6-AA34-EEA9B814DC57}"/>
                </a:ext>
              </a:extLst>
            </p:cNvPr>
            <p:cNvSpPr/>
            <p:nvPr/>
          </p:nvSpPr>
          <p:spPr>
            <a:xfrm>
              <a:off x="7245752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9E2C4AAD-BE13-48ED-B31E-C506F8C8FA78}"/>
              </a:ext>
            </a:extLst>
          </p:cNvPr>
          <p:cNvSpPr/>
          <p:nvPr/>
        </p:nvSpPr>
        <p:spPr>
          <a:xfrm>
            <a:off x="4117224" y="117176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1150314E-408D-404A-B97E-4F28D319E3F6}"/>
              </a:ext>
            </a:extLst>
          </p:cNvPr>
          <p:cNvSpPr/>
          <p:nvPr/>
        </p:nvSpPr>
        <p:spPr>
          <a:xfrm>
            <a:off x="4464465" y="117176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0FB3C09F-C43A-4A92-944C-BA915DA3505F}"/>
              </a:ext>
            </a:extLst>
          </p:cNvPr>
          <p:cNvSpPr/>
          <p:nvPr/>
        </p:nvSpPr>
        <p:spPr>
          <a:xfrm>
            <a:off x="4117224" y="1519004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1005308F-2223-4941-9749-E183D089BA21}"/>
              </a:ext>
            </a:extLst>
          </p:cNvPr>
          <p:cNvSpPr/>
          <p:nvPr/>
        </p:nvSpPr>
        <p:spPr>
          <a:xfrm>
            <a:off x="4464465" y="1519004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50FB030D-5BCB-4A5B-BD46-E96D731A0E65}"/>
              </a:ext>
            </a:extLst>
          </p:cNvPr>
          <p:cNvSpPr/>
          <p:nvPr/>
        </p:nvSpPr>
        <p:spPr>
          <a:xfrm>
            <a:off x="4863585" y="117081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D7F14B22-F148-4102-AC94-D11F45DAEB22}"/>
              </a:ext>
            </a:extLst>
          </p:cNvPr>
          <p:cNvSpPr/>
          <p:nvPr/>
        </p:nvSpPr>
        <p:spPr>
          <a:xfrm>
            <a:off x="5210826" y="117081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1A68277C-6CE8-4B2D-930C-9C5DE91F8E4E}"/>
              </a:ext>
            </a:extLst>
          </p:cNvPr>
          <p:cNvSpPr/>
          <p:nvPr/>
        </p:nvSpPr>
        <p:spPr>
          <a:xfrm>
            <a:off x="4863585" y="151805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EC95CA72-450F-4570-AA29-87F059E3F6F3}"/>
              </a:ext>
            </a:extLst>
          </p:cNvPr>
          <p:cNvSpPr/>
          <p:nvPr/>
        </p:nvSpPr>
        <p:spPr>
          <a:xfrm>
            <a:off x="5210826" y="151805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0444CA90-A96D-491B-903F-07AA083287C0}"/>
              </a:ext>
            </a:extLst>
          </p:cNvPr>
          <p:cNvSpPr/>
          <p:nvPr/>
        </p:nvSpPr>
        <p:spPr>
          <a:xfrm>
            <a:off x="1190002" y="2824990"/>
            <a:ext cx="8041647" cy="1874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16919FDE-C924-42FC-B613-078DE64E859F}"/>
              </a:ext>
            </a:extLst>
          </p:cNvPr>
          <p:cNvSpPr/>
          <p:nvPr/>
        </p:nvSpPr>
        <p:spPr>
          <a:xfrm>
            <a:off x="1258759" y="2880497"/>
            <a:ext cx="7907907" cy="8355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58" name="그룹 257">
            <a:extLst>
              <a:ext uri="{FF2B5EF4-FFF2-40B4-BE49-F238E27FC236}">
                <a16:creationId xmlns:a16="http://schemas.microsoft.com/office/drawing/2014/main" id="{637EED8F-03DB-424D-A4B1-0ACEA1C8C76E}"/>
              </a:ext>
            </a:extLst>
          </p:cNvPr>
          <p:cNvGrpSpPr/>
          <p:nvPr/>
        </p:nvGrpSpPr>
        <p:grpSpPr>
          <a:xfrm>
            <a:off x="1323743" y="2930629"/>
            <a:ext cx="7768192" cy="736647"/>
            <a:chOff x="563926" y="3253567"/>
            <a:chExt cx="8660675" cy="874737"/>
          </a:xfrm>
          <a:solidFill>
            <a:srgbClr val="FFFFCC"/>
          </a:solidFill>
        </p:grpSpPr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5ED5FAD8-4076-4DD6-AD01-32CFA7A0DD38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23AA6DCC-F200-454F-90BD-0EDD6299FB69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63" name="그룹 262">
            <a:extLst>
              <a:ext uri="{FF2B5EF4-FFF2-40B4-BE49-F238E27FC236}">
                <a16:creationId xmlns:a16="http://schemas.microsoft.com/office/drawing/2014/main" id="{8BE28B5B-1DB0-4C51-A165-71AD82F96627}"/>
              </a:ext>
            </a:extLst>
          </p:cNvPr>
          <p:cNvGrpSpPr/>
          <p:nvPr/>
        </p:nvGrpSpPr>
        <p:grpSpPr>
          <a:xfrm>
            <a:off x="1386595" y="2982686"/>
            <a:ext cx="3772505" cy="638756"/>
            <a:chOff x="563926" y="3253567"/>
            <a:chExt cx="8660675" cy="874737"/>
          </a:xfrm>
          <a:solidFill>
            <a:srgbClr val="FFFFCC"/>
          </a:solidFill>
        </p:grpSpPr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D786A83E-DF28-4347-B30D-5256BA0E5879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5" name="직사각형 264">
              <a:extLst>
                <a:ext uri="{FF2B5EF4-FFF2-40B4-BE49-F238E27FC236}">
                  <a16:creationId xmlns:a16="http://schemas.microsoft.com/office/drawing/2014/main" id="{A3694BF7-AEE7-49B3-987E-B8F14FA0A7AD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66" name="그룹 265">
            <a:extLst>
              <a:ext uri="{FF2B5EF4-FFF2-40B4-BE49-F238E27FC236}">
                <a16:creationId xmlns:a16="http://schemas.microsoft.com/office/drawing/2014/main" id="{F505627B-CEB7-4ABA-ADF6-6793D1CF2FAD}"/>
              </a:ext>
            </a:extLst>
          </p:cNvPr>
          <p:cNvGrpSpPr/>
          <p:nvPr/>
        </p:nvGrpSpPr>
        <p:grpSpPr>
          <a:xfrm>
            <a:off x="1435334" y="3033606"/>
            <a:ext cx="1788775" cy="547421"/>
            <a:chOff x="563926" y="3253567"/>
            <a:chExt cx="8660675" cy="874737"/>
          </a:xfrm>
          <a:solidFill>
            <a:srgbClr val="FFFFCC"/>
          </a:solidFill>
        </p:grpSpPr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50E70261-6CCA-43ED-8E30-872AAC0FC962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8" name="직사각형 267">
              <a:extLst>
                <a:ext uri="{FF2B5EF4-FFF2-40B4-BE49-F238E27FC236}">
                  <a16:creationId xmlns:a16="http://schemas.microsoft.com/office/drawing/2014/main" id="{D6BB6231-8B3E-4F39-AEE1-170A854B0778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661A7B32-E91D-443F-BD3C-818D46CE6D39}"/>
              </a:ext>
            </a:extLst>
          </p:cNvPr>
          <p:cNvSpPr/>
          <p:nvPr/>
        </p:nvSpPr>
        <p:spPr>
          <a:xfrm>
            <a:off x="1484071" y="3078368"/>
            <a:ext cx="398456" cy="4459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0" name="직사각형 269">
            <a:extLst>
              <a:ext uri="{FF2B5EF4-FFF2-40B4-BE49-F238E27FC236}">
                <a16:creationId xmlns:a16="http://schemas.microsoft.com/office/drawing/2014/main" id="{DEEC1C8B-F779-4AE8-8489-D049360B9FF0}"/>
              </a:ext>
            </a:extLst>
          </p:cNvPr>
          <p:cNvSpPr/>
          <p:nvPr/>
        </p:nvSpPr>
        <p:spPr>
          <a:xfrm>
            <a:off x="1882527" y="3078368"/>
            <a:ext cx="398456" cy="4459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1" name="직사각형 270">
            <a:extLst>
              <a:ext uri="{FF2B5EF4-FFF2-40B4-BE49-F238E27FC236}">
                <a16:creationId xmlns:a16="http://schemas.microsoft.com/office/drawing/2014/main" id="{90FC2D5C-AB28-416C-B695-F7CAD6579069}"/>
              </a:ext>
            </a:extLst>
          </p:cNvPr>
          <p:cNvSpPr/>
          <p:nvPr/>
        </p:nvSpPr>
        <p:spPr>
          <a:xfrm>
            <a:off x="2378459" y="3088845"/>
            <a:ext cx="398456" cy="4459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2" name="직사각형 271">
            <a:extLst>
              <a:ext uri="{FF2B5EF4-FFF2-40B4-BE49-F238E27FC236}">
                <a16:creationId xmlns:a16="http://schemas.microsoft.com/office/drawing/2014/main" id="{D21FED70-6F1B-480E-B5EB-BD987651BDCB}"/>
              </a:ext>
            </a:extLst>
          </p:cNvPr>
          <p:cNvSpPr/>
          <p:nvPr/>
        </p:nvSpPr>
        <p:spPr>
          <a:xfrm>
            <a:off x="2776914" y="3088845"/>
            <a:ext cx="398456" cy="4459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73" name="그룹 272">
            <a:extLst>
              <a:ext uri="{FF2B5EF4-FFF2-40B4-BE49-F238E27FC236}">
                <a16:creationId xmlns:a16="http://schemas.microsoft.com/office/drawing/2014/main" id="{F5DBFC37-6725-4F7F-9FFC-94C31C420444}"/>
              </a:ext>
            </a:extLst>
          </p:cNvPr>
          <p:cNvGrpSpPr/>
          <p:nvPr/>
        </p:nvGrpSpPr>
        <p:grpSpPr>
          <a:xfrm>
            <a:off x="3321586" y="3030664"/>
            <a:ext cx="1788775" cy="547421"/>
            <a:chOff x="563926" y="3253567"/>
            <a:chExt cx="8660675" cy="874737"/>
          </a:xfrm>
          <a:solidFill>
            <a:srgbClr val="FFFFCC"/>
          </a:solidFill>
        </p:grpSpPr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31FD6161-AC58-4041-8A3C-0B6171B3FE12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id="{F234E6A5-3307-47EC-972D-45337DAE039C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76" name="그룹 275">
            <a:extLst>
              <a:ext uri="{FF2B5EF4-FFF2-40B4-BE49-F238E27FC236}">
                <a16:creationId xmlns:a16="http://schemas.microsoft.com/office/drawing/2014/main" id="{4DEBB41F-AF64-46AC-8DD5-8C4A874DEF82}"/>
              </a:ext>
            </a:extLst>
          </p:cNvPr>
          <p:cNvGrpSpPr/>
          <p:nvPr/>
        </p:nvGrpSpPr>
        <p:grpSpPr>
          <a:xfrm>
            <a:off x="3370323" y="3075426"/>
            <a:ext cx="796912" cy="445946"/>
            <a:chOff x="563926" y="3253567"/>
            <a:chExt cx="8660675" cy="874737"/>
          </a:xfrm>
          <a:solidFill>
            <a:srgbClr val="FFFFCC"/>
          </a:solidFill>
        </p:grpSpPr>
        <p:sp>
          <p:nvSpPr>
            <p:cNvPr id="277" name="직사각형 276">
              <a:extLst>
                <a:ext uri="{FF2B5EF4-FFF2-40B4-BE49-F238E27FC236}">
                  <a16:creationId xmlns:a16="http://schemas.microsoft.com/office/drawing/2014/main" id="{E4B8C5F3-CE57-4D5F-AE5F-6A781D7C11F9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8" name="직사각형 277">
              <a:extLst>
                <a:ext uri="{FF2B5EF4-FFF2-40B4-BE49-F238E27FC236}">
                  <a16:creationId xmlns:a16="http://schemas.microsoft.com/office/drawing/2014/main" id="{D0226E50-368B-452E-9AC8-BD1C855A909C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79" name="그룹 278">
            <a:extLst>
              <a:ext uri="{FF2B5EF4-FFF2-40B4-BE49-F238E27FC236}">
                <a16:creationId xmlns:a16="http://schemas.microsoft.com/office/drawing/2014/main" id="{C3C05EA5-08DB-4704-94F6-3F411E8C6DE2}"/>
              </a:ext>
            </a:extLst>
          </p:cNvPr>
          <p:cNvGrpSpPr/>
          <p:nvPr/>
        </p:nvGrpSpPr>
        <p:grpSpPr>
          <a:xfrm>
            <a:off x="4264711" y="3085903"/>
            <a:ext cx="796912" cy="445946"/>
            <a:chOff x="563926" y="3253567"/>
            <a:chExt cx="8660675" cy="874737"/>
          </a:xfrm>
          <a:solidFill>
            <a:srgbClr val="FFFFCC"/>
          </a:solidFill>
        </p:grpSpPr>
        <p:sp>
          <p:nvSpPr>
            <p:cNvPr id="280" name="직사각형 279">
              <a:extLst>
                <a:ext uri="{FF2B5EF4-FFF2-40B4-BE49-F238E27FC236}">
                  <a16:creationId xmlns:a16="http://schemas.microsoft.com/office/drawing/2014/main" id="{F17BEC86-1C56-488C-9CB5-BD1A723F1CD3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1" name="직사각형 280">
              <a:extLst>
                <a:ext uri="{FF2B5EF4-FFF2-40B4-BE49-F238E27FC236}">
                  <a16:creationId xmlns:a16="http://schemas.microsoft.com/office/drawing/2014/main" id="{504177F7-43E4-4F46-AF7A-39878DB64A76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82" name="그룹 281">
            <a:extLst>
              <a:ext uri="{FF2B5EF4-FFF2-40B4-BE49-F238E27FC236}">
                <a16:creationId xmlns:a16="http://schemas.microsoft.com/office/drawing/2014/main" id="{1AD1B51A-8933-4129-A523-EF9973EFF826}"/>
              </a:ext>
            </a:extLst>
          </p:cNvPr>
          <p:cNvGrpSpPr/>
          <p:nvPr/>
        </p:nvGrpSpPr>
        <p:grpSpPr>
          <a:xfrm>
            <a:off x="5263635" y="2973191"/>
            <a:ext cx="3772505" cy="638756"/>
            <a:chOff x="563926" y="3253567"/>
            <a:chExt cx="8660675" cy="874737"/>
          </a:xfrm>
          <a:solidFill>
            <a:srgbClr val="FFFFCC"/>
          </a:solidFill>
        </p:grpSpPr>
        <p:sp>
          <p:nvSpPr>
            <p:cNvPr id="283" name="직사각형 282">
              <a:extLst>
                <a:ext uri="{FF2B5EF4-FFF2-40B4-BE49-F238E27FC236}">
                  <a16:creationId xmlns:a16="http://schemas.microsoft.com/office/drawing/2014/main" id="{321FB240-D174-4709-9ABB-B37C094F7E01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4" name="직사각형 283">
              <a:extLst>
                <a:ext uri="{FF2B5EF4-FFF2-40B4-BE49-F238E27FC236}">
                  <a16:creationId xmlns:a16="http://schemas.microsoft.com/office/drawing/2014/main" id="{2EEC940E-1AC2-48EE-89C1-87DEA1C897C5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85" name="그룹 284">
            <a:extLst>
              <a:ext uri="{FF2B5EF4-FFF2-40B4-BE49-F238E27FC236}">
                <a16:creationId xmlns:a16="http://schemas.microsoft.com/office/drawing/2014/main" id="{F3437B74-A7B8-4A9A-9E6F-26602EA3B34B}"/>
              </a:ext>
            </a:extLst>
          </p:cNvPr>
          <p:cNvGrpSpPr/>
          <p:nvPr/>
        </p:nvGrpSpPr>
        <p:grpSpPr>
          <a:xfrm>
            <a:off x="5312374" y="3024111"/>
            <a:ext cx="1788775" cy="547421"/>
            <a:chOff x="563926" y="3253567"/>
            <a:chExt cx="8660675" cy="874737"/>
          </a:xfrm>
          <a:solidFill>
            <a:srgbClr val="FFFFCC"/>
          </a:solidFill>
        </p:grpSpPr>
        <p:sp>
          <p:nvSpPr>
            <p:cNvPr id="286" name="직사각형 285">
              <a:extLst>
                <a:ext uri="{FF2B5EF4-FFF2-40B4-BE49-F238E27FC236}">
                  <a16:creationId xmlns:a16="http://schemas.microsoft.com/office/drawing/2014/main" id="{6A133CA9-309B-4CCB-915D-488E41A337C0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7" name="직사각형 286">
              <a:extLst>
                <a:ext uri="{FF2B5EF4-FFF2-40B4-BE49-F238E27FC236}">
                  <a16:creationId xmlns:a16="http://schemas.microsoft.com/office/drawing/2014/main" id="{A78AB2E3-F38C-427E-BD93-45E92985C9FD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88" name="그룹 287">
            <a:extLst>
              <a:ext uri="{FF2B5EF4-FFF2-40B4-BE49-F238E27FC236}">
                <a16:creationId xmlns:a16="http://schemas.microsoft.com/office/drawing/2014/main" id="{D3B47694-180F-48B3-9975-D120D9721D88}"/>
              </a:ext>
            </a:extLst>
          </p:cNvPr>
          <p:cNvGrpSpPr/>
          <p:nvPr/>
        </p:nvGrpSpPr>
        <p:grpSpPr>
          <a:xfrm>
            <a:off x="5361111" y="3068873"/>
            <a:ext cx="796912" cy="445946"/>
            <a:chOff x="563926" y="3253567"/>
            <a:chExt cx="8660675" cy="874737"/>
          </a:xfrm>
          <a:solidFill>
            <a:srgbClr val="FFFFCC"/>
          </a:solidFill>
        </p:grpSpPr>
        <p:sp>
          <p:nvSpPr>
            <p:cNvPr id="289" name="직사각형 288">
              <a:extLst>
                <a:ext uri="{FF2B5EF4-FFF2-40B4-BE49-F238E27FC236}">
                  <a16:creationId xmlns:a16="http://schemas.microsoft.com/office/drawing/2014/main" id="{3B87ACDC-158D-4030-A79E-92FC417DFCD4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0" name="직사각형 289">
              <a:extLst>
                <a:ext uri="{FF2B5EF4-FFF2-40B4-BE49-F238E27FC236}">
                  <a16:creationId xmlns:a16="http://schemas.microsoft.com/office/drawing/2014/main" id="{15415227-86E3-4CB8-80AB-5F6A3BE877C8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91" name="그룹 290">
            <a:extLst>
              <a:ext uri="{FF2B5EF4-FFF2-40B4-BE49-F238E27FC236}">
                <a16:creationId xmlns:a16="http://schemas.microsoft.com/office/drawing/2014/main" id="{28CA64ED-F9C6-465B-859E-7396DB212172}"/>
              </a:ext>
            </a:extLst>
          </p:cNvPr>
          <p:cNvGrpSpPr/>
          <p:nvPr/>
        </p:nvGrpSpPr>
        <p:grpSpPr>
          <a:xfrm>
            <a:off x="6255499" y="3079350"/>
            <a:ext cx="796912" cy="445946"/>
            <a:chOff x="563926" y="3253567"/>
            <a:chExt cx="8660675" cy="874737"/>
          </a:xfrm>
          <a:solidFill>
            <a:srgbClr val="FFFFCC"/>
          </a:solidFill>
        </p:grpSpPr>
        <p:sp>
          <p:nvSpPr>
            <p:cNvPr id="292" name="직사각형 291">
              <a:extLst>
                <a:ext uri="{FF2B5EF4-FFF2-40B4-BE49-F238E27FC236}">
                  <a16:creationId xmlns:a16="http://schemas.microsoft.com/office/drawing/2014/main" id="{C24DC2FC-5A77-4396-A5A6-5E0ADE11D8CC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3" name="직사각형 292">
              <a:extLst>
                <a:ext uri="{FF2B5EF4-FFF2-40B4-BE49-F238E27FC236}">
                  <a16:creationId xmlns:a16="http://schemas.microsoft.com/office/drawing/2014/main" id="{30A028DF-C98D-46D7-9B08-CD6065610DAA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7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94" name="그룹 293">
            <a:extLst>
              <a:ext uri="{FF2B5EF4-FFF2-40B4-BE49-F238E27FC236}">
                <a16:creationId xmlns:a16="http://schemas.microsoft.com/office/drawing/2014/main" id="{0957551D-29B8-46D4-AF12-EEFC6BE77081}"/>
              </a:ext>
            </a:extLst>
          </p:cNvPr>
          <p:cNvGrpSpPr/>
          <p:nvPr/>
        </p:nvGrpSpPr>
        <p:grpSpPr>
          <a:xfrm>
            <a:off x="7198626" y="3021169"/>
            <a:ext cx="1788775" cy="547421"/>
            <a:chOff x="563926" y="3253567"/>
            <a:chExt cx="8660675" cy="874737"/>
          </a:xfrm>
          <a:solidFill>
            <a:srgbClr val="FFFFCC"/>
          </a:solidFill>
        </p:grpSpPr>
        <p:sp>
          <p:nvSpPr>
            <p:cNvPr id="295" name="직사각형 294">
              <a:extLst>
                <a:ext uri="{FF2B5EF4-FFF2-40B4-BE49-F238E27FC236}">
                  <a16:creationId xmlns:a16="http://schemas.microsoft.com/office/drawing/2014/main" id="{4D7DB56A-A624-4538-89E7-575A0D9A660C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6" name="직사각형 295">
              <a:extLst>
                <a:ext uri="{FF2B5EF4-FFF2-40B4-BE49-F238E27FC236}">
                  <a16:creationId xmlns:a16="http://schemas.microsoft.com/office/drawing/2014/main" id="{870B58FE-9354-4A5C-B763-2574C465BB09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97" name="그룹 296">
            <a:extLst>
              <a:ext uri="{FF2B5EF4-FFF2-40B4-BE49-F238E27FC236}">
                <a16:creationId xmlns:a16="http://schemas.microsoft.com/office/drawing/2014/main" id="{5C0A38C0-DBA8-40E3-83F2-C4CF1D7B7E06}"/>
              </a:ext>
            </a:extLst>
          </p:cNvPr>
          <p:cNvGrpSpPr/>
          <p:nvPr/>
        </p:nvGrpSpPr>
        <p:grpSpPr>
          <a:xfrm>
            <a:off x="7247363" y="3065931"/>
            <a:ext cx="796912" cy="445946"/>
            <a:chOff x="563926" y="3253567"/>
            <a:chExt cx="8660675" cy="874737"/>
          </a:xfrm>
          <a:solidFill>
            <a:srgbClr val="FFFFCC"/>
          </a:solidFill>
        </p:grpSpPr>
        <p:sp>
          <p:nvSpPr>
            <p:cNvPr id="298" name="직사각형 297">
              <a:extLst>
                <a:ext uri="{FF2B5EF4-FFF2-40B4-BE49-F238E27FC236}">
                  <a16:creationId xmlns:a16="http://schemas.microsoft.com/office/drawing/2014/main" id="{693E6B0F-8099-4FE8-AD29-A7686A682308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9" name="직사각형 298">
              <a:extLst>
                <a:ext uri="{FF2B5EF4-FFF2-40B4-BE49-F238E27FC236}">
                  <a16:creationId xmlns:a16="http://schemas.microsoft.com/office/drawing/2014/main" id="{238CBADF-1936-470E-9C3E-0C57D1A333FC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00" name="그룹 299">
            <a:extLst>
              <a:ext uri="{FF2B5EF4-FFF2-40B4-BE49-F238E27FC236}">
                <a16:creationId xmlns:a16="http://schemas.microsoft.com/office/drawing/2014/main" id="{12AF6364-3407-4FA1-9FD1-E4CB3876D45D}"/>
              </a:ext>
            </a:extLst>
          </p:cNvPr>
          <p:cNvGrpSpPr/>
          <p:nvPr/>
        </p:nvGrpSpPr>
        <p:grpSpPr>
          <a:xfrm>
            <a:off x="8141751" y="3076408"/>
            <a:ext cx="796912" cy="445946"/>
            <a:chOff x="563926" y="3253567"/>
            <a:chExt cx="8660675" cy="874737"/>
          </a:xfrm>
          <a:solidFill>
            <a:srgbClr val="FFFFCC"/>
          </a:solidFill>
        </p:grpSpPr>
        <p:sp>
          <p:nvSpPr>
            <p:cNvPr id="301" name="직사각형 300">
              <a:extLst>
                <a:ext uri="{FF2B5EF4-FFF2-40B4-BE49-F238E27FC236}">
                  <a16:creationId xmlns:a16="http://schemas.microsoft.com/office/drawing/2014/main" id="{00921737-9FD8-4919-9F7C-77F2736B1FE2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7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2" name="직사각형 301">
              <a:extLst>
                <a:ext uri="{FF2B5EF4-FFF2-40B4-BE49-F238E27FC236}">
                  <a16:creationId xmlns:a16="http://schemas.microsoft.com/office/drawing/2014/main" id="{960349D1-3A6C-4468-A8B2-435435FEF32C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03" name="직사각형 302">
            <a:extLst>
              <a:ext uri="{FF2B5EF4-FFF2-40B4-BE49-F238E27FC236}">
                <a16:creationId xmlns:a16="http://schemas.microsoft.com/office/drawing/2014/main" id="{5C60A754-0559-4B1A-950A-D05E80F7D5EE}"/>
              </a:ext>
            </a:extLst>
          </p:cNvPr>
          <p:cNvSpPr/>
          <p:nvPr/>
        </p:nvSpPr>
        <p:spPr>
          <a:xfrm>
            <a:off x="1258759" y="3803447"/>
            <a:ext cx="7907907" cy="8355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304" name="그룹 303">
            <a:extLst>
              <a:ext uri="{FF2B5EF4-FFF2-40B4-BE49-F238E27FC236}">
                <a16:creationId xmlns:a16="http://schemas.microsoft.com/office/drawing/2014/main" id="{772339F4-772D-4F4B-B7FC-5AAE787D9813}"/>
              </a:ext>
            </a:extLst>
          </p:cNvPr>
          <p:cNvGrpSpPr/>
          <p:nvPr/>
        </p:nvGrpSpPr>
        <p:grpSpPr>
          <a:xfrm>
            <a:off x="1323743" y="3853579"/>
            <a:ext cx="7768192" cy="736647"/>
            <a:chOff x="563926" y="3253567"/>
            <a:chExt cx="8660675" cy="874737"/>
          </a:xfrm>
          <a:solidFill>
            <a:srgbClr val="FFFFCC"/>
          </a:solidFill>
        </p:grpSpPr>
        <p:sp>
          <p:nvSpPr>
            <p:cNvPr id="305" name="직사각형 304">
              <a:extLst>
                <a:ext uri="{FF2B5EF4-FFF2-40B4-BE49-F238E27FC236}">
                  <a16:creationId xmlns:a16="http://schemas.microsoft.com/office/drawing/2014/main" id="{CCDE9762-9FAB-4A28-BE6D-CBE88BD7C650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6" name="직사각형 305">
              <a:extLst>
                <a:ext uri="{FF2B5EF4-FFF2-40B4-BE49-F238E27FC236}">
                  <a16:creationId xmlns:a16="http://schemas.microsoft.com/office/drawing/2014/main" id="{0CD2C725-CFC3-412B-B6B0-8634BEFDBDAD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07" name="그룹 306">
            <a:extLst>
              <a:ext uri="{FF2B5EF4-FFF2-40B4-BE49-F238E27FC236}">
                <a16:creationId xmlns:a16="http://schemas.microsoft.com/office/drawing/2014/main" id="{ABB9F67D-EAFF-484B-AFC3-CBF0387C3563}"/>
              </a:ext>
            </a:extLst>
          </p:cNvPr>
          <p:cNvGrpSpPr/>
          <p:nvPr/>
        </p:nvGrpSpPr>
        <p:grpSpPr>
          <a:xfrm>
            <a:off x="1386595" y="3905636"/>
            <a:ext cx="3772505" cy="638756"/>
            <a:chOff x="563926" y="3253567"/>
            <a:chExt cx="8660675" cy="874737"/>
          </a:xfrm>
          <a:solidFill>
            <a:srgbClr val="FFFFCC"/>
          </a:solidFill>
        </p:grpSpPr>
        <p:sp>
          <p:nvSpPr>
            <p:cNvPr id="308" name="직사각형 307">
              <a:extLst>
                <a:ext uri="{FF2B5EF4-FFF2-40B4-BE49-F238E27FC236}">
                  <a16:creationId xmlns:a16="http://schemas.microsoft.com/office/drawing/2014/main" id="{8A938827-4EB5-422D-A2B7-6884FB38273C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9" name="직사각형 308">
              <a:extLst>
                <a:ext uri="{FF2B5EF4-FFF2-40B4-BE49-F238E27FC236}">
                  <a16:creationId xmlns:a16="http://schemas.microsoft.com/office/drawing/2014/main" id="{DB164D9F-D404-4C05-8836-6FE5B088A2C8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10" name="그룹 309">
            <a:extLst>
              <a:ext uri="{FF2B5EF4-FFF2-40B4-BE49-F238E27FC236}">
                <a16:creationId xmlns:a16="http://schemas.microsoft.com/office/drawing/2014/main" id="{E2E00935-ADB2-443E-BCF7-4C54F438D5A0}"/>
              </a:ext>
            </a:extLst>
          </p:cNvPr>
          <p:cNvGrpSpPr/>
          <p:nvPr/>
        </p:nvGrpSpPr>
        <p:grpSpPr>
          <a:xfrm>
            <a:off x="1435334" y="3956556"/>
            <a:ext cx="1788775" cy="547421"/>
            <a:chOff x="563926" y="3253567"/>
            <a:chExt cx="8660675" cy="874737"/>
          </a:xfrm>
          <a:solidFill>
            <a:srgbClr val="FFFFCC"/>
          </a:solidFill>
        </p:grpSpPr>
        <p:sp>
          <p:nvSpPr>
            <p:cNvPr id="311" name="직사각형 310">
              <a:extLst>
                <a:ext uri="{FF2B5EF4-FFF2-40B4-BE49-F238E27FC236}">
                  <a16:creationId xmlns:a16="http://schemas.microsoft.com/office/drawing/2014/main" id="{D624962A-A116-4D54-8569-A56BA7129F34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2" name="직사각형 311">
              <a:extLst>
                <a:ext uri="{FF2B5EF4-FFF2-40B4-BE49-F238E27FC236}">
                  <a16:creationId xmlns:a16="http://schemas.microsoft.com/office/drawing/2014/main" id="{6E23BE50-774D-4CF2-AF8C-F84708CDC6F7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5518F294-9D2F-445C-8DED-B8ACAFFCE756}"/>
              </a:ext>
            </a:extLst>
          </p:cNvPr>
          <p:cNvSpPr/>
          <p:nvPr/>
        </p:nvSpPr>
        <p:spPr>
          <a:xfrm>
            <a:off x="1484071" y="4001318"/>
            <a:ext cx="398456" cy="4459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4" name="직사각형 313">
            <a:extLst>
              <a:ext uri="{FF2B5EF4-FFF2-40B4-BE49-F238E27FC236}">
                <a16:creationId xmlns:a16="http://schemas.microsoft.com/office/drawing/2014/main" id="{2A7F8DA2-46F1-4B0A-9410-889A047E8FD5}"/>
              </a:ext>
            </a:extLst>
          </p:cNvPr>
          <p:cNvSpPr/>
          <p:nvPr/>
        </p:nvSpPr>
        <p:spPr>
          <a:xfrm>
            <a:off x="1882527" y="4001318"/>
            <a:ext cx="398456" cy="4459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5" name="직사각형 314">
            <a:extLst>
              <a:ext uri="{FF2B5EF4-FFF2-40B4-BE49-F238E27FC236}">
                <a16:creationId xmlns:a16="http://schemas.microsoft.com/office/drawing/2014/main" id="{7C39EA57-4955-4BAD-9EBA-BFFA5756E3BB}"/>
              </a:ext>
            </a:extLst>
          </p:cNvPr>
          <p:cNvSpPr/>
          <p:nvPr/>
        </p:nvSpPr>
        <p:spPr>
          <a:xfrm>
            <a:off x="2378459" y="4011795"/>
            <a:ext cx="398456" cy="4459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6" name="직사각형 315">
            <a:extLst>
              <a:ext uri="{FF2B5EF4-FFF2-40B4-BE49-F238E27FC236}">
                <a16:creationId xmlns:a16="http://schemas.microsoft.com/office/drawing/2014/main" id="{A15FB8EA-0763-4719-A42C-106A06187844}"/>
              </a:ext>
            </a:extLst>
          </p:cNvPr>
          <p:cNvSpPr/>
          <p:nvPr/>
        </p:nvSpPr>
        <p:spPr>
          <a:xfrm>
            <a:off x="2776914" y="4011795"/>
            <a:ext cx="398456" cy="4459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317" name="그룹 316">
            <a:extLst>
              <a:ext uri="{FF2B5EF4-FFF2-40B4-BE49-F238E27FC236}">
                <a16:creationId xmlns:a16="http://schemas.microsoft.com/office/drawing/2014/main" id="{5D9AD92E-2D39-48E1-B71B-44FFC4EE7683}"/>
              </a:ext>
            </a:extLst>
          </p:cNvPr>
          <p:cNvGrpSpPr/>
          <p:nvPr/>
        </p:nvGrpSpPr>
        <p:grpSpPr>
          <a:xfrm>
            <a:off x="3321586" y="3953614"/>
            <a:ext cx="1788775" cy="547421"/>
            <a:chOff x="563926" y="3253567"/>
            <a:chExt cx="8660675" cy="874737"/>
          </a:xfrm>
          <a:solidFill>
            <a:srgbClr val="FFFFCC"/>
          </a:solidFill>
        </p:grpSpPr>
        <p:sp>
          <p:nvSpPr>
            <p:cNvPr id="318" name="직사각형 317">
              <a:extLst>
                <a:ext uri="{FF2B5EF4-FFF2-40B4-BE49-F238E27FC236}">
                  <a16:creationId xmlns:a16="http://schemas.microsoft.com/office/drawing/2014/main" id="{91087CB2-E142-4406-8016-66C6C331F8A4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9" name="직사각형 318">
              <a:extLst>
                <a:ext uri="{FF2B5EF4-FFF2-40B4-BE49-F238E27FC236}">
                  <a16:creationId xmlns:a16="http://schemas.microsoft.com/office/drawing/2014/main" id="{E5A722D2-CB92-4F0C-94F1-22CF0EF06714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20" name="그룹 319">
            <a:extLst>
              <a:ext uri="{FF2B5EF4-FFF2-40B4-BE49-F238E27FC236}">
                <a16:creationId xmlns:a16="http://schemas.microsoft.com/office/drawing/2014/main" id="{45AD032C-E065-467B-859F-38FE0B75CA2D}"/>
              </a:ext>
            </a:extLst>
          </p:cNvPr>
          <p:cNvGrpSpPr/>
          <p:nvPr/>
        </p:nvGrpSpPr>
        <p:grpSpPr>
          <a:xfrm>
            <a:off x="3370323" y="3998376"/>
            <a:ext cx="796912" cy="445946"/>
            <a:chOff x="563926" y="3253567"/>
            <a:chExt cx="8660675" cy="874737"/>
          </a:xfrm>
          <a:solidFill>
            <a:srgbClr val="FFFFCC"/>
          </a:solidFill>
        </p:grpSpPr>
        <p:sp>
          <p:nvSpPr>
            <p:cNvPr id="321" name="직사각형 320">
              <a:extLst>
                <a:ext uri="{FF2B5EF4-FFF2-40B4-BE49-F238E27FC236}">
                  <a16:creationId xmlns:a16="http://schemas.microsoft.com/office/drawing/2014/main" id="{0F38A28A-14DA-4904-AF4E-DB582CA0C7B8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10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2" name="직사각형 321">
              <a:extLst>
                <a:ext uri="{FF2B5EF4-FFF2-40B4-BE49-F238E27FC236}">
                  <a16:creationId xmlns:a16="http://schemas.microsoft.com/office/drawing/2014/main" id="{F4103F80-9987-44FE-A931-C6B97C2C7C60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11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23" name="그룹 322">
            <a:extLst>
              <a:ext uri="{FF2B5EF4-FFF2-40B4-BE49-F238E27FC236}">
                <a16:creationId xmlns:a16="http://schemas.microsoft.com/office/drawing/2014/main" id="{F31FE56F-14E7-4DBB-B1B6-F8E60FEBF02D}"/>
              </a:ext>
            </a:extLst>
          </p:cNvPr>
          <p:cNvGrpSpPr/>
          <p:nvPr/>
        </p:nvGrpSpPr>
        <p:grpSpPr>
          <a:xfrm>
            <a:off x="4264711" y="4008853"/>
            <a:ext cx="796912" cy="445946"/>
            <a:chOff x="563926" y="3253567"/>
            <a:chExt cx="8660675" cy="874737"/>
          </a:xfrm>
          <a:solidFill>
            <a:srgbClr val="FFFFCC"/>
          </a:solidFill>
        </p:grpSpPr>
        <p:sp>
          <p:nvSpPr>
            <p:cNvPr id="324" name="직사각형 323">
              <a:extLst>
                <a:ext uri="{FF2B5EF4-FFF2-40B4-BE49-F238E27FC236}">
                  <a16:creationId xmlns:a16="http://schemas.microsoft.com/office/drawing/2014/main" id="{8E52A10E-A9EB-4FE2-8E92-E04466E2763B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13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5" name="직사각형 324">
              <a:extLst>
                <a:ext uri="{FF2B5EF4-FFF2-40B4-BE49-F238E27FC236}">
                  <a16:creationId xmlns:a16="http://schemas.microsoft.com/office/drawing/2014/main" id="{F6B2DDE3-909A-4FFC-9E72-C54499F84144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14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26" name="그룹 325">
            <a:extLst>
              <a:ext uri="{FF2B5EF4-FFF2-40B4-BE49-F238E27FC236}">
                <a16:creationId xmlns:a16="http://schemas.microsoft.com/office/drawing/2014/main" id="{8E0AFEE0-DA6B-44B9-A6CB-3ED7C597CE6F}"/>
              </a:ext>
            </a:extLst>
          </p:cNvPr>
          <p:cNvGrpSpPr/>
          <p:nvPr/>
        </p:nvGrpSpPr>
        <p:grpSpPr>
          <a:xfrm>
            <a:off x="5263635" y="3896141"/>
            <a:ext cx="3772505" cy="638756"/>
            <a:chOff x="563926" y="3253567"/>
            <a:chExt cx="8660675" cy="874737"/>
          </a:xfrm>
          <a:solidFill>
            <a:srgbClr val="FFFFCC"/>
          </a:solidFill>
        </p:grpSpPr>
        <p:sp>
          <p:nvSpPr>
            <p:cNvPr id="327" name="직사각형 326">
              <a:extLst>
                <a:ext uri="{FF2B5EF4-FFF2-40B4-BE49-F238E27FC236}">
                  <a16:creationId xmlns:a16="http://schemas.microsoft.com/office/drawing/2014/main" id="{120AAD4A-06CF-4B16-9E24-CEC74A580410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8" name="직사각형 327">
              <a:extLst>
                <a:ext uri="{FF2B5EF4-FFF2-40B4-BE49-F238E27FC236}">
                  <a16:creationId xmlns:a16="http://schemas.microsoft.com/office/drawing/2014/main" id="{7989DB63-90B4-411A-9549-58E1123E3957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29" name="그룹 328">
            <a:extLst>
              <a:ext uri="{FF2B5EF4-FFF2-40B4-BE49-F238E27FC236}">
                <a16:creationId xmlns:a16="http://schemas.microsoft.com/office/drawing/2014/main" id="{94D0BE36-E39F-4E50-9AAF-F587612D40BF}"/>
              </a:ext>
            </a:extLst>
          </p:cNvPr>
          <p:cNvGrpSpPr/>
          <p:nvPr/>
        </p:nvGrpSpPr>
        <p:grpSpPr>
          <a:xfrm>
            <a:off x="5312374" y="3947061"/>
            <a:ext cx="1788775" cy="547421"/>
            <a:chOff x="563926" y="3253567"/>
            <a:chExt cx="8660675" cy="874737"/>
          </a:xfrm>
          <a:solidFill>
            <a:srgbClr val="FFFFCC"/>
          </a:solidFill>
        </p:grpSpPr>
        <p:sp>
          <p:nvSpPr>
            <p:cNvPr id="330" name="직사각형 329">
              <a:extLst>
                <a:ext uri="{FF2B5EF4-FFF2-40B4-BE49-F238E27FC236}">
                  <a16:creationId xmlns:a16="http://schemas.microsoft.com/office/drawing/2014/main" id="{21222BA8-2D10-4F5C-AB74-1ED699996448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1" name="직사각형 330">
              <a:extLst>
                <a:ext uri="{FF2B5EF4-FFF2-40B4-BE49-F238E27FC236}">
                  <a16:creationId xmlns:a16="http://schemas.microsoft.com/office/drawing/2014/main" id="{6E43A51D-6399-4840-BF8A-A1832BBEE76F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32" name="그룹 331">
            <a:extLst>
              <a:ext uri="{FF2B5EF4-FFF2-40B4-BE49-F238E27FC236}">
                <a16:creationId xmlns:a16="http://schemas.microsoft.com/office/drawing/2014/main" id="{8F42FC6E-358B-4328-B15E-456180255B45}"/>
              </a:ext>
            </a:extLst>
          </p:cNvPr>
          <p:cNvGrpSpPr/>
          <p:nvPr/>
        </p:nvGrpSpPr>
        <p:grpSpPr>
          <a:xfrm>
            <a:off x="5361111" y="3991823"/>
            <a:ext cx="796912" cy="445946"/>
            <a:chOff x="563926" y="3253567"/>
            <a:chExt cx="8660675" cy="874737"/>
          </a:xfrm>
          <a:solidFill>
            <a:srgbClr val="FFFFCC"/>
          </a:solidFill>
        </p:grpSpPr>
        <p:sp>
          <p:nvSpPr>
            <p:cNvPr id="333" name="직사각형 332">
              <a:extLst>
                <a:ext uri="{FF2B5EF4-FFF2-40B4-BE49-F238E27FC236}">
                  <a16:creationId xmlns:a16="http://schemas.microsoft.com/office/drawing/2014/main" id="{EA62AE46-418B-4C63-BDB9-AFD8CC15B77D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12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4" name="직사각형 333">
              <a:extLst>
                <a:ext uri="{FF2B5EF4-FFF2-40B4-BE49-F238E27FC236}">
                  <a16:creationId xmlns:a16="http://schemas.microsoft.com/office/drawing/2014/main" id="{F4B9A45E-8FBF-49D3-9EF8-29680180A055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13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35" name="그룹 334">
            <a:extLst>
              <a:ext uri="{FF2B5EF4-FFF2-40B4-BE49-F238E27FC236}">
                <a16:creationId xmlns:a16="http://schemas.microsoft.com/office/drawing/2014/main" id="{D989A092-542C-4BC1-9488-0086DC842BEB}"/>
              </a:ext>
            </a:extLst>
          </p:cNvPr>
          <p:cNvGrpSpPr/>
          <p:nvPr/>
        </p:nvGrpSpPr>
        <p:grpSpPr>
          <a:xfrm>
            <a:off x="6255499" y="4002300"/>
            <a:ext cx="796912" cy="445946"/>
            <a:chOff x="563926" y="3253567"/>
            <a:chExt cx="8660675" cy="874737"/>
          </a:xfrm>
          <a:solidFill>
            <a:srgbClr val="FFFFCC"/>
          </a:solidFill>
        </p:grpSpPr>
        <p:sp>
          <p:nvSpPr>
            <p:cNvPr id="336" name="직사각형 335">
              <a:extLst>
                <a:ext uri="{FF2B5EF4-FFF2-40B4-BE49-F238E27FC236}">
                  <a16:creationId xmlns:a16="http://schemas.microsoft.com/office/drawing/2014/main" id="{AA70C58D-F6F1-479E-911B-F023041AB4E9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15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7" name="직사각형 336">
              <a:extLst>
                <a:ext uri="{FF2B5EF4-FFF2-40B4-BE49-F238E27FC236}">
                  <a16:creationId xmlns:a16="http://schemas.microsoft.com/office/drawing/2014/main" id="{7D233AB9-C2FB-4056-8C43-61A93CBE4EE6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16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38" name="그룹 337">
            <a:extLst>
              <a:ext uri="{FF2B5EF4-FFF2-40B4-BE49-F238E27FC236}">
                <a16:creationId xmlns:a16="http://schemas.microsoft.com/office/drawing/2014/main" id="{A0286C6F-0537-41EC-BB14-F4997B9ADD57}"/>
              </a:ext>
            </a:extLst>
          </p:cNvPr>
          <p:cNvGrpSpPr/>
          <p:nvPr/>
        </p:nvGrpSpPr>
        <p:grpSpPr>
          <a:xfrm>
            <a:off x="7198626" y="3944119"/>
            <a:ext cx="1788775" cy="547421"/>
            <a:chOff x="563926" y="3253567"/>
            <a:chExt cx="8660675" cy="874737"/>
          </a:xfrm>
          <a:solidFill>
            <a:srgbClr val="FFFFCC"/>
          </a:solidFill>
        </p:grpSpPr>
        <p:sp>
          <p:nvSpPr>
            <p:cNvPr id="339" name="직사각형 338">
              <a:extLst>
                <a:ext uri="{FF2B5EF4-FFF2-40B4-BE49-F238E27FC236}">
                  <a16:creationId xmlns:a16="http://schemas.microsoft.com/office/drawing/2014/main" id="{FDBCD61B-8478-473A-815E-07EDAA1B94D8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0" name="직사각형 339">
              <a:extLst>
                <a:ext uri="{FF2B5EF4-FFF2-40B4-BE49-F238E27FC236}">
                  <a16:creationId xmlns:a16="http://schemas.microsoft.com/office/drawing/2014/main" id="{8794BA18-7A9D-451F-B684-F2C47436C982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41" name="그룹 340">
            <a:extLst>
              <a:ext uri="{FF2B5EF4-FFF2-40B4-BE49-F238E27FC236}">
                <a16:creationId xmlns:a16="http://schemas.microsoft.com/office/drawing/2014/main" id="{7AF82726-7686-46E4-9BDF-1E39C2EC1FDD}"/>
              </a:ext>
            </a:extLst>
          </p:cNvPr>
          <p:cNvGrpSpPr/>
          <p:nvPr/>
        </p:nvGrpSpPr>
        <p:grpSpPr>
          <a:xfrm>
            <a:off x="7247363" y="3988881"/>
            <a:ext cx="796912" cy="445946"/>
            <a:chOff x="563926" y="3253567"/>
            <a:chExt cx="8660675" cy="874737"/>
          </a:xfrm>
          <a:solidFill>
            <a:srgbClr val="FFFFCC"/>
          </a:solidFill>
        </p:grpSpPr>
        <p:sp>
          <p:nvSpPr>
            <p:cNvPr id="342" name="직사각형 341">
              <a:extLst>
                <a:ext uri="{FF2B5EF4-FFF2-40B4-BE49-F238E27FC236}">
                  <a16:creationId xmlns:a16="http://schemas.microsoft.com/office/drawing/2014/main" id="{F9BB31D3-A8AA-443A-BFB4-B859A5106AE9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13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3" name="직사각형 342">
              <a:extLst>
                <a:ext uri="{FF2B5EF4-FFF2-40B4-BE49-F238E27FC236}">
                  <a16:creationId xmlns:a16="http://schemas.microsoft.com/office/drawing/2014/main" id="{92B0B312-A7C3-433E-AEDE-6D013C00BE59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14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44" name="그룹 343">
            <a:extLst>
              <a:ext uri="{FF2B5EF4-FFF2-40B4-BE49-F238E27FC236}">
                <a16:creationId xmlns:a16="http://schemas.microsoft.com/office/drawing/2014/main" id="{DEB48090-4D89-4F9A-B51D-7C8C2EC30ADD}"/>
              </a:ext>
            </a:extLst>
          </p:cNvPr>
          <p:cNvGrpSpPr/>
          <p:nvPr/>
        </p:nvGrpSpPr>
        <p:grpSpPr>
          <a:xfrm>
            <a:off x="8141751" y="3999358"/>
            <a:ext cx="796912" cy="445946"/>
            <a:chOff x="563926" y="3253567"/>
            <a:chExt cx="8660675" cy="874737"/>
          </a:xfrm>
          <a:solidFill>
            <a:srgbClr val="FFFFCC"/>
          </a:solidFill>
        </p:grpSpPr>
        <p:sp>
          <p:nvSpPr>
            <p:cNvPr id="345" name="직사각형 344">
              <a:extLst>
                <a:ext uri="{FF2B5EF4-FFF2-40B4-BE49-F238E27FC236}">
                  <a16:creationId xmlns:a16="http://schemas.microsoft.com/office/drawing/2014/main" id="{21A2E1F6-C30B-40BC-B1A5-24A15757F48C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16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2442CA8F-1D73-4A4A-938E-941DB0DB4958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17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47" name="직사각형 346">
            <a:extLst>
              <a:ext uri="{FF2B5EF4-FFF2-40B4-BE49-F238E27FC236}">
                <a16:creationId xmlns:a16="http://schemas.microsoft.com/office/drawing/2014/main" id="{6FC705F0-747B-472D-B132-B9A53FB7D647}"/>
              </a:ext>
            </a:extLst>
          </p:cNvPr>
          <p:cNvSpPr/>
          <p:nvPr/>
        </p:nvSpPr>
        <p:spPr>
          <a:xfrm>
            <a:off x="1188363" y="4797612"/>
            <a:ext cx="8041647" cy="1874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8" name="직사각형 347">
            <a:extLst>
              <a:ext uri="{FF2B5EF4-FFF2-40B4-BE49-F238E27FC236}">
                <a16:creationId xmlns:a16="http://schemas.microsoft.com/office/drawing/2014/main" id="{A303DA61-0355-4FA6-82FB-2ED5DA9AEFDC}"/>
              </a:ext>
            </a:extLst>
          </p:cNvPr>
          <p:cNvSpPr/>
          <p:nvPr/>
        </p:nvSpPr>
        <p:spPr>
          <a:xfrm>
            <a:off x="1257120" y="4853119"/>
            <a:ext cx="7907907" cy="8355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0" name="직사각형 349">
            <a:extLst>
              <a:ext uri="{FF2B5EF4-FFF2-40B4-BE49-F238E27FC236}">
                <a16:creationId xmlns:a16="http://schemas.microsoft.com/office/drawing/2014/main" id="{5E03C61D-1559-4181-974F-BC73E6EB7656}"/>
              </a:ext>
            </a:extLst>
          </p:cNvPr>
          <p:cNvSpPr/>
          <p:nvPr/>
        </p:nvSpPr>
        <p:spPr>
          <a:xfrm>
            <a:off x="1322104" y="4903251"/>
            <a:ext cx="3884096" cy="7366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1" name="직사각형 350">
            <a:extLst>
              <a:ext uri="{FF2B5EF4-FFF2-40B4-BE49-F238E27FC236}">
                <a16:creationId xmlns:a16="http://schemas.microsoft.com/office/drawing/2014/main" id="{8FC6CF00-5D7A-4D5B-8616-CC265267D371}"/>
              </a:ext>
            </a:extLst>
          </p:cNvPr>
          <p:cNvSpPr/>
          <p:nvPr/>
        </p:nvSpPr>
        <p:spPr>
          <a:xfrm>
            <a:off x="5206200" y="4903251"/>
            <a:ext cx="3884096" cy="7366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3" name="직사각형 352">
            <a:extLst>
              <a:ext uri="{FF2B5EF4-FFF2-40B4-BE49-F238E27FC236}">
                <a16:creationId xmlns:a16="http://schemas.microsoft.com/office/drawing/2014/main" id="{40333864-F677-4817-BF96-369C4AEE02A7}"/>
              </a:ext>
            </a:extLst>
          </p:cNvPr>
          <p:cNvSpPr/>
          <p:nvPr/>
        </p:nvSpPr>
        <p:spPr>
          <a:xfrm>
            <a:off x="1384956" y="4955308"/>
            <a:ext cx="1886253" cy="6387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4" name="직사각형 353">
            <a:extLst>
              <a:ext uri="{FF2B5EF4-FFF2-40B4-BE49-F238E27FC236}">
                <a16:creationId xmlns:a16="http://schemas.microsoft.com/office/drawing/2014/main" id="{78368383-70C7-4DF9-963F-83F0CDB86595}"/>
              </a:ext>
            </a:extLst>
          </p:cNvPr>
          <p:cNvSpPr/>
          <p:nvPr/>
        </p:nvSpPr>
        <p:spPr>
          <a:xfrm>
            <a:off x="3271208" y="4955308"/>
            <a:ext cx="1886253" cy="6387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6" name="직사각형 355">
            <a:extLst>
              <a:ext uri="{FF2B5EF4-FFF2-40B4-BE49-F238E27FC236}">
                <a16:creationId xmlns:a16="http://schemas.microsoft.com/office/drawing/2014/main" id="{8DE26AFD-5B37-4490-9495-1BBA7B62B203}"/>
              </a:ext>
            </a:extLst>
          </p:cNvPr>
          <p:cNvSpPr/>
          <p:nvPr/>
        </p:nvSpPr>
        <p:spPr>
          <a:xfrm>
            <a:off x="1433695" y="5006228"/>
            <a:ext cx="894388" cy="54742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7" name="직사각형 356">
            <a:extLst>
              <a:ext uri="{FF2B5EF4-FFF2-40B4-BE49-F238E27FC236}">
                <a16:creationId xmlns:a16="http://schemas.microsoft.com/office/drawing/2014/main" id="{57D2CE78-6384-4B6A-B2AE-D3CC044D90B6}"/>
              </a:ext>
            </a:extLst>
          </p:cNvPr>
          <p:cNvSpPr/>
          <p:nvPr/>
        </p:nvSpPr>
        <p:spPr>
          <a:xfrm>
            <a:off x="2328082" y="5006228"/>
            <a:ext cx="894388" cy="54742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8" name="직사각형 357">
            <a:extLst>
              <a:ext uri="{FF2B5EF4-FFF2-40B4-BE49-F238E27FC236}">
                <a16:creationId xmlns:a16="http://schemas.microsoft.com/office/drawing/2014/main" id="{CC9B86B8-69FC-4C8F-ADA3-8D4F5F8CFEBE}"/>
              </a:ext>
            </a:extLst>
          </p:cNvPr>
          <p:cNvSpPr/>
          <p:nvPr/>
        </p:nvSpPr>
        <p:spPr>
          <a:xfrm>
            <a:off x="1482432" y="5050990"/>
            <a:ext cx="398456" cy="4459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9" name="직사각형 358">
            <a:extLst>
              <a:ext uri="{FF2B5EF4-FFF2-40B4-BE49-F238E27FC236}">
                <a16:creationId xmlns:a16="http://schemas.microsoft.com/office/drawing/2014/main" id="{6B181CA6-8388-4146-9E67-B0CBD50CDDC3}"/>
              </a:ext>
            </a:extLst>
          </p:cNvPr>
          <p:cNvSpPr/>
          <p:nvPr/>
        </p:nvSpPr>
        <p:spPr>
          <a:xfrm>
            <a:off x="1880888" y="5050990"/>
            <a:ext cx="398456" cy="4459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0" name="직사각형 359">
            <a:extLst>
              <a:ext uri="{FF2B5EF4-FFF2-40B4-BE49-F238E27FC236}">
                <a16:creationId xmlns:a16="http://schemas.microsoft.com/office/drawing/2014/main" id="{9BE55FBE-2051-4CDF-BC9A-B93333D26477}"/>
              </a:ext>
            </a:extLst>
          </p:cNvPr>
          <p:cNvSpPr/>
          <p:nvPr/>
        </p:nvSpPr>
        <p:spPr>
          <a:xfrm>
            <a:off x="2376820" y="5061467"/>
            <a:ext cx="398456" cy="4459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1" name="직사각형 360">
            <a:extLst>
              <a:ext uri="{FF2B5EF4-FFF2-40B4-BE49-F238E27FC236}">
                <a16:creationId xmlns:a16="http://schemas.microsoft.com/office/drawing/2014/main" id="{19A7912F-1706-4FC1-94E0-F92FD8C30797}"/>
              </a:ext>
            </a:extLst>
          </p:cNvPr>
          <p:cNvSpPr/>
          <p:nvPr/>
        </p:nvSpPr>
        <p:spPr>
          <a:xfrm>
            <a:off x="2775275" y="5061467"/>
            <a:ext cx="398456" cy="4459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3" name="직사각형 362">
            <a:extLst>
              <a:ext uri="{FF2B5EF4-FFF2-40B4-BE49-F238E27FC236}">
                <a16:creationId xmlns:a16="http://schemas.microsoft.com/office/drawing/2014/main" id="{21C711F1-8EB0-4657-B35F-3194E0BBE6C4}"/>
              </a:ext>
            </a:extLst>
          </p:cNvPr>
          <p:cNvSpPr/>
          <p:nvPr/>
        </p:nvSpPr>
        <p:spPr>
          <a:xfrm>
            <a:off x="3319947" y="5003286"/>
            <a:ext cx="894388" cy="54742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4" name="직사각형 363">
            <a:extLst>
              <a:ext uri="{FF2B5EF4-FFF2-40B4-BE49-F238E27FC236}">
                <a16:creationId xmlns:a16="http://schemas.microsoft.com/office/drawing/2014/main" id="{79DAA6A8-B72F-4F65-BFE1-11E006841E60}"/>
              </a:ext>
            </a:extLst>
          </p:cNvPr>
          <p:cNvSpPr/>
          <p:nvPr/>
        </p:nvSpPr>
        <p:spPr>
          <a:xfrm>
            <a:off x="4214334" y="5003286"/>
            <a:ext cx="894388" cy="54742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6" name="직사각형 365">
            <a:extLst>
              <a:ext uri="{FF2B5EF4-FFF2-40B4-BE49-F238E27FC236}">
                <a16:creationId xmlns:a16="http://schemas.microsoft.com/office/drawing/2014/main" id="{413A677E-E176-4034-A12D-C9DC7BC49F03}"/>
              </a:ext>
            </a:extLst>
          </p:cNvPr>
          <p:cNvSpPr/>
          <p:nvPr/>
        </p:nvSpPr>
        <p:spPr>
          <a:xfrm>
            <a:off x="3368684" y="5048048"/>
            <a:ext cx="398456" cy="4459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7" name="직사각형 366">
            <a:extLst>
              <a:ext uri="{FF2B5EF4-FFF2-40B4-BE49-F238E27FC236}">
                <a16:creationId xmlns:a16="http://schemas.microsoft.com/office/drawing/2014/main" id="{27F0EDEE-5F08-487F-8A96-DEFFA6FFA242}"/>
              </a:ext>
            </a:extLst>
          </p:cNvPr>
          <p:cNvSpPr/>
          <p:nvPr/>
        </p:nvSpPr>
        <p:spPr>
          <a:xfrm>
            <a:off x="3767140" y="5048048"/>
            <a:ext cx="398456" cy="4459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9" name="직사각형 368">
            <a:extLst>
              <a:ext uri="{FF2B5EF4-FFF2-40B4-BE49-F238E27FC236}">
                <a16:creationId xmlns:a16="http://schemas.microsoft.com/office/drawing/2014/main" id="{7BCB48D4-393A-4993-95C3-5F0DF1437BB7}"/>
              </a:ext>
            </a:extLst>
          </p:cNvPr>
          <p:cNvSpPr/>
          <p:nvPr/>
        </p:nvSpPr>
        <p:spPr>
          <a:xfrm>
            <a:off x="4263072" y="5058525"/>
            <a:ext cx="398456" cy="4459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0" name="직사각형 369">
            <a:extLst>
              <a:ext uri="{FF2B5EF4-FFF2-40B4-BE49-F238E27FC236}">
                <a16:creationId xmlns:a16="http://schemas.microsoft.com/office/drawing/2014/main" id="{70F303A8-B6C8-4153-8857-DAEB06EE031C}"/>
              </a:ext>
            </a:extLst>
          </p:cNvPr>
          <p:cNvSpPr/>
          <p:nvPr/>
        </p:nvSpPr>
        <p:spPr>
          <a:xfrm>
            <a:off x="4661528" y="5058525"/>
            <a:ext cx="398456" cy="4459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2" name="직사각형 371">
            <a:extLst>
              <a:ext uri="{FF2B5EF4-FFF2-40B4-BE49-F238E27FC236}">
                <a16:creationId xmlns:a16="http://schemas.microsoft.com/office/drawing/2014/main" id="{AC6C6E33-2FAE-47F3-B98B-984D54430A49}"/>
              </a:ext>
            </a:extLst>
          </p:cNvPr>
          <p:cNvSpPr/>
          <p:nvPr/>
        </p:nvSpPr>
        <p:spPr>
          <a:xfrm>
            <a:off x="5261996" y="4945813"/>
            <a:ext cx="1886253" cy="6387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3" name="직사각형 372">
            <a:extLst>
              <a:ext uri="{FF2B5EF4-FFF2-40B4-BE49-F238E27FC236}">
                <a16:creationId xmlns:a16="http://schemas.microsoft.com/office/drawing/2014/main" id="{C0A512AE-B8DF-49F2-B833-AEB363F27B17}"/>
              </a:ext>
            </a:extLst>
          </p:cNvPr>
          <p:cNvSpPr/>
          <p:nvPr/>
        </p:nvSpPr>
        <p:spPr>
          <a:xfrm>
            <a:off x="7148248" y="4945813"/>
            <a:ext cx="1886253" cy="6387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5" name="직사각형 374">
            <a:extLst>
              <a:ext uri="{FF2B5EF4-FFF2-40B4-BE49-F238E27FC236}">
                <a16:creationId xmlns:a16="http://schemas.microsoft.com/office/drawing/2014/main" id="{FA6CBFEC-4E01-4FFD-B1EA-771070668655}"/>
              </a:ext>
            </a:extLst>
          </p:cNvPr>
          <p:cNvSpPr/>
          <p:nvPr/>
        </p:nvSpPr>
        <p:spPr>
          <a:xfrm>
            <a:off x="5310735" y="4996733"/>
            <a:ext cx="894388" cy="54742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6" name="직사각형 375">
            <a:extLst>
              <a:ext uri="{FF2B5EF4-FFF2-40B4-BE49-F238E27FC236}">
                <a16:creationId xmlns:a16="http://schemas.microsoft.com/office/drawing/2014/main" id="{3A2571AD-1AEF-4ABB-9D0B-8D468FDE3001}"/>
              </a:ext>
            </a:extLst>
          </p:cNvPr>
          <p:cNvSpPr/>
          <p:nvPr/>
        </p:nvSpPr>
        <p:spPr>
          <a:xfrm>
            <a:off x="6205122" y="4996733"/>
            <a:ext cx="894388" cy="54742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8" name="직사각형 377">
            <a:extLst>
              <a:ext uri="{FF2B5EF4-FFF2-40B4-BE49-F238E27FC236}">
                <a16:creationId xmlns:a16="http://schemas.microsoft.com/office/drawing/2014/main" id="{07332A8E-2153-48C6-9322-2485E4C163B5}"/>
              </a:ext>
            </a:extLst>
          </p:cNvPr>
          <p:cNvSpPr/>
          <p:nvPr/>
        </p:nvSpPr>
        <p:spPr>
          <a:xfrm>
            <a:off x="5359472" y="5041495"/>
            <a:ext cx="398456" cy="4459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9" name="직사각형 378">
            <a:extLst>
              <a:ext uri="{FF2B5EF4-FFF2-40B4-BE49-F238E27FC236}">
                <a16:creationId xmlns:a16="http://schemas.microsoft.com/office/drawing/2014/main" id="{2A9B91D6-3B93-4135-A505-359C0ABB96FB}"/>
              </a:ext>
            </a:extLst>
          </p:cNvPr>
          <p:cNvSpPr/>
          <p:nvPr/>
        </p:nvSpPr>
        <p:spPr>
          <a:xfrm>
            <a:off x="5757928" y="5041495"/>
            <a:ext cx="398456" cy="4459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1" name="직사각형 380">
            <a:extLst>
              <a:ext uri="{FF2B5EF4-FFF2-40B4-BE49-F238E27FC236}">
                <a16:creationId xmlns:a16="http://schemas.microsoft.com/office/drawing/2014/main" id="{A79E6321-9565-4F68-AA8A-3F7BFFA8AB77}"/>
              </a:ext>
            </a:extLst>
          </p:cNvPr>
          <p:cNvSpPr/>
          <p:nvPr/>
        </p:nvSpPr>
        <p:spPr>
          <a:xfrm>
            <a:off x="6253860" y="5051972"/>
            <a:ext cx="398456" cy="4459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2" name="직사각형 381">
            <a:extLst>
              <a:ext uri="{FF2B5EF4-FFF2-40B4-BE49-F238E27FC236}">
                <a16:creationId xmlns:a16="http://schemas.microsoft.com/office/drawing/2014/main" id="{B498F9FE-4428-4FE1-85E0-0AD05DF56BB4}"/>
              </a:ext>
            </a:extLst>
          </p:cNvPr>
          <p:cNvSpPr/>
          <p:nvPr/>
        </p:nvSpPr>
        <p:spPr>
          <a:xfrm>
            <a:off x="6652316" y="5051972"/>
            <a:ext cx="398456" cy="4459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4" name="직사각형 383">
            <a:extLst>
              <a:ext uri="{FF2B5EF4-FFF2-40B4-BE49-F238E27FC236}">
                <a16:creationId xmlns:a16="http://schemas.microsoft.com/office/drawing/2014/main" id="{27648B80-B359-4708-81B6-AEB3D1BB023F}"/>
              </a:ext>
            </a:extLst>
          </p:cNvPr>
          <p:cNvSpPr/>
          <p:nvPr/>
        </p:nvSpPr>
        <p:spPr>
          <a:xfrm>
            <a:off x="7196987" y="4993791"/>
            <a:ext cx="894388" cy="54742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5" name="직사각형 384">
            <a:extLst>
              <a:ext uri="{FF2B5EF4-FFF2-40B4-BE49-F238E27FC236}">
                <a16:creationId xmlns:a16="http://schemas.microsoft.com/office/drawing/2014/main" id="{ABC8D0D5-268A-4D51-917B-B5891AC45D24}"/>
              </a:ext>
            </a:extLst>
          </p:cNvPr>
          <p:cNvSpPr/>
          <p:nvPr/>
        </p:nvSpPr>
        <p:spPr>
          <a:xfrm>
            <a:off x="8091374" y="4993791"/>
            <a:ext cx="894388" cy="54742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7" name="직사각형 386">
            <a:extLst>
              <a:ext uri="{FF2B5EF4-FFF2-40B4-BE49-F238E27FC236}">
                <a16:creationId xmlns:a16="http://schemas.microsoft.com/office/drawing/2014/main" id="{945307DB-FD9B-4234-B266-938016900E2F}"/>
              </a:ext>
            </a:extLst>
          </p:cNvPr>
          <p:cNvSpPr/>
          <p:nvPr/>
        </p:nvSpPr>
        <p:spPr>
          <a:xfrm>
            <a:off x="7245724" y="5038553"/>
            <a:ext cx="398456" cy="4459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8" name="직사각형 387">
            <a:extLst>
              <a:ext uri="{FF2B5EF4-FFF2-40B4-BE49-F238E27FC236}">
                <a16:creationId xmlns:a16="http://schemas.microsoft.com/office/drawing/2014/main" id="{376E30B7-8507-4DED-AFD3-E66E549DC778}"/>
              </a:ext>
            </a:extLst>
          </p:cNvPr>
          <p:cNvSpPr/>
          <p:nvPr/>
        </p:nvSpPr>
        <p:spPr>
          <a:xfrm>
            <a:off x="7644180" y="5038553"/>
            <a:ext cx="398456" cy="4459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0" name="직사각형 389">
            <a:extLst>
              <a:ext uri="{FF2B5EF4-FFF2-40B4-BE49-F238E27FC236}">
                <a16:creationId xmlns:a16="http://schemas.microsoft.com/office/drawing/2014/main" id="{91631406-8D5D-4305-843B-CBF7E9CC79F7}"/>
              </a:ext>
            </a:extLst>
          </p:cNvPr>
          <p:cNvSpPr/>
          <p:nvPr/>
        </p:nvSpPr>
        <p:spPr>
          <a:xfrm>
            <a:off x="8140112" y="5049030"/>
            <a:ext cx="398456" cy="4459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1" name="직사각형 390">
            <a:extLst>
              <a:ext uri="{FF2B5EF4-FFF2-40B4-BE49-F238E27FC236}">
                <a16:creationId xmlns:a16="http://schemas.microsoft.com/office/drawing/2014/main" id="{DB1492A2-C292-4470-BD3C-76F0ADCB852A}"/>
              </a:ext>
            </a:extLst>
          </p:cNvPr>
          <p:cNvSpPr/>
          <p:nvPr/>
        </p:nvSpPr>
        <p:spPr>
          <a:xfrm>
            <a:off x="8538568" y="5049030"/>
            <a:ext cx="398456" cy="4459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2" name="직사각형 391">
            <a:extLst>
              <a:ext uri="{FF2B5EF4-FFF2-40B4-BE49-F238E27FC236}">
                <a16:creationId xmlns:a16="http://schemas.microsoft.com/office/drawing/2014/main" id="{F2359D1C-8957-43B1-862B-E0F22C717688}"/>
              </a:ext>
            </a:extLst>
          </p:cNvPr>
          <p:cNvSpPr/>
          <p:nvPr/>
        </p:nvSpPr>
        <p:spPr>
          <a:xfrm>
            <a:off x="1257120" y="5776069"/>
            <a:ext cx="7907907" cy="8355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4" name="직사각형 393">
            <a:extLst>
              <a:ext uri="{FF2B5EF4-FFF2-40B4-BE49-F238E27FC236}">
                <a16:creationId xmlns:a16="http://schemas.microsoft.com/office/drawing/2014/main" id="{4E860EBE-3D0D-4141-A644-30CB320016BB}"/>
              </a:ext>
            </a:extLst>
          </p:cNvPr>
          <p:cNvSpPr/>
          <p:nvPr/>
        </p:nvSpPr>
        <p:spPr>
          <a:xfrm>
            <a:off x="1322104" y="5826201"/>
            <a:ext cx="3884096" cy="7366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5" name="직사각형 394">
            <a:extLst>
              <a:ext uri="{FF2B5EF4-FFF2-40B4-BE49-F238E27FC236}">
                <a16:creationId xmlns:a16="http://schemas.microsoft.com/office/drawing/2014/main" id="{6FFF1E77-9889-425D-BDDC-DADFF760D0D9}"/>
              </a:ext>
            </a:extLst>
          </p:cNvPr>
          <p:cNvSpPr/>
          <p:nvPr/>
        </p:nvSpPr>
        <p:spPr>
          <a:xfrm>
            <a:off x="5206200" y="5826201"/>
            <a:ext cx="3884096" cy="7366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7" name="직사각형 396">
            <a:extLst>
              <a:ext uri="{FF2B5EF4-FFF2-40B4-BE49-F238E27FC236}">
                <a16:creationId xmlns:a16="http://schemas.microsoft.com/office/drawing/2014/main" id="{3154D763-11D5-4C65-BC01-C58A05968789}"/>
              </a:ext>
            </a:extLst>
          </p:cNvPr>
          <p:cNvSpPr/>
          <p:nvPr/>
        </p:nvSpPr>
        <p:spPr>
          <a:xfrm>
            <a:off x="1384956" y="5878258"/>
            <a:ext cx="1886253" cy="6387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8" name="직사각형 397">
            <a:extLst>
              <a:ext uri="{FF2B5EF4-FFF2-40B4-BE49-F238E27FC236}">
                <a16:creationId xmlns:a16="http://schemas.microsoft.com/office/drawing/2014/main" id="{A8B14CAF-3863-4DF9-8D97-928146A7C6CB}"/>
              </a:ext>
            </a:extLst>
          </p:cNvPr>
          <p:cNvSpPr/>
          <p:nvPr/>
        </p:nvSpPr>
        <p:spPr>
          <a:xfrm>
            <a:off x="3271208" y="5878258"/>
            <a:ext cx="1886253" cy="6387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0" name="직사각형 399">
            <a:extLst>
              <a:ext uri="{FF2B5EF4-FFF2-40B4-BE49-F238E27FC236}">
                <a16:creationId xmlns:a16="http://schemas.microsoft.com/office/drawing/2014/main" id="{1EB0F17E-BE25-461A-843D-592E5B4CA05A}"/>
              </a:ext>
            </a:extLst>
          </p:cNvPr>
          <p:cNvSpPr/>
          <p:nvPr/>
        </p:nvSpPr>
        <p:spPr>
          <a:xfrm>
            <a:off x="1433695" y="5929178"/>
            <a:ext cx="894388" cy="54742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1" name="직사각형 400">
            <a:extLst>
              <a:ext uri="{FF2B5EF4-FFF2-40B4-BE49-F238E27FC236}">
                <a16:creationId xmlns:a16="http://schemas.microsoft.com/office/drawing/2014/main" id="{AD7DDDF5-4DA9-4296-8386-1C69052C5037}"/>
              </a:ext>
            </a:extLst>
          </p:cNvPr>
          <p:cNvSpPr/>
          <p:nvPr/>
        </p:nvSpPr>
        <p:spPr>
          <a:xfrm>
            <a:off x="2328082" y="5929178"/>
            <a:ext cx="894388" cy="54742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2" name="직사각형 401">
            <a:extLst>
              <a:ext uri="{FF2B5EF4-FFF2-40B4-BE49-F238E27FC236}">
                <a16:creationId xmlns:a16="http://schemas.microsoft.com/office/drawing/2014/main" id="{93924EB5-9654-47B5-B781-FDE96C57B15A}"/>
              </a:ext>
            </a:extLst>
          </p:cNvPr>
          <p:cNvSpPr/>
          <p:nvPr/>
        </p:nvSpPr>
        <p:spPr>
          <a:xfrm>
            <a:off x="1482432" y="5973940"/>
            <a:ext cx="398456" cy="4459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3" name="직사각형 402">
            <a:extLst>
              <a:ext uri="{FF2B5EF4-FFF2-40B4-BE49-F238E27FC236}">
                <a16:creationId xmlns:a16="http://schemas.microsoft.com/office/drawing/2014/main" id="{4C696694-77F2-4133-9C70-AEC693980720}"/>
              </a:ext>
            </a:extLst>
          </p:cNvPr>
          <p:cNvSpPr/>
          <p:nvPr/>
        </p:nvSpPr>
        <p:spPr>
          <a:xfrm>
            <a:off x="1880888" y="5973940"/>
            <a:ext cx="398456" cy="4459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4" name="직사각형 403">
            <a:extLst>
              <a:ext uri="{FF2B5EF4-FFF2-40B4-BE49-F238E27FC236}">
                <a16:creationId xmlns:a16="http://schemas.microsoft.com/office/drawing/2014/main" id="{51558D23-A4C1-4AF1-812B-FFFBF07B893F}"/>
              </a:ext>
            </a:extLst>
          </p:cNvPr>
          <p:cNvSpPr/>
          <p:nvPr/>
        </p:nvSpPr>
        <p:spPr>
          <a:xfrm>
            <a:off x="2376820" y="5984417"/>
            <a:ext cx="398456" cy="4459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5" name="직사각형 404">
            <a:extLst>
              <a:ext uri="{FF2B5EF4-FFF2-40B4-BE49-F238E27FC236}">
                <a16:creationId xmlns:a16="http://schemas.microsoft.com/office/drawing/2014/main" id="{9B8466B5-F09D-4C30-B9E3-6CCD91052D98}"/>
              </a:ext>
            </a:extLst>
          </p:cNvPr>
          <p:cNvSpPr/>
          <p:nvPr/>
        </p:nvSpPr>
        <p:spPr>
          <a:xfrm>
            <a:off x="2775275" y="5984417"/>
            <a:ext cx="398456" cy="4459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7" name="직사각형 406">
            <a:extLst>
              <a:ext uri="{FF2B5EF4-FFF2-40B4-BE49-F238E27FC236}">
                <a16:creationId xmlns:a16="http://schemas.microsoft.com/office/drawing/2014/main" id="{587ED74D-03B8-4D9A-B2D2-5FF85CE233A6}"/>
              </a:ext>
            </a:extLst>
          </p:cNvPr>
          <p:cNvSpPr/>
          <p:nvPr/>
        </p:nvSpPr>
        <p:spPr>
          <a:xfrm>
            <a:off x="3319947" y="5926236"/>
            <a:ext cx="894388" cy="54742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8" name="직사각형 407">
            <a:extLst>
              <a:ext uri="{FF2B5EF4-FFF2-40B4-BE49-F238E27FC236}">
                <a16:creationId xmlns:a16="http://schemas.microsoft.com/office/drawing/2014/main" id="{3F4FB6E8-9542-48C3-A242-9790EFB47ED4}"/>
              </a:ext>
            </a:extLst>
          </p:cNvPr>
          <p:cNvSpPr/>
          <p:nvPr/>
        </p:nvSpPr>
        <p:spPr>
          <a:xfrm>
            <a:off x="4214334" y="5926236"/>
            <a:ext cx="894388" cy="54742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0" name="직사각형 409">
            <a:extLst>
              <a:ext uri="{FF2B5EF4-FFF2-40B4-BE49-F238E27FC236}">
                <a16:creationId xmlns:a16="http://schemas.microsoft.com/office/drawing/2014/main" id="{F8419351-5717-4891-ABD9-55CF5C3D37EF}"/>
              </a:ext>
            </a:extLst>
          </p:cNvPr>
          <p:cNvSpPr/>
          <p:nvPr/>
        </p:nvSpPr>
        <p:spPr>
          <a:xfrm>
            <a:off x="3368684" y="5970998"/>
            <a:ext cx="398456" cy="4459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1" name="직사각형 410">
            <a:extLst>
              <a:ext uri="{FF2B5EF4-FFF2-40B4-BE49-F238E27FC236}">
                <a16:creationId xmlns:a16="http://schemas.microsoft.com/office/drawing/2014/main" id="{FE2A54A8-8F6D-4EDC-9073-5A83ED97E117}"/>
              </a:ext>
            </a:extLst>
          </p:cNvPr>
          <p:cNvSpPr/>
          <p:nvPr/>
        </p:nvSpPr>
        <p:spPr>
          <a:xfrm>
            <a:off x="3767140" y="5970998"/>
            <a:ext cx="398456" cy="4459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3" name="직사각형 412">
            <a:extLst>
              <a:ext uri="{FF2B5EF4-FFF2-40B4-BE49-F238E27FC236}">
                <a16:creationId xmlns:a16="http://schemas.microsoft.com/office/drawing/2014/main" id="{3BC492AA-C6CA-489F-8695-F3DB63B6D80D}"/>
              </a:ext>
            </a:extLst>
          </p:cNvPr>
          <p:cNvSpPr/>
          <p:nvPr/>
        </p:nvSpPr>
        <p:spPr>
          <a:xfrm>
            <a:off x="4263072" y="5981475"/>
            <a:ext cx="398456" cy="4459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4" name="직사각형 413">
            <a:extLst>
              <a:ext uri="{FF2B5EF4-FFF2-40B4-BE49-F238E27FC236}">
                <a16:creationId xmlns:a16="http://schemas.microsoft.com/office/drawing/2014/main" id="{FB53782C-1344-4B89-9C79-FFB07FC75001}"/>
              </a:ext>
            </a:extLst>
          </p:cNvPr>
          <p:cNvSpPr/>
          <p:nvPr/>
        </p:nvSpPr>
        <p:spPr>
          <a:xfrm>
            <a:off x="4661528" y="5981475"/>
            <a:ext cx="398456" cy="4459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6" name="직사각형 415">
            <a:extLst>
              <a:ext uri="{FF2B5EF4-FFF2-40B4-BE49-F238E27FC236}">
                <a16:creationId xmlns:a16="http://schemas.microsoft.com/office/drawing/2014/main" id="{AF3EAFAA-FF27-46C0-826E-E7DE10B45FC3}"/>
              </a:ext>
            </a:extLst>
          </p:cNvPr>
          <p:cNvSpPr/>
          <p:nvPr/>
        </p:nvSpPr>
        <p:spPr>
          <a:xfrm>
            <a:off x="5261996" y="5868763"/>
            <a:ext cx="1886253" cy="6387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7" name="직사각형 416">
            <a:extLst>
              <a:ext uri="{FF2B5EF4-FFF2-40B4-BE49-F238E27FC236}">
                <a16:creationId xmlns:a16="http://schemas.microsoft.com/office/drawing/2014/main" id="{8F0C27F4-8CA7-4453-A5AE-75373C10C40B}"/>
              </a:ext>
            </a:extLst>
          </p:cNvPr>
          <p:cNvSpPr/>
          <p:nvPr/>
        </p:nvSpPr>
        <p:spPr>
          <a:xfrm>
            <a:off x="7148248" y="5868763"/>
            <a:ext cx="1886253" cy="6387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9" name="직사각형 418">
            <a:extLst>
              <a:ext uri="{FF2B5EF4-FFF2-40B4-BE49-F238E27FC236}">
                <a16:creationId xmlns:a16="http://schemas.microsoft.com/office/drawing/2014/main" id="{9E9D9B14-4A78-4E60-A784-0FD866A80380}"/>
              </a:ext>
            </a:extLst>
          </p:cNvPr>
          <p:cNvSpPr/>
          <p:nvPr/>
        </p:nvSpPr>
        <p:spPr>
          <a:xfrm>
            <a:off x="5310735" y="5919683"/>
            <a:ext cx="894388" cy="54742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0" name="직사각형 419">
            <a:extLst>
              <a:ext uri="{FF2B5EF4-FFF2-40B4-BE49-F238E27FC236}">
                <a16:creationId xmlns:a16="http://schemas.microsoft.com/office/drawing/2014/main" id="{B119B331-868A-43D4-BBC1-644A5474CDC8}"/>
              </a:ext>
            </a:extLst>
          </p:cNvPr>
          <p:cNvSpPr/>
          <p:nvPr/>
        </p:nvSpPr>
        <p:spPr>
          <a:xfrm>
            <a:off x="6205122" y="5919683"/>
            <a:ext cx="894388" cy="54742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2" name="직사각형 421">
            <a:extLst>
              <a:ext uri="{FF2B5EF4-FFF2-40B4-BE49-F238E27FC236}">
                <a16:creationId xmlns:a16="http://schemas.microsoft.com/office/drawing/2014/main" id="{614B2E6E-76DD-43A9-9554-D8EB07A2C970}"/>
              </a:ext>
            </a:extLst>
          </p:cNvPr>
          <p:cNvSpPr/>
          <p:nvPr/>
        </p:nvSpPr>
        <p:spPr>
          <a:xfrm>
            <a:off x="5359472" y="5964445"/>
            <a:ext cx="398456" cy="4459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3" name="직사각형 422">
            <a:extLst>
              <a:ext uri="{FF2B5EF4-FFF2-40B4-BE49-F238E27FC236}">
                <a16:creationId xmlns:a16="http://schemas.microsoft.com/office/drawing/2014/main" id="{B73CDE05-DF26-41BA-914C-297ADF27F5E0}"/>
              </a:ext>
            </a:extLst>
          </p:cNvPr>
          <p:cNvSpPr/>
          <p:nvPr/>
        </p:nvSpPr>
        <p:spPr>
          <a:xfrm>
            <a:off x="5757928" y="5964445"/>
            <a:ext cx="398456" cy="4459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5" name="직사각형 424">
            <a:extLst>
              <a:ext uri="{FF2B5EF4-FFF2-40B4-BE49-F238E27FC236}">
                <a16:creationId xmlns:a16="http://schemas.microsoft.com/office/drawing/2014/main" id="{5166E33D-6C3C-44F9-A14A-8BB9BF166B8B}"/>
              </a:ext>
            </a:extLst>
          </p:cNvPr>
          <p:cNvSpPr/>
          <p:nvPr/>
        </p:nvSpPr>
        <p:spPr>
          <a:xfrm>
            <a:off x="6253860" y="5974922"/>
            <a:ext cx="398456" cy="4459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6" name="직사각형 425">
            <a:extLst>
              <a:ext uri="{FF2B5EF4-FFF2-40B4-BE49-F238E27FC236}">
                <a16:creationId xmlns:a16="http://schemas.microsoft.com/office/drawing/2014/main" id="{7498D086-1FC3-407B-9D72-79504393E819}"/>
              </a:ext>
            </a:extLst>
          </p:cNvPr>
          <p:cNvSpPr/>
          <p:nvPr/>
        </p:nvSpPr>
        <p:spPr>
          <a:xfrm>
            <a:off x="6652316" y="5974922"/>
            <a:ext cx="398456" cy="4459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8" name="직사각형 427">
            <a:extLst>
              <a:ext uri="{FF2B5EF4-FFF2-40B4-BE49-F238E27FC236}">
                <a16:creationId xmlns:a16="http://schemas.microsoft.com/office/drawing/2014/main" id="{CC57FC56-AC43-4FFC-85BC-E8C89AC0EC06}"/>
              </a:ext>
            </a:extLst>
          </p:cNvPr>
          <p:cNvSpPr/>
          <p:nvPr/>
        </p:nvSpPr>
        <p:spPr>
          <a:xfrm>
            <a:off x="7196987" y="5916741"/>
            <a:ext cx="894388" cy="54742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9" name="직사각형 428">
            <a:extLst>
              <a:ext uri="{FF2B5EF4-FFF2-40B4-BE49-F238E27FC236}">
                <a16:creationId xmlns:a16="http://schemas.microsoft.com/office/drawing/2014/main" id="{91EBE97D-315D-4077-B762-5E33734BE89A}"/>
              </a:ext>
            </a:extLst>
          </p:cNvPr>
          <p:cNvSpPr/>
          <p:nvPr/>
        </p:nvSpPr>
        <p:spPr>
          <a:xfrm>
            <a:off x="8091374" y="5916741"/>
            <a:ext cx="894388" cy="54742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1" name="직사각형 430">
            <a:extLst>
              <a:ext uri="{FF2B5EF4-FFF2-40B4-BE49-F238E27FC236}">
                <a16:creationId xmlns:a16="http://schemas.microsoft.com/office/drawing/2014/main" id="{EB5057C8-4B60-44DE-AD7E-DEBB2C511067}"/>
              </a:ext>
            </a:extLst>
          </p:cNvPr>
          <p:cNvSpPr/>
          <p:nvPr/>
        </p:nvSpPr>
        <p:spPr>
          <a:xfrm>
            <a:off x="7245724" y="5961503"/>
            <a:ext cx="398456" cy="4459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2" name="직사각형 431">
            <a:extLst>
              <a:ext uri="{FF2B5EF4-FFF2-40B4-BE49-F238E27FC236}">
                <a16:creationId xmlns:a16="http://schemas.microsoft.com/office/drawing/2014/main" id="{6A5FA68F-E220-4EDE-BBB7-310777B304F0}"/>
              </a:ext>
            </a:extLst>
          </p:cNvPr>
          <p:cNvSpPr/>
          <p:nvPr/>
        </p:nvSpPr>
        <p:spPr>
          <a:xfrm>
            <a:off x="7644180" y="5961503"/>
            <a:ext cx="398456" cy="4459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4" name="직사각형 433">
            <a:extLst>
              <a:ext uri="{FF2B5EF4-FFF2-40B4-BE49-F238E27FC236}">
                <a16:creationId xmlns:a16="http://schemas.microsoft.com/office/drawing/2014/main" id="{79118E19-FFD5-4499-870E-ECC173A88614}"/>
              </a:ext>
            </a:extLst>
          </p:cNvPr>
          <p:cNvSpPr/>
          <p:nvPr/>
        </p:nvSpPr>
        <p:spPr>
          <a:xfrm>
            <a:off x="8140112" y="5971980"/>
            <a:ext cx="398456" cy="4459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5" name="직사각형 434">
            <a:extLst>
              <a:ext uri="{FF2B5EF4-FFF2-40B4-BE49-F238E27FC236}">
                <a16:creationId xmlns:a16="http://schemas.microsoft.com/office/drawing/2014/main" id="{9F624CE2-F8C1-4207-8E7B-1B50674DE2FB}"/>
              </a:ext>
            </a:extLst>
          </p:cNvPr>
          <p:cNvSpPr/>
          <p:nvPr/>
        </p:nvSpPr>
        <p:spPr>
          <a:xfrm>
            <a:off x="8538568" y="5971980"/>
            <a:ext cx="398456" cy="4459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17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415422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합성곱</a:t>
            </a: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풀링 구현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합성곱 구현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E03F93-8F9B-4A79-A2DD-06EFA53F3154}"/>
              </a:ext>
            </a:extLst>
          </p:cNvPr>
          <p:cNvSpPr txBox="1"/>
          <p:nvPr/>
        </p:nvSpPr>
        <p:spPr>
          <a:xfrm>
            <a:off x="2728680" y="2510980"/>
            <a:ext cx="433644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col = col.reshape(N*out_h*out_w, -1)</a:t>
            </a:r>
            <a:endParaRPr lang="pt-BR" altLang="ko-KR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030B94A-EEEB-41D3-82B5-C1319B18FDB9}"/>
              </a:ext>
            </a:extLst>
          </p:cNvPr>
          <p:cNvSpPr txBox="1"/>
          <p:nvPr/>
        </p:nvSpPr>
        <p:spPr>
          <a:xfrm>
            <a:off x="292261" y="2554048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col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55410D9-DC05-427E-A8A4-16AD4C9B8C9A}"/>
              </a:ext>
            </a:extLst>
          </p:cNvPr>
          <p:cNvSpPr txBox="1"/>
          <p:nvPr/>
        </p:nvSpPr>
        <p:spPr>
          <a:xfrm>
            <a:off x="7475520" y="1507972"/>
            <a:ext cx="2046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,2,2,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3399FF"/>
                </a:solidFill>
                <a:latin typeface="Consolas" panose="020B0609020204030204" pitchFamily="49" charset="0"/>
              </a:rPr>
              <a:t>2,2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)=&gt;</a:t>
            </a:r>
          </a:p>
          <a:p>
            <a:pPr algn="l"/>
            <a:endParaRPr lang="en-US" altLang="ko-KR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altLang="ko-KR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(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4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4D07D80-FF5D-482E-BB1C-CB2C0D21F83A}"/>
              </a:ext>
            </a:extLst>
          </p:cNvPr>
          <p:cNvCxnSpPr>
            <a:cxnSpLocks/>
          </p:cNvCxnSpPr>
          <p:nvPr/>
        </p:nvCxnSpPr>
        <p:spPr>
          <a:xfrm>
            <a:off x="8178100" y="1784782"/>
            <a:ext cx="0" cy="5206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1942017D-457F-4230-8F0F-94704FAE88E6}"/>
              </a:ext>
            </a:extLst>
          </p:cNvPr>
          <p:cNvCxnSpPr>
            <a:cxnSpLocks/>
          </p:cNvCxnSpPr>
          <p:nvPr/>
        </p:nvCxnSpPr>
        <p:spPr>
          <a:xfrm flipH="1">
            <a:off x="8440640" y="1771924"/>
            <a:ext cx="432148" cy="54596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85E2F4E0-4D78-4FF2-B109-11CB24DEDC4B}"/>
              </a:ext>
            </a:extLst>
          </p:cNvPr>
          <p:cNvCxnSpPr>
            <a:cxnSpLocks/>
          </p:cNvCxnSpPr>
          <p:nvPr/>
        </p:nvCxnSpPr>
        <p:spPr>
          <a:xfrm>
            <a:off x="7767900" y="1792564"/>
            <a:ext cx="396680" cy="53577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A37CA36B-8701-42A2-9CC5-096D2F090609}"/>
              </a:ext>
            </a:extLst>
          </p:cNvPr>
          <p:cNvCxnSpPr>
            <a:cxnSpLocks/>
          </p:cNvCxnSpPr>
          <p:nvPr/>
        </p:nvCxnSpPr>
        <p:spPr>
          <a:xfrm>
            <a:off x="7977585" y="1777912"/>
            <a:ext cx="200515" cy="52753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A57F1969-4C2F-4C12-89F7-24BEE60ACEBE}"/>
              </a:ext>
            </a:extLst>
          </p:cNvPr>
          <p:cNvCxnSpPr>
            <a:cxnSpLocks/>
          </p:cNvCxnSpPr>
          <p:nvPr/>
        </p:nvCxnSpPr>
        <p:spPr>
          <a:xfrm>
            <a:off x="8382682" y="1801415"/>
            <a:ext cx="62139" cy="52692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E4C48945-DAB1-4634-85A9-7E82D71AC032}"/>
              </a:ext>
            </a:extLst>
          </p:cNvPr>
          <p:cNvCxnSpPr>
            <a:cxnSpLocks/>
          </p:cNvCxnSpPr>
          <p:nvPr/>
        </p:nvCxnSpPr>
        <p:spPr>
          <a:xfrm flipH="1">
            <a:off x="8427119" y="1791896"/>
            <a:ext cx="246551" cy="5213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15314C36-4C93-4B80-B95E-B2EABD5F5A20}"/>
              </a:ext>
            </a:extLst>
          </p:cNvPr>
          <p:cNvSpPr/>
          <p:nvPr/>
        </p:nvSpPr>
        <p:spPr>
          <a:xfrm rot="5400000">
            <a:off x="5104497" y="4808603"/>
            <a:ext cx="347243" cy="481828"/>
          </a:xfrm>
          <a:prstGeom prst="rightArrow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CB137E0C-D393-4E53-A80D-EC7A65F9EE8C}"/>
              </a:ext>
            </a:extLst>
          </p:cNvPr>
          <p:cNvSpPr/>
          <p:nvPr/>
        </p:nvSpPr>
        <p:spPr>
          <a:xfrm>
            <a:off x="1230803" y="2923591"/>
            <a:ext cx="8041647" cy="187450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84CA932-1C4E-42BD-B8E7-8F4127DE18C2}"/>
              </a:ext>
            </a:extLst>
          </p:cNvPr>
          <p:cNvSpPr/>
          <p:nvPr/>
        </p:nvSpPr>
        <p:spPr>
          <a:xfrm>
            <a:off x="1299560" y="2979098"/>
            <a:ext cx="7907907" cy="8355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E5A534EF-4B76-484B-B0CE-4B4C2D285FE4}"/>
              </a:ext>
            </a:extLst>
          </p:cNvPr>
          <p:cNvSpPr/>
          <p:nvPr/>
        </p:nvSpPr>
        <p:spPr>
          <a:xfrm>
            <a:off x="1364544" y="3029230"/>
            <a:ext cx="3884096" cy="7366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B092F601-C902-472F-8A85-7DC3B55AE978}"/>
              </a:ext>
            </a:extLst>
          </p:cNvPr>
          <p:cNvSpPr/>
          <p:nvPr/>
        </p:nvSpPr>
        <p:spPr>
          <a:xfrm>
            <a:off x="5248640" y="3029230"/>
            <a:ext cx="3884096" cy="7366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B2EF6A77-DFB0-4CEC-9C74-4DAEC34366DE}"/>
              </a:ext>
            </a:extLst>
          </p:cNvPr>
          <p:cNvSpPr/>
          <p:nvPr/>
        </p:nvSpPr>
        <p:spPr>
          <a:xfrm>
            <a:off x="1427396" y="3081287"/>
            <a:ext cx="1886253" cy="6387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8355E1A8-7E55-42AE-970F-48C30EF125E6}"/>
              </a:ext>
            </a:extLst>
          </p:cNvPr>
          <p:cNvSpPr/>
          <p:nvPr/>
        </p:nvSpPr>
        <p:spPr>
          <a:xfrm>
            <a:off x="3313648" y="3081287"/>
            <a:ext cx="1886253" cy="6387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3577B9DD-3989-412F-B3B8-2B27824BAF22}"/>
              </a:ext>
            </a:extLst>
          </p:cNvPr>
          <p:cNvSpPr/>
          <p:nvPr/>
        </p:nvSpPr>
        <p:spPr>
          <a:xfrm>
            <a:off x="1476135" y="3132207"/>
            <a:ext cx="894388" cy="54742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1BCA30B5-8D3F-470E-83F5-CC169AAC471C}"/>
              </a:ext>
            </a:extLst>
          </p:cNvPr>
          <p:cNvSpPr/>
          <p:nvPr/>
        </p:nvSpPr>
        <p:spPr>
          <a:xfrm>
            <a:off x="2370522" y="3132207"/>
            <a:ext cx="894388" cy="54742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2902AE58-158A-4E72-BC4B-4EF691C27F10}"/>
              </a:ext>
            </a:extLst>
          </p:cNvPr>
          <p:cNvSpPr/>
          <p:nvPr/>
        </p:nvSpPr>
        <p:spPr>
          <a:xfrm>
            <a:off x="1524872" y="3176969"/>
            <a:ext cx="398456" cy="4459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9CF7D8AD-22D1-4EE0-88FB-80372937045F}"/>
              </a:ext>
            </a:extLst>
          </p:cNvPr>
          <p:cNvSpPr/>
          <p:nvPr/>
        </p:nvSpPr>
        <p:spPr>
          <a:xfrm>
            <a:off x="1923328" y="3176969"/>
            <a:ext cx="398456" cy="4459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52DCE218-D58C-4E12-900D-BA6AAA9F849F}"/>
              </a:ext>
            </a:extLst>
          </p:cNvPr>
          <p:cNvSpPr/>
          <p:nvPr/>
        </p:nvSpPr>
        <p:spPr>
          <a:xfrm>
            <a:off x="2419260" y="3187446"/>
            <a:ext cx="398456" cy="4459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1DCD977A-D6E0-4CEC-B410-9772F7DEB20D}"/>
              </a:ext>
            </a:extLst>
          </p:cNvPr>
          <p:cNvSpPr/>
          <p:nvPr/>
        </p:nvSpPr>
        <p:spPr>
          <a:xfrm>
            <a:off x="2817715" y="3187446"/>
            <a:ext cx="398456" cy="4459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841ADFAE-0C90-472D-B15B-13D4AF979F42}"/>
              </a:ext>
            </a:extLst>
          </p:cNvPr>
          <p:cNvSpPr/>
          <p:nvPr/>
        </p:nvSpPr>
        <p:spPr>
          <a:xfrm>
            <a:off x="3362387" y="3129265"/>
            <a:ext cx="894388" cy="54742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AAAC1FCB-81C7-4A55-84A2-26CFC70E956F}"/>
              </a:ext>
            </a:extLst>
          </p:cNvPr>
          <p:cNvSpPr/>
          <p:nvPr/>
        </p:nvSpPr>
        <p:spPr>
          <a:xfrm>
            <a:off x="4256774" y="3129265"/>
            <a:ext cx="894388" cy="54742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E0F63D94-C0FD-4AF2-B7BA-937B80C8C9E7}"/>
              </a:ext>
            </a:extLst>
          </p:cNvPr>
          <p:cNvSpPr/>
          <p:nvPr/>
        </p:nvSpPr>
        <p:spPr>
          <a:xfrm>
            <a:off x="3411124" y="3174027"/>
            <a:ext cx="398456" cy="4459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C4AB24F-FD59-4981-8BF0-374A781DF29E}"/>
              </a:ext>
            </a:extLst>
          </p:cNvPr>
          <p:cNvSpPr/>
          <p:nvPr/>
        </p:nvSpPr>
        <p:spPr>
          <a:xfrm>
            <a:off x="3809580" y="3174027"/>
            <a:ext cx="398456" cy="4459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E28FF039-2FF6-445D-8D82-880D1F6B68C2}"/>
              </a:ext>
            </a:extLst>
          </p:cNvPr>
          <p:cNvSpPr/>
          <p:nvPr/>
        </p:nvSpPr>
        <p:spPr>
          <a:xfrm>
            <a:off x="4305512" y="3184504"/>
            <a:ext cx="398456" cy="4459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B770DD23-8681-471E-9AEA-8D801FEB35CA}"/>
              </a:ext>
            </a:extLst>
          </p:cNvPr>
          <p:cNvSpPr/>
          <p:nvPr/>
        </p:nvSpPr>
        <p:spPr>
          <a:xfrm>
            <a:off x="4703968" y="3184504"/>
            <a:ext cx="398456" cy="4459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7FD5035B-EA4D-4246-9E45-F94165AF4B7F}"/>
              </a:ext>
            </a:extLst>
          </p:cNvPr>
          <p:cNvSpPr/>
          <p:nvPr/>
        </p:nvSpPr>
        <p:spPr>
          <a:xfrm>
            <a:off x="5304436" y="3071792"/>
            <a:ext cx="1886253" cy="6387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98F8E8EB-3D8F-46EC-9A96-DB97D290D287}"/>
              </a:ext>
            </a:extLst>
          </p:cNvPr>
          <p:cNvSpPr/>
          <p:nvPr/>
        </p:nvSpPr>
        <p:spPr>
          <a:xfrm>
            <a:off x="7190688" y="3071792"/>
            <a:ext cx="1886253" cy="6387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E8BAC64B-B5BE-442A-A999-7F4C12EC8BB8}"/>
              </a:ext>
            </a:extLst>
          </p:cNvPr>
          <p:cNvSpPr/>
          <p:nvPr/>
        </p:nvSpPr>
        <p:spPr>
          <a:xfrm>
            <a:off x="5353175" y="3122712"/>
            <a:ext cx="894388" cy="54742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E5F65BE7-FC73-4239-B533-A35CB784F7C6}"/>
              </a:ext>
            </a:extLst>
          </p:cNvPr>
          <p:cNvSpPr/>
          <p:nvPr/>
        </p:nvSpPr>
        <p:spPr>
          <a:xfrm>
            <a:off x="6247562" y="3122712"/>
            <a:ext cx="894388" cy="54742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847AB044-F468-4590-8B54-3516ADF35547}"/>
              </a:ext>
            </a:extLst>
          </p:cNvPr>
          <p:cNvSpPr/>
          <p:nvPr/>
        </p:nvSpPr>
        <p:spPr>
          <a:xfrm>
            <a:off x="5401912" y="3167474"/>
            <a:ext cx="398456" cy="4459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8F8621FE-088D-4D4B-8907-5F07C148FC81}"/>
              </a:ext>
            </a:extLst>
          </p:cNvPr>
          <p:cNvSpPr/>
          <p:nvPr/>
        </p:nvSpPr>
        <p:spPr>
          <a:xfrm>
            <a:off x="5800368" y="3167474"/>
            <a:ext cx="398456" cy="4459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87FE7F84-B046-4D4B-88A9-EE5D88E4ED7C}"/>
              </a:ext>
            </a:extLst>
          </p:cNvPr>
          <p:cNvSpPr/>
          <p:nvPr/>
        </p:nvSpPr>
        <p:spPr>
          <a:xfrm>
            <a:off x="6296300" y="3177951"/>
            <a:ext cx="398456" cy="4459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3C52E9FF-4B3E-44CA-A20E-EB30E79FEFD6}"/>
              </a:ext>
            </a:extLst>
          </p:cNvPr>
          <p:cNvSpPr/>
          <p:nvPr/>
        </p:nvSpPr>
        <p:spPr>
          <a:xfrm>
            <a:off x="6694756" y="3177951"/>
            <a:ext cx="398456" cy="4459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E7BE8426-F468-40C2-8524-84F9A48CC839}"/>
              </a:ext>
            </a:extLst>
          </p:cNvPr>
          <p:cNvSpPr/>
          <p:nvPr/>
        </p:nvSpPr>
        <p:spPr>
          <a:xfrm>
            <a:off x="7239427" y="3119770"/>
            <a:ext cx="894388" cy="54742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8CE01973-7F19-4F8B-BE7D-B4650DF19CDF}"/>
              </a:ext>
            </a:extLst>
          </p:cNvPr>
          <p:cNvSpPr/>
          <p:nvPr/>
        </p:nvSpPr>
        <p:spPr>
          <a:xfrm>
            <a:off x="8133814" y="3119770"/>
            <a:ext cx="894388" cy="54742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0C6A5C92-EB79-4652-A68B-F2D13D42E7E1}"/>
              </a:ext>
            </a:extLst>
          </p:cNvPr>
          <p:cNvSpPr/>
          <p:nvPr/>
        </p:nvSpPr>
        <p:spPr>
          <a:xfrm>
            <a:off x="7288164" y="3164532"/>
            <a:ext cx="398456" cy="4459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06C2DEAD-80E7-4BD5-9733-BA2FBDF3A5D0}"/>
              </a:ext>
            </a:extLst>
          </p:cNvPr>
          <p:cNvSpPr/>
          <p:nvPr/>
        </p:nvSpPr>
        <p:spPr>
          <a:xfrm>
            <a:off x="7686620" y="3164532"/>
            <a:ext cx="398456" cy="4459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D060A341-8FF2-4938-89E2-E83700FF97B8}"/>
              </a:ext>
            </a:extLst>
          </p:cNvPr>
          <p:cNvSpPr/>
          <p:nvPr/>
        </p:nvSpPr>
        <p:spPr>
          <a:xfrm>
            <a:off x="8182552" y="3175009"/>
            <a:ext cx="398456" cy="4459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C8A06161-5BD4-4F0F-AA44-B65F7830774E}"/>
              </a:ext>
            </a:extLst>
          </p:cNvPr>
          <p:cNvSpPr/>
          <p:nvPr/>
        </p:nvSpPr>
        <p:spPr>
          <a:xfrm>
            <a:off x="8581008" y="3175009"/>
            <a:ext cx="398456" cy="4459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C209770E-96BC-46C8-B280-811D992525B5}"/>
              </a:ext>
            </a:extLst>
          </p:cNvPr>
          <p:cNvSpPr/>
          <p:nvPr/>
        </p:nvSpPr>
        <p:spPr>
          <a:xfrm>
            <a:off x="1299560" y="3902048"/>
            <a:ext cx="7907907" cy="8355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0E1E8A97-C443-4303-8AF1-751FEC324683}"/>
              </a:ext>
            </a:extLst>
          </p:cNvPr>
          <p:cNvSpPr/>
          <p:nvPr/>
        </p:nvSpPr>
        <p:spPr>
          <a:xfrm>
            <a:off x="1364544" y="3952180"/>
            <a:ext cx="3884096" cy="7366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073A0B25-F863-401E-93CF-85ABAAD7CDD2}"/>
              </a:ext>
            </a:extLst>
          </p:cNvPr>
          <p:cNvSpPr/>
          <p:nvPr/>
        </p:nvSpPr>
        <p:spPr>
          <a:xfrm>
            <a:off x="5248640" y="3952180"/>
            <a:ext cx="3884096" cy="7366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48FFB9B9-1069-4EE2-BAC9-1E1390FEEB8D}"/>
              </a:ext>
            </a:extLst>
          </p:cNvPr>
          <p:cNvSpPr/>
          <p:nvPr/>
        </p:nvSpPr>
        <p:spPr>
          <a:xfrm>
            <a:off x="1427396" y="4004237"/>
            <a:ext cx="1886253" cy="6387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E65001B1-A884-49D4-843D-0D7F77AF4025}"/>
              </a:ext>
            </a:extLst>
          </p:cNvPr>
          <p:cNvSpPr/>
          <p:nvPr/>
        </p:nvSpPr>
        <p:spPr>
          <a:xfrm>
            <a:off x="3313648" y="4004237"/>
            <a:ext cx="1886253" cy="6387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522174C5-35B4-4CF7-B07B-43B9591898E3}"/>
              </a:ext>
            </a:extLst>
          </p:cNvPr>
          <p:cNvSpPr/>
          <p:nvPr/>
        </p:nvSpPr>
        <p:spPr>
          <a:xfrm>
            <a:off x="1476135" y="4055157"/>
            <a:ext cx="894388" cy="54742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D0D67179-84F1-4F08-9995-B1049E7F630C}"/>
              </a:ext>
            </a:extLst>
          </p:cNvPr>
          <p:cNvSpPr/>
          <p:nvPr/>
        </p:nvSpPr>
        <p:spPr>
          <a:xfrm>
            <a:off x="2370522" y="4055157"/>
            <a:ext cx="894388" cy="54742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AD6BD162-3B14-4622-AA0E-DAAC31501670}"/>
              </a:ext>
            </a:extLst>
          </p:cNvPr>
          <p:cNvSpPr/>
          <p:nvPr/>
        </p:nvSpPr>
        <p:spPr>
          <a:xfrm>
            <a:off x="1524872" y="4099919"/>
            <a:ext cx="398456" cy="4459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0045F8BA-21FF-43CC-958C-EAF83B34DFC3}"/>
              </a:ext>
            </a:extLst>
          </p:cNvPr>
          <p:cNvSpPr/>
          <p:nvPr/>
        </p:nvSpPr>
        <p:spPr>
          <a:xfrm>
            <a:off x="1923328" y="4099919"/>
            <a:ext cx="398456" cy="4459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9C095508-DEAE-4BEA-92C5-4C1576D86F8E}"/>
              </a:ext>
            </a:extLst>
          </p:cNvPr>
          <p:cNvSpPr/>
          <p:nvPr/>
        </p:nvSpPr>
        <p:spPr>
          <a:xfrm>
            <a:off x="2419260" y="4110396"/>
            <a:ext cx="398456" cy="4459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F7AC2A01-F1F6-4455-B2B8-EF3C39FC9772}"/>
              </a:ext>
            </a:extLst>
          </p:cNvPr>
          <p:cNvSpPr/>
          <p:nvPr/>
        </p:nvSpPr>
        <p:spPr>
          <a:xfrm>
            <a:off x="2817715" y="4110396"/>
            <a:ext cx="398456" cy="4459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B75DE80A-2054-44BD-978C-4549530422FA}"/>
              </a:ext>
            </a:extLst>
          </p:cNvPr>
          <p:cNvSpPr/>
          <p:nvPr/>
        </p:nvSpPr>
        <p:spPr>
          <a:xfrm>
            <a:off x="3362387" y="4052215"/>
            <a:ext cx="894388" cy="54742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BA408EB1-3B3A-4415-B834-0ADC572C5EF6}"/>
              </a:ext>
            </a:extLst>
          </p:cNvPr>
          <p:cNvSpPr/>
          <p:nvPr/>
        </p:nvSpPr>
        <p:spPr>
          <a:xfrm>
            <a:off x="4256774" y="4052215"/>
            <a:ext cx="894388" cy="54742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38F2019A-ED4E-416D-A638-F1CDA58E5E72}"/>
              </a:ext>
            </a:extLst>
          </p:cNvPr>
          <p:cNvSpPr/>
          <p:nvPr/>
        </p:nvSpPr>
        <p:spPr>
          <a:xfrm>
            <a:off x="3411124" y="4096977"/>
            <a:ext cx="398456" cy="4459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54C9FBF5-DFA0-41A6-BB5E-BC37AF13FAEE}"/>
              </a:ext>
            </a:extLst>
          </p:cNvPr>
          <p:cNvSpPr/>
          <p:nvPr/>
        </p:nvSpPr>
        <p:spPr>
          <a:xfrm>
            <a:off x="3809580" y="4096977"/>
            <a:ext cx="398456" cy="4459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2F628796-510A-48A6-8B86-50BD8100097E}"/>
              </a:ext>
            </a:extLst>
          </p:cNvPr>
          <p:cNvSpPr/>
          <p:nvPr/>
        </p:nvSpPr>
        <p:spPr>
          <a:xfrm>
            <a:off x="4305512" y="4107454"/>
            <a:ext cx="398456" cy="4459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99BD67FC-59CB-4908-A6A8-05B108B4A309}"/>
              </a:ext>
            </a:extLst>
          </p:cNvPr>
          <p:cNvSpPr/>
          <p:nvPr/>
        </p:nvSpPr>
        <p:spPr>
          <a:xfrm>
            <a:off x="4703968" y="4107454"/>
            <a:ext cx="398456" cy="4459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51BADB81-0C1E-4E99-B88A-824F1CD1BC2B}"/>
              </a:ext>
            </a:extLst>
          </p:cNvPr>
          <p:cNvSpPr/>
          <p:nvPr/>
        </p:nvSpPr>
        <p:spPr>
          <a:xfrm>
            <a:off x="5304436" y="3994742"/>
            <a:ext cx="1886253" cy="6387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1375435F-BE70-4DEF-B039-D895FCB0A5FC}"/>
              </a:ext>
            </a:extLst>
          </p:cNvPr>
          <p:cNvSpPr/>
          <p:nvPr/>
        </p:nvSpPr>
        <p:spPr>
          <a:xfrm>
            <a:off x="7190688" y="3994742"/>
            <a:ext cx="1886253" cy="6387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07D03C63-A4CD-4030-B8AB-A840300D3D7E}"/>
              </a:ext>
            </a:extLst>
          </p:cNvPr>
          <p:cNvSpPr/>
          <p:nvPr/>
        </p:nvSpPr>
        <p:spPr>
          <a:xfrm>
            <a:off x="5353175" y="4045662"/>
            <a:ext cx="894388" cy="54742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4A12F546-3964-45AB-8D97-E3A38CFA10AC}"/>
              </a:ext>
            </a:extLst>
          </p:cNvPr>
          <p:cNvSpPr/>
          <p:nvPr/>
        </p:nvSpPr>
        <p:spPr>
          <a:xfrm>
            <a:off x="6247562" y="4045662"/>
            <a:ext cx="894388" cy="54742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C18F80C6-DF35-4D0F-85A0-7F7732537C67}"/>
              </a:ext>
            </a:extLst>
          </p:cNvPr>
          <p:cNvSpPr/>
          <p:nvPr/>
        </p:nvSpPr>
        <p:spPr>
          <a:xfrm>
            <a:off x="5401912" y="4090424"/>
            <a:ext cx="398456" cy="4459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A8BC9E6E-6747-4245-BF1B-F03D18D24C4D}"/>
              </a:ext>
            </a:extLst>
          </p:cNvPr>
          <p:cNvSpPr/>
          <p:nvPr/>
        </p:nvSpPr>
        <p:spPr>
          <a:xfrm>
            <a:off x="5800368" y="4090424"/>
            <a:ext cx="398456" cy="4459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BB99394E-AD8C-4A4E-A16D-9CFDDBA8A95E}"/>
              </a:ext>
            </a:extLst>
          </p:cNvPr>
          <p:cNvSpPr/>
          <p:nvPr/>
        </p:nvSpPr>
        <p:spPr>
          <a:xfrm>
            <a:off x="6296300" y="4100901"/>
            <a:ext cx="398456" cy="4459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E5F09254-E24F-4DBE-AF20-F27F70F81A4E}"/>
              </a:ext>
            </a:extLst>
          </p:cNvPr>
          <p:cNvSpPr/>
          <p:nvPr/>
        </p:nvSpPr>
        <p:spPr>
          <a:xfrm>
            <a:off x="6694756" y="4100901"/>
            <a:ext cx="398456" cy="4459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087A14C2-A79E-4E8D-B78E-2ED71C7A66C6}"/>
              </a:ext>
            </a:extLst>
          </p:cNvPr>
          <p:cNvSpPr/>
          <p:nvPr/>
        </p:nvSpPr>
        <p:spPr>
          <a:xfrm>
            <a:off x="7239427" y="4042720"/>
            <a:ext cx="894388" cy="54742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7D536A33-BDD6-4B9B-8C68-5CE1CD0D7077}"/>
              </a:ext>
            </a:extLst>
          </p:cNvPr>
          <p:cNvSpPr/>
          <p:nvPr/>
        </p:nvSpPr>
        <p:spPr>
          <a:xfrm>
            <a:off x="8133814" y="4042720"/>
            <a:ext cx="894388" cy="54742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518F93EF-6C97-499F-91C2-04F3E300133E}"/>
              </a:ext>
            </a:extLst>
          </p:cNvPr>
          <p:cNvSpPr/>
          <p:nvPr/>
        </p:nvSpPr>
        <p:spPr>
          <a:xfrm>
            <a:off x="7288164" y="4087482"/>
            <a:ext cx="398456" cy="4459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90AA4EEF-6E9F-4C01-A26D-F940BA1A8BEB}"/>
              </a:ext>
            </a:extLst>
          </p:cNvPr>
          <p:cNvSpPr/>
          <p:nvPr/>
        </p:nvSpPr>
        <p:spPr>
          <a:xfrm>
            <a:off x="7686620" y="4087482"/>
            <a:ext cx="398456" cy="4459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E6202EDC-02AA-4AE8-89C0-1090AAB111CB}"/>
              </a:ext>
            </a:extLst>
          </p:cNvPr>
          <p:cNvSpPr/>
          <p:nvPr/>
        </p:nvSpPr>
        <p:spPr>
          <a:xfrm>
            <a:off x="8182552" y="4097959"/>
            <a:ext cx="398456" cy="4459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8DBC99D7-3218-4F9B-993C-68840BCFCBEB}"/>
              </a:ext>
            </a:extLst>
          </p:cNvPr>
          <p:cNvSpPr/>
          <p:nvPr/>
        </p:nvSpPr>
        <p:spPr>
          <a:xfrm>
            <a:off x="8581008" y="4097959"/>
            <a:ext cx="398456" cy="4459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17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D6A85B7B-13A1-4DEA-8663-B24FE08168D4}"/>
              </a:ext>
            </a:extLst>
          </p:cNvPr>
          <p:cNvSpPr txBox="1"/>
          <p:nvPr/>
        </p:nvSpPr>
        <p:spPr>
          <a:xfrm>
            <a:off x="1933283" y="811163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,3,3)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C1AE0CD1-B664-4482-AD29-6D514C18D09B}"/>
              </a:ext>
            </a:extLst>
          </p:cNvPr>
          <p:cNvSpPr/>
          <p:nvPr/>
        </p:nvSpPr>
        <p:spPr>
          <a:xfrm>
            <a:off x="6480720" y="120557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9430A97C-45C2-441A-A7CC-A333CA85ABCA}"/>
              </a:ext>
            </a:extLst>
          </p:cNvPr>
          <p:cNvSpPr/>
          <p:nvPr/>
        </p:nvSpPr>
        <p:spPr>
          <a:xfrm>
            <a:off x="6827961" y="120557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3FC1A607-5C62-424E-901A-C585B1C4A9EA}"/>
              </a:ext>
            </a:extLst>
          </p:cNvPr>
          <p:cNvSpPr/>
          <p:nvPr/>
        </p:nvSpPr>
        <p:spPr>
          <a:xfrm>
            <a:off x="6480720" y="1552814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4F347D9F-B418-432D-96C3-4BF4F5A7DE32}"/>
              </a:ext>
            </a:extLst>
          </p:cNvPr>
          <p:cNvSpPr/>
          <p:nvPr/>
        </p:nvSpPr>
        <p:spPr>
          <a:xfrm>
            <a:off x="6827961" y="1552814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7B84D236-1D3E-4C23-8709-2E25FDBCF092}"/>
              </a:ext>
            </a:extLst>
          </p:cNvPr>
          <p:cNvSpPr txBox="1"/>
          <p:nvPr/>
        </p:nvSpPr>
        <p:spPr>
          <a:xfrm>
            <a:off x="4047822" y="828404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3399FF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,2,2)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E0DC6F23-F62B-4794-8321-DC38DFA22D95}"/>
              </a:ext>
            </a:extLst>
          </p:cNvPr>
          <p:cNvSpPr txBox="1"/>
          <p:nvPr/>
        </p:nvSpPr>
        <p:spPr>
          <a:xfrm>
            <a:off x="6304428" y="838921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3399FF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,2,2)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2C5EF0C7-395C-4630-9309-6C10A9219461}"/>
              </a:ext>
            </a:extLst>
          </p:cNvPr>
          <p:cNvSpPr/>
          <p:nvPr/>
        </p:nvSpPr>
        <p:spPr>
          <a:xfrm>
            <a:off x="1265370" y="121118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BB848301-33C3-49FE-9E27-148B41060C2A}"/>
              </a:ext>
            </a:extLst>
          </p:cNvPr>
          <p:cNvSpPr/>
          <p:nvPr/>
        </p:nvSpPr>
        <p:spPr>
          <a:xfrm>
            <a:off x="1612611" y="121118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5D1DCEE9-021F-45EA-92B9-1055BA819D2A}"/>
              </a:ext>
            </a:extLst>
          </p:cNvPr>
          <p:cNvSpPr/>
          <p:nvPr/>
        </p:nvSpPr>
        <p:spPr>
          <a:xfrm>
            <a:off x="1959852" y="121118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937E61FE-A4A4-497D-AB41-AF3F6B7BA909}"/>
              </a:ext>
            </a:extLst>
          </p:cNvPr>
          <p:cNvSpPr/>
          <p:nvPr/>
        </p:nvSpPr>
        <p:spPr>
          <a:xfrm>
            <a:off x="1265370" y="155842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E943BF40-9C2F-4769-9CB5-9D218B043DDD}"/>
              </a:ext>
            </a:extLst>
          </p:cNvPr>
          <p:cNvSpPr/>
          <p:nvPr/>
        </p:nvSpPr>
        <p:spPr>
          <a:xfrm>
            <a:off x="1612611" y="155842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A8C5585B-4C28-4436-9B46-FC959635AFE6}"/>
              </a:ext>
            </a:extLst>
          </p:cNvPr>
          <p:cNvSpPr/>
          <p:nvPr/>
        </p:nvSpPr>
        <p:spPr>
          <a:xfrm>
            <a:off x="1959852" y="155842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A0914F3A-5FA9-48BD-8CD4-D9207748461A}"/>
              </a:ext>
            </a:extLst>
          </p:cNvPr>
          <p:cNvSpPr/>
          <p:nvPr/>
        </p:nvSpPr>
        <p:spPr>
          <a:xfrm>
            <a:off x="1265370" y="190566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5A512F2A-013A-4919-ABAA-6A28C79E3B59}"/>
              </a:ext>
            </a:extLst>
          </p:cNvPr>
          <p:cNvSpPr/>
          <p:nvPr/>
        </p:nvSpPr>
        <p:spPr>
          <a:xfrm>
            <a:off x="1612611" y="190566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523012BA-E8C3-41F6-A260-CFF544FBFB26}"/>
              </a:ext>
            </a:extLst>
          </p:cNvPr>
          <p:cNvSpPr/>
          <p:nvPr/>
        </p:nvSpPr>
        <p:spPr>
          <a:xfrm>
            <a:off x="1959852" y="190566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42" name="그룹 241">
            <a:extLst>
              <a:ext uri="{FF2B5EF4-FFF2-40B4-BE49-F238E27FC236}">
                <a16:creationId xmlns:a16="http://schemas.microsoft.com/office/drawing/2014/main" id="{313A1E8D-2F70-4AC5-9C9A-6BCF581C6630}"/>
              </a:ext>
            </a:extLst>
          </p:cNvPr>
          <p:cNvGrpSpPr/>
          <p:nvPr/>
        </p:nvGrpSpPr>
        <p:grpSpPr>
          <a:xfrm>
            <a:off x="1265370" y="1205573"/>
            <a:ext cx="694482" cy="694482"/>
            <a:chOff x="6898511" y="2734964"/>
            <a:chExt cx="694482" cy="694482"/>
          </a:xfrm>
        </p:grpSpPr>
        <p:sp>
          <p:nvSpPr>
            <p:cNvPr id="244" name="직사각형 243">
              <a:extLst>
                <a:ext uri="{FF2B5EF4-FFF2-40B4-BE49-F238E27FC236}">
                  <a16:creationId xmlns:a16="http://schemas.microsoft.com/office/drawing/2014/main" id="{B789511C-2610-4119-8D39-61CC78561763}"/>
                </a:ext>
              </a:extLst>
            </p:cNvPr>
            <p:cNvSpPr/>
            <p:nvPr/>
          </p:nvSpPr>
          <p:spPr>
            <a:xfrm>
              <a:off x="6898511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5" name="직사각형 244">
              <a:extLst>
                <a:ext uri="{FF2B5EF4-FFF2-40B4-BE49-F238E27FC236}">
                  <a16:creationId xmlns:a16="http://schemas.microsoft.com/office/drawing/2014/main" id="{5A19FD52-9EC6-489C-8662-31A35BA91840}"/>
                </a:ext>
              </a:extLst>
            </p:cNvPr>
            <p:cNvSpPr/>
            <p:nvPr/>
          </p:nvSpPr>
          <p:spPr>
            <a:xfrm>
              <a:off x="7245752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id="{1C54D775-CFE3-46BC-8177-E75E974426E8}"/>
                </a:ext>
              </a:extLst>
            </p:cNvPr>
            <p:cNvSpPr/>
            <p:nvPr/>
          </p:nvSpPr>
          <p:spPr>
            <a:xfrm>
              <a:off x="6898511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8" name="직사각형 247">
              <a:extLst>
                <a:ext uri="{FF2B5EF4-FFF2-40B4-BE49-F238E27FC236}">
                  <a16:creationId xmlns:a16="http://schemas.microsoft.com/office/drawing/2014/main" id="{31B45D42-3133-4F8D-946D-58253958D29F}"/>
                </a:ext>
              </a:extLst>
            </p:cNvPr>
            <p:cNvSpPr/>
            <p:nvPr/>
          </p:nvSpPr>
          <p:spPr>
            <a:xfrm>
              <a:off x="7245752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C9856641-BF03-4764-AC4C-2F1795D0819F}"/>
              </a:ext>
            </a:extLst>
          </p:cNvPr>
          <p:cNvSpPr/>
          <p:nvPr/>
        </p:nvSpPr>
        <p:spPr>
          <a:xfrm>
            <a:off x="2459928" y="120557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BA78046B-33BB-40D4-829C-958DF9FA1CC2}"/>
              </a:ext>
            </a:extLst>
          </p:cNvPr>
          <p:cNvSpPr/>
          <p:nvPr/>
        </p:nvSpPr>
        <p:spPr>
          <a:xfrm>
            <a:off x="2807169" y="120557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C5C8F9A7-EA79-4A9E-B38B-308E5BCB4E37}"/>
              </a:ext>
            </a:extLst>
          </p:cNvPr>
          <p:cNvSpPr/>
          <p:nvPr/>
        </p:nvSpPr>
        <p:spPr>
          <a:xfrm>
            <a:off x="3154410" y="120557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B2D3F8B9-C593-4F14-A564-A8F2BED3852A}"/>
              </a:ext>
            </a:extLst>
          </p:cNvPr>
          <p:cNvSpPr/>
          <p:nvPr/>
        </p:nvSpPr>
        <p:spPr>
          <a:xfrm>
            <a:off x="2459928" y="1552814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4D079FA9-2AFD-4BEC-A4E0-666F4BA656EB}"/>
              </a:ext>
            </a:extLst>
          </p:cNvPr>
          <p:cNvSpPr/>
          <p:nvPr/>
        </p:nvSpPr>
        <p:spPr>
          <a:xfrm>
            <a:off x="2807169" y="1552814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D5FF7789-A2DC-4CE6-8FEC-12F2B406DDB9}"/>
              </a:ext>
            </a:extLst>
          </p:cNvPr>
          <p:cNvSpPr/>
          <p:nvPr/>
        </p:nvSpPr>
        <p:spPr>
          <a:xfrm>
            <a:off x="3154410" y="1552814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484AC0A2-BBC3-4466-8390-31C3CECC798F}"/>
              </a:ext>
            </a:extLst>
          </p:cNvPr>
          <p:cNvSpPr/>
          <p:nvPr/>
        </p:nvSpPr>
        <p:spPr>
          <a:xfrm>
            <a:off x="2459928" y="1900055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B9C64875-86FE-4EDF-9D65-7DACB3CEF662}"/>
              </a:ext>
            </a:extLst>
          </p:cNvPr>
          <p:cNvSpPr/>
          <p:nvPr/>
        </p:nvSpPr>
        <p:spPr>
          <a:xfrm>
            <a:off x="2807169" y="1900055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8D0B78CE-3CB0-4CEE-B819-FDB48F50EE2B}"/>
              </a:ext>
            </a:extLst>
          </p:cNvPr>
          <p:cNvSpPr/>
          <p:nvPr/>
        </p:nvSpPr>
        <p:spPr>
          <a:xfrm>
            <a:off x="3154410" y="1900055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17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67" name="그룹 266">
            <a:extLst>
              <a:ext uri="{FF2B5EF4-FFF2-40B4-BE49-F238E27FC236}">
                <a16:creationId xmlns:a16="http://schemas.microsoft.com/office/drawing/2014/main" id="{381C7E07-48EC-40F9-9F0F-8C6CE398915A}"/>
              </a:ext>
            </a:extLst>
          </p:cNvPr>
          <p:cNvGrpSpPr/>
          <p:nvPr/>
        </p:nvGrpSpPr>
        <p:grpSpPr>
          <a:xfrm>
            <a:off x="2459928" y="1201957"/>
            <a:ext cx="694482" cy="694482"/>
            <a:chOff x="6898511" y="2734964"/>
            <a:chExt cx="694482" cy="694482"/>
          </a:xfrm>
        </p:grpSpPr>
        <p:sp>
          <p:nvSpPr>
            <p:cNvPr id="268" name="직사각형 267">
              <a:extLst>
                <a:ext uri="{FF2B5EF4-FFF2-40B4-BE49-F238E27FC236}">
                  <a16:creationId xmlns:a16="http://schemas.microsoft.com/office/drawing/2014/main" id="{70E1C022-C867-404C-A1EB-E89010A374C0}"/>
                </a:ext>
              </a:extLst>
            </p:cNvPr>
            <p:cNvSpPr/>
            <p:nvPr/>
          </p:nvSpPr>
          <p:spPr>
            <a:xfrm>
              <a:off x="6898511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id="{42CB951C-B950-430C-880A-B84FFE74F0CE}"/>
                </a:ext>
              </a:extLst>
            </p:cNvPr>
            <p:cNvSpPr/>
            <p:nvPr/>
          </p:nvSpPr>
          <p:spPr>
            <a:xfrm>
              <a:off x="7245752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0" name="직사각형 269">
              <a:extLst>
                <a:ext uri="{FF2B5EF4-FFF2-40B4-BE49-F238E27FC236}">
                  <a16:creationId xmlns:a16="http://schemas.microsoft.com/office/drawing/2014/main" id="{0CA49402-BF5C-4736-BD82-9E235D298120}"/>
                </a:ext>
              </a:extLst>
            </p:cNvPr>
            <p:cNvSpPr/>
            <p:nvPr/>
          </p:nvSpPr>
          <p:spPr>
            <a:xfrm>
              <a:off x="6898511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1" name="직사각형 270">
              <a:extLst>
                <a:ext uri="{FF2B5EF4-FFF2-40B4-BE49-F238E27FC236}">
                  <a16:creationId xmlns:a16="http://schemas.microsoft.com/office/drawing/2014/main" id="{30C24CF8-2353-4025-9784-BEB3068B509D}"/>
                </a:ext>
              </a:extLst>
            </p:cNvPr>
            <p:cNvSpPr/>
            <p:nvPr/>
          </p:nvSpPr>
          <p:spPr>
            <a:xfrm>
              <a:off x="7245752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72" name="직사각형 271">
            <a:extLst>
              <a:ext uri="{FF2B5EF4-FFF2-40B4-BE49-F238E27FC236}">
                <a16:creationId xmlns:a16="http://schemas.microsoft.com/office/drawing/2014/main" id="{13CAFB76-F9E2-411B-8890-8745B4CE0AF2}"/>
              </a:ext>
            </a:extLst>
          </p:cNvPr>
          <p:cNvSpPr/>
          <p:nvPr/>
        </p:nvSpPr>
        <p:spPr>
          <a:xfrm>
            <a:off x="4117224" y="117176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ED96C8CB-FDD8-45E3-9FC8-AB9BAC7AACB6}"/>
              </a:ext>
            </a:extLst>
          </p:cNvPr>
          <p:cNvSpPr/>
          <p:nvPr/>
        </p:nvSpPr>
        <p:spPr>
          <a:xfrm>
            <a:off x="4464465" y="117176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CB3F0C75-3F89-4E14-88FF-2049DEA24D19}"/>
              </a:ext>
            </a:extLst>
          </p:cNvPr>
          <p:cNvSpPr/>
          <p:nvPr/>
        </p:nvSpPr>
        <p:spPr>
          <a:xfrm>
            <a:off x="4117224" y="1519004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5" name="직사각형 274">
            <a:extLst>
              <a:ext uri="{FF2B5EF4-FFF2-40B4-BE49-F238E27FC236}">
                <a16:creationId xmlns:a16="http://schemas.microsoft.com/office/drawing/2014/main" id="{B05AD5E2-2576-474D-AF15-120DEC9C9713}"/>
              </a:ext>
            </a:extLst>
          </p:cNvPr>
          <p:cNvSpPr/>
          <p:nvPr/>
        </p:nvSpPr>
        <p:spPr>
          <a:xfrm>
            <a:off x="4464465" y="1519004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EC153DBE-B1FD-4F4C-82B8-7BD4DBF1FF87}"/>
              </a:ext>
            </a:extLst>
          </p:cNvPr>
          <p:cNvSpPr/>
          <p:nvPr/>
        </p:nvSpPr>
        <p:spPr>
          <a:xfrm>
            <a:off x="4863585" y="117081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850D0589-13BC-40CB-B89A-EEFA55D9BBCF}"/>
              </a:ext>
            </a:extLst>
          </p:cNvPr>
          <p:cNvSpPr/>
          <p:nvPr/>
        </p:nvSpPr>
        <p:spPr>
          <a:xfrm>
            <a:off x="5210826" y="117081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8" name="직사각형 277">
            <a:extLst>
              <a:ext uri="{FF2B5EF4-FFF2-40B4-BE49-F238E27FC236}">
                <a16:creationId xmlns:a16="http://schemas.microsoft.com/office/drawing/2014/main" id="{D8C75D66-71D2-4405-AEBE-6AA53372C453}"/>
              </a:ext>
            </a:extLst>
          </p:cNvPr>
          <p:cNvSpPr/>
          <p:nvPr/>
        </p:nvSpPr>
        <p:spPr>
          <a:xfrm>
            <a:off x="4863585" y="151805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9" name="직사각형 278">
            <a:extLst>
              <a:ext uri="{FF2B5EF4-FFF2-40B4-BE49-F238E27FC236}">
                <a16:creationId xmlns:a16="http://schemas.microsoft.com/office/drawing/2014/main" id="{8BC1E55D-BE55-430F-9136-76845728E7EF}"/>
              </a:ext>
            </a:extLst>
          </p:cNvPr>
          <p:cNvSpPr/>
          <p:nvPr/>
        </p:nvSpPr>
        <p:spPr>
          <a:xfrm>
            <a:off x="5210826" y="151805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0" name="직사각형 279">
            <a:extLst>
              <a:ext uri="{FF2B5EF4-FFF2-40B4-BE49-F238E27FC236}">
                <a16:creationId xmlns:a16="http://schemas.microsoft.com/office/drawing/2014/main" id="{00E9A70B-7272-49B8-A0E5-E36367D5ACB9}"/>
              </a:ext>
            </a:extLst>
          </p:cNvPr>
          <p:cNvSpPr/>
          <p:nvPr/>
        </p:nvSpPr>
        <p:spPr>
          <a:xfrm>
            <a:off x="3878618" y="5343934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1" name="직사각형 280">
            <a:extLst>
              <a:ext uri="{FF2B5EF4-FFF2-40B4-BE49-F238E27FC236}">
                <a16:creationId xmlns:a16="http://schemas.microsoft.com/office/drawing/2014/main" id="{7D2ACEFC-5EE7-462F-B323-2385DED8424C}"/>
              </a:ext>
            </a:extLst>
          </p:cNvPr>
          <p:cNvSpPr/>
          <p:nvPr/>
        </p:nvSpPr>
        <p:spPr>
          <a:xfrm>
            <a:off x="4225859" y="5343934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2" name="직사각형 281">
            <a:extLst>
              <a:ext uri="{FF2B5EF4-FFF2-40B4-BE49-F238E27FC236}">
                <a16:creationId xmlns:a16="http://schemas.microsoft.com/office/drawing/2014/main" id="{FA5E5EF6-75F1-4B21-85D5-0A9CF299A667}"/>
              </a:ext>
            </a:extLst>
          </p:cNvPr>
          <p:cNvSpPr/>
          <p:nvPr/>
        </p:nvSpPr>
        <p:spPr>
          <a:xfrm>
            <a:off x="4573100" y="5343934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3" name="직사각형 282">
            <a:extLst>
              <a:ext uri="{FF2B5EF4-FFF2-40B4-BE49-F238E27FC236}">
                <a16:creationId xmlns:a16="http://schemas.microsoft.com/office/drawing/2014/main" id="{C6D5519E-CDEE-4D52-9EC6-47291C4D7FD4}"/>
              </a:ext>
            </a:extLst>
          </p:cNvPr>
          <p:cNvSpPr/>
          <p:nvPr/>
        </p:nvSpPr>
        <p:spPr>
          <a:xfrm>
            <a:off x="4920341" y="5343934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4" name="직사각형 283">
            <a:extLst>
              <a:ext uri="{FF2B5EF4-FFF2-40B4-BE49-F238E27FC236}">
                <a16:creationId xmlns:a16="http://schemas.microsoft.com/office/drawing/2014/main" id="{11AE6376-3DA2-4989-86F5-08E4ED9F5C48}"/>
              </a:ext>
            </a:extLst>
          </p:cNvPr>
          <p:cNvSpPr/>
          <p:nvPr/>
        </p:nvSpPr>
        <p:spPr>
          <a:xfrm>
            <a:off x="3878618" y="5683459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5" name="직사각형 284">
            <a:extLst>
              <a:ext uri="{FF2B5EF4-FFF2-40B4-BE49-F238E27FC236}">
                <a16:creationId xmlns:a16="http://schemas.microsoft.com/office/drawing/2014/main" id="{FD554FB1-CFBC-4C8A-9DF4-51C5ECD61B9B}"/>
              </a:ext>
            </a:extLst>
          </p:cNvPr>
          <p:cNvSpPr/>
          <p:nvPr/>
        </p:nvSpPr>
        <p:spPr>
          <a:xfrm>
            <a:off x="4225859" y="5683459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6" name="직사각형 285">
            <a:extLst>
              <a:ext uri="{FF2B5EF4-FFF2-40B4-BE49-F238E27FC236}">
                <a16:creationId xmlns:a16="http://schemas.microsoft.com/office/drawing/2014/main" id="{2B4B03DA-69C6-40C8-B593-59CE25DAD06E}"/>
              </a:ext>
            </a:extLst>
          </p:cNvPr>
          <p:cNvSpPr/>
          <p:nvPr/>
        </p:nvSpPr>
        <p:spPr>
          <a:xfrm>
            <a:off x="4573100" y="5683459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2BE4AB13-C8CF-45E0-8855-20D6C814AD00}"/>
              </a:ext>
            </a:extLst>
          </p:cNvPr>
          <p:cNvSpPr/>
          <p:nvPr/>
        </p:nvSpPr>
        <p:spPr>
          <a:xfrm>
            <a:off x="4920341" y="5683459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8" name="직사각형 287">
            <a:extLst>
              <a:ext uri="{FF2B5EF4-FFF2-40B4-BE49-F238E27FC236}">
                <a16:creationId xmlns:a16="http://schemas.microsoft.com/office/drawing/2014/main" id="{989066D2-8CC8-4396-A176-60A8F48B7EC4}"/>
              </a:ext>
            </a:extLst>
          </p:cNvPr>
          <p:cNvSpPr/>
          <p:nvPr/>
        </p:nvSpPr>
        <p:spPr>
          <a:xfrm>
            <a:off x="3878618" y="6022984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9" name="직사각형 288">
            <a:extLst>
              <a:ext uri="{FF2B5EF4-FFF2-40B4-BE49-F238E27FC236}">
                <a16:creationId xmlns:a16="http://schemas.microsoft.com/office/drawing/2014/main" id="{8B8422A5-98DE-4EB0-99A9-78A803C93006}"/>
              </a:ext>
            </a:extLst>
          </p:cNvPr>
          <p:cNvSpPr/>
          <p:nvPr/>
        </p:nvSpPr>
        <p:spPr>
          <a:xfrm>
            <a:off x="4225859" y="6022984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0" name="직사각형 289">
            <a:extLst>
              <a:ext uri="{FF2B5EF4-FFF2-40B4-BE49-F238E27FC236}">
                <a16:creationId xmlns:a16="http://schemas.microsoft.com/office/drawing/2014/main" id="{212DA279-55E3-47C1-B7B6-135FC5D48CF4}"/>
              </a:ext>
            </a:extLst>
          </p:cNvPr>
          <p:cNvSpPr/>
          <p:nvPr/>
        </p:nvSpPr>
        <p:spPr>
          <a:xfrm>
            <a:off x="4573100" y="6022984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1" name="직사각형 290">
            <a:extLst>
              <a:ext uri="{FF2B5EF4-FFF2-40B4-BE49-F238E27FC236}">
                <a16:creationId xmlns:a16="http://schemas.microsoft.com/office/drawing/2014/main" id="{F891FC26-F60B-4A3C-9F40-596BC6FD6A32}"/>
              </a:ext>
            </a:extLst>
          </p:cNvPr>
          <p:cNvSpPr/>
          <p:nvPr/>
        </p:nvSpPr>
        <p:spPr>
          <a:xfrm>
            <a:off x="4920341" y="6022984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2" name="직사각형 291">
            <a:extLst>
              <a:ext uri="{FF2B5EF4-FFF2-40B4-BE49-F238E27FC236}">
                <a16:creationId xmlns:a16="http://schemas.microsoft.com/office/drawing/2014/main" id="{2646F6EB-0C04-487B-A2A8-21FF5692179D}"/>
              </a:ext>
            </a:extLst>
          </p:cNvPr>
          <p:cNvSpPr/>
          <p:nvPr/>
        </p:nvSpPr>
        <p:spPr>
          <a:xfrm>
            <a:off x="3878618" y="6362509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8557D23E-1854-4F7A-A25E-E6BCECE5019F}"/>
              </a:ext>
            </a:extLst>
          </p:cNvPr>
          <p:cNvSpPr/>
          <p:nvPr/>
        </p:nvSpPr>
        <p:spPr>
          <a:xfrm>
            <a:off x="4225859" y="6362509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4" name="직사각형 293">
            <a:extLst>
              <a:ext uri="{FF2B5EF4-FFF2-40B4-BE49-F238E27FC236}">
                <a16:creationId xmlns:a16="http://schemas.microsoft.com/office/drawing/2014/main" id="{0699CA73-9AF6-4678-A97B-6A62C9912580}"/>
              </a:ext>
            </a:extLst>
          </p:cNvPr>
          <p:cNvSpPr/>
          <p:nvPr/>
        </p:nvSpPr>
        <p:spPr>
          <a:xfrm>
            <a:off x="4573100" y="6362509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5" name="직사각형 294">
            <a:extLst>
              <a:ext uri="{FF2B5EF4-FFF2-40B4-BE49-F238E27FC236}">
                <a16:creationId xmlns:a16="http://schemas.microsoft.com/office/drawing/2014/main" id="{F5146D16-B93C-4A56-8E22-A486C040C12C}"/>
              </a:ext>
            </a:extLst>
          </p:cNvPr>
          <p:cNvSpPr/>
          <p:nvPr/>
        </p:nvSpPr>
        <p:spPr>
          <a:xfrm>
            <a:off x="4920341" y="6362509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6" name="직사각형 295">
            <a:extLst>
              <a:ext uri="{FF2B5EF4-FFF2-40B4-BE49-F238E27FC236}">
                <a16:creationId xmlns:a16="http://schemas.microsoft.com/office/drawing/2014/main" id="{62A7B584-B0D4-49BD-AA82-46F7773A8C95}"/>
              </a:ext>
            </a:extLst>
          </p:cNvPr>
          <p:cNvSpPr/>
          <p:nvPr/>
        </p:nvSpPr>
        <p:spPr>
          <a:xfrm>
            <a:off x="5286875" y="5343934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7" name="직사각형 296">
            <a:extLst>
              <a:ext uri="{FF2B5EF4-FFF2-40B4-BE49-F238E27FC236}">
                <a16:creationId xmlns:a16="http://schemas.microsoft.com/office/drawing/2014/main" id="{82827E7C-7617-406D-AC16-EF14CE744927}"/>
              </a:ext>
            </a:extLst>
          </p:cNvPr>
          <p:cNvSpPr/>
          <p:nvPr/>
        </p:nvSpPr>
        <p:spPr>
          <a:xfrm>
            <a:off x="5634116" y="5343934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8" name="직사각형 297">
            <a:extLst>
              <a:ext uri="{FF2B5EF4-FFF2-40B4-BE49-F238E27FC236}">
                <a16:creationId xmlns:a16="http://schemas.microsoft.com/office/drawing/2014/main" id="{74AD229A-D2B3-4EC5-8374-0A75C47C8E45}"/>
              </a:ext>
            </a:extLst>
          </p:cNvPr>
          <p:cNvSpPr/>
          <p:nvPr/>
        </p:nvSpPr>
        <p:spPr>
          <a:xfrm>
            <a:off x="5981357" y="5343934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9" name="직사각형 298">
            <a:extLst>
              <a:ext uri="{FF2B5EF4-FFF2-40B4-BE49-F238E27FC236}">
                <a16:creationId xmlns:a16="http://schemas.microsoft.com/office/drawing/2014/main" id="{39C82A2F-4187-4207-A81E-482556DCAF35}"/>
              </a:ext>
            </a:extLst>
          </p:cNvPr>
          <p:cNvSpPr/>
          <p:nvPr/>
        </p:nvSpPr>
        <p:spPr>
          <a:xfrm>
            <a:off x="6328598" y="5343934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0" name="직사각형 299">
            <a:extLst>
              <a:ext uri="{FF2B5EF4-FFF2-40B4-BE49-F238E27FC236}">
                <a16:creationId xmlns:a16="http://schemas.microsoft.com/office/drawing/2014/main" id="{E9F5DC0E-74B8-46FA-AD68-5C0242D64F9B}"/>
              </a:ext>
            </a:extLst>
          </p:cNvPr>
          <p:cNvSpPr/>
          <p:nvPr/>
        </p:nvSpPr>
        <p:spPr>
          <a:xfrm>
            <a:off x="5286875" y="5683459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1" name="직사각형 300">
            <a:extLst>
              <a:ext uri="{FF2B5EF4-FFF2-40B4-BE49-F238E27FC236}">
                <a16:creationId xmlns:a16="http://schemas.microsoft.com/office/drawing/2014/main" id="{C8410287-D33F-4D66-B5ED-85282F940AB7}"/>
              </a:ext>
            </a:extLst>
          </p:cNvPr>
          <p:cNvSpPr/>
          <p:nvPr/>
        </p:nvSpPr>
        <p:spPr>
          <a:xfrm>
            <a:off x="5634116" y="5683459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2" name="직사각형 301">
            <a:extLst>
              <a:ext uri="{FF2B5EF4-FFF2-40B4-BE49-F238E27FC236}">
                <a16:creationId xmlns:a16="http://schemas.microsoft.com/office/drawing/2014/main" id="{4A6F300E-EE59-4444-93BF-5A4C066EB209}"/>
              </a:ext>
            </a:extLst>
          </p:cNvPr>
          <p:cNvSpPr/>
          <p:nvPr/>
        </p:nvSpPr>
        <p:spPr>
          <a:xfrm>
            <a:off x="5981357" y="5683459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3" name="직사각형 302">
            <a:extLst>
              <a:ext uri="{FF2B5EF4-FFF2-40B4-BE49-F238E27FC236}">
                <a16:creationId xmlns:a16="http://schemas.microsoft.com/office/drawing/2014/main" id="{DE4C5B4F-D3EF-4206-B8B9-DDD842C2E325}"/>
              </a:ext>
            </a:extLst>
          </p:cNvPr>
          <p:cNvSpPr/>
          <p:nvPr/>
        </p:nvSpPr>
        <p:spPr>
          <a:xfrm>
            <a:off x="6328598" y="5683459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4" name="직사각형 303">
            <a:extLst>
              <a:ext uri="{FF2B5EF4-FFF2-40B4-BE49-F238E27FC236}">
                <a16:creationId xmlns:a16="http://schemas.microsoft.com/office/drawing/2014/main" id="{16B59F78-300E-40CD-9DAD-4D657D31707B}"/>
              </a:ext>
            </a:extLst>
          </p:cNvPr>
          <p:cNvSpPr/>
          <p:nvPr/>
        </p:nvSpPr>
        <p:spPr>
          <a:xfrm>
            <a:off x="5286875" y="6022984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5" name="직사각형 304">
            <a:extLst>
              <a:ext uri="{FF2B5EF4-FFF2-40B4-BE49-F238E27FC236}">
                <a16:creationId xmlns:a16="http://schemas.microsoft.com/office/drawing/2014/main" id="{95D5A6F3-9F74-4376-95D9-31FA329817FD}"/>
              </a:ext>
            </a:extLst>
          </p:cNvPr>
          <p:cNvSpPr/>
          <p:nvPr/>
        </p:nvSpPr>
        <p:spPr>
          <a:xfrm>
            <a:off x="5634116" y="6022984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6" name="직사각형 305">
            <a:extLst>
              <a:ext uri="{FF2B5EF4-FFF2-40B4-BE49-F238E27FC236}">
                <a16:creationId xmlns:a16="http://schemas.microsoft.com/office/drawing/2014/main" id="{ADE660F7-A38F-4952-8D11-75E44628B8C9}"/>
              </a:ext>
            </a:extLst>
          </p:cNvPr>
          <p:cNvSpPr/>
          <p:nvPr/>
        </p:nvSpPr>
        <p:spPr>
          <a:xfrm>
            <a:off x="5981357" y="6022984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7" name="직사각형 306">
            <a:extLst>
              <a:ext uri="{FF2B5EF4-FFF2-40B4-BE49-F238E27FC236}">
                <a16:creationId xmlns:a16="http://schemas.microsoft.com/office/drawing/2014/main" id="{BE593508-D05A-4C00-AFD0-FC1CC9161551}"/>
              </a:ext>
            </a:extLst>
          </p:cNvPr>
          <p:cNvSpPr/>
          <p:nvPr/>
        </p:nvSpPr>
        <p:spPr>
          <a:xfrm>
            <a:off x="6328598" y="6022984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8" name="직사각형 307">
            <a:extLst>
              <a:ext uri="{FF2B5EF4-FFF2-40B4-BE49-F238E27FC236}">
                <a16:creationId xmlns:a16="http://schemas.microsoft.com/office/drawing/2014/main" id="{EEDE97D7-C8C9-42EF-8D72-1AA70418CDF1}"/>
              </a:ext>
            </a:extLst>
          </p:cNvPr>
          <p:cNvSpPr/>
          <p:nvPr/>
        </p:nvSpPr>
        <p:spPr>
          <a:xfrm>
            <a:off x="5286875" y="6362509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9" name="직사각형 308">
            <a:extLst>
              <a:ext uri="{FF2B5EF4-FFF2-40B4-BE49-F238E27FC236}">
                <a16:creationId xmlns:a16="http://schemas.microsoft.com/office/drawing/2014/main" id="{97F04EF6-3E18-4B4B-8FC3-C007345372DC}"/>
              </a:ext>
            </a:extLst>
          </p:cNvPr>
          <p:cNvSpPr/>
          <p:nvPr/>
        </p:nvSpPr>
        <p:spPr>
          <a:xfrm>
            <a:off x="5634116" y="6362509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0" name="직사각형 309">
            <a:extLst>
              <a:ext uri="{FF2B5EF4-FFF2-40B4-BE49-F238E27FC236}">
                <a16:creationId xmlns:a16="http://schemas.microsoft.com/office/drawing/2014/main" id="{D96F896E-40E3-45CD-8543-1F0425F4498C}"/>
              </a:ext>
            </a:extLst>
          </p:cNvPr>
          <p:cNvSpPr/>
          <p:nvPr/>
        </p:nvSpPr>
        <p:spPr>
          <a:xfrm>
            <a:off x="5981357" y="6362509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1" name="직사각형 310">
            <a:extLst>
              <a:ext uri="{FF2B5EF4-FFF2-40B4-BE49-F238E27FC236}">
                <a16:creationId xmlns:a16="http://schemas.microsoft.com/office/drawing/2014/main" id="{D709D7CE-76DA-4599-8E19-9EBE43E3DA04}"/>
              </a:ext>
            </a:extLst>
          </p:cNvPr>
          <p:cNvSpPr/>
          <p:nvPr/>
        </p:nvSpPr>
        <p:spPr>
          <a:xfrm>
            <a:off x="6328598" y="6362509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17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05902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합성곱</a:t>
            </a: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풀링 구현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합성곱 구현 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D6A85B7B-13A1-4DEA-8663-B24FE08168D4}"/>
              </a:ext>
            </a:extLst>
          </p:cNvPr>
          <p:cNvSpPr txBox="1"/>
          <p:nvPr/>
        </p:nvSpPr>
        <p:spPr>
          <a:xfrm>
            <a:off x="1933283" y="811163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,3,3)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C1AE0CD1-B664-4482-AD29-6D514C18D09B}"/>
              </a:ext>
            </a:extLst>
          </p:cNvPr>
          <p:cNvSpPr/>
          <p:nvPr/>
        </p:nvSpPr>
        <p:spPr>
          <a:xfrm>
            <a:off x="6480720" y="120557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9430A97C-45C2-441A-A7CC-A333CA85ABCA}"/>
              </a:ext>
            </a:extLst>
          </p:cNvPr>
          <p:cNvSpPr/>
          <p:nvPr/>
        </p:nvSpPr>
        <p:spPr>
          <a:xfrm>
            <a:off x="6827961" y="120557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3FC1A607-5C62-424E-901A-C585B1C4A9EA}"/>
              </a:ext>
            </a:extLst>
          </p:cNvPr>
          <p:cNvSpPr/>
          <p:nvPr/>
        </p:nvSpPr>
        <p:spPr>
          <a:xfrm>
            <a:off x="6480720" y="1552814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4F347D9F-B418-432D-96C3-4BF4F5A7DE32}"/>
              </a:ext>
            </a:extLst>
          </p:cNvPr>
          <p:cNvSpPr/>
          <p:nvPr/>
        </p:nvSpPr>
        <p:spPr>
          <a:xfrm>
            <a:off x="6827961" y="1552814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7B84D236-1D3E-4C23-8709-2E25FDBCF092}"/>
              </a:ext>
            </a:extLst>
          </p:cNvPr>
          <p:cNvSpPr txBox="1"/>
          <p:nvPr/>
        </p:nvSpPr>
        <p:spPr>
          <a:xfrm>
            <a:off x="4047822" y="828404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3399FF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,2,2)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E0DC6F23-F62B-4794-8321-DC38DFA22D95}"/>
              </a:ext>
            </a:extLst>
          </p:cNvPr>
          <p:cNvSpPr txBox="1"/>
          <p:nvPr/>
        </p:nvSpPr>
        <p:spPr>
          <a:xfrm>
            <a:off x="6304428" y="838921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3399FF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,2,2)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2C5EF0C7-395C-4630-9309-6C10A9219461}"/>
              </a:ext>
            </a:extLst>
          </p:cNvPr>
          <p:cNvSpPr/>
          <p:nvPr/>
        </p:nvSpPr>
        <p:spPr>
          <a:xfrm>
            <a:off x="1265370" y="121118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BB848301-33C3-49FE-9E27-148B41060C2A}"/>
              </a:ext>
            </a:extLst>
          </p:cNvPr>
          <p:cNvSpPr/>
          <p:nvPr/>
        </p:nvSpPr>
        <p:spPr>
          <a:xfrm>
            <a:off x="1612611" y="121118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5D1DCEE9-021F-45EA-92B9-1055BA819D2A}"/>
              </a:ext>
            </a:extLst>
          </p:cNvPr>
          <p:cNvSpPr/>
          <p:nvPr/>
        </p:nvSpPr>
        <p:spPr>
          <a:xfrm>
            <a:off x="1959852" y="121118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937E61FE-A4A4-497D-AB41-AF3F6B7BA909}"/>
              </a:ext>
            </a:extLst>
          </p:cNvPr>
          <p:cNvSpPr/>
          <p:nvPr/>
        </p:nvSpPr>
        <p:spPr>
          <a:xfrm>
            <a:off x="1265370" y="155842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E943BF40-9C2F-4769-9CB5-9D218B043DDD}"/>
              </a:ext>
            </a:extLst>
          </p:cNvPr>
          <p:cNvSpPr/>
          <p:nvPr/>
        </p:nvSpPr>
        <p:spPr>
          <a:xfrm>
            <a:off x="1612611" y="155842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A8C5585B-4C28-4436-9B46-FC959635AFE6}"/>
              </a:ext>
            </a:extLst>
          </p:cNvPr>
          <p:cNvSpPr/>
          <p:nvPr/>
        </p:nvSpPr>
        <p:spPr>
          <a:xfrm>
            <a:off x="1959852" y="155842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A0914F3A-5FA9-48BD-8CD4-D9207748461A}"/>
              </a:ext>
            </a:extLst>
          </p:cNvPr>
          <p:cNvSpPr/>
          <p:nvPr/>
        </p:nvSpPr>
        <p:spPr>
          <a:xfrm>
            <a:off x="1265370" y="190566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5A512F2A-013A-4919-ABAA-6A28C79E3B59}"/>
              </a:ext>
            </a:extLst>
          </p:cNvPr>
          <p:cNvSpPr/>
          <p:nvPr/>
        </p:nvSpPr>
        <p:spPr>
          <a:xfrm>
            <a:off x="1612611" y="190566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523012BA-E8C3-41F6-A260-CFF544FBFB26}"/>
              </a:ext>
            </a:extLst>
          </p:cNvPr>
          <p:cNvSpPr/>
          <p:nvPr/>
        </p:nvSpPr>
        <p:spPr>
          <a:xfrm>
            <a:off x="1959852" y="190566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42" name="그룹 241">
            <a:extLst>
              <a:ext uri="{FF2B5EF4-FFF2-40B4-BE49-F238E27FC236}">
                <a16:creationId xmlns:a16="http://schemas.microsoft.com/office/drawing/2014/main" id="{313A1E8D-2F70-4AC5-9C9A-6BCF581C6630}"/>
              </a:ext>
            </a:extLst>
          </p:cNvPr>
          <p:cNvGrpSpPr/>
          <p:nvPr/>
        </p:nvGrpSpPr>
        <p:grpSpPr>
          <a:xfrm>
            <a:off x="1265370" y="1205573"/>
            <a:ext cx="694482" cy="694482"/>
            <a:chOff x="6898511" y="2734964"/>
            <a:chExt cx="694482" cy="694482"/>
          </a:xfrm>
        </p:grpSpPr>
        <p:sp>
          <p:nvSpPr>
            <p:cNvPr id="244" name="직사각형 243">
              <a:extLst>
                <a:ext uri="{FF2B5EF4-FFF2-40B4-BE49-F238E27FC236}">
                  <a16:creationId xmlns:a16="http://schemas.microsoft.com/office/drawing/2014/main" id="{B789511C-2610-4119-8D39-61CC78561763}"/>
                </a:ext>
              </a:extLst>
            </p:cNvPr>
            <p:cNvSpPr/>
            <p:nvPr/>
          </p:nvSpPr>
          <p:spPr>
            <a:xfrm>
              <a:off x="6898511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5" name="직사각형 244">
              <a:extLst>
                <a:ext uri="{FF2B5EF4-FFF2-40B4-BE49-F238E27FC236}">
                  <a16:creationId xmlns:a16="http://schemas.microsoft.com/office/drawing/2014/main" id="{5A19FD52-9EC6-489C-8662-31A35BA91840}"/>
                </a:ext>
              </a:extLst>
            </p:cNvPr>
            <p:cNvSpPr/>
            <p:nvPr/>
          </p:nvSpPr>
          <p:spPr>
            <a:xfrm>
              <a:off x="7245752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id="{1C54D775-CFE3-46BC-8177-E75E974426E8}"/>
                </a:ext>
              </a:extLst>
            </p:cNvPr>
            <p:cNvSpPr/>
            <p:nvPr/>
          </p:nvSpPr>
          <p:spPr>
            <a:xfrm>
              <a:off x="6898511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8" name="직사각형 247">
              <a:extLst>
                <a:ext uri="{FF2B5EF4-FFF2-40B4-BE49-F238E27FC236}">
                  <a16:creationId xmlns:a16="http://schemas.microsoft.com/office/drawing/2014/main" id="{31B45D42-3133-4F8D-946D-58253958D29F}"/>
                </a:ext>
              </a:extLst>
            </p:cNvPr>
            <p:cNvSpPr/>
            <p:nvPr/>
          </p:nvSpPr>
          <p:spPr>
            <a:xfrm>
              <a:off x="7245752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C9856641-BF03-4764-AC4C-2F1795D0819F}"/>
              </a:ext>
            </a:extLst>
          </p:cNvPr>
          <p:cNvSpPr/>
          <p:nvPr/>
        </p:nvSpPr>
        <p:spPr>
          <a:xfrm>
            <a:off x="2459928" y="120557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BA78046B-33BB-40D4-829C-958DF9FA1CC2}"/>
              </a:ext>
            </a:extLst>
          </p:cNvPr>
          <p:cNvSpPr/>
          <p:nvPr/>
        </p:nvSpPr>
        <p:spPr>
          <a:xfrm>
            <a:off x="2807169" y="120557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C5C8F9A7-EA79-4A9E-B38B-308E5BCB4E37}"/>
              </a:ext>
            </a:extLst>
          </p:cNvPr>
          <p:cNvSpPr/>
          <p:nvPr/>
        </p:nvSpPr>
        <p:spPr>
          <a:xfrm>
            <a:off x="3154410" y="120557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B2D3F8B9-C593-4F14-A564-A8F2BED3852A}"/>
              </a:ext>
            </a:extLst>
          </p:cNvPr>
          <p:cNvSpPr/>
          <p:nvPr/>
        </p:nvSpPr>
        <p:spPr>
          <a:xfrm>
            <a:off x="2459928" y="1552814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4D079FA9-2AFD-4BEC-A4E0-666F4BA656EB}"/>
              </a:ext>
            </a:extLst>
          </p:cNvPr>
          <p:cNvSpPr/>
          <p:nvPr/>
        </p:nvSpPr>
        <p:spPr>
          <a:xfrm>
            <a:off x="2807169" y="1552814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D5FF7789-A2DC-4CE6-8FEC-12F2B406DDB9}"/>
              </a:ext>
            </a:extLst>
          </p:cNvPr>
          <p:cNvSpPr/>
          <p:nvPr/>
        </p:nvSpPr>
        <p:spPr>
          <a:xfrm>
            <a:off x="3154410" y="1552814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484AC0A2-BBC3-4466-8390-31C3CECC798F}"/>
              </a:ext>
            </a:extLst>
          </p:cNvPr>
          <p:cNvSpPr/>
          <p:nvPr/>
        </p:nvSpPr>
        <p:spPr>
          <a:xfrm>
            <a:off x="2459928" y="1900055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B9C64875-86FE-4EDF-9D65-7DACB3CEF662}"/>
              </a:ext>
            </a:extLst>
          </p:cNvPr>
          <p:cNvSpPr/>
          <p:nvPr/>
        </p:nvSpPr>
        <p:spPr>
          <a:xfrm>
            <a:off x="2807169" y="1900055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8D0B78CE-3CB0-4CEE-B819-FDB48F50EE2B}"/>
              </a:ext>
            </a:extLst>
          </p:cNvPr>
          <p:cNvSpPr/>
          <p:nvPr/>
        </p:nvSpPr>
        <p:spPr>
          <a:xfrm>
            <a:off x="3154410" y="1900055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17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67" name="그룹 266">
            <a:extLst>
              <a:ext uri="{FF2B5EF4-FFF2-40B4-BE49-F238E27FC236}">
                <a16:creationId xmlns:a16="http://schemas.microsoft.com/office/drawing/2014/main" id="{381C7E07-48EC-40F9-9F0F-8C6CE398915A}"/>
              </a:ext>
            </a:extLst>
          </p:cNvPr>
          <p:cNvGrpSpPr/>
          <p:nvPr/>
        </p:nvGrpSpPr>
        <p:grpSpPr>
          <a:xfrm>
            <a:off x="2459928" y="1201957"/>
            <a:ext cx="694482" cy="694482"/>
            <a:chOff x="6898511" y="2734964"/>
            <a:chExt cx="694482" cy="694482"/>
          </a:xfrm>
        </p:grpSpPr>
        <p:sp>
          <p:nvSpPr>
            <p:cNvPr id="268" name="직사각형 267">
              <a:extLst>
                <a:ext uri="{FF2B5EF4-FFF2-40B4-BE49-F238E27FC236}">
                  <a16:creationId xmlns:a16="http://schemas.microsoft.com/office/drawing/2014/main" id="{70E1C022-C867-404C-A1EB-E89010A374C0}"/>
                </a:ext>
              </a:extLst>
            </p:cNvPr>
            <p:cNvSpPr/>
            <p:nvPr/>
          </p:nvSpPr>
          <p:spPr>
            <a:xfrm>
              <a:off x="6898511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id="{42CB951C-B950-430C-880A-B84FFE74F0CE}"/>
                </a:ext>
              </a:extLst>
            </p:cNvPr>
            <p:cNvSpPr/>
            <p:nvPr/>
          </p:nvSpPr>
          <p:spPr>
            <a:xfrm>
              <a:off x="7245752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0" name="직사각형 269">
              <a:extLst>
                <a:ext uri="{FF2B5EF4-FFF2-40B4-BE49-F238E27FC236}">
                  <a16:creationId xmlns:a16="http://schemas.microsoft.com/office/drawing/2014/main" id="{0CA49402-BF5C-4736-BD82-9E235D298120}"/>
                </a:ext>
              </a:extLst>
            </p:cNvPr>
            <p:cNvSpPr/>
            <p:nvPr/>
          </p:nvSpPr>
          <p:spPr>
            <a:xfrm>
              <a:off x="6898511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1" name="직사각형 270">
              <a:extLst>
                <a:ext uri="{FF2B5EF4-FFF2-40B4-BE49-F238E27FC236}">
                  <a16:creationId xmlns:a16="http://schemas.microsoft.com/office/drawing/2014/main" id="{30C24CF8-2353-4025-9784-BEB3068B509D}"/>
                </a:ext>
              </a:extLst>
            </p:cNvPr>
            <p:cNvSpPr/>
            <p:nvPr/>
          </p:nvSpPr>
          <p:spPr>
            <a:xfrm>
              <a:off x="7245752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72" name="직사각형 271">
            <a:extLst>
              <a:ext uri="{FF2B5EF4-FFF2-40B4-BE49-F238E27FC236}">
                <a16:creationId xmlns:a16="http://schemas.microsoft.com/office/drawing/2014/main" id="{13CAFB76-F9E2-411B-8890-8745B4CE0AF2}"/>
              </a:ext>
            </a:extLst>
          </p:cNvPr>
          <p:cNvSpPr/>
          <p:nvPr/>
        </p:nvSpPr>
        <p:spPr>
          <a:xfrm>
            <a:off x="4117224" y="117176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ED96C8CB-FDD8-45E3-9FC8-AB9BAC7AACB6}"/>
              </a:ext>
            </a:extLst>
          </p:cNvPr>
          <p:cNvSpPr/>
          <p:nvPr/>
        </p:nvSpPr>
        <p:spPr>
          <a:xfrm>
            <a:off x="4464465" y="117176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CB3F0C75-3F89-4E14-88FF-2049DEA24D19}"/>
              </a:ext>
            </a:extLst>
          </p:cNvPr>
          <p:cNvSpPr/>
          <p:nvPr/>
        </p:nvSpPr>
        <p:spPr>
          <a:xfrm>
            <a:off x="4117224" y="1519004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5" name="직사각형 274">
            <a:extLst>
              <a:ext uri="{FF2B5EF4-FFF2-40B4-BE49-F238E27FC236}">
                <a16:creationId xmlns:a16="http://schemas.microsoft.com/office/drawing/2014/main" id="{B05AD5E2-2576-474D-AF15-120DEC9C9713}"/>
              </a:ext>
            </a:extLst>
          </p:cNvPr>
          <p:cNvSpPr/>
          <p:nvPr/>
        </p:nvSpPr>
        <p:spPr>
          <a:xfrm>
            <a:off x="4464465" y="1519004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EC153DBE-B1FD-4F4C-82B8-7BD4DBF1FF87}"/>
              </a:ext>
            </a:extLst>
          </p:cNvPr>
          <p:cNvSpPr/>
          <p:nvPr/>
        </p:nvSpPr>
        <p:spPr>
          <a:xfrm>
            <a:off x="4863585" y="117081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850D0589-13BC-40CB-B89A-EEFA55D9BBCF}"/>
              </a:ext>
            </a:extLst>
          </p:cNvPr>
          <p:cNvSpPr/>
          <p:nvPr/>
        </p:nvSpPr>
        <p:spPr>
          <a:xfrm>
            <a:off x="5210826" y="117081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8" name="직사각형 277">
            <a:extLst>
              <a:ext uri="{FF2B5EF4-FFF2-40B4-BE49-F238E27FC236}">
                <a16:creationId xmlns:a16="http://schemas.microsoft.com/office/drawing/2014/main" id="{D8C75D66-71D2-4405-AEBE-6AA53372C453}"/>
              </a:ext>
            </a:extLst>
          </p:cNvPr>
          <p:cNvSpPr/>
          <p:nvPr/>
        </p:nvSpPr>
        <p:spPr>
          <a:xfrm>
            <a:off x="4863585" y="151805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9" name="직사각형 278">
            <a:extLst>
              <a:ext uri="{FF2B5EF4-FFF2-40B4-BE49-F238E27FC236}">
                <a16:creationId xmlns:a16="http://schemas.microsoft.com/office/drawing/2014/main" id="{8BC1E55D-BE55-430F-9136-76845728E7EF}"/>
              </a:ext>
            </a:extLst>
          </p:cNvPr>
          <p:cNvSpPr/>
          <p:nvPr/>
        </p:nvSpPr>
        <p:spPr>
          <a:xfrm>
            <a:off x="5210826" y="151805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C8D9910D-F745-4BC3-8E40-E09774139494}"/>
              </a:ext>
            </a:extLst>
          </p:cNvPr>
          <p:cNvSpPr/>
          <p:nvPr/>
        </p:nvSpPr>
        <p:spPr>
          <a:xfrm>
            <a:off x="2044964" y="3961452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1446C974-53FB-4A31-8117-6A7F86B653A3}"/>
              </a:ext>
            </a:extLst>
          </p:cNvPr>
          <p:cNvSpPr/>
          <p:nvPr/>
        </p:nvSpPr>
        <p:spPr>
          <a:xfrm>
            <a:off x="2392205" y="3961452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713012EA-DD5F-46D6-B6BF-2D5152CEAFF3}"/>
              </a:ext>
            </a:extLst>
          </p:cNvPr>
          <p:cNvSpPr/>
          <p:nvPr/>
        </p:nvSpPr>
        <p:spPr>
          <a:xfrm>
            <a:off x="2739446" y="3961452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53B87B51-66D4-45EE-8143-604F6E1DE017}"/>
              </a:ext>
            </a:extLst>
          </p:cNvPr>
          <p:cNvSpPr/>
          <p:nvPr/>
        </p:nvSpPr>
        <p:spPr>
          <a:xfrm>
            <a:off x="2044964" y="430869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A8790EC8-F766-49ED-B54A-8EA8B0B61895}"/>
              </a:ext>
            </a:extLst>
          </p:cNvPr>
          <p:cNvSpPr/>
          <p:nvPr/>
        </p:nvSpPr>
        <p:spPr>
          <a:xfrm>
            <a:off x="2392205" y="430869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95B93AC1-75A4-4FC1-8E91-1A81BA7B7458}"/>
              </a:ext>
            </a:extLst>
          </p:cNvPr>
          <p:cNvSpPr/>
          <p:nvPr/>
        </p:nvSpPr>
        <p:spPr>
          <a:xfrm>
            <a:off x="2739446" y="430869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305FEBC4-DBA6-4044-9D09-45C70B45AAF8}"/>
              </a:ext>
            </a:extLst>
          </p:cNvPr>
          <p:cNvSpPr/>
          <p:nvPr/>
        </p:nvSpPr>
        <p:spPr>
          <a:xfrm>
            <a:off x="2044964" y="4655934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7B6AD875-260E-4AF6-B01B-27DE54A2ACE2}"/>
              </a:ext>
            </a:extLst>
          </p:cNvPr>
          <p:cNvSpPr/>
          <p:nvPr/>
        </p:nvSpPr>
        <p:spPr>
          <a:xfrm>
            <a:off x="2392205" y="4655934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D8CDDB97-2F74-411B-BB51-717F1A0A00DE}"/>
              </a:ext>
            </a:extLst>
          </p:cNvPr>
          <p:cNvSpPr/>
          <p:nvPr/>
        </p:nvSpPr>
        <p:spPr>
          <a:xfrm>
            <a:off x="2739446" y="4655934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B3E9C85D-067D-4475-8CF2-74FC2B186822}"/>
              </a:ext>
            </a:extLst>
          </p:cNvPr>
          <p:cNvGrpSpPr/>
          <p:nvPr/>
        </p:nvGrpSpPr>
        <p:grpSpPr>
          <a:xfrm>
            <a:off x="2043188" y="3969752"/>
            <a:ext cx="694482" cy="694482"/>
            <a:chOff x="6898511" y="2734964"/>
            <a:chExt cx="694482" cy="694482"/>
          </a:xfrm>
        </p:grpSpPr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ED7DD363-60F2-45C4-9159-AE05B4EB1043}"/>
                </a:ext>
              </a:extLst>
            </p:cNvPr>
            <p:cNvSpPr/>
            <p:nvPr/>
          </p:nvSpPr>
          <p:spPr>
            <a:xfrm>
              <a:off x="6898511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2A33004F-3F1B-4707-B3D8-4FCD63AD6579}"/>
                </a:ext>
              </a:extLst>
            </p:cNvPr>
            <p:cNvSpPr/>
            <p:nvPr/>
          </p:nvSpPr>
          <p:spPr>
            <a:xfrm>
              <a:off x="7245752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BFA81C3E-10E8-4F8F-B051-A184F44E808D}"/>
                </a:ext>
              </a:extLst>
            </p:cNvPr>
            <p:cNvSpPr/>
            <p:nvPr/>
          </p:nvSpPr>
          <p:spPr>
            <a:xfrm>
              <a:off x="6898511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7D720C93-267D-4B9C-B14F-DF326F41D7A4}"/>
                </a:ext>
              </a:extLst>
            </p:cNvPr>
            <p:cNvSpPr/>
            <p:nvPr/>
          </p:nvSpPr>
          <p:spPr>
            <a:xfrm>
              <a:off x="7245752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05D2528B-4C43-4C47-B7F1-7D8C8BF7B589}"/>
              </a:ext>
            </a:extLst>
          </p:cNvPr>
          <p:cNvSpPr txBox="1"/>
          <p:nvPr/>
        </p:nvSpPr>
        <p:spPr>
          <a:xfrm>
            <a:off x="1938304" y="6308596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,3,3)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8" name="화살표: 오른쪽 187">
            <a:extLst>
              <a:ext uri="{FF2B5EF4-FFF2-40B4-BE49-F238E27FC236}">
                <a16:creationId xmlns:a16="http://schemas.microsoft.com/office/drawing/2014/main" id="{1217D812-84D8-4D50-A26C-14A8BDA0A84E}"/>
              </a:ext>
            </a:extLst>
          </p:cNvPr>
          <p:cNvSpPr/>
          <p:nvPr/>
        </p:nvSpPr>
        <p:spPr>
          <a:xfrm>
            <a:off x="3221348" y="5144601"/>
            <a:ext cx="459129" cy="432122"/>
          </a:xfrm>
          <a:prstGeom prst="rightArrow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CB7689FB-A1D7-4E78-A5AA-0E344D24A67A}"/>
              </a:ext>
            </a:extLst>
          </p:cNvPr>
          <p:cNvSpPr/>
          <p:nvPr/>
        </p:nvSpPr>
        <p:spPr>
          <a:xfrm>
            <a:off x="3752494" y="472405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C19BE204-7184-4B9C-945D-B4445767A36A}"/>
              </a:ext>
            </a:extLst>
          </p:cNvPr>
          <p:cNvSpPr/>
          <p:nvPr/>
        </p:nvSpPr>
        <p:spPr>
          <a:xfrm>
            <a:off x="4099735" y="472405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2DB6D4F8-6A9F-48A8-A6B9-35DD88AAC8BA}"/>
              </a:ext>
            </a:extLst>
          </p:cNvPr>
          <p:cNvSpPr/>
          <p:nvPr/>
        </p:nvSpPr>
        <p:spPr>
          <a:xfrm>
            <a:off x="4446976" y="472405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9E21D578-70A4-4169-A885-7ADFB4E3F22F}"/>
              </a:ext>
            </a:extLst>
          </p:cNvPr>
          <p:cNvSpPr/>
          <p:nvPr/>
        </p:nvSpPr>
        <p:spPr>
          <a:xfrm>
            <a:off x="4794217" y="472405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CEBC5C7E-3370-4B68-8302-7EDA30674505}"/>
              </a:ext>
            </a:extLst>
          </p:cNvPr>
          <p:cNvSpPr/>
          <p:nvPr/>
        </p:nvSpPr>
        <p:spPr>
          <a:xfrm>
            <a:off x="3752494" y="506357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7A23E4B1-DA29-4C80-A5A4-4EF55DE13437}"/>
              </a:ext>
            </a:extLst>
          </p:cNvPr>
          <p:cNvSpPr/>
          <p:nvPr/>
        </p:nvSpPr>
        <p:spPr>
          <a:xfrm>
            <a:off x="4099735" y="506357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E5F68AFF-1B82-463D-9D37-ABF3F1911210}"/>
              </a:ext>
            </a:extLst>
          </p:cNvPr>
          <p:cNvSpPr/>
          <p:nvPr/>
        </p:nvSpPr>
        <p:spPr>
          <a:xfrm>
            <a:off x="4446976" y="506357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663F698D-5004-4967-B6DA-7248CE8AA59D}"/>
              </a:ext>
            </a:extLst>
          </p:cNvPr>
          <p:cNvSpPr/>
          <p:nvPr/>
        </p:nvSpPr>
        <p:spPr>
          <a:xfrm>
            <a:off x="4794217" y="506357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4E677611-D937-4006-BFAE-946802433686}"/>
              </a:ext>
            </a:extLst>
          </p:cNvPr>
          <p:cNvSpPr/>
          <p:nvPr/>
        </p:nvSpPr>
        <p:spPr>
          <a:xfrm>
            <a:off x="3752494" y="540310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BE4A2FD6-FA78-4DCE-8E3A-0FD6B49E81B8}"/>
              </a:ext>
            </a:extLst>
          </p:cNvPr>
          <p:cNvSpPr/>
          <p:nvPr/>
        </p:nvSpPr>
        <p:spPr>
          <a:xfrm>
            <a:off x="4099735" y="540310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88578252-D059-43A5-A1E2-6867958E9B44}"/>
              </a:ext>
            </a:extLst>
          </p:cNvPr>
          <p:cNvSpPr/>
          <p:nvPr/>
        </p:nvSpPr>
        <p:spPr>
          <a:xfrm>
            <a:off x="4446976" y="540310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0C1CE42D-D0F1-4A64-8392-10B87C4ED455}"/>
              </a:ext>
            </a:extLst>
          </p:cNvPr>
          <p:cNvSpPr/>
          <p:nvPr/>
        </p:nvSpPr>
        <p:spPr>
          <a:xfrm>
            <a:off x="4794217" y="540310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2FBE0C9E-51C0-4F34-9354-D62904AC3DDD}"/>
              </a:ext>
            </a:extLst>
          </p:cNvPr>
          <p:cNvSpPr/>
          <p:nvPr/>
        </p:nvSpPr>
        <p:spPr>
          <a:xfrm>
            <a:off x="3752494" y="574262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502C8A64-6AB4-4640-A769-396A105D8A6C}"/>
              </a:ext>
            </a:extLst>
          </p:cNvPr>
          <p:cNvSpPr/>
          <p:nvPr/>
        </p:nvSpPr>
        <p:spPr>
          <a:xfrm>
            <a:off x="4099735" y="574262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A28C9F6A-1913-406F-8969-A65CB90DEF8F}"/>
              </a:ext>
            </a:extLst>
          </p:cNvPr>
          <p:cNvSpPr/>
          <p:nvPr/>
        </p:nvSpPr>
        <p:spPr>
          <a:xfrm>
            <a:off x="4446976" y="574262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4D0DF74D-DE28-43AC-A07D-A043DD7B3248}"/>
              </a:ext>
            </a:extLst>
          </p:cNvPr>
          <p:cNvSpPr/>
          <p:nvPr/>
        </p:nvSpPr>
        <p:spPr>
          <a:xfrm>
            <a:off x="4794217" y="574262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FEACB167-0EEC-416E-9DAB-B754F68C7A4B}"/>
              </a:ext>
            </a:extLst>
          </p:cNvPr>
          <p:cNvSpPr txBox="1"/>
          <p:nvPr/>
        </p:nvSpPr>
        <p:spPr>
          <a:xfrm>
            <a:off x="5413461" y="6326222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(4,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99C18FEC-940E-4864-B6B7-5389E54F152C}"/>
              </a:ext>
            </a:extLst>
          </p:cNvPr>
          <p:cNvSpPr/>
          <p:nvPr/>
        </p:nvSpPr>
        <p:spPr>
          <a:xfrm>
            <a:off x="2044964" y="5108551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6F379088-767D-48CD-8427-DED44F35AE18}"/>
              </a:ext>
            </a:extLst>
          </p:cNvPr>
          <p:cNvSpPr/>
          <p:nvPr/>
        </p:nvSpPr>
        <p:spPr>
          <a:xfrm>
            <a:off x="2392205" y="5108551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A6F54882-757E-49E0-BA2B-B79DB32ED7D7}"/>
              </a:ext>
            </a:extLst>
          </p:cNvPr>
          <p:cNvSpPr/>
          <p:nvPr/>
        </p:nvSpPr>
        <p:spPr>
          <a:xfrm>
            <a:off x="2739446" y="5108551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1" name="직사각형 260">
            <a:extLst>
              <a:ext uri="{FF2B5EF4-FFF2-40B4-BE49-F238E27FC236}">
                <a16:creationId xmlns:a16="http://schemas.microsoft.com/office/drawing/2014/main" id="{73520F2A-E45F-46C8-AE5C-C020C1669958}"/>
              </a:ext>
            </a:extLst>
          </p:cNvPr>
          <p:cNvSpPr/>
          <p:nvPr/>
        </p:nvSpPr>
        <p:spPr>
          <a:xfrm>
            <a:off x="2044964" y="5455792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2" name="직사각형 261">
            <a:extLst>
              <a:ext uri="{FF2B5EF4-FFF2-40B4-BE49-F238E27FC236}">
                <a16:creationId xmlns:a16="http://schemas.microsoft.com/office/drawing/2014/main" id="{AC294E2E-1B78-45CC-A427-6C493C1AE292}"/>
              </a:ext>
            </a:extLst>
          </p:cNvPr>
          <p:cNvSpPr/>
          <p:nvPr/>
        </p:nvSpPr>
        <p:spPr>
          <a:xfrm>
            <a:off x="2392205" y="5455792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11A3CC5A-CBF6-4C1D-B74A-CF319EACADD0}"/>
              </a:ext>
            </a:extLst>
          </p:cNvPr>
          <p:cNvSpPr/>
          <p:nvPr/>
        </p:nvSpPr>
        <p:spPr>
          <a:xfrm>
            <a:off x="2739446" y="5455792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4E601A11-771D-41F6-B9B8-057056E66F9B}"/>
              </a:ext>
            </a:extLst>
          </p:cNvPr>
          <p:cNvSpPr/>
          <p:nvPr/>
        </p:nvSpPr>
        <p:spPr>
          <a:xfrm>
            <a:off x="2044964" y="580303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F6D7B280-249B-4B92-93BC-6EC4463C0369}"/>
              </a:ext>
            </a:extLst>
          </p:cNvPr>
          <p:cNvSpPr/>
          <p:nvPr/>
        </p:nvSpPr>
        <p:spPr>
          <a:xfrm>
            <a:off x="2392205" y="580303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80B9E89D-23E6-4DB5-9709-8DD8CBAC2C4E}"/>
              </a:ext>
            </a:extLst>
          </p:cNvPr>
          <p:cNvSpPr/>
          <p:nvPr/>
        </p:nvSpPr>
        <p:spPr>
          <a:xfrm>
            <a:off x="2739446" y="580303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17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313" name="그룹 312">
            <a:extLst>
              <a:ext uri="{FF2B5EF4-FFF2-40B4-BE49-F238E27FC236}">
                <a16:creationId xmlns:a16="http://schemas.microsoft.com/office/drawing/2014/main" id="{88F6797F-F885-4965-8733-50ADD697694E}"/>
              </a:ext>
            </a:extLst>
          </p:cNvPr>
          <p:cNvGrpSpPr/>
          <p:nvPr/>
        </p:nvGrpSpPr>
        <p:grpSpPr>
          <a:xfrm>
            <a:off x="2043188" y="5116851"/>
            <a:ext cx="694482" cy="694482"/>
            <a:chOff x="6898511" y="2734964"/>
            <a:chExt cx="694482" cy="694482"/>
          </a:xfrm>
        </p:grpSpPr>
        <p:sp>
          <p:nvSpPr>
            <p:cNvPr id="314" name="직사각형 313">
              <a:extLst>
                <a:ext uri="{FF2B5EF4-FFF2-40B4-BE49-F238E27FC236}">
                  <a16:creationId xmlns:a16="http://schemas.microsoft.com/office/drawing/2014/main" id="{9EFBE1F2-CDA6-4C43-BC0D-21379F5A6C8C}"/>
                </a:ext>
              </a:extLst>
            </p:cNvPr>
            <p:cNvSpPr/>
            <p:nvPr/>
          </p:nvSpPr>
          <p:spPr>
            <a:xfrm>
              <a:off x="6898511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5" name="직사각형 314">
              <a:extLst>
                <a:ext uri="{FF2B5EF4-FFF2-40B4-BE49-F238E27FC236}">
                  <a16:creationId xmlns:a16="http://schemas.microsoft.com/office/drawing/2014/main" id="{CB49A160-18A1-4BE5-B893-C1BC70135366}"/>
                </a:ext>
              </a:extLst>
            </p:cNvPr>
            <p:cNvSpPr/>
            <p:nvPr/>
          </p:nvSpPr>
          <p:spPr>
            <a:xfrm>
              <a:off x="7245752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6" name="직사각형 315">
              <a:extLst>
                <a:ext uri="{FF2B5EF4-FFF2-40B4-BE49-F238E27FC236}">
                  <a16:creationId xmlns:a16="http://schemas.microsoft.com/office/drawing/2014/main" id="{899A946E-460E-4BDC-8F14-8934C58BCAF1}"/>
                </a:ext>
              </a:extLst>
            </p:cNvPr>
            <p:cNvSpPr/>
            <p:nvPr/>
          </p:nvSpPr>
          <p:spPr>
            <a:xfrm>
              <a:off x="6898511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7" name="직사각형 316">
              <a:extLst>
                <a:ext uri="{FF2B5EF4-FFF2-40B4-BE49-F238E27FC236}">
                  <a16:creationId xmlns:a16="http://schemas.microsoft.com/office/drawing/2014/main" id="{CE70343A-85FE-4C8E-A410-6E23CEC47FF8}"/>
                </a:ext>
              </a:extLst>
            </p:cNvPr>
            <p:cNvSpPr/>
            <p:nvPr/>
          </p:nvSpPr>
          <p:spPr>
            <a:xfrm>
              <a:off x="7245752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19" name="직사각형 318">
            <a:extLst>
              <a:ext uri="{FF2B5EF4-FFF2-40B4-BE49-F238E27FC236}">
                <a16:creationId xmlns:a16="http://schemas.microsoft.com/office/drawing/2014/main" id="{84F737AB-1AC6-4E17-AB43-EB186BFBDD13}"/>
              </a:ext>
            </a:extLst>
          </p:cNvPr>
          <p:cNvSpPr/>
          <p:nvPr/>
        </p:nvSpPr>
        <p:spPr>
          <a:xfrm>
            <a:off x="5153035" y="472405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0" name="직사각형 319">
            <a:extLst>
              <a:ext uri="{FF2B5EF4-FFF2-40B4-BE49-F238E27FC236}">
                <a16:creationId xmlns:a16="http://schemas.microsoft.com/office/drawing/2014/main" id="{101C7D19-3FB8-46D4-B919-C355C0128259}"/>
              </a:ext>
            </a:extLst>
          </p:cNvPr>
          <p:cNvSpPr/>
          <p:nvPr/>
        </p:nvSpPr>
        <p:spPr>
          <a:xfrm>
            <a:off x="5500276" y="472405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1" name="직사각형 320">
            <a:extLst>
              <a:ext uri="{FF2B5EF4-FFF2-40B4-BE49-F238E27FC236}">
                <a16:creationId xmlns:a16="http://schemas.microsoft.com/office/drawing/2014/main" id="{AA23AECB-CF3E-4FB4-B01A-ADF57F40395E}"/>
              </a:ext>
            </a:extLst>
          </p:cNvPr>
          <p:cNvSpPr/>
          <p:nvPr/>
        </p:nvSpPr>
        <p:spPr>
          <a:xfrm>
            <a:off x="5847517" y="472405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2" name="직사각형 321">
            <a:extLst>
              <a:ext uri="{FF2B5EF4-FFF2-40B4-BE49-F238E27FC236}">
                <a16:creationId xmlns:a16="http://schemas.microsoft.com/office/drawing/2014/main" id="{A614CB1D-2430-4500-A4FF-7DEDC0E369D3}"/>
              </a:ext>
            </a:extLst>
          </p:cNvPr>
          <p:cNvSpPr/>
          <p:nvPr/>
        </p:nvSpPr>
        <p:spPr>
          <a:xfrm>
            <a:off x="6194758" y="472405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3" name="직사각형 322">
            <a:extLst>
              <a:ext uri="{FF2B5EF4-FFF2-40B4-BE49-F238E27FC236}">
                <a16:creationId xmlns:a16="http://schemas.microsoft.com/office/drawing/2014/main" id="{4F56AA09-30FB-4EF6-B178-F93D13642259}"/>
              </a:ext>
            </a:extLst>
          </p:cNvPr>
          <p:cNvSpPr/>
          <p:nvPr/>
        </p:nvSpPr>
        <p:spPr>
          <a:xfrm>
            <a:off x="5153035" y="506357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4" name="직사각형 323">
            <a:extLst>
              <a:ext uri="{FF2B5EF4-FFF2-40B4-BE49-F238E27FC236}">
                <a16:creationId xmlns:a16="http://schemas.microsoft.com/office/drawing/2014/main" id="{6708A393-1B59-4967-8299-FAECBE7CE978}"/>
              </a:ext>
            </a:extLst>
          </p:cNvPr>
          <p:cNvSpPr/>
          <p:nvPr/>
        </p:nvSpPr>
        <p:spPr>
          <a:xfrm>
            <a:off x="5500276" y="506357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5" name="직사각형 324">
            <a:extLst>
              <a:ext uri="{FF2B5EF4-FFF2-40B4-BE49-F238E27FC236}">
                <a16:creationId xmlns:a16="http://schemas.microsoft.com/office/drawing/2014/main" id="{6F5A3813-9322-412F-8953-6AB0E8A99FEA}"/>
              </a:ext>
            </a:extLst>
          </p:cNvPr>
          <p:cNvSpPr/>
          <p:nvPr/>
        </p:nvSpPr>
        <p:spPr>
          <a:xfrm>
            <a:off x="5847517" y="506357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6" name="직사각형 325">
            <a:extLst>
              <a:ext uri="{FF2B5EF4-FFF2-40B4-BE49-F238E27FC236}">
                <a16:creationId xmlns:a16="http://schemas.microsoft.com/office/drawing/2014/main" id="{62EA4AC8-8B54-4F92-A53A-5D1239C1F92F}"/>
              </a:ext>
            </a:extLst>
          </p:cNvPr>
          <p:cNvSpPr/>
          <p:nvPr/>
        </p:nvSpPr>
        <p:spPr>
          <a:xfrm>
            <a:off x="6194758" y="506357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7" name="직사각형 326">
            <a:extLst>
              <a:ext uri="{FF2B5EF4-FFF2-40B4-BE49-F238E27FC236}">
                <a16:creationId xmlns:a16="http://schemas.microsoft.com/office/drawing/2014/main" id="{0B5225E2-308A-439B-B566-6F67DC2B9FAB}"/>
              </a:ext>
            </a:extLst>
          </p:cNvPr>
          <p:cNvSpPr/>
          <p:nvPr/>
        </p:nvSpPr>
        <p:spPr>
          <a:xfrm>
            <a:off x="5153035" y="540310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8" name="직사각형 327">
            <a:extLst>
              <a:ext uri="{FF2B5EF4-FFF2-40B4-BE49-F238E27FC236}">
                <a16:creationId xmlns:a16="http://schemas.microsoft.com/office/drawing/2014/main" id="{37B9B867-9D04-429A-895E-7B203803C92B}"/>
              </a:ext>
            </a:extLst>
          </p:cNvPr>
          <p:cNvSpPr/>
          <p:nvPr/>
        </p:nvSpPr>
        <p:spPr>
          <a:xfrm>
            <a:off x="5500276" y="540310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9" name="직사각형 328">
            <a:extLst>
              <a:ext uri="{FF2B5EF4-FFF2-40B4-BE49-F238E27FC236}">
                <a16:creationId xmlns:a16="http://schemas.microsoft.com/office/drawing/2014/main" id="{9DE4AE9D-6B72-4E8F-B6AC-F12150B62265}"/>
              </a:ext>
            </a:extLst>
          </p:cNvPr>
          <p:cNvSpPr/>
          <p:nvPr/>
        </p:nvSpPr>
        <p:spPr>
          <a:xfrm>
            <a:off x="5847517" y="540310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0" name="직사각형 329">
            <a:extLst>
              <a:ext uri="{FF2B5EF4-FFF2-40B4-BE49-F238E27FC236}">
                <a16:creationId xmlns:a16="http://schemas.microsoft.com/office/drawing/2014/main" id="{7ECE1EA6-4B5B-402E-ACBB-CC9A8CC71A17}"/>
              </a:ext>
            </a:extLst>
          </p:cNvPr>
          <p:cNvSpPr/>
          <p:nvPr/>
        </p:nvSpPr>
        <p:spPr>
          <a:xfrm>
            <a:off x="6194758" y="540310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1" name="직사각형 330">
            <a:extLst>
              <a:ext uri="{FF2B5EF4-FFF2-40B4-BE49-F238E27FC236}">
                <a16:creationId xmlns:a16="http://schemas.microsoft.com/office/drawing/2014/main" id="{4387F2BE-36A7-462D-9B76-58AD4878A2C5}"/>
              </a:ext>
            </a:extLst>
          </p:cNvPr>
          <p:cNvSpPr/>
          <p:nvPr/>
        </p:nvSpPr>
        <p:spPr>
          <a:xfrm>
            <a:off x="5153035" y="574262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2" name="직사각형 331">
            <a:extLst>
              <a:ext uri="{FF2B5EF4-FFF2-40B4-BE49-F238E27FC236}">
                <a16:creationId xmlns:a16="http://schemas.microsoft.com/office/drawing/2014/main" id="{F03FF923-72A0-471D-9F97-2FA045BDBB21}"/>
              </a:ext>
            </a:extLst>
          </p:cNvPr>
          <p:cNvSpPr/>
          <p:nvPr/>
        </p:nvSpPr>
        <p:spPr>
          <a:xfrm>
            <a:off x="5500276" y="574262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3" name="직사각형 332">
            <a:extLst>
              <a:ext uri="{FF2B5EF4-FFF2-40B4-BE49-F238E27FC236}">
                <a16:creationId xmlns:a16="http://schemas.microsoft.com/office/drawing/2014/main" id="{8E27EC40-3B88-40CD-821E-7E11CFCD17B0}"/>
              </a:ext>
            </a:extLst>
          </p:cNvPr>
          <p:cNvSpPr/>
          <p:nvPr/>
        </p:nvSpPr>
        <p:spPr>
          <a:xfrm>
            <a:off x="5847517" y="574262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4" name="직사각형 333">
            <a:extLst>
              <a:ext uri="{FF2B5EF4-FFF2-40B4-BE49-F238E27FC236}">
                <a16:creationId xmlns:a16="http://schemas.microsoft.com/office/drawing/2014/main" id="{63386F2F-E844-4085-904E-80DF328E570C}"/>
              </a:ext>
            </a:extLst>
          </p:cNvPr>
          <p:cNvSpPr/>
          <p:nvPr/>
        </p:nvSpPr>
        <p:spPr>
          <a:xfrm>
            <a:off x="6194758" y="574262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17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3" name="직사각형 342">
            <a:extLst>
              <a:ext uri="{FF2B5EF4-FFF2-40B4-BE49-F238E27FC236}">
                <a16:creationId xmlns:a16="http://schemas.microsoft.com/office/drawing/2014/main" id="{5BF43C15-68CE-4CBE-B241-05B976B9B3BA}"/>
              </a:ext>
            </a:extLst>
          </p:cNvPr>
          <p:cNvSpPr/>
          <p:nvPr/>
        </p:nvSpPr>
        <p:spPr>
          <a:xfrm>
            <a:off x="6990625" y="3923235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4" name="직사각형 343">
            <a:extLst>
              <a:ext uri="{FF2B5EF4-FFF2-40B4-BE49-F238E27FC236}">
                <a16:creationId xmlns:a16="http://schemas.microsoft.com/office/drawing/2014/main" id="{C8CB108E-1D84-4900-8576-0FF57487AD4F}"/>
              </a:ext>
            </a:extLst>
          </p:cNvPr>
          <p:cNvSpPr/>
          <p:nvPr/>
        </p:nvSpPr>
        <p:spPr>
          <a:xfrm>
            <a:off x="6990625" y="4262760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5" name="직사각형 344">
            <a:extLst>
              <a:ext uri="{FF2B5EF4-FFF2-40B4-BE49-F238E27FC236}">
                <a16:creationId xmlns:a16="http://schemas.microsoft.com/office/drawing/2014/main" id="{5AB6E00F-6655-4564-A8A3-CA2A0D18EF06}"/>
              </a:ext>
            </a:extLst>
          </p:cNvPr>
          <p:cNvSpPr/>
          <p:nvPr/>
        </p:nvSpPr>
        <p:spPr>
          <a:xfrm>
            <a:off x="6990625" y="4602285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6" name="직사각형 345">
            <a:extLst>
              <a:ext uri="{FF2B5EF4-FFF2-40B4-BE49-F238E27FC236}">
                <a16:creationId xmlns:a16="http://schemas.microsoft.com/office/drawing/2014/main" id="{131399B1-1F6F-4509-87E7-877C39C09EB8}"/>
              </a:ext>
            </a:extLst>
          </p:cNvPr>
          <p:cNvSpPr/>
          <p:nvPr/>
        </p:nvSpPr>
        <p:spPr>
          <a:xfrm>
            <a:off x="6990625" y="4941810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7" name="직사각형 346">
            <a:extLst>
              <a:ext uri="{FF2B5EF4-FFF2-40B4-BE49-F238E27FC236}">
                <a16:creationId xmlns:a16="http://schemas.microsoft.com/office/drawing/2014/main" id="{B99AFA51-1CFE-4DB9-AD18-461D056605BE}"/>
              </a:ext>
            </a:extLst>
          </p:cNvPr>
          <p:cNvSpPr/>
          <p:nvPr/>
        </p:nvSpPr>
        <p:spPr>
          <a:xfrm>
            <a:off x="6990625" y="529689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8" name="직사각형 347">
            <a:extLst>
              <a:ext uri="{FF2B5EF4-FFF2-40B4-BE49-F238E27FC236}">
                <a16:creationId xmlns:a16="http://schemas.microsoft.com/office/drawing/2014/main" id="{A7F5CC6C-8665-46C7-8744-69FA51197B79}"/>
              </a:ext>
            </a:extLst>
          </p:cNvPr>
          <p:cNvSpPr/>
          <p:nvPr/>
        </p:nvSpPr>
        <p:spPr>
          <a:xfrm>
            <a:off x="6990625" y="563641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9" name="직사각형 348">
            <a:extLst>
              <a:ext uri="{FF2B5EF4-FFF2-40B4-BE49-F238E27FC236}">
                <a16:creationId xmlns:a16="http://schemas.microsoft.com/office/drawing/2014/main" id="{818A2F5A-1F13-467F-AB70-ADBF54DFF2D8}"/>
              </a:ext>
            </a:extLst>
          </p:cNvPr>
          <p:cNvSpPr/>
          <p:nvPr/>
        </p:nvSpPr>
        <p:spPr>
          <a:xfrm>
            <a:off x="6990625" y="597594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0" name="직사각형 349">
            <a:extLst>
              <a:ext uri="{FF2B5EF4-FFF2-40B4-BE49-F238E27FC236}">
                <a16:creationId xmlns:a16="http://schemas.microsoft.com/office/drawing/2014/main" id="{6103AEE7-408E-4743-B717-4629179B631D}"/>
              </a:ext>
            </a:extLst>
          </p:cNvPr>
          <p:cNvSpPr/>
          <p:nvPr/>
        </p:nvSpPr>
        <p:spPr>
          <a:xfrm>
            <a:off x="6990625" y="631546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1512AD7E-62F6-44C4-A5F7-6371DDCD38E5}"/>
              </a:ext>
            </a:extLst>
          </p:cNvPr>
          <p:cNvSpPr txBox="1"/>
          <p:nvPr/>
        </p:nvSpPr>
        <p:spPr>
          <a:xfrm>
            <a:off x="6621732" y="513196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BAC0E6BC-E8A3-442C-8B85-1C5436F3371E}"/>
              </a:ext>
            </a:extLst>
          </p:cNvPr>
          <p:cNvSpPr txBox="1"/>
          <p:nvPr/>
        </p:nvSpPr>
        <p:spPr>
          <a:xfrm>
            <a:off x="5995519" y="6326222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,1)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1790F2-BD8E-4DAF-94E3-DCEF78BF6FE3}"/>
              </a:ext>
            </a:extLst>
          </p:cNvPr>
          <p:cNvSpPr txBox="1"/>
          <p:nvPr/>
        </p:nvSpPr>
        <p:spPr>
          <a:xfrm>
            <a:off x="3926114" y="4308693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col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C3E8EA72-B273-47B7-BFBD-98FE42FC530B}"/>
              </a:ext>
            </a:extLst>
          </p:cNvPr>
          <p:cNvSpPr txBox="1"/>
          <p:nvPr/>
        </p:nvSpPr>
        <p:spPr>
          <a:xfrm>
            <a:off x="4091282" y="2308980"/>
            <a:ext cx="1980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3399FF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).T =&gt; (8,1)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29D068A2-7B26-48CE-8642-6303839170A5}"/>
              </a:ext>
            </a:extLst>
          </p:cNvPr>
          <p:cNvSpPr txBox="1"/>
          <p:nvPr/>
        </p:nvSpPr>
        <p:spPr>
          <a:xfrm>
            <a:off x="6827991" y="3457649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col_W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C275AB79-99E3-4FEC-B206-E3F28A72E0A8}"/>
              </a:ext>
            </a:extLst>
          </p:cNvPr>
          <p:cNvSpPr txBox="1"/>
          <p:nvPr/>
        </p:nvSpPr>
        <p:spPr>
          <a:xfrm>
            <a:off x="8474260" y="4308693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(4,1)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6" name="직사각형 355">
            <a:extLst>
              <a:ext uri="{FF2B5EF4-FFF2-40B4-BE49-F238E27FC236}">
                <a16:creationId xmlns:a16="http://schemas.microsoft.com/office/drawing/2014/main" id="{80CD07AD-5C84-4A78-8F24-6FE7690D1150}"/>
              </a:ext>
            </a:extLst>
          </p:cNvPr>
          <p:cNvSpPr/>
          <p:nvPr/>
        </p:nvSpPr>
        <p:spPr>
          <a:xfrm>
            <a:off x="8654594" y="466477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55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7" name="직사각형 356">
            <a:extLst>
              <a:ext uri="{FF2B5EF4-FFF2-40B4-BE49-F238E27FC236}">
                <a16:creationId xmlns:a16="http://schemas.microsoft.com/office/drawing/2014/main" id="{5A0ED137-77F0-4EE5-AFA4-FE928C27DF97}"/>
              </a:ext>
            </a:extLst>
          </p:cNvPr>
          <p:cNvSpPr/>
          <p:nvPr/>
        </p:nvSpPr>
        <p:spPr>
          <a:xfrm>
            <a:off x="8654594" y="500430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63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8" name="직사각형 357">
            <a:extLst>
              <a:ext uri="{FF2B5EF4-FFF2-40B4-BE49-F238E27FC236}">
                <a16:creationId xmlns:a16="http://schemas.microsoft.com/office/drawing/2014/main" id="{66DE9F9D-BC37-4021-822E-586E77E7B878}"/>
              </a:ext>
            </a:extLst>
          </p:cNvPr>
          <p:cNvSpPr/>
          <p:nvPr/>
        </p:nvSpPr>
        <p:spPr>
          <a:xfrm>
            <a:off x="8654594" y="534382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79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9" name="직사각형 358">
            <a:extLst>
              <a:ext uri="{FF2B5EF4-FFF2-40B4-BE49-F238E27FC236}">
                <a16:creationId xmlns:a16="http://schemas.microsoft.com/office/drawing/2014/main" id="{746D85D2-F6B0-4761-9E70-CAF163BF16CA}"/>
              </a:ext>
            </a:extLst>
          </p:cNvPr>
          <p:cNvSpPr/>
          <p:nvPr/>
        </p:nvSpPr>
        <p:spPr>
          <a:xfrm>
            <a:off x="8654594" y="568335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87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B803925F-26AA-40EB-A125-3A8BF68E44BA}"/>
              </a:ext>
            </a:extLst>
          </p:cNvPr>
          <p:cNvSpPr txBox="1"/>
          <p:nvPr/>
        </p:nvSpPr>
        <p:spPr>
          <a:xfrm>
            <a:off x="7900345" y="5144601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1" name="직사각형 360">
            <a:extLst>
              <a:ext uri="{FF2B5EF4-FFF2-40B4-BE49-F238E27FC236}">
                <a16:creationId xmlns:a16="http://schemas.microsoft.com/office/drawing/2014/main" id="{86739DDA-AF73-4AC5-845A-DC4C8302DF7F}"/>
              </a:ext>
            </a:extLst>
          </p:cNvPr>
          <p:cNvSpPr/>
          <p:nvPr/>
        </p:nvSpPr>
        <p:spPr>
          <a:xfrm>
            <a:off x="9779734" y="4829554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55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2" name="직사각형 361">
            <a:extLst>
              <a:ext uri="{FF2B5EF4-FFF2-40B4-BE49-F238E27FC236}">
                <a16:creationId xmlns:a16="http://schemas.microsoft.com/office/drawing/2014/main" id="{E5F425FF-B1C9-46D5-B41A-0D9192974FA9}"/>
              </a:ext>
            </a:extLst>
          </p:cNvPr>
          <p:cNvSpPr/>
          <p:nvPr/>
        </p:nvSpPr>
        <p:spPr>
          <a:xfrm>
            <a:off x="10126975" y="482955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63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3" name="직사각형 362">
            <a:extLst>
              <a:ext uri="{FF2B5EF4-FFF2-40B4-BE49-F238E27FC236}">
                <a16:creationId xmlns:a16="http://schemas.microsoft.com/office/drawing/2014/main" id="{95F6C821-216C-414E-86A9-A7D3D4C6AC51}"/>
              </a:ext>
            </a:extLst>
          </p:cNvPr>
          <p:cNvSpPr/>
          <p:nvPr/>
        </p:nvSpPr>
        <p:spPr>
          <a:xfrm>
            <a:off x="9779734" y="5176010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79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4" name="직사각형 363">
            <a:extLst>
              <a:ext uri="{FF2B5EF4-FFF2-40B4-BE49-F238E27FC236}">
                <a16:creationId xmlns:a16="http://schemas.microsoft.com/office/drawing/2014/main" id="{18D0CCB8-F993-4CF6-AA5B-D99965654BAE}"/>
              </a:ext>
            </a:extLst>
          </p:cNvPr>
          <p:cNvSpPr/>
          <p:nvPr/>
        </p:nvSpPr>
        <p:spPr>
          <a:xfrm>
            <a:off x="10126975" y="5176010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87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953481BD-2ECA-4BC6-BB72-2B800EC7F68F}"/>
              </a:ext>
            </a:extLst>
          </p:cNvPr>
          <p:cNvSpPr txBox="1"/>
          <p:nvPr/>
        </p:nvSpPr>
        <p:spPr>
          <a:xfrm>
            <a:off x="9728499" y="4433972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(1,1,2,2)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637183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합성곱</a:t>
            </a: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풀링 구현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6379178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합성곱 구현 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-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이미지가 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2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개 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,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채널이 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2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개인 경우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E03F93-8F9B-4A79-A2DD-06EFA53F3154}"/>
              </a:ext>
            </a:extLst>
          </p:cNvPr>
          <p:cNvSpPr txBox="1"/>
          <p:nvPr/>
        </p:nvSpPr>
        <p:spPr>
          <a:xfrm>
            <a:off x="938861" y="2372778"/>
            <a:ext cx="646843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pt-BR" altLang="ko-KR">
                <a:solidFill>
                  <a:schemeClr val="tx1"/>
                </a:solidFill>
                <a:latin typeface="Consolas" panose="020B0609020204030204" pitchFamily="49" charset="0"/>
              </a:rPr>
              <a:t>col = np.zeros((N, C, filter_h, filter_w, out_h, out_w))</a:t>
            </a:r>
            <a:endParaRPr lang="en-US" altLang="ko-KR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3F240622-EB61-4AC2-96F5-099C7E1D73FF}"/>
              </a:ext>
            </a:extLst>
          </p:cNvPr>
          <p:cNvSpPr txBox="1"/>
          <p:nvPr/>
        </p:nvSpPr>
        <p:spPr>
          <a:xfrm>
            <a:off x="1948136" y="867019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,3,3)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9EF4B7C3-1316-4C4D-A463-B4CF31207D6C}"/>
              </a:ext>
            </a:extLst>
          </p:cNvPr>
          <p:cNvSpPr/>
          <p:nvPr/>
        </p:nvSpPr>
        <p:spPr>
          <a:xfrm>
            <a:off x="8577963" y="117136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61AD35C9-5E1B-4AB7-91C8-D1C62EE05721}"/>
              </a:ext>
            </a:extLst>
          </p:cNvPr>
          <p:cNvSpPr/>
          <p:nvPr/>
        </p:nvSpPr>
        <p:spPr>
          <a:xfrm>
            <a:off x="8925204" y="117136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72832507-86AD-42CC-BE74-3EA950DFD855}"/>
              </a:ext>
            </a:extLst>
          </p:cNvPr>
          <p:cNvSpPr/>
          <p:nvPr/>
        </p:nvSpPr>
        <p:spPr>
          <a:xfrm>
            <a:off x="8577963" y="151860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457DDEC5-64F6-4AFB-82EE-C19C49EB2254}"/>
              </a:ext>
            </a:extLst>
          </p:cNvPr>
          <p:cNvSpPr/>
          <p:nvPr/>
        </p:nvSpPr>
        <p:spPr>
          <a:xfrm>
            <a:off x="8925204" y="151860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857BEC3E-B98F-4230-B141-6E8850B2A227}"/>
              </a:ext>
            </a:extLst>
          </p:cNvPr>
          <p:cNvSpPr txBox="1"/>
          <p:nvPr/>
        </p:nvSpPr>
        <p:spPr>
          <a:xfrm>
            <a:off x="6145065" y="794198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3399FF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,2,2)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FA84D13E-2B85-42B3-942C-D99D1C2F83FF}"/>
              </a:ext>
            </a:extLst>
          </p:cNvPr>
          <p:cNvSpPr txBox="1"/>
          <p:nvPr/>
        </p:nvSpPr>
        <p:spPr>
          <a:xfrm>
            <a:off x="8401671" y="804715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3399FF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,2,2)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2D3D9DF-4D09-4A8E-94A3-4820FBA4430B}"/>
              </a:ext>
            </a:extLst>
          </p:cNvPr>
          <p:cNvSpPr/>
          <p:nvPr/>
        </p:nvSpPr>
        <p:spPr>
          <a:xfrm>
            <a:off x="235778" y="1205969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B62F33E-45D9-4E8C-A7F4-0F361BBADC40}"/>
              </a:ext>
            </a:extLst>
          </p:cNvPr>
          <p:cNvSpPr/>
          <p:nvPr/>
        </p:nvSpPr>
        <p:spPr>
          <a:xfrm>
            <a:off x="583019" y="1205969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53DA0A2F-5267-4601-A984-AE262B2F970E}"/>
              </a:ext>
            </a:extLst>
          </p:cNvPr>
          <p:cNvSpPr/>
          <p:nvPr/>
        </p:nvSpPr>
        <p:spPr>
          <a:xfrm>
            <a:off x="930260" y="1205969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EF25CA7-5B60-4311-857D-E6E14CB76B89}"/>
              </a:ext>
            </a:extLst>
          </p:cNvPr>
          <p:cNvSpPr/>
          <p:nvPr/>
        </p:nvSpPr>
        <p:spPr>
          <a:xfrm>
            <a:off x="235778" y="1553210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1BBDB716-6DD7-4056-9D45-040C1F18FB43}"/>
              </a:ext>
            </a:extLst>
          </p:cNvPr>
          <p:cNvSpPr/>
          <p:nvPr/>
        </p:nvSpPr>
        <p:spPr>
          <a:xfrm>
            <a:off x="583019" y="1553210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97FDB3A-7B47-49A5-9916-8AD663B35AAF}"/>
              </a:ext>
            </a:extLst>
          </p:cNvPr>
          <p:cNvSpPr/>
          <p:nvPr/>
        </p:nvSpPr>
        <p:spPr>
          <a:xfrm>
            <a:off x="930260" y="1553210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E4B5C03-53C6-4060-9BF0-53736C99A21F}"/>
              </a:ext>
            </a:extLst>
          </p:cNvPr>
          <p:cNvSpPr/>
          <p:nvPr/>
        </p:nvSpPr>
        <p:spPr>
          <a:xfrm>
            <a:off x="235778" y="1900451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4EB65C2-C674-4BD7-8BED-268F3698D0DC}"/>
              </a:ext>
            </a:extLst>
          </p:cNvPr>
          <p:cNvSpPr/>
          <p:nvPr/>
        </p:nvSpPr>
        <p:spPr>
          <a:xfrm>
            <a:off x="583019" y="1900451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9436D85-2C35-4DD5-A8AA-DFFF05037CCC}"/>
              </a:ext>
            </a:extLst>
          </p:cNvPr>
          <p:cNvSpPr/>
          <p:nvPr/>
        </p:nvSpPr>
        <p:spPr>
          <a:xfrm>
            <a:off x="930260" y="1900451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EC886C60-B2AF-441C-A0E7-53B66876CBE5}"/>
              </a:ext>
            </a:extLst>
          </p:cNvPr>
          <p:cNvGrpSpPr/>
          <p:nvPr/>
        </p:nvGrpSpPr>
        <p:grpSpPr>
          <a:xfrm>
            <a:off x="235778" y="1214299"/>
            <a:ext cx="694482" cy="694482"/>
            <a:chOff x="6898511" y="2734964"/>
            <a:chExt cx="694482" cy="694482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D383116B-45F3-48F3-AE3D-F4200CCEA7C6}"/>
                </a:ext>
              </a:extLst>
            </p:cNvPr>
            <p:cNvSpPr/>
            <p:nvPr/>
          </p:nvSpPr>
          <p:spPr>
            <a:xfrm>
              <a:off x="6898511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5743FE2F-D6A6-4FD0-A10B-935C054F7789}"/>
                </a:ext>
              </a:extLst>
            </p:cNvPr>
            <p:cNvSpPr/>
            <p:nvPr/>
          </p:nvSpPr>
          <p:spPr>
            <a:xfrm>
              <a:off x="7245752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439816AE-3A68-4CE3-A838-C6BB62B6BF1E}"/>
                </a:ext>
              </a:extLst>
            </p:cNvPr>
            <p:cNvSpPr/>
            <p:nvPr/>
          </p:nvSpPr>
          <p:spPr>
            <a:xfrm>
              <a:off x="6898511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1DE1F75B-3613-4E0C-A98C-642F9E05498B}"/>
                </a:ext>
              </a:extLst>
            </p:cNvPr>
            <p:cNvSpPr/>
            <p:nvPr/>
          </p:nvSpPr>
          <p:spPr>
            <a:xfrm>
              <a:off x="7245752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BEF4AF9-05EC-4B75-9406-64F70348B723}"/>
              </a:ext>
            </a:extLst>
          </p:cNvPr>
          <p:cNvSpPr/>
          <p:nvPr/>
        </p:nvSpPr>
        <p:spPr>
          <a:xfrm>
            <a:off x="1314591" y="120035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2E826C16-E6E7-4025-8661-B4DEBEC3F1A9}"/>
              </a:ext>
            </a:extLst>
          </p:cNvPr>
          <p:cNvSpPr/>
          <p:nvPr/>
        </p:nvSpPr>
        <p:spPr>
          <a:xfrm>
            <a:off x="1661832" y="120035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4B2E0F6A-58CA-40BB-A606-7F825C8BED30}"/>
              </a:ext>
            </a:extLst>
          </p:cNvPr>
          <p:cNvSpPr/>
          <p:nvPr/>
        </p:nvSpPr>
        <p:spPr>
          <a:xfrm>
            <a:off x="2009073" y="120035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47F9366-EBE1-4DA9-9D6B-C7EC6B38C7B3}"/>
              </a:ext>
            </a:extLst>
          </p:cNvPr>
          <p:cNvSpPr/>
          <p:nvPr/>
        </p:nvSpPr>
        <p:spPr>
          <a:xfrm>
            <a:off x="1314591" y="154759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9E5F1CDA-3B87-4B04-AFFF-58D3D74F5813}"/>
              </a:ext>
            </a:extLst>
          </p:cNvPr>
          <p:cNvSpPr/>
          <p:nvPr/>
        </p:nvSpPr>
        <p:spPr>
          <a:xfrm>
            <a:off x="1661832" y="154759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F20BCC59-BA24-413D-A804-FDD6B5F73A18}"/>
              </a:ext>
            </a:extLst>
          </p:cNvPr>
          <p:cNvSpPr/>
          <p:nvPr/>
        </p:nvSpPr>
        <p:spPr>
          <a:xfrm>
            <a:off x="2009073" y="154759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D568EC0-ADF1-48CC-92D4-195E9C70E8FF}"/>
              </a:ext>
            </a:extLst>
          </p:cNvPr>
          <p:cNvSpPr/>
          <p:nvPr/>
        </p:nvSpPr>
        <p:spPr>
          <a:xfrm>
            <a:off x="1314591" y="189483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F3111043-CD3C-4DAA-9F0D-41BB2CC3BE8C}"/>
              </a:ext>
            </a:extLst>
          </p:cNvPr>
          <p:cNvSpPr/>
          <p:nvPr/>
        </p:nvSpPr>
        <p:spPr>
          <a:xfrm>
            <a:off x="1661832" y="189483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915BA51E-0B51-4219-9A82-57E6B9F8A3E6}"/>
              </a:ext>
            </a:extLst>
          </p:cNvPr>
          <p:cNvSpPr/>
          <p:nvPr/>
        </p:nvSpPr>
        <p:spPr>
          <a:xfrm>
            <a:off x="2009073" y="189483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17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430B7BA1-95FA-400B-ADD3-0213B6CE6D6A}"/>
              </a:ext>
            </a:extLst>
          </p:cNvPr>
          <p:cNvGrpSpPr/>
          <p:nvPr/>
        </p:nvGrpSpPr>
        <p:grpSpPr>
          <a:xfrm>
            <a:off x="1314591" y="1208686"/>
            <a:ext cx="694482" cy="694482"/>
            <a:chOff x="6898511" y="2734964"/>
            <a:chExt cx="694482" cy="694482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7D58DBAD-09E9-4625-B14C-132F0F74D8AF}"/>
                </a:ext>
              </a:extLst>
            </p:cNvPr>
            <p:cNvSpPr/>
            <p:nvPr/>
          </p:nvSpPr>
          <p:spPr>
            <a:xfrm>
              <a:off x="6898511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1CF30C8B-ECF6-4CDA-9EAC-82243BE87496}"/>
                </a:ext>
              </a:extLst>
            </p:cNvPr>
            <p:cNvSpPr/>
            <p:nvPr/>
          </p:nvSpPr>
          <p:spPr>
            <a:xfrm>
              <a:off x="7245752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E5C769D4-E7DE-4124-8916-FE385B7695F4}"/>
                </a:ext>
              </a:extLst>
            </p:cNvPr>
            <p:cNvSpPr/>
            <p:nvPr/>
          </p:nvSpPr>
          <p:spPr>
            <a:xfrm>
              <a:off x="6898511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8F54646E-F802-4B27-8DB4-4A3730947128}"/>
                </a:ext>
              </a:extLst>
            </p:cNvPr>
            <p:cNvSpPr/>
            <p:nvPr/>
          </p:nvSpPr>
          <p:spPr>
            <a:xfrm>
              <a:off x="7245752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1535D77E-79AC-4BFF-8714-60E3614AB637}"/>
              </a:ext>
            </a:extLst>
          </p:cNvPr>
          <p:cNvSpPr/>
          <p:nvPr/>
        </p:nvSpPr>
        <p:spPr>
          <a:xfrm>
            <a:off x="6214467" y="113755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0B51D708-5C9C-4353-9CEE-F13714B3EBD3}"/>
              </a:ext>
            </a:extLst>
          </p:cNvPr>
          <p:cNvSpPr/>
          <p:nvPr/>
        </p:nvSpPr>
        <p:spPr>
          <a:xfrm>
            <a:off x="6561708" y="113755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F1B3C6CD-8128-43AC-9B97-51E6199D1B3B}"/>
              </a:ext>
            </a:extLst>
          </p:cNvPr>
          <p:cNvSpPr/>
          <p:nvPr/>
        </p:nvSpPr>
        <p:spPr>
          <a:xfrm>
            <a:off x="6214467" y="148479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E70992BF-C4C6-496F-A594-10A74BFC7E7D}"/>
              </a:ext>
            </a:extLst>
          </p:cNvPr>
          <p:cNvSpPr/>
          <p:nvPr/>
        </p:nvSpPr>
        <p:spPr>
          <a:xfrm>
            <a:off x="6561708" y="148479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F9B281C-8229-4BAF-80B2-B37795994071}"/>
              </a:ext>
            </a:extLst>
          </p:cNvPr>
          <p:cNvSpPr/>
          <p:nvPr/>
        </p:nvSpPr>
        <p:spPr>
          <a:xfrm>
            <a:off x="6960828" y="1136610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CF20FCCB-9039-434B-A951-2D1C7F7BB1AB}"/>
              </a:ext>
            </a:extLst>
          </p:cNvPr>
          <p:cNvSpPr/>
          <p:nvPr/>
        </p:nvSpPr>
        <p:spPr>
          <a:xfrm>
            <a:off x="7308069" y="1136610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AF230E3E-6C58-4AA7-88DB-4FDE019727F8}"/>
              </a:ext>
            </a:extLst>
          </p:cNvPr>
          <p:cNvSpPr/>
          <p:nvPr/>
        </p:nvSpPr>
        <p:spPr>
          <a:xfrm>
            <a:off x="6960828" y="1483851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C8BEDD57-2C39-4A4C-9248-88B2086DED7C}"/>
              </a:ext>
            </a:extLst>
          </p:cNvPr>
          <p:cNvSpPr/>
          <p:nvPr/>
        </p:nvSpPr>
        <p:spPr>
          <a:xfrm>
            <a:off x="7308069" y="1483851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2A3D2594-534B-404D-A063-781DFD0BA1D0}"/>
              </a:ext>
            </a:extLst>
          </p:cNvPr>
          <p:cNvSpPr/>
          <p:nvPr/>
        </p:nvSpPr>
        <p:spPr>
          <a:xfrm>
            <a:off x="9347975" y="1166150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A138BA88-9518-4FB7-AA4F-E1FB38C93B1A}"/>
              </a:ext>
            </a:extLst>
          </p:cNvPr>
          <p:cNvSpPr/>
          <p:nvPr/>
        </p:nvSpPr>
        <p:spPr>
          <a:xfrm>
            <a:off x="9695216" y="1166150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B1E1326A-30D1-4708-855E-E05A470E2332}"/>
              </a:ext>
            </a:extLst>
          </p:cNvPr>
          <p:cNvSpPr/>
          <p:nvPr/>
        </p:nvSpPr>
        <p:spPr>
          <a:xfrm>
            <a:off x="9347975" y="1513391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74612DA3-7087-4B87-B3D4-F19FA2332299}"/>
              </a:ext>
            </a:extLst>
          </p:cNvPr>
          <p:cNvSpPr/>
          <p:nvPr/>
        </p:nvSpPr>
        <p:spPr>
          <a:xfrm>
            <a:off x="9695216" y="1513391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FDDB89AA-AF01-46BE-9389-CBE61D078909}"/>
              </a:ext>
            </a:extLst>
          </p:cNvPr>
          <p:cNvSpPr/>
          <p:nvPr/>
        </p:nvSpPr>
        <p:spPr>
          <a:xfrm>
            <a:off x="2771990" y="1214299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18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0D3F1982-F37C-4EFF-AE28-2FE97ED2304E}"/>
              </a:ext>
            </a:extLst>
          </p:cNvPr>
          <p:cNvSpPr/>
          <p:nvPr/>
        </p:nvSpPr>
        <p:spPr>
          <a:xfrm>
            <a:off x="3119231" y="1214299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19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FA2B30FA-6FC1-4C71-810A-D02E5C37BB0D}"/>
              </a:ext>
            </a:extLst>
          </p:cNvPr>
          <p:cNvSpPr/>
          <p:nvPr/>
        </p:nvSpPr>
        <p:spPr>
          <a:xfrm>
            <a:off x="3466472" y="1214299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2D73A317-16BE-4DEC-9E44-58E0A42132FE}"/>
              </a:ext>
            </a:extLst>
          </p:cNvPr>
          <p:cNvSpPr/>
          <p:nvPr/>
        </p:nvSpPr>
        <p:spPr>
          <a:xfrm>
            <a:off x="2771990" y="1561540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238BEE9B-CC6D-4DEC-9958-F4FBD0E83AC0}"/>
              </a:ext>
            </a:extLst>
          </p:cNvPr>
          <p:cNvSpPr/>
          <p:nvPr/>
        </p:nvSpPr>
        <p:spPr>
          <a:xfrm>
            <a:off x="3119231" y="1561540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560105E1-9AB9-424E-9F3D-D8FD68FEF9DF}"/>
              </a:ext>
            </a:extLst>
          </p:cNvPr>
          <p:cNvSpPr/>
          <p:nvPr/>
        </p:nvSpPr>
        <p:spPr>
          <a:xfrm>
            <a:off x="3466472" y="1561540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23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1FB7E171-A44E-4DB0-A739-8ECA744BAB07}"/>
              </a:ext>
            </a:extLst>
          </p:cNvPr>
          <p:cNvSpPr/>
          <p:nvPr/>
        </p:nvSpPr>
        <p:spPr>
          <a:xfrm>
            <a:off x="2771990" y="1908781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24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81D3A109-75F0-430D-9723-A0115FCEE1A0}"/>
              </a:ext>
            </a:extLst>
          </p:cNvPr>
          <p:cNvSpPr/>
          <p:nvPr/>
        </p:nvSpPr>
        <p:spPr>
          <a:xfrm>
            <a:off x="3119231" y="1908781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25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CEDA5EA6-CAA2-4A6A-8EAE-75F64BF0EE69}"/>
              </a:ext>
            </a:extLst>
          </p:cNvPr>
          <p:cNvSpPr/>
          <p:nvPr/>
        </p:nvSpPr>
        <p:spPr>
          <a:xfrm>
            <a:off x="3466472" y="1908781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26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90B72849-F150-42D9-B2F8-D09A54615FEA}"/>
              </a:ext>
            </a:extLst>
          </p:cNvPr>
          <p:cNvGrpSpPr/>
          <p:nvPr/>
        </p:nvGrpSpPr>
        <p:grpSpPr>
          <a:xfrm>
            <a:off x="2771990" y="1215778"/>
            <a:ext cx="694482" cy="694482"/>
            <a:chOff x="6898511" y="2734964"/>
            <a:chExt cx="694482" cy="694482"/>
          </a:xfrm>
        </p:grpSpPr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D486A7D3-AE47-47E5-A8E8-F6F6F1CCE6A2}"/>
                </a:ext>
              </a:extLst>
            </p:cNvPr>
            <p:cNvSpPr/>
            <p:nvPr/>
          </p:nvSpPr>
          <p:spPr>
            <a:xfrm>
              <a:off x="6898511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930708C1-457F-4314-BEA5-69CFC475A0EA}"/>
                </a:ext>
              </a:extLst>
            </p:cNvPr>
            <p:cNvSpPr/>
            <p:nvPr/>
          </p:nvSpPr>
          <p:spPr>
            <a:xfrm>
              <a:off x="7245752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5D1FC192-CD28-4938-8F45-4F4B1BAE8BD1}"/>
                </a:ext>
              </a:extLst>
            </p:cNvPr>
            <p:cNvSpPr/>
            <p:nvPr/>
          </p:nvSpPr>
          <p:spPr>
            <a:xfrm>
              <a:off x="6898511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874DCE08-2F3D-42FC-BC42-51DAA583117F}"/>
                </a:ext>
              </a:extLst>
            </p:cNvPr>
            <p:cNvSpPr/>
            <p:nvPr/>
          </p:nvSpPr>
          <p:spPr>
            <a:xfrm>
              <a:off x="7245752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28FF690F-CDCB-45ED-9FE6-64133038E5DF}"/>
              </a:ext>
            </a:extLst>
          </p:cNvPr>
          <p:cNvSpPr/>
          <p:nvPr/>
        </p:nvSpPr>
        <p:spPr>
          <a:xfrm>
            <a:off x="3906188" y="1214299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27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BBBE1F1A-639F-40D2-866A-F74932B94AD0}"/>
              </a:ext>
            </a:extLst>
          </p:cNvPr>
          <p:cNvSpPr/>
          <p:nvPr/>
        </p:nvSpPr>
        <p:spPr>
          <a:xfrm>
            <a:off x="4253429" y="1214299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28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6DB44914-2001-45E5-88D5-47FB288FA9E5}"/>
              </a:ext>
            </a:extLst>
          </p:cNvPr>
          <p:cNvSpPr/>
          <p:nvPr/>
        </p:nvSpPr>
        <p:spPr>
          <a:xfrm>
            <a:off x="4600670" y="1214299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29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82CEB868-BC07-4CFB-9BBC-63AF3F1A61D9}"/>
              </a:ext>
            </a:extLst>
          </p:cNvPr>
          <p:cNvSpPr/>
          <p:nvPr/>
        </p:nvSpPr>
        <p:spPr>
          <a:xfrm>
            <a:off x="3906188" y="1561540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30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431C2B5B-B633-4709-A184-DD34DF618C72}"/>
              </a:ext>
            </a:extLst>
          </p:cNvPr>
          <p:cNvSpPr/>
          <p:nvPr/>
        </p:nvSpPr>
        <p:spPr>
          <a:xfrm>
            <a:off x="4253429" y="1561540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31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E8521DFD-5603-4443-8532-7DDEA8E6C98D}"/>
              </a:ext>
            </a:extLst>
          </p:cNvPr>
          <p:cNvSpPr/>
          <p:nvPr/>
        </p:nvSpPr>
        <p:spPr>
          <a:xfrm>
            <a:off x="4600670" y="1561540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CF23E142-E1C2-434D-9A93-7731B6637196}"/>
              </a:ext>
            </a:extLst>
          </p:cNvPr>
          <p:cNvSpPr/>
          <p:nvPr/>
        </p:nvSpPr>
        <p:spPr>
          <a:xfrm>
            <a:off x="3906188" y="1908781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33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D9BFEFFF-BB9B-4448-86FA-774F3E76B188}"/>
              </a:ext>
            </a:extLst>
          </p:cNvPr>
          <p:cNvSpPr/>
          <p:nvPr/>
        </p:nvSpPr>
        <p:spPr>
          <a:xfrm>
            <a:off x="4253429" y="1908781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34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A04134F9-40CB-4607-8C83-E079F0DD369C}"/>
              </a:ext>
            </a:extLst>
          </p:cNvPr>
          <p:cNvSpPr/>
          <p:nvPr/>
        </p:nvSpPr>
        <p:spPr>
          <a:xfrm>
            <a:off x="4600670" y="1908781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35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85A60611-E458-428A-BAF8-EA2D03F4A7D2}"/>
              </a:ext>
            </a:extLst>
          </p:cNvPr>
          <p:cNvGrpSpPr/>
          <p:nvPr/>
        </p:nvGrpSpPr>
        <p:grpSpPr>
          <a:xfrm>
            <a:off x="3906188" y="1215778"/>
            <a:ext cx="694482" cy="694482"/>
            <a:chOff x="6898511" y="2734964"/>
            <a:chExt cx="694482" cy="694482"/>
          </a:xfrm>
        </p:grpSpPr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D48BB43A-5419-45E3-9634-2C8B51F0BCAA}"/>
                </a:ext>
              </a:extLst>
            </p:cNvPr>
            <p:cNvSpPr/>
            <p:nvPr/>
          </p:nvSpPr>
          <p:spPr>
            <a:xfrm>
              <a:off x="6898511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4FDCFB3E-B93C-459B-BDE7-3F6BCC5A3BDA}"/>
                </a:ext>
              </a:extLst>
            </p:cNvPr>
            <p:cNvSpPr/>
            <p:nvPr/>
          </p:nvSpPr>
          <p:spPr>
            <a:xfrm>
              <a:off x="7245752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6059002E-18E6-4562-AA0F-DBBBD5FE6827}"/>
                </a:ext>
              </a:extLst>
            </p:cNvPr>
            <p:cNvSpPr/>
            <p:nvPr/>
          </p:nvSpPr>
          <p:spPr>
            <a:xfrm>
              <a:off x="6898511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8A050B2C-97D5-4685-8025-2FD8807A73BB}"/>
                </a:ext>
              </a:extLst>
            </p:cNvPr>
            <p:cNvSpPr/>
            <p:nvPr/>
          </p:nvSpPr>
          <p:spPr>
            <a:xfrm>
              <a:off x="7245752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E8AFDFE5-B9FD-4818-AB58-7AA6D55D7C62}"/>
              </a:ext>
            </a:extLst>
          </p:cNvPr>
          <p:cNvSpPr/>
          <p:nvPr/>
        </p:nvSpPr>
        <p:spPr>
          <a:xfrm>
            <a:off x="759544" y="2836418"/>
            <a:ext cx="7335010" cy="16781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018B74EC-269F-4D51-84AD-AA78C68FA56B}"/>
              </a:ext>
            </a:extLst>
          </p:cNvPr>
          <p:cNvSpPr/>
          <p:nvPr/>
        </p:nvSpPr>
        <p:spPr>
          <a:xfrm>
            <a:off x="822259" y="2887048"/>
            <a:ext cx="7213022" cy="76209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B2B3367-8F94-48DF-954B-2619AC2C56B9}"/>
              </a:ext>
            </a:extLst>
          </p:cNvPr>
          <p:cNvGrpSpPr/>
          <p:nvPr/>
        </p:nvGrpSpPr>
        <p:grpSpPr>
          <a:xfrm>
            <a:off x="881533" y="2932774"/>
            <a:ext cx="7085584" cy="671916"/>
            <a:chOff x="563926" y="3253567"/>
            <a:chExt cx="8660675" cy="874737"/>
          </a:xfrm>
        </p:grpSpPr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BCA5881F-A936-4E59-A641-D8EFDF944945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2DAD4A9B-7CDD-4342-BA64-A4B429CA3BED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5EAE0F8F-0044-47CF-9655-CE510708F339}"/>
              </a:ext>
            </a:extLst>
          </p:cNvPr>
          <p:cNvGrpSpPr/>
          <p:nvPr/>
        </p:nvGrpSpPr>
        <p:grpSpPr>
          <a:xfrm>
            <a:off x="938862" y="2980257"/>
            <a:ext cx="3441007" cy="582627"/>
            <a:chOff x="563926" y="3253567"/>
            <a:chExt cx="8660675" cy="874737"/>
          </a:xfrm>
        </p:grpSpPr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4C117A34-C9F1-461C-91A8-B23A3B37E4A0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0C3B2FD1-32F8-4440-BB52-4260925DC563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04" name="그룹 203">
            <a:extLst>
              <a:ext uri="{FF2B5EF4-FFF2-40B4-BE49-F238E27FC236}">
                <a16:creationId xmlns:a16="http://schemas.microsoft.com/office/drawing/2014/main" id="{213EF62F-A7F8-436C-B2FC-4BC72DB29A79}"/>
              </a:ext>
            </a:extLst>
          </p:cNvPr>
          <p:cNvGrpSpPr/>
          <p:nvPr/>
        </p:nvGrpSpPr>
        <p:grpSpPr>
          <a:xfrm>
            <a:off x="983319" y="3026703"/>
            <a:ext cx="1631591" cy="499318"/>
            <a:chOff x="563926" y="3253567"/>
            <a:chExt cx="8660675" cy="874737"/>
          </a:xfrm>
        </p:grpSpPr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5DC1C1AC-D43C-44EB-A928-7EA18AD6CC25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C72828B5-7F45-4D3F-930E-66243F506B1A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07" name="그룹 206">
            <a:extLst>
              <a:ext uri="{FF2B5EF4-FFF2-40B4-BE49-F238E27FC236}">
                <a16:creationId xmlns:a16="http://schemas.microsoft.com/office/drawing/2014/main" id="{0DA572F2-BDA1-460F-B2B9-C45CECAB4F20}"/>
              </a:ext>
            </a:extLst>
          </p:cNvPr>
          <p:cNvGrpSpPr/>
          <p:nvPr/>
        </p:nvGrpSpPr>
        <p:grpSpPr>
          <a:xfrm>
            <a:off x="1027773" y="3067531"/>
            <a:ext cx="726886" cy="406760"/>
            <a:chOff x="563926" y="3253567"/>
            <a:chExt cx="8660675" cy="874737"/>
          </a:xfrm>
        </p:grpSpPr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EE0AAD35-4072-4047-A862-D922EAEFEE59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4E24D754-0BC7-47DD-874D-A1729AC7C219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10" name="그룹 209">
            <a:extLst>
              <a:ext uri="{FF2B5EF4-FFF2-40B4-BE49-F238E27FC236}">
                <a16:creationId xmlns:a16="http://schemas.microsoft.com/office/drawing/2014/main" id="{0964C26C-F996-4E6A-9E64-7542277D1918}"/>
              </a:ext>
            </a:extLst>
          </p:cNvPr>
          <p:cNvGrpSpPr/>
          <p:nvPr/>
        </p:nvGrpSpPr>
        <p:grpSpPr>
          <a:xfrm>
            <a:off x="1843569" y="3077088"/>
            <a:ext cx="726886" cy="406760"/>
            <a:chOff x="563926" y="3253567"/>
            <a:chExt cx="8660675" cy="874737"/>
          </a:xfrm>
        </p:grpSpPr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8945D849-C0E4-4931-B767-F00AAB7106A5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FF3ECF9A-ECF8-4E01-A16C-30FFD8EBD297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13" name="그룹 212">
            <a:extLst>
              <a:ext uri="{FF2B5EF4-FFF2-40B4-BE49-F238E27FC236}">
                <a16:creationId xmlns:a16="http://schemas.microsoft.com/office/drawing/2014/main" id="{54DDFB84-CAD4-4E3E-AE8A-1D7A18AFA459}"/>
              </a:ext>
            </a:extLst>
          </p:cNvPr>
          <p:cNvGrpSpPr/>
          <p:nvPr/>
        </p:nvGrpSpPr>
        <p:grpSpPr>
          <a:xfrm>
            <a:off x="2703822" y="3024020"/>
            <a:ext cx="1631591" cy="499318"/>
            <a:chOff x="563926" y="3253567"/>
            <a:chExt cx="8660675" cy="874737"/>
          </a:xfrm>
        </p:grpSpPr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1B27663E-69F1-4D17-9979-45C415AA9614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62D96BD5-6C4C-4F8D-8510-946483CAACA7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16" name="그룹 215">
            <a:extLst>
              <a:ext uri="{FF2B5EF4-FFF2-40B4-BE49-F238E27FC236}">
                <a16:creationId xmlns:a16="http://schemas.microsoft.com/office/drawing/2014/main" id="{04007756-0221-4F2E-9A2E-9A4BD6188574}"/>
              </a:ext>
            </a:extLst>
          </p:cNvPr>
          <p:cNvGrpSpPr/>
          <p:nvPr/>
        </p:nvGrpSpPr>
        <p:grpSpPr>
          <a:xfrm>
            <a:off x="2748276" y="3064848"/>
            <a:ext cx="726886" cy="406760"/>
            <a:chOff x="563926" y="3253567"/>
            <a:chExt cx="8660675" cy="874737"/>
          </a:xfrm>
        </p:grpSpPr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id="{907EF6DF-D9D5-4130-A4BE-777D8CFC7E79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10AB6A68-6BAA-4248-BF95-371AAC8AD5C8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19" name="그룹 218">
            <a:extLst>
              <a:ext uri="{FF2B5EF4-FFF2-40B4-BE49-F238E27FC236}">
                <a16:creationId xmlns:a16="http://schemas.microsoft.com/office/drawing/2014/main" id="{CFC3828E-993D-4F8E-B333-B2B6179669D1}"/>
              </a:ext>
            </a:extLst>
          </p:cNvPr>
          <p:cNvGrpSpPr/>
          <p:nvPr/>
        </p:nvGrpSpPr>
        <p:grpSpPr>
          <a:xfrm>
            <a:off x="3564071" y="3074405"/>
            <a:ext cx="726886" cy="406760"/>
            <a:chOff x="563926" y="3253567"/>
            <a:chExt cx="8660675" cy="874737"/>
          </a:xfrm>
        </p:grpSpPr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95643077-C600-4DF2-9C45-C76F71A99EE6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1" name="직사각형 220">
              <a:extLst>
                <a:ext uri="{FF2B5EF4-FFF2-40B4-BE49-F238E27FC236}">
                  <a16:creationId xmlns:a16="http://schemas.microsoft.com/office/drawing/2014/main" id="{BDB6CE69-2163-4845-9956-60831795ACE1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421AC1BC-FD08-4025-A5D3-0A6FE76D05BE}"/>
              </a:ext>
            </a:extLst>
          </p:cNvPr>
          <p:cNvGrpSpPr/>
          <p:nvPr/>
        </p:nvGrpSpPr>
        <p:grpSpPr>
          <a:xfrm>
            <a:off x="4475218" y="2971597"/>
            <a:ext cx="3441007" cy="582627"/>
            <a:chOff x="563926" y="3253567"/>
            <a:chExt cx="8660675" cy="874737"/>
          </a:xfrm>
        </p:grpSpPr>
        <p:sp>
          <p:nvSpPr>
            <p:cNvPr id="241" name="직사각형 240">
              <a:extLst>
                <a:ext uri="{FF2B5EF4-FFF2-40B4-BE49-F238E27FC236}">
                  <a16:creationId xmlns:a16="http://schemas.microsoft.com/office/drawing/2014/main" id="{B6764F9E-BF07-40CF-AF6B-069BC9F8D681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id="{6E2A7DFA-1C23-4110-9F3C-9D3879927D82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43" name="그룹 242">
            <a:extLst>
              <a:ext uri="{FF2B5EF4-FFF2-40B4-BE49-F238E27FC236}">
                <a16:creationId xmlns:a16="http://schemas.microsoft.com/office/drawing/2014/main" id="{CAAF285F-7711-4200-A22A-77692648B1EC}"/>
              </a:ext>
            </a:extLst>
          </p:cNvPr>
          <p:cNvGrpSpPr/>
          <p:nvPr/>
        </p:nvGrpSpPr>
        <p:grpSpPr>
          <a:xfrm>
            <a:off x="4519675" y="3018042"/>
            <a:ext cx="1631591" cy="499318"/>
            <a:chOff x="563926" y="3253567"/>
            <a:chExt cx="8660675" cy="874737"/>
          </a:xfrm>
        </p:grpSpPr>
        <p:sp>
          <p:nvSpPr>
            <p:cNvPr id="244" name="직사각형 243">
              <a:extLst>
                <a:ext uri="{FF2B5EF4-FFF2-40B4-BE49-F238E27FC236}">
                  <a16:creationId xmlns:a16="http://schemas.microsoft.com/office/drawing/2014/main" id="{0B24824D-C936-479B-AF51-8F49541DBCB3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5" name="직사각형 244">
              <a:extLst>
                <a:ext uri="{FF2B5EF4-FFF2-40B4-BE49-F238E27FC236}">
                  <a16:creationId xmlns:a16="http://schemas.microsoft.com/office/drawing/2014/main" id="{493C9E35-8475-4E47-A1E2-6071A8CB16F0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46" name="그룹 245">
            <a:extLst>
              <a:ext uri="{FF2B5EF4-FFF2-40B4-BE49-F238E27FC236}">
                <a16:creationId xmlns:a16="http://schemas.microsoft.com/office/drawing/2014/main" id="{F67040C0-15E0-4FD7-B299-862FED8D2F8A}"/>
              </a:ext>
            </a:extLst>
          </p:cNvPr>
          <p:cNvGrpSpPr/>
          <p:nvPr/>
        </p:nvGrpSpPr>
        <p:grpSpPr>
          <a:xfrm>
            <a:off x="4564129" y="3058871"/>
            <a:ext cx="726886" cy="406760"/>
            <a:chOff x="563926" y="3253567"/>
            <a:chExt cx="8660675" cy="874737"/>
          </a:xfrm>
        </p:grpSpPr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id="{8A3DCCBA-0114-4242-95FC-E5F7A62183AF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8" name="직사각형 247">
              <a:extLst>
                <a:ext uri="{FF2B5EF4-FFF2-40B4-BE49-F238E27FC236}">
                  <a16:creationId xmlns:a16="http://schemas.microsoft.com/office/drawing/2014/main" id="{1E87FF60-C665-4AAC-9FB6-09E16A88EC52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49" name="그룹 248">
            <a:extLst>
              <a:ext uri="{FF2B5EF4-FFF2-40B4-BE49-F238E27FC236}">
                <a16:creationId xmlns:a16="http://schemas.microsoft.com/office/drawing/2014/main" id="{A4DC349E-391E-4A7A-A4A9-9ABA0AD7BA37}"/>
              </a:ext>
            </a:extLst>
          </p:cNvPr>
          <p:cNvGrpSpPr/>
          <p:nvPr/>
        </p:nvGrpSpPr>
        <p:grpSpPr>
          <a:xfrm>
            <a:off x="5379924" y="3068427"/>
            <a:ext cx="726886" cy="406760"/>
            <a:chOff x="563926" y="3253567"/>
            <a:chExt cx="8660675" cy="874737"/>
          </a:xfrm>
        </p:grpSpPr>
        <p:sp>
          <p:nvSpPr>
            <p:cNvPr id="250" name="직사각형 249">
              <a:extLst>
                <a:ext uri="{FF2B5EF4-FFF2-40B4-BE49-F238E27FC236}">
                  <a16:creationId xmlns:a16="http://schemas.microsoft.com/office/drawing/2014/main" id="{2F20DC46-519C-49FC-9FBA-5C3DDD23422A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1" name="직사각형 250">
              <a:extLst>
                <a:ext uri="{FF2B5EF4-FFF2-40B4-BE49-F238E27FC236}">
                  <a16:creationId xmlns:a16="http://schemas.microsoft.com/office/drawing/2014/main" id="{4524E59E-BC6E-4F68-AEE8-4CE6B1004EA7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52" name="그룹 251">
            <a:extLst>
              <a:ext uri="{FF2B5EF4-FFF2-40B4-BE49-F238E27FC236}">
                <a16:creationId xmlns:a16="http://schemas.microsoft.com/office/drawing/2014/main" id="{0772C971-AEFC-421E-9105-2BFE126BF807}"/>
              </a:ext>
            </a:extLst>
          </p:cNvPr>
          <p:cNvGrpSpPr/>
          <p:nvPr/>
        </p:nvGrpSpPr>
        <p:grpSpPr>
          <a:xfrm>
            <a:off x="6240177" y="3015359"/>
            <a:ext cx="1631591" cy="499318"/>
            <a:chOff x="563926" y="3253567"/>
            <a:chExt cx="8660675" cy="874737"/>
          </a:xfrm>
        </p:grpSpPr>
        <p:sp>
          <p:nvSpPr>
            <p:cNvPr id="253" name="직사각형 252">
              <a:extLst>
                <a:ext uri="{FF2B5EF4-FFF2-40B4-BE49-F238E27FC236}">
                  <a16:creationId xmlns:a16="http://schemas.microsoft.com/office/drawing/2014/main" id="{BE07479D-B3D5-48D5-9693-B66462815EC4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4" name="직사각형 253">
              <a:extLst>
                <a:ext uri="{FF2B5EF4-FFF2-40B4-BE49-F238E27FC236}">
                  <a16:creationId xmlns:a16="http://schemas.microsoft.com/office/drawing/2014/main" id="{DB18A14D-9677-458C-B7CB-E03B32D47DDD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55" name="그룹 254">
            <a:extLst>
              <a:ext uri="{FF2B5EF4-FFF2-40B4-BE49-F238E27FC236}">
                <a16:creationId xmlns:a16="http://schemas.microsoft.com/office/drawing/2014/main" id="{24DBF757-2E9A-48DA-B67F-E066DFD89A9B}"/>
              </a:ext>
            </a:extLst>
          </p:cNvPr>
          <p:cNvGrpSpPr/>
          <p:nvPr/>
        </p:nvGrpSpPr>
        <p:grpSpPr>
          <a:xfrm>
            <a:off x="6284632" y="3056188"/>
            <a:ext cx="726886" cy="406760"/>
            <a:chOff x="563926" y="3253567"/>
            <a:chExt cx="8660675" cy="874737"/>
          </a:xfrm>
        </p:grpSpPr>
        <p:sp>
          <p:nvSpPr>
            <p:cNvPr id="256" name="직사각형 255">
              <a:extLst>
                <a:ext uri="{FF2B5EF4-FFF2-40B4-BE49-F238E27FC236}">
                  <a16:creationId xmlns:a16="http://schemas.microsoft.com/office/drawing/2014/main" id="{7F7F506F-FC67-473B-B741-205C8AB8F12F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D4631950-3039-453F-9D7C-8822CD4CE707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58" name="그룹 257">
            <a:extLst>
              <a:ext uri="{FF2B5EF4-FFF2-40B4-BE49-F238E27FC236}">
                <a16:creationId xmlns:a16="http://schemas.microsoft.com/office/drawing/2014/main" id="{D2718486-8C7A-405F-8363-BFA990C44DD2}"/>
              </a:ext>
            </a:extLst>
          </p:cNvPr>
          <p:cNvGrpSpPr/>
          <p:nvPr/>
        </p:nvGrpSpPr>
        <p:grpSpPr>
          <a:xfrm>
            <a:off x="7100427" y="3065744"/>
            <a:ext cx="726886" cy="406760"/>
            <a:chOff x="563926" y="3253567"/>
            <a:chExt cx="8660675" cy="874737"/>
          </a:xfrm>
        </p:grpSpPr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31B0BC71-88C3-4AAE-95E3-79A854F78178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0" name="직사각형 259">
              <a:extLst>
                <a:ext uri="{FF2B5EF4-FFF2-40B4-BE49-F238E27FC236}">
                  <a16:creationId xmlns:a16="http://schemas.microsoft.com/office/drawing/2014/main" id="{B8E1D81C-5B32-4B7D-AC53-809999DDE43D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C287AEFA-D3C9-4E6C-B983-C8EB30398EA8}"/>
              </a:ext>
            </a:extLst>
          </p:cNvPr>
          <p:cNvSpPr/>
          <p:nvPr/>
        </p:nvSpPr>
        <p:spPr>
          <a:xfrm>
            <a:off x="822259" y="3705242"/>
            <a:ext cx="7213022" cy="76209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A0A4F110-B5C6-42AB-815F-C6133C8EECCC}"/>
              </a:ext>
            </a:extLst>
          </p:cNvPr>
          <p:cNvGrpSpPr/>
          <p:nvPr/>
        </p:nvGrpSpPr>
        <p:grpSpPr>
          <a:xfrm>
            <a:off x="881533" y="3750968"/>
            <a:ext cx="7085584" cy="671916"/>
            <a:chOff x="563926" y="3253567"/>
            <a:chExt cx="8660675" cy="874737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04EDC7F5-1DEB-47B4-85D9-1AEFCF849168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59351AA1-A1FC-4B15-A593-04D6745D0FDC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BEFE2267-CBC5-40D9-B861-5A72386683EB}"/>
              </a:ext>
            </a:extLst>
          </p:cNvPr>
          <p:cNvGrpSpPr/>
          <p:nvPr/>
        </p:nvGrpSpPr>
        <p:grpSpPr>
          <a:xfrm>
            <a:off x="938862" y="3798451"/>
            <a:ext cx="3441007" cy="582627"/>
            <a:chOff x="563926" y="3253567"/>
            <a:chExt cx="8660675" cy="874737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9F9B0313-8821-4CD9-8844-FB32A918BB32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34CE2EDF-9D38-4CC4-8964-EB06F785938B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20D69C61-5066-4D7E-9EBD-216B7AE23E9C}"/>
              </a:ext>
            </a:extLst>
          </p:cNvPr>
          <p:cNvGrpSpPr/>
          <p:nvPr/>
        </p:nvGrpSpPr>
        <p:grpSpPr>
          <a:xfrm>
            <a:off x="983319" y="3844896"/>
            <a:ext cx="1631591" cy="499318"/>
            <a:chOff x="563926" y="3253567"/>
            <a:chExt cx="8660675" cy="874737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6A0E3663-4AC8-4013-98BB-42C3DA67B049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2E22AC56-328E-41EE-9168-4C8001D2C142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98853E29-7A43-43AD-86AA-6CC36C8696AE}"/>
              </a:ext>
            </a:extLst>
          </p:cNvPr>
          <p:cNvGrpSpPr/>
          <p:nvPr/>
        </p:nvGrpSpPr>
        <p:grpSpPr>
          <a:xfrm>
            <a:off x="1027773" y="3885725"/>
            <a:ext cx="726886" cy="406760"/>
            <a:chOff x="563926" y="3253567"/>
            <a:chExt cx="8660675" cy="874737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37F3E4AA-249F-414C-AA30-BB4A5D21CACA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25C9078A-9C05-4198-845C-90D6AD96C2C9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A73E93A9-EA1B-4B33-8D0A-085F0E8C4EBE}"/>
              </a:ext>
            </a:extLst>
          </p:cNvPr>
          <p:cNvGrpSpPr/>
          <p:nvPr/>
        </p:nvGrpSpPr>
        <p:grpSpPr>
          <a:xfrm>
            <a:off x="1843569" y="3895281"/>
            <a:ext cx="726886" cy="406760"/>
            <a:chOff x="563926" y="3253567"/>
            <a:chExt cx="8660675" cy="874737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27810DF6-F55E-4964-8B17-0D8125A2E00F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81DA02C0-2AAE-4A32-8E9D-5A8008F6F8E4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9B079BB8-9CE0-453C-A2E8-F95E54AC592C}"/>
              </a:ext>
            </a:extLst>
          </p:cNvPr>
          <p:cNvGrpSpPr/>
          <p:nvPr/>
        </p:nvGrpSpPr>
        <p:grpSpPr>
          <a:xfrm>
            <a:off x="2703822" y="3842213"/>
            <a:ext cx="1631591" cy="499318"/>
            <a:chOff x="563926" y="3253567"/>
            <a:chExt cx="8660675" cy="874737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C50B5544-A099-48E7-BCBA-AD9071F0A656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10B07EB9-4F28-4A67-826F-5E028E5D3906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4677F053-3E1C-421D-AC47-5CCE8E692BCA}"/>
              </a:ext>
            </a:extLst>
          </p:cNvPr>
          <p:cNvGrpSpPr/>
          <p:nvPr/>
        </p:nvGrpSpPr>
        <p:grpSpPr>
          <a:xfrm>
            <a:off x="2748276" y="3883042"/>
            <a:ext cx="726886" cy="406760"/>
            <a:chOff x="563926" y="3253567"/>
            <a:chExt cx="8660675" cy="874737"/>
          </a:xfrm>
        </p:grpSpPr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15317FD5-C2E0-4BA0-8EE6-CBFDB48C98AA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0AA65D8A-7CA4-4E9C-8036-4F139F98426C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2E913029-497C-4782-A324-A86207588E7A}"/>
              </a:ext>
            </a:extLst>
          </p:cNvPr>
          <p:cNvGrpSpPr/>
          <p:nvPr/>
        </p:nvGrpSpPr>
        <p:grpSpPr>
          <a:xfrm>
            <a:off x="3564071" y="3892598"/>
            <a:ext cx="726886" cy="406760"/>
            <a:chOff x="563926" y="3253567"/>
            <a:chExt cx="8660675" cy="874737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BAEDF8C3-AFF1-4EAA-B12F-7AF00EB4DFD9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EFA981FD-4263-4294-B5D6-7A408308551B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428E2BF7-AB5C-4727-9B5C-9AEC6310DC44}"/>
              </a:ext>
            </a:extLst>
          </p:cNvPr>
          <p:cNvGrpSpPr/>
          <p:nvPr/>
        </p:nvGrpSpPr>
        <p:grpSpPr>
          <a:xfrm>
            <a:off x="4475218" y="3789790"/>
            <a:ext cx="3441007" cy="582627"/>
            <a:chOff x="563926" y="3253567"/>
            <a:chExt cx="8660675" cy="874737"/>
          </a:xfrm>
        </p:grpSpPr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699A0DE7-3F1C-418F-99BD-52DD214BD31F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1224D7F8-BB4F-4310-BBA8-6BFC66ACD814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17262F2F-297F-4C0D-9252-AB2BA8DBFEA0}"/>
              </a:ext>
            </a:extLst>
          </p:cNvPr>
          <p:cNvGrpSpPr/>
          <p:nvPr/>
        </p:nvGrpSpPr>
        <p:grpSpPr>
          <a:xfrm>
            <a:off x="4519675" y="3836236"/>
            <a:ext cx="1631591" cy="499318"/>
            <a:chOff x="563926" y="3253567"/>
            <a:chExt cx="8660675" cy="874737"/>
          </a:xfrm>
        </p:grpSpPr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99262804-4E60-4B8A-927F-5A7F099986D3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9254E716-DDDA-466D-9173-00B47E8028C1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EFA80B8A-2A14-40F6-8B29-3D19282350BF}"/>
              </a:ext>
            </a:extLst>
          </p:cNvPr>
          <p:cNvGrpSpPr/>
          <p:nvPr/>
        </p:nvGrpSpPr>
        <p:grpSpPr>
          <a:xfrm>
            <a:off x="4564129" y="3877064"/>
            <a:ext cx="726886" cy="406760"/>
            <a:chOff x="563926" y="3253567"/>
            <a:chExt cx="8660675" cy="874737"/>
          </a:xfrm>
        </p:grpSpPr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BDB0D18A-6D98-4549-B5FE-721230359D15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9729E283-13A0-4762-8ABF-29025E48D941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27FA3B2C-11B8-4EA1-84E6-9645F3DBDF2B}"/>
              </a:ext>
            </a:extLst>
          </p:cNvPr>
          <p:cNvGrpSpPr/>
          <p:nvPr/>
        </p:nvGrpSpPr>
        <p:grpSpPr>
          <a:xfrm>
            <a:off x="5379924" y="3886621"/>
            <a:ext cx="726886" cy="406760"/>
            <a:chOff x="563926" y="3253567"/>
            <a:chExt cx="8660675" cy="874737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911EAA27-C61B-4DB5-87C2-317C62F87680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9FCEA141-E926-4072-A9C5-8CE9629F90C9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982998B1-4683-4298-8C74-EDF92B61BFF3}"/>
              </a:ext>
            </a:extLst>
          </p:cNvPr>
          <p:cNvGrpSpPr/>
          <p:nvPr/>
        </p:nvGrpSpPr>
        <p:grpSpPr>
          <a:xfrm>
            <a:off x="6240177" y="3833553"/>
            <a:ext cx="1631591" cy="499318"/>
            <a:chOff x="563926" y="3253567"/>
            <a:chExt cx="8660675" cy="874737"/>
          </a:xfrm>
        </p:grpSpPr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AC233C8B-E23A-48DC-8D66-58D8426E5A0A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6BE2541C-FE8F-4CD6-87D8-F9CCE0CEBB51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E6B95143-4D19-457A-B553-17A3B8E34408}"/>
              </a:ext>
            </a:extLst>
          </p:cNvPr>
          <p:cNvGrpSpPr/>
          <p:nvPr/>
        </p:nvGrpSpPr>
        <p:grpSpPr>
          <a:xfrm>
            <a:off x="6284632" y="3874381"/>
            <a:ext cx="726886" cy="406760"/>
            <a:chOff x="563926" y="3253567"/>
            <a:chExt cx="8660675" cy="874737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FE928882-F026-4C3A-97FD-D7BFFB4DC742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3052259C-45EB-40D5-8FF2-5C0BA9484E0F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51A95FED-B924-46B2-B6F3-55B4EF118BBF}"/>
              </a:ext>
            </a:extLst>
          </p:cNvPr>
          <p:cNvGrpSpPr/>
          <p:nvPr/>
        </p:nvGrpSpPr>
        <p:grpSpPr>
          <a:xfrm>
            <a:off x="7100427" y="3883938"/>
            <a:ext cx="726886" cy="406760"/>
            <a:chOff x="563926" y="3253567"/>
            <a:chExt cx="8660675" cy="874737"/>
          </a:xfrm>
        </p:grpSpPr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641E1631-897A-4668-8159-057B53568414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C890B4E6-7F7F-410D-8A74-B792EB5252A7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5E679612-0D49-45DF-89AD-75888CC9E49C}"/>
              </a:ext>
            </a:extLst>
          </p:cNvPr>
          <p:cNvSpPr/>
          <p:nvPr/>
        </p:nvSpPr>
        <p:spPr>
          <a:xfrm>
            <a:off x="759544" y="4511101"/>
            <a:ext cx="7335010" cy="16781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6EC678CB-CD72-4BE1-A1C9-BA0662C089F1}"/>
              </a:ext>
            </a:extLst>
          </p:cNvPr>
          <p:cNvSpPr/>
          <p:nvPr/>
        </p:nvSpPr>
        <p:spPr>
          <a:xfrm>
            <a:off x="822259" y="4561731"/>
            <a:ext cx="7213022" cy="76209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25" name="그룹 224">
            <a:extLst>
              <a:ext uri="{FF2B5EF4-FFF2-40B4-BE49-F238E27FC236}">
                <a16:creationId xmlns:a16="http://schemas.microsoft.com/office/drawing/2014/main" id="{E08ECDDC-807E-482F-9E87-9D2BACFF88A1}"/>
              </a:ext>
            </a:extLst>
          </p:cNvPr>
          <p:cNvGrpSpPr/>
          <p:nvPr/>
        </p:nvGrpSpPr>
        <p:grpSpPr>
          <a:xfrm>
            <a:off x="881533" y="4607457"/>
            <a:ext cx="7085584" cy="671916"/>
            <a:chOff x="563926" y="3253567"/>
            <a:chExt cx="8660675" cy="874737"/>
          </a:xfrm>
        </p:grpSpPr>
        <p:sp>
          <p:nvSpPr>
            <p:cNvPr id="226" name="직사각형 225">
              <a:extLst>
                <a:ext uri="{FF2B5EF4-FFF2-40B4-BE49-F238E27FC236}">
                  <a16:creationId xmlns:a16="http://schemas.microsoft.com/office/drawing/2014/main" id="{F4A43072-F1D9-4180-82AF-4F76D4C56953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7" name="직사각형 226">
              <a:extLst>
                <a:ext uri="{FF2B5EF4-FFF2-40B4-BE49-F238E27FC236}">
                  <a16:creationId xmlns:a16="http://schemas.microsoft.com/office/drawing/2014/main" id="{D7179F08-F8D5-42FC-9CB2-EEF8471E3367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28" name="그룹 227">
            <a:extLst>
              <a:ext uri="{FF2B5EF4-FFF2-40B4-BE49-F238E27FC236}">
                <a16:creationId xmlns:a16="http://schemas.microsoft.com/office/drawing/2014/main" id="{16C72499-5ED0-4BCB-9E6B-C0092AF0CF46}"/>
              </a:ext>
            </a:extLst>
          </p:cNvPr>
          <p:cNvGrpSpPr/>
          <p:nvPr/>
        </p:nvGrpSpPr>
        <p:grpSpPr>
          <a:xfrm>
            <a:off x="938862" y="4654940"/>
            <a:ext cx="3441007" cy="582627"/>
            <a:chOff x="563926" y="3253567"/>
            <a:chExt cx="8660675" cy="874737"/>
          </a:xfrm>
        </p:grpSpPr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552C538D-32F4-4368-B143-FDB0E6D0DBE8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0" name="직사각형 229">
              <a:extLst>
                <a:ext uri="{FF2B5EF4-FFF2-40B4-BE49-F238E27FC236}">
                  <a16:creationId xmlns:a16="http://schemas.microsoft.com/office/drawing/2014/main" id="{16AF88C7-EABB-4BAE-A700-564E1B6EBB50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31" name="그룹 230">
            <a:extLst>
              <a:ext uri="{FF2B5EF4-FFF2-40B4-BE49-F238E27FC236}">
                <a16:creationId xmlns:a16="http://schemas.microsoft.com/office/drawing/2014/main" id="{02599B26-7555-4707-9E5A-89BAE1949B4A}"/>
              </a:ext>
            </a:extLst>
          </p:cNvPr>
          <p:cNvGrpSpPr/>
          <p:nvPr/>
        </p:nvGrpSpPr>
        <p:grpSpPr>
          <a:xfrm>
            <a:off x="983319" y="4701386"/>
            <a:ext cx="1631591" cy="499318"/>
            <a:chOff x="563926" y="3253567"/>
            <a:chExt cx="8660675" cy="874737"/>
          </a:xfrm>
        </p:grpSpPr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7947D6C9-C1A8-435F-945F-C7366B98FBD7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3" name="직사각형 232">
              <a:extLst>
                <a:ext uri="{FF2B5EF4-FFF2-40B4-BE49-F238E27FC236}">
                  <a16:creationId xmlns:a16="http://schemas.microsoft.com/office/drawing/2014/main" id="{4C68996E-D481-4BBD-B478-6FFDF5826197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34" name="그룹 233">
            <a:extLst>
              <a:ext uri="{FF2B5EF4-FFF2-40B4-BE49-F238E27FC236}">
                <a16:creationId xmlns:a16="http://schemas.microsoft.com/office/drawing/2014/main" id="{57557CAA-16F3-4961-84E7-F5D69FB3E4DD}"/>
              </a:ext>
            </a:extLst>
          </p:cNvPr>
          <p:cNvGrpSpPr/>
          <p:nvPr/>
        </p:nvGrpSpPr>
        <p:grpSpPr>
          <a:xfrm>
            <a:off x="1027773" y="4742214"/>
            <a:ext cx="726886" cy="406760"/>
            <a:chOff x="563926" y="3253567"/>
            <a:chExt cx="8660675" cy="874737"/>
          </a:xfrm>
        </p:grpSpPr>
        <p:sp>
          <p:nvSpPr>
            <p:cNvPr id="235" name="직사각형 234">
              <a:extLst>
                <a:ext uri="{FF2B5EF4-FFF2-40B4-BE49-F238E27FC236}">
                  <a16:creationId xmlns:a16="http://schemas.microsoft.com/office/drawing/2014/main" id="{31371B24-C9E6-4440-8D93-373481162E72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6" name="직사각형 235">
              <a:extLst>
                <a:ext uri="{FF2B5EF4-FFF2-40B4-BE49-F238E27FC236}">
                  <a16:creationId xmlns:a16="http://schemas.microsoft.com/office/drawing/2014/main" id="{CA31CEC2-6799-4B5E-B664-676AD4952122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37" name="그룹 236">
            <a:extLst>
              <a:ext uri="{FF2B5EF4-FFF2-40B4-BE49-F238E27FC236}">
                <a16:creationId xmlns:a16="http://schemas.microsoft.com/office/drawing/2014/main" id="{B3C9FE1E-02F7-43C0-8CC2-6F6682A4DA58}"/>
              </a:ext>
            </a:extLst>
          </p:cNvPr>
          <p:cNvGrpSpPr/>
          <p:nvPr/>
        </p:nvGrpSpPr>
        <p:grpSpPr>
          <a:xfrm>
            <a:off x="1843569" y="4751771"/>
            <a:ext cx="726886" cy="406760"/>
            <a:chOff x="563926" y="3253567"/>
            <a:chExt cx="8660675" cy="874737"/>
          </a:xfrm>
        </p:grpSpPr>
        <p:sp>
          <p:nvSpPr>
            <p:cNvPr id="238" name="직사각형 237">
              <a:extLst>
                <a:ext uri="{FF2B5EF4-FFF2-40B4-BE49-F238E27FC236}">
                  <a16:creationId xmlns:a16="http://schemas.microsoft.com/office/drawing/2014/main" id="{D24BB68E-E0DC-4729-87A6-756BF4E20DC6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9" name="직사각형 238">
              <a:extLst>
                <a:ext uri="{FF2B5EF4-FFF2-40B4-BE49-F238E27FC236}">
                  <a16:creationId xmlns:a16="http://schemas.microsoft.com/office/drawing/2014/main" id="{DB49B238-A4CF-4E1D-A36D-D96CB32F2F76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61" name="그룹 260">
            <a:extLst>
              <a:ext uri="{FF2B5EF4-FFF2-40B4-BE49-F238E27FC236}">
                <a16:creationId xmlns:a16="http://schemas.microsoft.com/office/drawing/2014/main" id="{9BCAFB28-D008-4547-84D3-7D4BAFA89C71}"/>
              </a:ext>
            </a:extLst>
          </p:cNvPr>
          <p:cNvGrpSpPr/>
          <p:nvPr/>
        </p:nvGrpSpPr>
        <p:grpSpPr>
          <a:xfrm>
            <a:off x="2703822" y="4698702"/>
            <a:ext cx="1631591" cy="499318"/>
            <a:chOff x="563926" y="3253567"/>
            <a:chExt cx="8660675" cy="874737"/>
          </a:xfrm>
        </p:grpSpPr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29B3C07C-B2C7-42B3-BC53-98AD9900C863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000CBC3A-A1E5-49A9-A712-CCCCE2281778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64" name="그룹 263">
            <a:extLst>
              <a:ext uri="{FF2B5EF4-FFF2-40B4-BE49-F238E27FC236}">
                <a16:creationId xmlns:a16="http://schemas.microsoft.com/office/drawing/2014/main" id="{17A384C0-0A84-4227-8B6C-AFB4738F69AB}"/>
              </a:ext>
            </a:extLst>
          </p:cNvPr>
          <p:cNvGrpSpPr/>
          <p:nvPr/>
        </p:nvGrpSpPr>
        <p:grpSpPr>
          <a:xfrm>
            <a:off x="2748276" y="4739531"/>
            <a:ext cx="726886" cy="406760"/>
            <a:chOff x="563926" y="3253567"/>
            <a:chExt cx="8660675" cy="874737"/>
          </a:xfrm>
        </p:grpSpPr>
        <p:sp>
          <p:nvSpPr>
            <p:cNvPr id="265" name="직사각형 264">
              <a:extLst>
                <a:ext uri="{FF2B5EF4-FFF2-40B4-BE49-F238E27FC236}">
                  <a16:creationId xmlns:a16="http://schemas.microsoft.com/office/drawing/2014/main" id="{872797C4-D60C-4320-B33A-CCD49B812D0E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37008BDB-1732-4B8A-8181-FC50028187CB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67" name="그룹 266">
            <a:extLst>
              <a:ext uri="{FF2B5EF4-FFF2-40B4-BE49-F238E27FC236}">
                <a16:creationId xmlns:a16="http://schemas.microsoft.com/office/drawing/2014/main" id="{B0145DFB-1043-43A9-B968-62875C36B638}"/>
              </a:ext>
            </a:extLst>
          </p:cNvPr>
          <p:cNvGrpSpPr/>
          <p:nvPr/>
        </p:nvGrpSpPr>
        <p:grpSpPr>
          <a:xfrm>
            <a:off x="3564071" y="4749087"/>
            <a:ext cx="726886" cy="406760"/>
            <a:chOff x="563926" y="3253567"/>
            <a:chExt cx="8660675" cy="874737"/>
          </a:xfrm>
        </p:grpSpPr>
        <p:sp>
          <p:nvSpPr>
            <p:cNvPr id="268" name="직사각형 267">
              <a:extLst>
                <a:ext uri="{FF2B5EF4-FFF2-40B4-BE49-F238E27FC236}">
                  <a16:creationId xmlns:a16="http://schemas.microsoft.com/office/drawing/2014/main" id="{A76A2DA4-AD6C-430C-8A84-80935BCBB165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id="{BF6C4091-24B3-4C50-A100-E99B85A1C9E5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70" name="그룹 269">
            <a:extLst>
              <a:ext uri="{FF2B5EF4-FFF2-40B4-BE49-F238E27FC236}">
                <a16:creationId xmlns:a16="http://schemas.microsoft.com/office/drawing/2014/main" id="{77F7AC63-2992-4650-82B7-61C20591DDA1}"/>
              </a:ext>
            </a:extLst>
          </p:cNvPr>
          <p:cNvGrpSpPr/>
          <p:nvPr/>
        </p:nvGrpSpPr>
        <p:grpSpPr>
          <a:xfrm>
            <a:off x="4475218" y="4646280"/>
            <a:ext cx="3441007" cy="582627"/>
            <a:chOff x="563926" y="3253567"/>
            <a:chExt cx="8660675" cy="874737"/>
          </a:xfrm>
        </p:grpSpPr>
        <p:sp>
          <p:nvSpPr>
            <p:cNvPr id="271" name="직사각형 270">
              <a:extLst>
                <a:ext uri="{FF2B5EF4-FFF2-40B4-BE49-F238E27FC236}">
                  <a16:creationId xmlns:a16="http://schemas.microsoft.com/office/drawing/2014/main" id="{0352D810-DD60-49F9-80FE-F0CA17F509F6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2" name="직사각형 271">
              <a:extLst>
                <a:ext uri="{FF2B5EF4-FFF2-40B4-BE49-F238E27FC236}">
                  <a16:creationId xmlns:a16="http://schemas.microsoft.com/office/drawing/2014/main" id="{EF552440-ACF8-46DC-B734-C7884E076C0E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73" name="그룹 272">
            <a:extLst>
              <a:ext uri="{FF2B5EF4-FFF2-40B4-BE49-F238E27FC236}">
                <a16:creationId xmlns:a16="http://schemas.microsoft.com/office/drawing/2014/main" id="{F579695D-475C-4E6C-AAD6-741544BB0737}"/>
              </a:ext>
            </a:extLst>
          </p:cNvPr>
          <p:cNvGrpSpPr/>
          <p:nvPr/>
        </p:nvGrpSpPr>
        <p:grpSpPr>
          <a:xfrm>
            <a:off x="4519675" y="4692725"/>
            <a:ext cx="1631591" cy="499318"/>
            <a:chOff x="563926" y="3253567"/>
            <a:chExt cx="8660675" cy="874737"/>
          </a:xfrm>
        </p:grpSpPr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2C910565-E6DB-4D77-B5A5-53770C830118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id="{2E6545A1-40FC-4BA0-8C6C-9F7AD1122EF9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76" name="그룹 275">
            <a:extLst>
              <a:ext uri="{FF2B5EF4-FFF2-40B4-BE49-F238E27FC236}">
                <a16:creationId xmlns:a16="http://schemas.microsoft.com/office/drawing/2014/main" id="{D8D20C8B-1893-4733-8049-CB525E591893}"/>
              </a:ext>
            </a:extLst>
          </p:cNvPr>
          <p:cNvGrpSpPr/>
          <p:nvPr/>
        </p:nvGrpSpPr>
        <p:grpSpPr>
          <a:xfrm>
            <a:off x="4564129" y="4733553"/>
            <a:ext cx="726886" cy="406760"/>
            <a:chOff x="563926" y="3253567"/>
            <a:chExt cx="8660675" cy="874737"/>
          </a:xfrm>
        </p:grpSpPr>
        <p:sp>
          <p:nvSpPr>
            <p:cNvPr id="277" name="직사각형 276">
              <a:extLst>
                <a:ext uri="{FF2B5EF4-FFF2-40B4-BE49-F238E27FC236}">
                  <a16:creationId xmlns:a16="http://schemas.microsoft.com/office/drawing/2014/main" id="{2AC33D9B-D96E-4EA4-8716-D846E64EAB2B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8" name="직사각형 277">
              <a:extLst>
                <a:ext uri="{FF2B5EF4-FFF2-40B4-BE49-F238E27FC236}">
                  <a16:creationId xmlns:a16="http://schemas.microsoft.com/office/drawing/2014/main" id="{4F7703F9-716C-4437-AC34-2674649C14BD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79" name="그룹 278">
            <a:extLst>
              <a:ext uri="{FF2B5EF4-FFF2-40B4-BE49-F238E27FC236}">
                <a16:creationId xmlns:a16="http://schemas.microsoft.com/office/drawing/2014/main" id="{C3EA417D-88CC-4809-A82D-AEA0A1A30963}"/>
              </a:ext>
            </a:extLst>
          </p:cNvPr>
          <p:cNvGrpSpPr/>
          <p:nvPr/>
        </p:nvGrpSpPr>
        <p:grpSpPr>
          <a:xfrm>
            <a:off x="5379924" y="4743110"/>
            <a:ext cx="726886" cy="406760"/>
            <a:chOff x="563926" y="3253567"/>
            <a:chExt cx="8660675" cy="874737"/>
          </a:xfrm>
        </p:grpSpPr>
        <p:sp>
          <p:nvSpPr>
            <p:cNvPr id="280" name="직사각형 279">
              <a:extLst>
                <a:ext uri="{FF2B5EF4-FFF2-40B4-BE49-F238E27FC236}">
                  <a16:creationId xmlns:a16="http://schemas.microsoft.com/office/drawing/2014/main" id="{BE3C9074-2750-4247-83CF-6307E36AB509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1" name="직사각형 280">
              <a:extLst>
                <a:ext uri="{FF2B5EF4-FFF2-40B4-BE49-F238E27FC236}">
                  <a16:creationId xmlns:a16="http://schemas.microsoft.com/office/drawing/2014/main" id="{156A9118-A40C-4E8A-AEFD-B44E4B2DD37D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82" name="그룹 281">
            <a:extLst>
              <a:ext uri="{FF2B5EF4-FFF2-40B4-BE49-F238E27FC236}">
                <a16:creationId xmlns:a16="http://schemas.microsoft.com/office/drawing/2014/main" id="{7EEBAC1C-710C-4971-AB41-6A4E98DEF700}"/>
              </a:ext>
            </a:extLst>
          </p:cNvPr>
          <p:cNvGrpSpPr/>
          <p:nvPr/>
        </p:nvGrpSpPr>
        <p:grpSpPr>
          <a:xfrm>
            <a:off x="6240177" y="4690042"/>
            <a:ext cx="1631591" cy="499318"/>
            <a:chOff x="563926" y="3253567"/>
            <a:chExt cx="8660675" cy="874737"/>
          </a:xfrm>
        </p:grpSpPr>
        <p:sp>
          <p:nvSpPr>
            <p:cNvPr id="283" name="직사각형 282">
              <a:extLst>
                <a:ext uri="{FF2B5EF4-FFF2-40B4-BE49-F238E27FC236}">
                  <a16:creationId xmlns:a16="http://schemas.microsoft.com/office/drawing/2014/main" id="{5A5B4451-6429-43A0-B1BD-6C7A19EFEB40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4" name="직사각형 283">
              <a:extLst>
                <a:ext uri="{FF2B5EF4-FFF2-40B4-BE49-F238E27FC236}">
                  <a16:creationId xmlns:a16="http://schemas.microsoft.com/office/drawing/2014/main" id="{F07ED1E2-5DEB-4E56-94F8-6016F904A7A8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85" name="그룹 284">
            <a:extLst>
              <a:ext uri="{FF2B5EF4-FFF2-40B4-BE49-F238E27FC236}">
                <a16:creationId xmlns:a16="http://schemas.microsoft.com/office/drawing/2014/main" id="{FABAB4FB-47E8-4EF4-8526-09ECEF8EBC3B}"/>
              </a:ext>
            </a:extLst>
          </p:cNvPr>
          <p:cNvGrpSpPr/>
          <p:nvPr/>
        </p:nvGrpSpPr>
        <p:grpSpPr>
          <a:xfrm>
            <a:off x="6284632" y="4730870"/>
            <a:ext cx="726886" cy="406760"/>
            <a:chOff x="563926" y="3253567"/>
            <a:chExt cx="8660675" cy="874737"/>
          </a:xfrm>
        </p:grpSpPr>
        <p:sp>
          <p:nvSpPr>
            <p:cNvPr id="286" name="직사각형 285">
              <a:extLst>
                <a:ext uri="{FF2B5EF4-FFF2-40B4-BE49-F238E27FC236}">
                  <a16:creationId xmlns:a16="http://schemas.microsoft.com/office/drawing/2014/main" id="{2D33F64B-C8EA-417D-AEA6-9F3971721EA3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7" name="직사각형 286">
              <a:extLst>
                <a:ext uri="{FF2B5EF4-FFF2-40B4-BE49-F238E27FC236}">
                  <a16:creationId xmlns:a16="http://schemas.microsoft.com/office/drawing/2014/main" id="{B975F0DE-DFF3-4144-9D72-C9A378684894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88" name="그룹 287">
            <a:extLst>
              <a:ext uri="{FF2B5EF4-FFF2-40B4-BE49-F238E27FC236}">
                <a16:creationId xmlns:a16="http://schemas.microsoft.com/office/drawing/2014/main" id="{9C2DCADE-EB33-4905-851D-6AD4AFDCC22C}"/>
              </a:ext>
            </a:extLst>
          </p:cNvPr>
          <p:cNvGrpSpPr/>
          <p:nvPr/>
        </p:nvGrpSpPr>
        <p:grpSpPr>
          <a:xfrm>
            <a:off x="7100427" y="4740427"/>
            <a:ext cx="726886" cy="406760"/>
            <a:chOff x="563926" y="3253567"/>
            <a:chExt cx="8660675" cy="874737"/>
          </a:xfrm>
        </p:grpSpPr>
        <p:sp>
          <p:nvSpPr>
            <p:cNvPr id="289" name="직사각형 288">
              <a:extLst>
                <a:ext uri="{FF2B5EF4-FFF2-40B4-BE49-F238E27FC236}">
                  <a16:creationId xmlns:a16="http://schemas.microsoft.com/office/drawing/2014/main" id="{775029D9-B02A-46B5-9DBB-78A47E76D71B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0" name="직사각형 289">
              <a:extLst>
                <a:ext uri="{FF2B5EF4-FFF2-40B4-BE49-F238E27FC236}">
                  <a16:creationId xmlns:a16="http://schemas.microsoft.com/office/drawing/2014/main" id="{073E0A62-D5F8-4B98-869B-BC2BBE0DA83F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91" name="직사각형 290">
            <a:extLst>
              <a:ext uri="{FF2B5EF4-FFF2-40B4-BE49-F238E27FC236}">
                <a16:creationId xmlns:a16="http://schemas.microsoft.com/office/drawing/2014/main" id="{B2244603-F43C-45C6-8EF4-0BCD9F70A238}"/>
              </a:ext>
            </a:extLst>
          </p:cNvPr>
          <p:cNvSpPr/>
          <p:nvPr/>
        </p:nvSpPr>
        <p:spPr>
          <a:xfrm>
            <a:off x="822259" y="5379925"/>
            <a:ext cx="7213022" cy="76209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92" name="그룹 291">
            <a:extLst>
              <a:ext uri="{FF2B5EF4-FFF2-40B4-BE49-F238E27FC236}">
                <a16:creationId xmlns:a16="http://schemas.microsoft.com/office/drawing/2014/main" id="{2A3BC268-A3E8-44AA-BD14-F9D4CC9D1E52}"/>
              </a:ext>
            </a:extLst>
          </p:cNvPr>
          <p:cNvGrpSpPr/>
          <p:nvPr/>
        </p:nvGrpSpPr>
        <p:grpSpPr>
          <a:xfrm>
            <a:off x="881533" y="5425651"/>
            <a:ext cx="7085584" cy="671916"/>
            <a:chOff x="563926" y="3253567"/>
            <a:chExt cx="8660675" cy="874737"/>
          </a:xfrm>
        </p:grpSpPr>
        <p:sp>
          <p:nvSpPr>
            <p:cNvPr id="293" name="직사각형 292">
              <a:extLst>
                <a:ext uri="{FF2B5EF4-FFF2-40B4-BE49-F238E27FC236}">
                  <a16:creationId xmlns:a16="http://schemas.microsoft.com/office/drawing/2014/main" id="{55DD5187-3C33-40CD-9548-63997EAD2942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4" name="직사각형 293">
              <a:extLst>
                <a:ext uri="{FF2B5EF4-FFF2-40B4-BE49-F238E27FC236}">
                  <a16:creationId xmlns:a16="http://schemas.microsoft.com/office/drawing/2014/main" id="{113FD6A1-1464-43DB-995A-4F893697E62F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95" name="그룹 294">
            <a:extLst>
              <a:ext uri="{FF2B5EF4-FFF2-40B4-BE49-F238E27FC236}">
                <a16:creationId xmlns:a16="http://schemas.microsoft.com/office/drawing/2014/main" id="{2A4F797B-AC7C-4523-8C09-71B8D146A09E}"/>
              </a:ext>
            </a:extLst>
          </p:cNvPr>
          <p:cNvGrpSpPr/>
          <p:nvPr/>
        </p:nvGrpSpPr>
        <p:grpSpPr>
          <a:xfrm>
            <a:off x="938862" y="5473134"/>
            <a:ext cx="3441007" cy="582627"/>
            <a:chOff x="563926" y="3253567"/>
            <a:chExt cx="8660675" cy="874737"/>
          </a:xfrm>
        </p:grpSpPr>
        <p:sp>
          <p:nvSpPr>
            <p:cNvPr id="296" name="직사각형 295">
              <a:extLst>
                <a:ext uri="{FF2B5EF4-FFF2-40B4-BE49-F238E27FC236}">
                  <a16:creationId xmlns:a16="http://schemas.microsoft.com/office/drawing/2014/main" id="{81F19B1B-C508-4E21-AB38-5F2104A6BD69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7" name="직사각형 296">
              <a:extLst>
                <a:ext uri="{FF2B5EF4-FFF2-40B4-BE49-F238E27FC236}">
                  <a16:creationId xmlns:a16="http://schemas.microsoft.com/office/drawing/2014/main" id="{A91B32D9-E16B-4576-8152-A9AE2569D12D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98" name="그룹 297">
            <a:extLst>
              <a:ext uri="{FF2B5EF4-FFF2-40B4-BE49-F238E27FC236}">
                <a16:creationId xmlns:a16="http://schemas.microsoft.com/office/drawing/2014/main" id="{A78726D2-8116-4137-A9F1-B686AD9B4B68}"/>
              </a:ext>
            </a:extLst>
          </p:cNvPr>
          <p:cNvGrpSpPr/>
          <p:nvPr/>
        </p:nvGrpSpPr>
        <p:grpSpPr>
          <a:xfrm>
            <a:off x="983319" y="5519579"/>
            <a:ext cx="1631591" cy="499318"/>
            <a:chOff x="563926" y="3253567"/>
            <a:chExt cx="8660675" cy="874737"/>
          </a:xfrm>
        </p:grpSpPr>
        <p:sp>
          <p:nvSpPr>
            <p:cNvPr id="299" name="직사각형 298">
              <a:extLst>
                <a:ext uri="{FF2B5EF4-FFF2-40B4-BE49-F238E27FC236}">
                  <a16:creationId xmlns:a16="http://schemas.microsoft.com/office/drawing/2014/main" id="{D636D5A1-8A7F-4053-9C18-E3D9665766A4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0" name="직사각형 299">
              <a:extLst>
                <a:ext uri="{FF2B5EF4-FFF2-40B4-BE49-F238E27FC236}">
                  <a16:creationId xmlns:a16="http://schemas.microsoft.com/office/drawing/2014/main" id="{DD5C7191-2A3D-48DB-AC61-075C37B22205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01" name="그룹 300">
            <a:extLst>
              <a:ext uri="{FF2B5EF4-FFF2-40B4-BE49-F238E27FC236}">
                <a16:creationId xmlns:a16="http://schemas.microsoft.com/office/drawing/2014/main" id="{DBADB74B-10A3-43A5-99A0-17ADE54997E7}"/>
              </a:ext>
            </a:extLst>
          </p:cNvPr>
          <p:cNvGrpSpPr/>
          <p:nvPr/>
        </p:nvGrpSpPr>
        <p:grpSpPr>
          <a:xfrm>
            <a:off x="1027773" y="5560408"/>
            <a:ext cx="726886" cy="406760"/>
            <a:chOff x="563926" y="3253567"/>
            <a:chExt cx="8660675" cy="874737"/>
          </a:xfrm>
        </p:grpSpPr>
        <p:sp>
          <p:nvSpPr>
            <p:cNvPr id="302" name="직사각형 301">
              <a:extLst>
                <a:ext uri="{FF2B5EF4-FFF2-40B4-BE49-F238E27FC236}">
                  <a16:creationId xmlns:a16="http://schemas.microsoft.com/office/drawing/2014/main" id="{914F5A75-0BD7-44E4-8758-E2D4174BE828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3" name="직사각형 302">
              <a:extLst>
                <a:ext uri="{FF2B5EF4-FFF2-40B4-BE49-F238E27FC236}">
                  <a16:creationId xmlns:a16="http://schemas.microsoft.com/office/drawing/2014/main" id="{40171ECD-8EB4-4216-B0EE-51C4C07C271C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04" name="그룹 303">
            <a:extLst>
              <a:ext uri="{FF2B5EF4-FFF2-40B4-BE49-F238E27FC236}">
                <a16:creationId xmlns:a16="http://schemas.microsoft.com/office/drawing/2014/main" id="{07E5EC51-1B41-406A-A7B7-84845FEFC041}"/>
              </a:ext>
            </a:extLst>
          </p:cNvPr>
          <p:cNvGrpSpPr/>
          <p:nvPr/>
        </p:nvGrpSpPr>
        <p:grpSpPr>
          <a:xfrm>
            <a:off x="1843569" y="5569964"/>
            <a:ext cx="726886" cy="406760"/>
            <a:chOff x="563926" y="3253567"/>
            <a:chExt cx="8660675" cy="874737"/>
          </a:xfrm>
        </p:grpSpPr>
        <p:sp>
          <p:nvSpPr>
            <p:cNvPr id="305" name="직사각형 304">
              <a:extLst>
                <a:ext uri="{FF2B5EF4-FFF2-40B4-BE49-F238E27FC236}">
                  <a16:creationId xmlns:a16="http://schemas.microsoft.com/office/drawing/2014/main" id="{8FC5E1AE-50C9-4C8F-B72B-7998F58D7C92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6" name="직사각형 305">
              <a:extLst>
                <a:ext uri="{FF2B5EF4-FFF2-40B4-BE49-F238E27FC236}">
                  <a16:creationId xmlns:a16="http://schemas.microsoft.com/office/drawing/2014/main" id="{B169138F-490F-45D5-B04E-5501E8ED5EB7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07" name="그룹 306">
            <a:extLst>
              <a:ext uri="{FF2B5EF4-FFF2-40B4-BE49-F238E27FC236}">
                <a16:creationId xmlns:a16="http://schemas.microsoft.com/office/drawing/2014/main" id="{ABB1C1CE-F6C2-4218-8FB5-EC5F1E7958E1}"/>
              </a:ext>
            </a:extLst>
          </p:cNvPr>
          <p:cNvGrpSpPr/>
          <p:nvPr/>
        </p:nvGrpSpPr>
        <p:grpSpPr>
          <a:xfrm>
            <a:off x="2703822" y="5516896"/>
            <a:ext cx="1631591" cy="499318"/>
            <a:chOff x="563926" y="3253567"/>
            <a:chExt cx="8660675" cy="874737"/>
          </a:xfrm>
        </p:grpSpPr>
        <p:sp>
          <p:nvSpPr>
            <p:cNvPr id="308" name="직사각형 307">
              <a:extLst>
                <a:ext uri="{FF2B5EF4-FFF2-40B4-BE49-F238E27FC236}">
                  <a16:creationId xmlns:a16="http://schemas.microsoft.com/office/drawing/2014/main" id="{02F8417B-549F-4BD6-A86E-8B920B03F4A1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9" name="직사각형 308">
              <a:extLst>
                <a:ext uri="{FF2B5EF4-FFF2-40B4-BE49-F238E27FC236}">
                  <a16:creationId xmlns:a16="http://schemas.microsoft.com/office/drawing/2014/main" id="{420C0FA6-76B6-4CC1-9C56-7081E0E56C8B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10" name="그룹 309">
            <a:extLst>
              <a:ext uri="{FF2B5EF4-FFF2-40B4-BE49-F238E27FC236}">
                <a16:creationId xmlns:a16="http://schemas.microsoft.com/office/drawing/2014/main" id="{305884A6-05EC-4B51-938A-E71037DEB289}"/>
              </a:ext>
            </a:extLst>
          </p:cNvPr>
          <p:cNvGrpSpPr/>
          <p:nvPr/>
        </p:nvGrpSpPr>
        <p:grpSpPr>
          <a:xfrm>
            <a:off x="2748276" y="5557725"/>
            <a:ext cx="726886" cy="406760"/>
            <a:chOff x="563926" y="3253567"/>
            <a:chExt cx="8660675" cy="874737"/>
          </a:xfrm>
        </p:grpSpPr>
        <p:sp>
          <p:nvSpPr>
            <p:cNvPr id="311" name="직사각형 310">
              <a:extLst>
                <a:ext uri="{FF2B5EF4-FFF2-40B4-BE49-F238E27FC236}">
                  <a16:creationId xmlns:a16="http://schemas.microsoft.com/office/drawing/2014/main" id="{A094ECE9-6D9D-484E-94FD-E10F1251B740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2" name="직사각형 311">
              <a:extLst>
                <a:ext uri="{FF2B5EF4-FFF2-40B4-BE49-F238E27FC236}">
                  <a16:creationId xmlns:a16="http://schemas.microsoft.com/office/drawing/2014/main" id="{A49AAA57-612D-4C92-A9EF-7CE0C9E2ABAE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13" name="그룹 312">
            <a:extLst>
              <a:ext uri="{FF2B5EF4-FFF2-40B4-BE49-F238E27FC236}">
                <a16:creationId xmlns:a16="http://schemas.microsoft.com/office/drawing/2014/main" id="{476EB2A0-9E51-438B-A00B-01DDB7895429}"/>
              </a:ext>
            </a:extLst>
          </p:cNvPr>
          <p:cNvGrpSpPr/>
          <p:nvPr/>
        </p:nvGrpSpPr>
        <p:grpSpPr>
          <a:xfrm>
            <a:off x="3564071" y="5567281"/>
            <a:ext cx="726886" cy="406760"/>
            <a:chOff x="563926" y="3253567"/>
            <a:chExt cx="8660675" cy="874737"/>
          </a:xfrm>
        </p:grpSpPr>
        <p:sp>
          <p:nvSpPr>
            <p:cNvPr id="314" name="직사각형 313">
              <a:extLst>
                <a:ext uri="{FF2B5EF4-FFF2-40B4-BE49-F238E27FC236}">
                  <a16:creationId xmlns:a16="http://schemas.microsoft.com/office/drawing/2014/main" id="{61BF8080-16B4-4381-8FED-9DE567488FAE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5" name="직사각형 314">
              <a:extLst>
                <a:ext uri="{FF2B5EF4-FFF2-40B4-BE49-F238E27FC236}">
                  <a16:creationId xmlns:a16="http://schemas.microsoft.com/office/drawing/2014/main" id="{3BDF5079-03E2-46F0-9AF6-358657E021CA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16" name="그룹 315">
            <a:extLst>
              <a:ext uri="{FF2B5EF4-FFF2-40B4-BE49-F238E27FC236}">
                <a16:creationId xmlns:a16="http://schemas.microsoft.com/office/drawing/2014/main" id="{172C5CA2-0860-4532-B8AA-728F991C57B0}"/>
              </a:ext>
            </a:extLst>
          </p:cNvPr>
          <p:cNvGrpSpPr/>
          <p:nvPr/>
        </p:nvGrpSpPr>
        <p:grpSpPr>
          <a:xfrm>
            <a:off x="4475218" y="5464473"/>
            <a:ext cx="3441007" cy="582627"/>
            <a:chOff x="563926" y="3253567"/>
            <a:chExt cx="8660675" cy="874737"/>
          </a:xfrm>
        </p:grpSpPr>
        <p:sp>
          <p:nvSpPr>
            <p:cNvPr id="317" name="직사각형 316">
              <a:extLst>
                <a:ext uri="{FF2B5EF4-FFF2-40B4-BE49-F238E27FC236}">
                  <a16:creationId xmlns:a16="http://schemas.microsoft.com/office/drawing/2014/main" id="{7D43259E-7BEC-4D10-9C86-BA9E69DB3B7A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8" name="직사각형 317">
              <a:extLst>
                <a:ext uri="{FF2B5EF4-FFF2-40B4-BE49-F238E27FC236}">
                  <a16:creationId xmlns:a16="http://schemas.microsoft.com/office/drawing/2014/main" id="{FDF734E7-0098-49AB-9D83-96BF64703A1F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19" name="그룹 318">
            <a:extLst>
              <a:ext uri="{FF2B5EF4-FFF2-40B4-BE49-F238E27FC236}">
                <a16:creationId xmlns:a16="http://schemas.microsoft.com/office/drawing/2014/main" id="{D77B14B2-21AC-49B0-A012-D7DF251BA5C1}"/>
              </a:ext>
            </a:extLst>
          </p:cNvPr>
          <p:cNvGrpSpPr/>
          <p:nvPr/>
        </p:nvGrpSpPr>
        <p:grpSpPr>
          <a:xfrm>
            <a:off x="4519675" y="5510919"/>
            <a:ext cx="1631591" cy="499318"/>
            <a:chOff x="563926" y="3253567"/>
            <a:chExt cx="8660675" cy="874737"/>
          </a:xfrm>
        </p:grpSpPr>
        <p:sp>
          <p:nvSpPr>
            <p:cNvPr id="320" name="직사각형 319">
              <a:extLst>
                <a:ext uri="{FF2B5EF4-FFF2-40B4-BE49-F238E27FC236}">
                  <a16:creationId xmlns:a16="http://schemas.microsoft.com/office/drawing/2014/main" id="{8FB9A824-DDC3-44DE-BA1D-0D24EA2CDF0A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1" name="직사각형 320">
              <a:extLst>
                <a:ext uri="{FF2B5EF4-FFF2-40B4-BE49-F238E27FC236}">
                  <a16:creationId xmlns:a16="http://schemas.microsoft.com/office/drawing/2014/main" id="{D49038E5-EF1C-4A7B-8130-273806CF3685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22" name="그룹 321">
            <a:extLst>
              <a:ext uri="{FF2B5EF4-FFF2-40B4-BE49-F238E27FC236}">
                <a16:creationId xmlns:a16="http://schemas.microsoft.com/office/drawing/2014/main" id="{DAB0A5E2-A99B-4016-8096-D0931CD9DA25}"/>
              </a:ext>
            </a:extLst>
          </p:cNvPr>
          <p:cNvGrpSpPr/>
          <p:nvPr/>
        </p:nvGrpSpPr>
        <p:grpSpPr>
          <a:xfrm>
            <a:off x="4564129" y="5551747"/>
            <a:ext cx="726886" cy="406760"/>
            <a:chOff x="563926" y="3253567"/>
            <a:chExt cx="8660675" cy="874737"/>
          </a:xfrm>
        </p:grpSpPr>
        <p:sp>
          <p:nvSpPr>
            <p:cNvPr id="323" name="직사각형 322">
              <a:extLst>
                <a:ext uri="{FF2B5EF4-FFF2-40B4-BE49-F238E27FC236}">
                  <a16:creationId xmlns:a16="http://schemas.microsoft.com/office/drawing/2014/main" id="{76668A92-EF81-4BE0-89DC-69BD79887504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4" name="직사각형 323">
              <a:extLst>
                <a:ext uri="{FF2B5EF4-FFF2-40B4-BE49-F238E27FC236}">
                  <a16:creationId xmlns:a16="http://schemas.microsoft.com/office/drawing/2014/main" id="{C1F00B11-08C7-46C1-803A-C7E27AC19C53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25" name="그룹 324">
            <a:extLst>
              <a:ext uri="{FF2B5EF4-FFF2-40B4-BE49-F238E27FC236}">
                <a16:creationId xmlns:a16="http://schemas.microsoft.com/office/drawing/2014/main" id="{691F4E00-C41E-4CC9-B6E6-525C09F69B8B}"/>
              </a:ext>
            </a:extLst>
          </p:cNvPr>
          <p:cNvGrpSpPr/>
          <p:nvPr/>
        </p:nvGrpSpPr>
        <p:grpSpPr>
          <a:xfrm>
            <a:off x="5379924" y="5561304"/>
            <a:ext cx="726886" cy="406760"/>
            <a:chOff x="563926" y="3253567"/>
            <a:chExt cx="8660675" cy="874737"/>
          </a:xfrm>
        </p:grpSpPr>
        <p:sp>
          <p:nvSpPr>
            <p:cNvPr id="326" name="직사각형 325">
              <a:extLst>
                <a:ext uri="{FF2B5EF4-FFF2-40B4-BE49-F238E27FC236}">
                  <a16:creationId xmlns:a16="http://schemas.microsoft.com/office/drawing/2014/main" id="{4E490E47-47AD-4E75-B9CC-DA70F7557A2F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7" name="직사각형 326">
              <a:extLst>
                <a:ext uri="{FF2B5EF4-FFF2-40B4-BE49-F238E27FC236}">
                  <a16:creationId xmlns:a16="http://schemas.microsoft.com/office/drawing/2014/main" id="{13954E8B-668C-481E-9FC0-5FC50473110C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28" name="그룹 327">
            <a:extLst>
              <a:ext uri="{FF2B5EF4-FFF2-40B4-BE49-F238E27FC236}">
                <a16:creationId xmlns:a16="http://schemas.microsoft.com/office/drawing/2014/main" id="{EC87F010-CC57-46E5-8765-BAAB26724A3A}"/>
              </a:ext>
            </a:extLst>
          </p:cNvPr>
          <p:cNvGrpSpPr/>
          <p:nvPr/>
        </p:nvGrpSpPr>
        <p:grpSpPr>
          <a:xfrm>
            <a:off x="6240177" y="5508235"/>
            <a:ext cx="1631591" cy="499318"/>
            <a:chOff x="563926" y="3253567"/>
            <a:chExt cx="8660675" cy="874737"/>
          </a:xfrm>
        </p:grpSpPr>
        <p:sp>
          <p:nvSpPr>
            <p:cNvPr id="329" name="직사각형 328">
              <a:extLst>
                <a:ext uri="{FF2B5EF4-FFF2-40B4-BE49-F238E27FC236}">
                  <a16:creationId xmlns:a16="http://schemas.microsoft.com/office/drawing/2014/main" id="{8D0680C4-4598-46C5-8BE6-FF9D8F39380D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0" name="직사각형 329">
              <a:extLst>
                <a:ext uri="{FF2B5EF4-FFF2-40B4-BE49-F238E27FC236}">
                  <a16:creationId xmlns:a16="http://schemas.microsoft.com/office/drawing/2014/main" id="{4717D186-D70A-416C-8718-AF96B6DE95D8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31" name="그룹 330">
            <a:extLst>
              <a:ext uri="{FF2B5EF4-FFF2-40B4-BE49-F238E27FC236}">
                <a16:creationId xmlns:a16="http://schemas.microsoft.com/office/drawing/2014/main" id="{9B06B970-878D-4C90-A057-C88BD508D560}"/>
              </a:ext>
            </a:extLst>
          </p:cNvPr>
          <p:cNvGrpSpPr/>
          <p:nvPr/>
        </p:nvGrpSpPr>
        <p:grpSpPr>
          <a:xfrm>
            <a:off x="6284632" y="5549064"/>
            <a:ext cx="726886" cy="406760"/>
            <a:chOff x="563926" y="3253567"/>
            <a:chExt cx="8660675" cy="874737"/>
          </a:xfrm>
        </p:grpSpPr>
        <p:sp>
          <p:nvSpPr>
            <p:cNvPr id="332" name="직사각형 331">
              <a:extLst>
                <a:ext uri="{FF2B5EF4-FFF2-40B4-BE49-F238E27FC236}">
                  <a16:creationId xmlns:a16="http://schemas.microsoft.com/office/drawing/2014/main" id="{236976AD-85D5-4B98-976C-6CE15591C030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3" name="직사각형 332">
              <a:extLst>
                <a:ext uri="{FF2B5EF4-FFF2-40B4-BE49-F238E27FC236}">
                  <a16:creationId xmlns:a16="http://schemas.microsoft.com/office/drawing/2014/main" id="{07B5AFF3-6F2E-4932-B7EB-E9C9BAFAB8FA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34" name="그룹 333">
            <a:extLst>
              <a:ext uri="{FF2B5EF4-FFF2-40B4-BE49-F238E27FC236}">
                <a16:creationId xmlns:a16="http://schemas.microsoft.com/office/drawing/2014/main" id="{486DE19B-DECD-4E91-A51C-910456DE8A28}"/>
              </a:ext>
            </a:extLst>
          </p:cNvPr>
          <p:cNvGrpSpPr/>
          <p:nvPr/>
        </p:nvGrpSpPr>
        <p:grpSpPr>
          <a:xfrm>
            <a:off x="7100427" y="5558620"/>
            <a:ext cx="726886" cy="406760"/>
            <a:chOff x="563926" y="3253567"/>
            <a:chExt cx="8660675" cy="874737"/>
          </a:xfrm>
        </p:grpSpPr>
        <p:sp>
          <p:nvSpPr>
            <p:cNvPr id="335" name="직사각형 334">
              <a:extLst>
                <a:ext uri="{FF2B5EF4-FFF2-40B4-BE49-F238E27FC236}">
                  <a16:creationId xmlns:a16="http://schemas.microsoft.com/office/drawing/2014/main" id="{C24C2647-9DAC-417A-A806-DA19BC0FCF5F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6" name="직사각형 335">
              <a:extLst>
                <a:ext uri="{FF2B5EF4-FFF2-40B4-BE49-F238E27FC236}">
                  <a16:creationId xmlns:a16="http://schemas.microsoft.com/office/drawing/2014/main" id="{5A63AA79-3D64-4459-9014-3C03A56FC295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779301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합성곱</a:t>
            </a: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풀링 구현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5943198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합성곱 구현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- -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이미지가 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2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개 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,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채널이 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2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개인 경우 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C02735A6-C4EA-4579-8C5C-916C49654524}"/>
              </a:ext>
            </a:extLst>
          </p:cNvPr>
          <p:cNvSpPr txBox="1"/>
          <p:nvPr/>
        </p:nvSpPr>
        <p:spPr>
          <a:xfrm>
            <a:off x="1948136" y="867019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,3,3)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611AAD95-50BF-4409-95C3-C3451EF62FA1}"/>
              </a:ext>
            </a:extLst>
          </p:cNvPr>
          <p:cNvSpPr/>
          <p:nvPr/>
        </p:nvSpPr>
        <p:spPr>
          <a:xfrm>
            <a:off x="8577963" y="117136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88AC9BC3-D4AB-4737-B6A5-701CE69981E4}"/>
              </a:ext>
            </a:extLst>
          </p:cNvPr>
          <p:cNvSpPr/>
          <p:nvPr/>
        </p:nvSpPr>
        <p:spPr>
          <a:xfrm>
            <a:off x="8925204" y="117136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8A599617-3C20-44F0-B80F-EDEA34A910F8}"/>
              </a:ext>
            </a:extLst>
          </p:cNvPr>
          <p:cNvSpPr/>
          <p:nvPr/>
        </p:nvSpPr>
        <p:spPr>
          <a:xfrm>
            <a:off x="8577963" y="151860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83D19165-5F0E-470E-9E9A-237DCBEE348A}"/>
              </a:ext>
            </a:extLst>
          </p:cNvPr>
          <p:cNvSpPr/>
          <p:nvPr/>
        </p:nvSpPr>
        <p:spPr>
          <a:xfrm>
            <a:off x="8925204" y="151860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EE7DCE2-4C9A-4A48-9859-AA25D6C62363}"/>
              </a:ext>
            </a:extLst>
          </p:cNvPr>
          <p:cNvSpPr txBox="1"/>
          <p:nvPr/>
        </p:nvSpPr>
        <p:spPr>
          <a:xfrm>
            <a:off x="6145065" y="794198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3399FF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,2,2)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ED4EA6C6-4DA2-4360-8292-8B694F172313}"/>
              </a:ext>
            </a:extLst>
          </p:cNvPr>
          <p:cNvSpPr txBox="1"/>
          <p:nvPr/>
        </p:nvSpPr>
        <p:spPr>
          <a:xfrm>
            <a:off x="8401671" y="804715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3399FF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,2,2)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3F7C1FDC-F374-464F-9927-4F687DF24C58}"/>
              </a:ext>
            </a:extLst>
          </p:cNvPr>
          <p:cNvSpPr/>
          <p:nvPr/>
        </p:nvSpPr>
        <p:spPr>
          <a:xfrm>
            <a:off x="122962" y="1205969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C78CFE51-A543-4B56-BB6A-9705417428FC}"/>
              </a:ext>
            </a:extLst>
          </p:cNvPr>
          <p:cNvSpPr/>
          <p:nvPr/>
        </p:nvSpPr>
        <p:spPr>
          <a:xfrm>
            <a:off x="470203" y="1205969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4619DC7B-3978-4DAE-9C4A-5551539175D1}"/>
              </a:ext>
            </a:extLst>
          </p:cNvPr>
          <p:cNvSpPr/>
          <p:nvPr/>
        </p:nvSpPr>
        <p:spPr>
          <a:xfrm>
            <a:off x="817444" y="1205969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9EDB08A0-88AE-477D-833E-4467840C67B7}"/>
              </a:ext>
            </a:extLst>
          </p:cNvPr>
          <p:cNvSpPr/>
          <p:nvPr/>
        </p:nvSpPr>
        <p:spPr>
          <a:xfrm>
            <a:off x="122962" y="1553210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27C26003-72F5-49E3-8CA7-7C714ADE8B7C}"/>
              </a:ext>
            </a:extLst>
          </p:cNvPr>
          <p:cNvSpPr/>
          <p:nvPr/>
        </p:nvSpPr>
        <p:spPr>
          <a:xfrm>
            <a:off x="470203" y="1553210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0AF2C5C1-E1ED-44C8-B5C2-4D2905D573D8}"/>
              </a:ext>
            </a:extLst>
          </p:cNvPr>
          <p:cNvSpPr/>
          <p:nvPr/>
        </p:nvSpPr>
        <p:spPr>
          <a:xfrm>
            <a:off x="817444" y="1553210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AB1D6270-EBAA-4CC5-89F6-DAFD94CB72DF}"/>
              </a:ext>
            </a:extLst>
          </p:cNvPr>
          <p:cNvSpPr/>
          <p:nvPr/>
        </p:nvSpPr>
        <p:spPr>
          <a:xfrm>
            <a:off x="122962" y="1900451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E32143A2-6D03-43FA-BB43-739FAA961F65}"/>
              </a:ext>
            </a:extLst>
          </p:cNvPr>
          <p:cNvSpPr/>
          <p:nvPr/>
        </p:nvSpPr>
        <p:spPr>
          <a:xfrm>
            <a:off x="470203" y="1900451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4A2EE931-8A15-4D86-88EF-145303C182C1}"/>
              </a:ext>
            </a:extLst>
          </p:cNvPr>
          <p:cNvSpPr/>
          <p:nvPr/>
        </p:nvSpPr>
        <p:spPr>
          <a:xfrm>
            <a:off x="817444" y="1900451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0A7AE097-ADAE-4E8C-91E7-01F278DC4A99}"/>
              </a:ext>
            </a:extLst>
          </p:cNvPr>
          <p:cNvGrpSpPr/>
          <p:nvPr/>
        </p:nvGrpSpPr>
        <p:grpSpPr>
          <a:xfrm>
            <a:off x="122962" y="1205969"/>
            <a:ext cx="694482" cy="694482"/>
            <a:chOff x="6898511" y="2734964"/>
            <a:chExt cx="694482" cy="694482"/>
          </a:xfrm>
        </p:grpSpPr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CC005A4F-54AA-4231-827B-0878F9ED27C6}"/>
                </a:ext>
              </a:extLst>
            </p:cNvPr>
            <p:cNvSpPr/>
            <p:nvPr/>
          </p:nvSpPr>
          <p:spPr>
            <a:xfrm>
              <a:off x="6898511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E262611A-E823-4E17-9D50-4C1595BCFC52}"/>
                </a:ext>
              </a:extLst>
            </p:cNvPr>
            <p:cNvSpPr/>
            <p:nvPr/>
          </p:nvSpPr>
          <p:spPr>
            <a:xfrm>
              <a:off x="7245752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543F7C03-D3D6-40A4-B8E2-9010C3BF37BC}"/>
                </a:ext>
              </a:extLst>
            </p:cNvPr>
            <p:cNvSpPr/>
            <p:nvPr/>
          </p:nvSpPr>
          <p:spPr>
            <a:xfrm>
              <a:off x="6898511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848871E5-C273-4B1D-A84F-CC28EF9E2817}"/>
                </a:ext>
              </a:extLst>
            </p:cNvPr>
            <p:cNvSpPr/>
            <p:nvPr/>
          </p:nvSpPr>
          <p:spPr>
            <a:xfrm>
              <a:off x="7245752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AF72FBD8-60B6-4349-875E-03BF2AB26BDD}"/>
              </a:ext>
            </a:extLst>
          </p:cNvPr>
          <p:cNvSpPr/>
          <p:nvPr/>
        </p:nvSpPr>
        <p:spPr>
          <a:xfrm>
            <a:off x="1201775" y="120035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CB1041DA-92A0-4320-8213-9D7003CF34BB}"/>
              </a:ext>
            </a:extLst>
          </p:cNvPr>
          <p:cNvSpPr/>
          <p:nvPr/>
        </p:nvSpPr>
        <p:spPr>
          <a:xfrm>
            <a:off x="1549016" y="120035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78B9EDC0-C9F5-4CBE-93A6-7B9526C79EFE}"/>
              </a:ext>
            </a:extLst>
          </p:cNvPr>
          <p:cNvSpPr/>
          <p:nvPr/>
        </p:nvSpPr>
        <p:spPr>
          <a:xfrm>
            <a:off x="1896257" y="120035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A2807F54-B5D9-4400-AE14-66123193FDFD}"/>
              </a:ext>
            </a:extLst>
          </p:cNvPr>
          <p:cNvSpPr/>
          <p:nvPr/>
        </p:nvSpPr>
        <p:spPr>
          <a:xfrm>
            <a:off x="1201775" y="154759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BBC25219-4AAA-488D-BA8F-8F7BD405A7A0}"/>
              </a:ext>
            </a:extLst>
          </p:cNvPr>
          <p:cNvSpPr/>
          <p:nvPr/>
        </p:nvSpPr>
        <p:spPr>
          <a:xfrm>
            <a:off x="1549016" y="154759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1E0695A6-874B-4966-9782-590806F40FCB}"/>
              </a:ext>
            </a:extLst>
          </p:cNvPr>
          <p:cNvSpPr/>
          <p:nvPr/>
        </p:nvSpPr>
        <p:spPr>
          <a:xfrm>
            <a:off x="1896257" y="154759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95371851-1ED8-447B-AFA8-8AB4D4B31B70}"/>
              </a:ext>
            </a:extLst>
          </p:cNvPr>
          <p:cNvSpPr/>
          <p:nvPr/>
        </p:nvSpPr>
        <p:spPr>
          <a:xfrm>
            <a:off x="1201775" y="189483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9FC36584-53BC-4B67-B025-116188F3F69C}"/>
              </a:ext>
            </a:extLst>
          </p:cNvPr>
          <p:cNvSpPr/>
          <p:nvPr/>
        </p:nvSpPr>
        <p:spPr>
          <a:xfrm>
            <a:off x="1549016" y="189483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7CB31D8C-B71B-4CA6-8843-270081E8F640}"/>
              </a:ext>
            </a:extLst>
          </p:cNvPr>
          <p:cNvSpPr/>
          <p:nvPr/>
        </p:nvSpPr>
        <p:spPr>
          <a:xfrm>
            <a:off x="1896257" y="189483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17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08DD2545-432E-4BC4-99EA-4F3099FEA1B2}"/>
              </a:ext>
            </a:extLst>
          </p:cNvPr>
          <p:cNvGrpSpPr/>
          <p:nvPr/>
        </p:nvGrpSpPr>
        <p:grpSpPr>
          <a:xfrm>
            <a:off x="1201775" y="1200356"/>
            <a:ext cx="694482" cy="694482"/>
            <a:chOff x="6898511" y="2734964"/>
            <a:chExt cx="694482" cy="694482"/>
          </a:xfrm>
        </p:grpSpPr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07F7FE05-8AFD-4716-A772-F04A52AA58DF}"/>
                </a:ext>
              </a:extLst>
            </p:cNvPr>
            <p:cNvSpPr/>
            <p:nvPr/>
          </p:nvSpPr>
          <p:spPr>
            <a:xfrm>
              <a:off x="6898511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7E854A01-3CF3-4A4A-81F9-D2C8D5F89830}"/>
                </a:ext>
              </a:extLst>
            </p:cNvPr>
            <p:cNvSpPr/>
            <p:nvPr/>
          </p:nvSpPr>
          <p:spPr>
            <a:xfrm>
              <a:off x="7245752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52FBF353-83C6-4EA0-B121-1399BD15FE38}"/>
                </a:ext>
              </a:extLst>
            </p:cNvPr>
            <p:cNvSpPr/>
            <p:nvPr/>
          </p:nvSpPr>
          <p:spPr>
            <a:xfrm>
              <a:off x="6898511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B8352C87-8C76-41BB-B7E9-FE5245C64BB2}"/>
                </a:ext>
              </a:extLst>
            </p:cNvPr>
            <p:cNvSpPr/>
            <p:nvPr/>
          </p:nvSpPr>
          <p:spPr>
            <a:xfrm>
              <a:off x="7245752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FAC6B052-8038-4348-8F1D-20EF37CB282C}"/>
              </a:ext>
            </a:extLst>
          </p:cNvPr>
          <p:cNvSpPr/>
          <p:nvPr/>
        </p:nvSpPr>
        <p:spPr>
          <a:xfrm>
            <a:off x="6214467" y="113755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ED504B31-C475-4334-89F5-F16857B18F03}"/>
              </a:ext>
            </a:extLst>
          </p:cNvPr>
          <p:cNvSpPr/>
          <p:nvPr/>
        </p:nvSpPr>
        <p:spPr>
          <a:xfrm>
            <a:off x="6561708" y="113755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B0EB01EA-7CDF-4DA5-911E-6BDD087D390F}"/>
              </a:ext>
            </a:extLst>
          </p:cNvPr>
          <p:cNvSpPr/>
          <p:nvPr/>
        </p:nvSpPr>
        <p:spPr>
          <a:xfrm>
            <a:off x="6214467" y="148479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9CA60F46-CBA4-4F32-9E30-9906832D1AE0}"/>
              </a:ext>
            </a:extLst>
          </p:cNvPr>
          <p:cNvSpPr/>
          <p:nvPr/>
        </p:nvSpPr>
        <p:spPr>
          <a:xfrm>
            <a:off x="6561708" y="148479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8FD8C945-80AD-4B00-8841-95F00B8F1BC4}"/>
              </a:ext>
            </a:extLst>
          </p:cNvPr>
          <p:cNvSpPr/>
          <p:nvPr/>
        </p:nvSpPr>
        <p:spPr>
          <a:xfrm>
            <a:off x="6960828" y="1136610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A3FDCA5C-83E7-4916-8A85-BFE728C472B0}"/>
              </a:ext>
            </a:extLst>
          </p:cNvPr>
          <p:cNvSpPr/>
          <p:nvPr/>
        </p:nvSpPr>
        <p:spPr>
          <a:xfrm>
            <a:off x="7308069" y="1136610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4DA02718-0AE9-42F3-96C9-5405BEB0332C}"/>
              </a:ext>
            </a:extLst>
          </p:cNvPr>
          <p:cNvSpPr/>
          <p:nvPr/>
        </p:nvSpPr>
        <p:spPr>
          <a:xfrm>
            <a:off x="6960828" y="1483851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3B728A07-C19E-4549-A357-070E3DDEDF27}"/>
              </a:ext>
            </a:extLst>
          </p:cNvPr>
          <p:cNvSpPr/>
          <p:nvPr/>
        </p:nvSpPr>
        <p:spPr>
          <a:xfrm>
            <a:off x="7308069" y="1483851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116E80DB-12C7-472D-AFC8-4A37B20AC512}"/>
              </a:ext>
            </a:extLst>
          </p:cNvPr>
          <p:cNvSpPr/>
          <p:nvPr/>
        </p:nvSpPr>
        <p:spPr>
          <a:xfrm>
            <a:off x="9347975" y="1166150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7382DEC9-653D-4710-BC4D-EECC8E0FE969}"/>
              </a:ext>
            </a:extLst>
          </p:cNvPr>
          <p:cNvSpPr/>
          <p:nvPr/>
        </p:nvSpPr>
        <p:spPr>
          <a:xfrm>
            <a:off x="9695216" y="1166150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16FF7FAE-18BB-4138-A00D-63D09ACAD902}"/>
              </a:ext>
            </a:extLst>
          </p:cNvPr>
          <p:cNvSpPr/>
          <p:nvPr/>
        </p:nvSpPr>
        <p:spPr>
          <a:xfrm>
            <a:off x="9347975" y="1513391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F21078D0-A66E-41E9-BC45-50ED26CE268C}"/>
              </a:ext>
            </a:extLst>
          </p:cNvPr>
          <p:cNvSpPr/>
          <p:nvPr/>
        </p:nvSpPr>
        <p:spPr>
          <a:xfrm>
            <a:off x="9695216" y="1513391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C44BAFF1-3772-4860-8534-676C0B513197}"/>
              </a:ext>
            </a:extLst>
          </p:cNvPr>
          <p:cNvSpPr/>
          <p:nvPr/>
        </p:nvSpPr>
        <p:spPr>
          <a:xfrm>
            <a:off x="2771990" y="1214299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18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A20763DB-9B13-4F12-8DD3-C12DB00AF4EB}"/>
              </a:ext>
            </a:extLst>
          </p:cNvPr>
          <p:cNvSpPr/>
          <p:nvPr/>
        </p:nvSpPr>
        <p:spPr>
          <a:xfrm>
            <a:off x="3119231" y="1214299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19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606C9505-2C93-4904-8595-58F636127A5C}"/>
              </a:ext>
            </a:extLst>
          </p:cNvPr>
          <p:cNvSpPr/>
          <p:nvPr/>
        </p:nvSpPr>
        <p:spPr>
          <a:xfrm>
            <a:off x="3466472" y="1214299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8A80FD42-AB86-4771-9539-A72D37CBE805}"/>
              </a:ext>
            </a:extLst>
          </p:cNvPr>
          <p:cNvSpPr/>
          <p:nvPr/>
        </p:nvSpPr>
        <p:spPr>
          <a:xfrm>
            <a:off x="2771990" y="1561540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AAF07F6C-316E-4C10-90B1-B0645E194CE6}"/>
              </a:ext>
            </a:extLst>
          </p:cNvPr>
          <p:cNvSpPr/>
          <p:nvPr/>
        </p:nvSpPr>
        <p:spPr>
          <a:xfrm>
            <a:off x="3119231" y="1561540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A48C4064-6C52-4D56-92DD-2676D2EEE078}"/>
              </a:ext>
            </a:extLst>
          </p:cNvPr>
          <p:cNvSpPr/>
          <p:nvPr/>
        </p:nvSpPr>
        <p:spPr>
          <a:xfrm>
            <a:off x="3466472" y="1561540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23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A486DF8D-E00A-49A1-AAE2-2566E76AF7E4}"/>
              </a:ext>
            </a:extLst>
          </p:cNvPr>
          <p:cNvSpPr/>
          <p:nvPr/>
        </p:nvSpPr>
        <p:spPr>
          <a:xfrm>
            <a:off x="2771990" y="1908781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24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2FF550FC-60BF-4CA1-A83D-FC51091411E9}"/>
              </a:ext>
            </a:extLst>
          </p:cNvPr>
          <p:cNvSpPr/>
          <p:nvPr/>
        </p:nvSpPr>
        <p:spPr>
          <a:xfrm>
            <a:off x="3119231" y="1908781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25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D77D8E5C-55BA-4130-8691-51312680A7B2}"/>
              </a:ext>
            </a:extLst>
          </p:cNvPr>
          <p:cNvSpPr/>
          <p:nvPr/>
        </p:nvSpPr>
        <p:spPr>
          <a:xfrm>
            <a:off x="3466472" y="1908781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26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47" name="그룹 246">
            <a:extLst>
              <a:ext uri="{FF2B5EF4-FFF2-40B4-BE49-F238E27FC236}">
                <a16:creationId xmlns:a16="http://schemas.microsoft.com/office/drawing/2014/main" id="{F67350CB-E101-4169-801E-26D7D5F095AA}"/>
              </a:ext>
            </a:extLst>
          </p:cNvPr>
          <p:cNvGrpSpPr/>
          <p:nvPr/>
        </p:nvGrpSpPr>
        <p:grpSpPr>
          <a:xfrm>
            <a:off x="2771990" y="1207448"/>
            <a:ext cx="694482" cy="694482"/>
            <a:chOff x="6898511" y="2734964"/>
            <a:chExt cx="694482" cy="694482"/>
          </a:xfrm>
        </p:grpSpPr>
        <p:sp>
          <p:nvSpPr>
            <p:cNvPr id="248" name="직사각형 247">
              <a:extLst>
                <a:ext uri="{FF2B5EF4-FFF2-40B4-BE49-F238E27FC236}">
                  <a16:creationId xmlns:a16="http://schemas.microsoft.com/office/drawing/2014/main" id="{46A87BAF-14E5-4184-A1DA-9D18ECFE549E}"/>
                </a:ext>
              </a:extLst>
            </p:cNvPr>
            <p:cNvSpPr/>
            <p:nvPr/>
          </p:nvSpPr>
          <p:spPr>
            <a:xfrm>
              <a:off x="6898511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9" name="직사각형 248">
              <a:extLst>
                <a:ext uri="{FF2B5EF4-FFF2-40B4-BE49-F238E27FC236}">
                  <a16:creationId xmlns:a16="http://schemas.microsoft.com/office/drawing/2014/main" id="{8027D2CA-4133-4D06-BAE9-F0BEE8B9C31A}"/>
                </a:ext>
              </a:extLst>
            </p:cNvPr>
            <p:cNvSpPr/>
            <p:nvPr/>
          </p:nvSpPr>
          <p:spPr>
            <a:xfrm>
              <a:off x="7245752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0" name="직사각형 249">
              <a:extLst>
                <a:ext uri="{FF2B5EF4-FFF2-40B4-BE49-F238E27FC236}">
                  <a16:creationId xmlns:a16="http://schemas.microsoft.com/office/drawing/2014/main" id="{B2011511-C8B6-48BD-A3E6-60253881B798}"/>
                </a:ext>
              </a:extLst>
            </p:cNvPr>
            <p:cNvSpPr/>
            <p:nvPr/>
          </p:nvSpPr>
          <p:spPr>
            <a:xfrm>
              <a:off x="6898511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1" name="직사각형 250">
              <a:extLst>
                <a:ext uri="{FF2B5EF4-FFF2-40B4-BE49-F238E27FC236}">
                  <a16:creationId xmlns:a16="http://schemas.microsoft.com/office/drawing/2014/main" id="{23707F3C-ED8A-40D4-9668-DE9C233F7825}"/>
                </a:ext>
              </a:extLst>
            </p:cNvPr>
            <p:cNvSpPr/>
            <p:nvPr/>
          </p:nvSpPr>
          <p:spPr>
            <a:xfrm>
              <a:off x="7245752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F73EC395-E36D-4B17-BED3-F8E014887C4F}"/>
              </a:ext>
            </a:extLst>
          </p:cNvPr>
          <p:cNvSpPr/>
          <p:nvPr/>
        </p:nvSpPr>
        <p:spPr>
          <a:xfrm>
            <a:off x="3906188" y="1214299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27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D4BD500D-35F8-4A7D-BC3B-E5534F92BED5}"/>
              </a:ext>
            </a:extLst>
          </p:cNvPr>
          <p:cNvSpPr/>
          <p:nvPr/>
        </p:nvSpPr>
        <p:spPr>
          <a:xfrm>
            <a:off x="4253429" y="1214299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28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2D734E99-6F8C-46D0-A599-F57ECFF65559}"/>
              </a:ext>
            </a:extLst>
          </p:cNvPr>
          <p:cNvSpPr/>
          <p:nvPr/>
        </p:nvSpPr>
        <p:spPr>
          <a:xfrm>
            <a:off x="4600670" y="1214299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29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97014329-96CA-4FF2-864F-36EE91EE2E50}"/>
              </a:ext>
            </a:extLst>
          </p:cNvPr>
          <p:cNvSpPr/>
          <p:nvPr/>
        </p:nvSpPr>
        <p:spPr>
          <a:xfrm>
            <a:off x="3906188" y="1561540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30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037C557B-4F19-4709-9D7B-EA314691B709}"/>
              </a:ext>
            </a:extLst>
          </p:cNvPr>
          <p:cNvSpPr/>
          <p:nvPr/>
        </p:nvSpPr>
        <p:spPr>
          <a:xfrm>
            <a:off x="4253429" y="1561540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31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84AC7224-1D7C-4DB1-BD66-56AC13DE3509}"/>
              </a:ext>
            </a:extLst>
          </p:cNvPr>
          <p:cNvSpPr/>
          <p:nvPr/>
        </p:nvSpPr>
        <p:spPr>
          <a:xfrm>
            <a:off x="4600670" y="1561540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53316D3D-E656-45D5-8F1A-9DFE7072A14B}"/>
              </a:ext>
            </a:extLst>
          </p:cNvPr>
          <p:cNvSpPr/>
          <p:nvPr/>
        </p:nvSpPr>
        <p:spPr>
          <a:xfrm>
            <a:off x="3906188" y="1908781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33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73F7B521-0F1F-49FB-9760-4C53F65D63F7}"/>
              </a:ext>
            </a:extLst>
          </p:cNvPr>
          <p:cNvSpPr/>
          <p:nvPr/>
        </p:nvSpPr>
        <p:spPr>
          <a:xfrm>
            <a:off x="4253429" y="1908781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34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A3A2C068-7825-41D3-AB8F-33F2BF1D4D5F}"/>
              </a:ext>
            </a:extLst>
          </p:cNvPr>
          <p:cNvSpPr/>
          <p:nvPr/>
        </p:nvSpPr>
        <p:spPr>
          <a:xfrm>
            <a:off x="4600670" y="1908781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35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84" name="그룹 283">
            <a:extLst>
              <a:ext uri="{FF2B5EF4-FFF2-40B4-BE49-F238E27FC236}">
                <a16:creationId xmlns:a16="http://schemas.microsoft.com/office/drawing/2014/main" id="{B7BD182B-1B21-449E-B485-C90EC213304C}"/>
              </a:ext>
            </a:extLst>
          </p:cNvPr>
          <p:cNvGrpSpPr/>
          <p:nvPr/>
        </p:nvGrpSpPr>
        <p:grpSpPr>
          <a:xfrm>
            <a:off x="3906188" y="1207448"/>
            <a:ext cx="694482" cy="694482"/>
            <a:chOff x="6898511" y="2734964"/>
            <a:chExt cx="694482" cy="694482"/>
          </a:xfrm>
        </p:grpSpPr>
        <p:sp>
          <p:nvSpPr>
            <p:cNvPr id="285" name="직사각형 284">
              <a:extLst>
                <a:ext uri="{FF2B5EF4-FFF2-40B4-BE49-F238E27FC236}">
                  <a16:creationId xmlns:a16="http://schemas.microsoft.com/office/drawing/2014/main" id="{F3E939F7-90D9-49C4-90F3-A80092A13237}"/>
                </a:ext>
              </a:extLst>
            </p:cNvPr>
            <p:cNvSpPr/>
            <p:nvPr/>
          </p:nvSpPr>
          <p:spPr>
            <a:xfrm>
              <a:off x="6898511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6" name="직사각형 285">
              <a:extLst>
                <a:ext uri="{FF2B5EF4-FFF2-40B4-BE49-F238E27FC236}">
                  <a16:creationId xmlns:a16="http://schemas.microsoft.com/office/drawing/2014/main" id="{F580885F-EA83-4A38-BB59-60E34A6871D0}"/>
                </a:ext>
              </a:extLst>
            </p:cNvPr>
            <p:cNvSpPr/>
            <p:nvPr/>
          </p:nvSpPr>
          <p:spPr>
            <a:xfrm>
              <a:off x="7245752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7" name="직사각형 286">
              <a:extLst>
                <a:ext uri="{FF2B5EF4-FFF2-40B4-BE49-F238E27FC236}">
                  <a16:creationId xmlns:a16="http://schemas.microsoft.com/office/drawing/2014/main" id="{CE776E0C-8928-40C9-8B44-76AB7B32B260}"/>
                </a:ext>
              </a:extLst>
            </p:cNvPr>
            <p:cNvSpPr/>
            <p:nvPr/>
          </p:nvSpPr>
          <p:spPr>
            <a:xfrm>
              <a:off x="6898511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8" name="직사각형 287">
              <a:extLst>
                <a:ext uri="{FF2B5EF4-FFF2-40B4-BE49-F238E27FC236}">
                  <a16:creationId xmlns:a16="http://schemas.microsoft.com/office/drawing/2014/main" id="{A3032DD1-DC04-4F1A-992D-98E87E2B8CDC}"/>
                </a:ext>
              </a:extLst>
            </p:cNvPr>
            <p:cNvSpPr/>
            <p:nvPr/>
          </p:nvSpPr>
          <p:spPr>
            <a:xfrm>
              <a:off x="7245752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89" name="TextBox 288">
            <a:extLst>
              <a:ext uri="{FF2B5EF4-FFF2-40B4-BE49-F238E27FC236}">
                <a16:creationId xmlns:a16="http://schemas.microsoft.com/office/drawing/2014/main" id="{3FA1FE22-B505-4A18-BDFA-C7676FC5F351}"/>
              </a:ext>
            </a:extLst>
          </p:cNvPr>
          <p:cNvSpPr txBox="1"/>
          <p:nvPr/>
        </p:nvSpPr>
        <p:spPr>
          <a:xfrm>
            <a:off x="2162533" y="2388439"/>
            <a:ext cx="485581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pt-BR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col[:, :, 0, 0, :, :] = img[:, :, 0:2:1, 0:2:1]</a:t>
            </a:r>
          </a:p>
          <a:p>
            <a:pPr algn="l"/>
            <a:r>
              <a:rPr lang="pt-BR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col[:, :, 0, 1, :, :] = img[:, :, 0:2:1, 1:3:1]</a:t>
            </a:r>
          </a:p>
          <a:p>
            <a:pPr algn="l"/>
            <a:r>
              <a:rPr lang="pt-BR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col[:, :, 1, 0, :, :] = img[:, :, 1:3:1, 0:2:1]</a:t>
            </a:r>
          </a:p>
          <a:p>
            <a:pPr algn="l"/>
            <a:r>
              <a:rPr lang="pt-BR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col[:, :, 1, 1, :, :] = img[:, :, 1:3:1, 1:3:1]</a:t>
            </a:r>
            <a:endParaRPr lang="en-US" altLang="ko-KR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90" name="그룹 289">
            <a:extLst>
              <a:ext uri="{FF2B5EF4-FFF2-40B4-BE49-F238E27FC236}">
                <a16:creationId xmlns:a16="http://schemas.microsoft.com/office/drawing/2014/main" id="{0C8E175B-C007-429E-9757-53B68651A811}"/>
              </a:ext>
            </a:extLst>
          </p:cNvPr>
          <p:cNvGrpSpPr/>
          <p:nvPr/>
        </p:nvGrpSpPr>
        <p:grpSpPr>
          <a:xfrm>
            <a:off x="1280406" y="3422645"/>
            <a:ext cx="7335010" cy="3352793"/>
            <a:chOff x="376489" y="2828088"/>
            <a:chExt cx="9549114" cy="4364848"/>
          </a:xfrm>
        </p:grpSpPr>
        <p:sp>
          <p:nvSpPr>
            <p:cNvPr id="291" name="직사각형 290">
              <a:extLst>
                <a:ext uri="{FF2B5EF4-FFF2-40B4-BE49-F238E27FC236}">
                  <a16:creationId xmlns:a16="http://schemas.microsoft.com/office/drawing/2014/main" id="{604EFBB4-2DA4-49BB-82D6-A8A85F0940DF}"/>
                </a:ext>
              </a:extLst>
            </p:cNvPr>
            <p:cNvSpPr/>
            <p:nvPr/>
          </p:nvSpPr>
          <p:spPr>
            <a:xfrm>
              <a:off x="376489" y="2828088"/>
              <a:ext cx="9549114" cy="218465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2" name="직사각형 291">
              <a:extLst>
                <a:ext uri="{FF2B5EF4-FFF2-40B4-BE49-F238E27FC236}">
                  <a16:creationId xmlns:a16="http://schemas.microsoft.com/office/drawing/2014/main" id="{5DBBD513-A2B2-4E0D-9F14-CB519324A37F}"/>
                </a:ext>
              </a:extLst>
            </p:cNvPr>
            <p:cNvSpPr/>
            <p:nvPr/>
          </p:nvSpPr>
          <p:spPr>
            <a:xfrm>
              <a:off x="458135" y="2894001"/>
              <a:ext cx="9390303" cy="992139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293" name="그룹 292">
              <a:extLst>
                <a:ext uri="{FF2B5EF4-FFF2-40B4-BE49-F238E27FC236}">
                  <a16:creationId xmlns:a16="http://schemas.microsoft.com/office/drawing/2014/main" id="{EAB0BA88-840B-4A22-9560-859B9CC4C2B3}"/>
                </a:ext>
              </a:extLst>
            </p:cNvPr>
            <p:cNvGrpSpPr/>
            <p:nvPr/>
          </p:nvGrpSpPr>
          <p:grpSpPr>
            <a:xfrm>
              <a:off x="535301" y="2953530"/>
              <a:ext cx="9224398" cy="874737"/>
              <a:chOff x="563926" y="3253567"/>
              <a:chExt cx="8660675" cy="874737"/>
            </a:xfrm>
          </p:grpSpPr>
          <p:sp>
            <p:nvSpPr>
              <p:cNvPr id="475" name="직사각형 474">
                <a:extLst>
                  <a:ext uri="{FF2B5EF4-FFF2-40B4-BE49-F238E27FC236}">
                    <a16:creationId xmlns:a16="http://schemas.microsoft.com/office/drawing/2014/main" id="{BE57176F-A19D-4C48-B2B0-1E8ED9AF8674}"/>
                  </a:ext>
                </a:extLst>
              </p:cNvPr>
              <p:cNvSpPr/>
              <p:nvPr/>
            </p:nvSpPr>
            <p:spPr>
              <a:xfrm>
                <a:off x="563926" y="3253567"/>
                <a:ext cx="4330338" cy="87473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76" name="직사각형 475">
                <a:extLst>
                  <a:ext uri="{FF2B5EF4-FFF2-40B4-BE49-F238E27FC236}">
                    <a16:creationId xmlns:a16="http://schemas.microsoft.com/office/drawing/2014/main" id="{C80C801D-B2D4-487E-BAD6-3E221803698E}"/>
                  </a:ext>
                </a:extLst>
              </p:cNvPr>
              <p:cNvSpPr/>
              <p:nvPr/>
            </p:nvSpPr>
            <p:spPr>
              <a:xfrm>
                <a:off x="4894263" y="3253567"/>
                <a:ext cx="4330338" cy="87473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94" name="그룹 293">
              <a:extLst>
                <a:ext uri="{FF2B5EF4-FFF2-40B4-BE49-F238E27FC236}">
                  <a16:creationId xmlns:a16="http://schemas.microsoft.com/office/drawing/2014/main" id="{D8A23FE5-0C48-4008-9CF7-E130DB4E57E2}"/>
                </a:ext>
              </a:extLst>
            </p:cNvPr>
            <p:cNvGrpSpPr/>
            <p:nvPr/>
          </p:nvGrpSpPr>
          <p:grpSpPr>
            <a:xfrm>
              <a:off x="609935" y="3015346"/>
              <a:ext cx="4479689" cy="758496"/>
              <a:chOff x="563926" y="3253567"/>
              <a:chExt cx="8660675" cy="874737"/>
            </a:xfrm>
          </p:grpSpPr>
          <p:sp>
            <p:nvSpPr>
              <p:cNvPr id="473" name="직사각형 472">
                <a:extLst>
                  <a:ext uri="{FF2B5EF4-FFF2-40B4-BE49-F238E27FC236}">
                    <a16:creationId xmlns:a16="http://schemas.microsoft.com/office/drawing/2014/main" id="{345191B2-2554-4D45-A51D-18A24E51A2CD}"/>
                  </a:ext>
                </a:extLst>
              </p:cNvPr>
              <p:cNvSpPr/>
              <p:nvPr/>
            </p:nvSpPr>
            <p:spPr>
              <a:xfrm>
                <a:off x="563926" y="3253567"/>
                <a:ext cx="4330338" cy="87473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74" name="직사각형 473">
                <a:extLst>
                  <a:ext uri="{FF2B5EF4-FFF2-40B4-BE49-F238E27FC236}">
                    <a16:creationId xmlns:a16="http://schemas.microsoft.com/office/drawing/2014/main" id="{7DB1DF88-293F-4DEA-8DB7-854F21D7A075}"/>
                  </a:ext>
                </a:extLst>
              </p:cNvPr>
              <p:cNvSpPr/>
              <p:nvPr/>
            </p:nvSpPr>
            <p:spPr>
              <a:xfrm>
                <a:off x="4894263" y="3253567"/>
                <a:ext cx="4330338" cy="87473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95" name="그룹 294">
              <a:extLst>
                <a:ext uri="{FF2B5EF4-FFF2-40B4-BE49-F238E27FC236}">
                  <a16:creationId xmlns:a16="http://schemas.microsoft.com/office/drawing/2014/main" id="{82E0270D-0244-46D5-9579-F474DE5ABE19}"/>
                </a:ext>
              </a:extLst>
            </p:cNvPr>
            <p:cNvGrpSpPr/>
            <p:nvPr/>
          </p:nvGrpSpPr>
          <p:grpSpPr>
            <a:xfrm>
              <a:off x="667811" y="3075811"/>
              <a:ext cx="2124094" cy="650039"/>
              <a:chOff x="563926" y="3253567"/>
              <a:chExt cx="8660675" cy="874737"/>
            </a:xfrm>
          </p:grpSpPr>
          <p:sp>
            <p:nvSpPr>
              <p:cNvPr id="471" name="직사각형 470">
                <a:extLst>
                  <a:ext uri="{FF2B5EF4-FFF2-40B4-BE49-F238E27FC236}">
                    <a16:creationId xmlns:a16="http://schemas.microsoft.com/office/drawing/2014/main" id="{2DA60FEA-2712-4D30-8D71-3EE588E8EA54}"/>
                  </a:ext>
                </a:extLst>
              </p:cNvPr>
              <p:cNvSpPr/>
              <p:nvPr/>
            </p:nvSpPr>
            <p:spPr>
              <a:xfrm>
                <a:off x="563926" y="3253567"/>
                <a:ext cx="4330338" cy="87473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72" name="직사각형 471">
                <a:extLst>
                  <a:ext uri="{FF2B5EF4-FFF2-40B4-BE49-F238E27FC236}">
                    <a16:creationId xmlns:a16="http://schemas.microsoft.com/office/drawing/2014/main" id="{CC0ECBA8-3E04-4B5A-917A-31D1AFBF2F6F}"/>
                  </a:ext>
                </a:extLst>
              </p:cNvPr>
              <p:cNvSpPr/>
              <p:nvPr/>
            </p:nvSpPr>
            <p:spPr>
              <a:xfrm>
                <a:off x="4894263" y="3253567"/>
                <a:ext cx="4330338" cy="87473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96" name="그룹 295">
              <a:extLst>
                <a:ext uri="{FF2B5EF4-FFF2-40B4-BE49-F238E27FC236}">
                  <a16:creationId xmlns:a16="http://schemas.microsoft.com/office/drawing/2014/main" id="{D53B1C58-247E-46E5-978A-5AF7658CC023}"/>
                </a:ext>
              </a:extLst>
            </p:cNvPr>
            <p:cNvGrpSpPr/>
            <p:nvPr/>
          </p:nvGrpSpPr>
          <p:grpSpPr>
            <a:xfrm>
              <a:off x="725684" y="3128964"/>
              <a:ext cx="946299" cy="529542"/>
              <a:chOff x="563926" y="3253567"/>
              <a:chExt cx="8660675" cy="874737"/>
            </a:xfrm>
          </p:grpSpPr>
          <p:sp>
            <p:nvSpPr>
              <p:cNvPr id="469" name="직사각형 468">
                <a:extLst>
                  <a:ext uri="{FF2B5EF4-FFF2-40B4-BE49-F238E27FC236}">
                    <a16:creationId xmlns:a16="http://schemas.microsoft.com/office/drawing/2014/main" id="{4A92C0ED-869B-4F0B-A2F0-3C7B6C745E78}"/>
                  </a:ext>
                </a:extLst>
              </p:cNvPr>
              <p:cNvSpPr/>
              <p:nvPr/>
            </p:nvSpPr>
            <p:spPr>
              <a:xfrm>
                <a:off x="563926" y="3253567"/>
                <a:ext cx="4330338" cy="87473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70" name="직사각형 469">
                <a:extLst>
                  <a:ext uri="{FF2B5EF4-FFF2-40B4-BE49-F238E27FC236}">
                    <a16:creationId xmlns:a16="http://schemas.microsoft.com/office/drawing/2014/main" id="{08344F89-DDAB-4B42-BC85-6B8EFC737BA0}"/>
                  </a:ext>
                </a:extLst>
              </p:cNvPr>
              <p:cNvSpPr/>
              <p:nvPr/>
            </p:nvSpPr>
            <p:spPr>
              <a:xfrm>
                <a:off x="4894263" y="3253567"/>
                <a:ext cx="4330338" cy="87473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97" name="그룹 296">
              <a:extLst>
                <a:ext uri="{FF2B5EF4-FFF2-40B4-BE49-F238E27FC236}">
                  <a16:creationId xmlns:a16="http://schemas.microsoft.com/office/drawing/2014/main" id="{69E678DD-9881-428A-B8EE-8A9F77D55722}"/>
                </a:ext>
              </a:extLst>
            </p:cNvPr>
            <p:cNvGrpSpPr/>
            <p:nvPr/>
          </p:nvGrpSpPr>
          <p:grpSpPr>
            <a:xfrm>
              <a:off x="1787731" y="3141405"/>
              <a:ext cx="946299" cy="529542"/>
              <a:chOff x="563926" y="3253567"/>
              <a:chExt cx="8660675" cy="874737"/>
            </a:xfrm>
          </p:grpSpPr>
          <p:sp>
            <p:nvSpPr>
              <p:cNvPr id="467" name="직사각형 466">
                <a:extLst>
                  <a:ext uri="{FF2B5EF4-FFF2-40B4-BE49-F238E27FC236}">
                    <a16:creationId xmlns:a16="http://schemas.microsoft.com/office/drawing/2014/main" id="{601A69CC-099D-4FC7-A07D-E034F6C6CF78}"/>
                  </a:ext>
                </a:extLst>
              </p:cNvPr>
              <p:cNvSpPr/>
              <p:nvPr/>
            </p:nvSpPr>
            <p:spPr>
              <a:xfrm>
                <a:off x="563926" y="3253567"/>
                <a:ext cx="4330338" cy="87473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68" name="직사각형 467">
                <a:extLst>
                  <a:ext uri="{FF2B5EF4-FFF2-40B4-BE49-F238E27FC236}">
                    <a16:creationId xmlns:a16="http://schemas.microsoft.com/office/drawing/2014/main" id="{3F68D298-F220-4813-AAD1-2E8E088DCA09}"/>
                  </a:ext>
                </a:extLst>
              </p:cNvPr>
              <p:cNvSpPr/>
              <p:nvPr/>
            </p:nvSpPr>
            <p:spPr>
              <a:xfrm>
                <a:off x="4894263" y="3253567"/>
                <a:ext cx="4330338" cy="87473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98" name="그룹 297">
              <a:extLst>
                <a:ext uri="{FF2B5EF4-FFF2-40B4-BE49-F238E27FC236}">
                  <a16:creationId xmlns:a16="http://schemas.microsoft.com/office/drawing/2014/main" id="{7B751D50-FC73-4D61-9B97-16829555594D}"/>
                </a:ext>
              </a:extLst>
            </p:cNvPr>
            <p:cNvGrpSpPr/>
            <p:nvPr/>
          </p:nvGrpSpPr>
          <p:grpSpPr>
            <a:xfrm>
              <a:off x="2907655" y="3072318"/>
              <a:ext cx="2124094" cy="650039"/>
              <a:chOff x="563926" y="3253567"/>
              <a:chExt cx="8660675" cy="874737"/>
            </a:xfrm>
          </p:grpSpPr>
          <p:sp>
            <p:nvSpPr>
              <p:cNvPr id="465" name="직사각형 464">
                <a:extLst>
                  <a:ext uri="{FF2B5EF4-FFF2-40B4-BE49-F238E27FC236}">
                    <a16:creationId xmlns:a16="http://schemas.microsoft.com/office/drawing/2014/main" id="{E4E46FDE-2783-4530-A0DF-D7D27D617AEC}"/>
                  </a:ext>
                </a:extLst>
              </p:cNvPr>
              <p:cNvSpPr/>
              <p:nvPr/>
            </p:nvSpPr>
            <p:spPr>
              <a:xfrm>
                <a:off x="563926" y="3253567"/>
                <a:ext cx="4330338" cy="87473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66" name="직사각형 465">
                <a:extLst>
                  <a:ext uri="{FF2B5EF4-FFF2-40B4-BE49-F238E27FC236}">
                    <a16:creationId xmlns:a16="http://schemas.microsoft.com/office/drawing/2014/main" id="{905AC605-F659-44E1-B228-D879112E920C}"/>
                  </a:ext>
                </a:extLst>
              </p:cNvPr>
              <p:cNvSpPr/>
              <p:nvPr/>
            </p:nvSpPr>
            <p:spPr>
              <a:xfrm>
                <a:off x="4894263" y="3253567"/>
                <a:ext cx="4330338" cy="87473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99" name="그룹 298">
              <a:extLst>
                <a:ext uri="{FF2B5EF4-FFF2-40B4-BE49-F238E27FC236}">
                  <a16:creationId xmlns:a16="http://schemas.microsoft.com/office/drawing/2014/main" id="{B79F17D2-8CC0-45AB-AB4B-E7F78750A840}"/>
                </a:ext>
              </a:extLst>
            </p:cNvPr>
            <p:cNvGrpSpPr/>
            <p:nvPr/>
          </p:nvGrpSpPr>
          <p:grpSpPr>
            <a:xfrm>
              <a:off x="2965528" y="3125471"/>
              <a:ext cx="946299" cy="529542"/>
              <a:chOff x="563926" y="3253567"/>
              <a:chExt cx="8660675" cy="874737"/>
            </a:xfrm>
          </p:grpSpPr>
          <p:sp>
            <p:nvSpPr>
              <p:cNvPr id="463" name="직사각형 462">
                <a:extLst>
                  <a:ext uri="{FF2B5EF4-FFF2-40B4-BE49-F238E27FC236}">
                    <a16:creationId xmlns:a16="http://schemas.microsoft.com/office/drawing/2014/main" id="{6D7D7BCB-01F8-4286-A271-DD09FBB38004}"/>
                  </a:ext>
                </a:extLst>
              </p:cNvPr>
              <p:cNvSpPr/>
              <p:nvPr/>
            </p:nvSpPr>
            <p:spPr>
              <a:xfrm>
                <a:off x="563926" y="3253567"/>
                <a:ext cx="4330338" cy="87473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64" name="직사각형 463">
                <a:extLst>
                  <a:ext uri="{FF2B5EF4-FFF2-40B4-BE49-F238E27FC236}">
                    <a16:creationId xmlns:a16="http://schemas.microsoft.com/office/drawing/2014/main" id="{8216BC7E-C81A-41D9-BE94-B8EB60A00736}"/>
                  </a:ext>
                </a:extLst>
              </p:cNvPr>
              <p:cNvSpPr/>
              <p:nvPr/>
            </p:nvSpPr>
            <p:spPr>
              <a:xfrm>
                <a:off x="4894263" y="3253567"/>
                <a:ext cx="4330338" cy="87473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00" name="그룹 299">
              <a:extLst>
                <a:ext uri="{FF2B5EF4-FFF2-40B4-BE49-F238E27FC236}">
                  <a16:creationId xmlns:a16="http://schemas.microsoft.com/office/drawing/2014/main" id="{56AA98D9-FEB6-4958-ADB8-49530DAF97D1}"/>
                </a:ext>
              </a:extLst>
            </p:cNvPr>
            <p:cNvGrpSpPr/>
            <p:nvPr/>
          </p:nvGrpSpPr>
          <p:grpSpPr>
            <a:xfrm>
              <a:off x="4027575" y="3137912"/>
              <a:ext cx="946299" cy="529542"/>
              <a:chOff x="563926" y="3253567"/>
              <a:chExt cx="8660675" cy="874737"/>
            </a:xfrm>
          </p:grpSpPr>
          <p:sp>
            <p:nvSpPr>
              <p:cNvPr id="461" name="직사각형 460">
                <a:extLst>
                  <a:ext uri="{FF2B5EF4-FFF2-40B4-BE49-F238E27FC236}">
                    <a16:creationId xmlns:a16="http://schemas.microsoft.com/office/drawing/2014/main" id="{D1D667B3-7101-4D54-9F0A-FC1CA466087F}"/>
                  </a:ext>
                </a:extLst>
              </p:cNvPr>
              <p:cNvSpPr/>
              <p:nvPr/>
            </p:nvSpPr>
            <p:spPr>
              <a:xfrm>
                <a:off x="563926" y="3253567"/>
                <a:ext cx="4330338" cy="87473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62" name="직사각형 461">
                <a:extLst>
                  <a:ext uri="{FF2B5EF4-FFF2-40B4-BE49-F238E27FC236}">
                    <a16:creationId xmlns:a16="http://schemas.microsoft.com/office/drawing/2014/main" id="{639A28BA-A4E9-4D2D-9C9F-7C34119C7F2B}"/>
                  </a:ext>
                </a:extLst>
              </p:cNvPr>
              <p:cNvSpPr/>
              <p:nvPr/>
            </p:nvSpPr>
            <p:spPr>
              <a:xfrm>
                <a:off x="4894263" y="3253567"/>
                <a:ext cx="4330338" cy="87473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01" name="그룹 300">
              <a:extLst>
                <a:ext uri="{FF2B5EF4-FFF2-40B4-BE49-F238E27FC236}">
                  <a16:creationId xmlns:a16="http://schemas.microsoft.com/office/drawing/2014/main" id="{3ABBAEEB-F2F8-455F-9937-34310FF04AD6}"/>
                </a:ext>
              </a:extLst>
            </p:cNvPr>
            <p:cNvGrpSpPr/>
            <p:nvPr/>
          </p:nvGrpSpPr>
          <p:grpSpPr>
            <a:xfrm>
              <a:off x="5213755" y="3004071"/>
              <a:ext cx="4479689" cy="758496"/>
              <a:chOff x="563926" y="3253567"/>
              <a:chExt cx="8660675" cy="874737"/>
            </a:xfrm>
          </p:grpSpPr>
          <p:sp>
            <p:nvSpPr>
              <p:cNvPr id="459" name="직사각형 458">
                <a:extLst>
                  <a:ext uri="{FF2B5EF4-FFF2-40B4-BE49-F238E27FC236}">
                    <a16:creationId xmlns:a16="http://schemas.microsoft.com/office/drawing/2014/main" id="{0770B1E4-E65A-44DB-8919-E9C6569E345F}"/>
                  </a:ext>
                </a:extLst>
              </p:cNvPr>
              <p:cNvSpPr/>
              <p:nvPr/>
            </p:nvSpPr>
            <p:spPr>
              <a:xfrm>
                <a:off x="563926" y="3253567"/>
                <a:ext cx="4330338" cy="87473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60" name="직사각형 459">
                <a:extLst>
                  <a:ext uri="{FF2B5EF4-FFF2-40B4-BE49-F238E27FC236}">
                    <a16:creationId xmlns:a16="http://schemas.microsoft.com/office/drawing/2014/main" id="{512A4EE5-4516-4951-95AD-5AFB4AD6F507}"/>
                  </a:ext>
                </a:extLst>
              </p:cNvPr>
              <p:cNvSpPr/>
              <p:nvPr/>
            </p:nvSpPr>
            <p:spPr>
              <a:xfrm>
                <a:off x="4894263" y="3253567"/>
                <a:ext cx="4330338" cy="87473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02" name="그룹 301">
              <a:extLst>
                <a:ext uri="{FF2B5EF4-FFF2-40B4-BE49-F238E27FC236}">
                  <a16:creationId xmlns:a16="http://schemas.microsoft.com/office/drawing/2014/main" id="{911A2315-CC7C-46A7-8C22-CB0B34B04515}"/>
                </a:ext>
              </a:extLst>
            </p:cNvPr>
            <p:cNvGrpSpPr/>
            <p:nvPr/>
          </p:nvGrpSpPr>
          <p:grpSpPr>
            <a:xfrm>
              <a:off x="5271631" y="3064536"/>
              <a:ext cx="2124094" cy="650039"/>
              <a:chOff x="563926" y="3253567"/>
              <a:chExt cx="8660675" cy="874737"/>
            </a:xfrm>
          </p:grpSpPr>
          <p:sp>
            <p:nvSpPr>
              <p:cNvPr id="457" name="직사각형 456">
                <a:extLst>
                  <a:ext uri="{FF2B5EF4-FFF2-40B4-BE49-F238E27FC236}">
                    <a16:creationId xmlns:a16="http://schemas.microsoft.com/office/drawing/2014/main" id="{5487B5E3-CB85-416D-8FBD-B859E1645D18}"/>
                  </a:ext>
                </a:extLst>
              </p:cNvPr>
              <p:cNvSpPr/>
              <p:nvPr/>
            </p:nvSpPr>
            <p:spPr>
              <a:xfrm>
                <a:off x="563926" y="3253567"/>
                <a:ext cx="4330338" cy="87473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58" name="직사각형 457">
                <a:extLst>
                  <a:ext uri="{FF2B5EF4-FFF2-40B4-BE49-F238E27FC236}">
                    <a16:creationId xmlns:a16="http://schemas.microsoft.com/office/drawing/2014/main" id="{AE2B6D0E-3B99-4418-AA2D-D56E28F52941}"/>
                  </a:ext>
                </a:extLst>
              </p:cNvPr>
              <p:cNvSpPr/>
              <p:nvPr/>
            </p:nvSpPr>
            <p:spPr>
              <a:xfrm>
                <a:off x="4894263" y="3253567"/>
                <a:ext cx="4330338" cy="87473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03" name="그룹 302">
              <a:extLst>
                <a:ext uri="{FF2B5EF4-FFF2-40B4-BE49-F238E27FC236}">
                  <a16:creationId xmlns:a16="http://schemas.microsoft.com/office/drawing/2014/main" id="{1AF9DE31-8FA0-4CA0-A808-14CD29BF18E4}"/>
                </a:ext>
              </a:extLst>
            </p:cNvPr>
            <p:cNvGrpSpPr/>
            <p:nvPr/>
          </p:nvGrpSpPr>
          <p:grpSpPr>
            <a:xfrm>
              <a:off x="5329504" y="3117689"/>
              <a:ext cx="946299" cy="529542"/>
              <a:chOff x="563926" y="3253567"/>
              <a:chExt cx="8660675" cy="874737"/>
            </a:xfrm>
          </p:grpSpPr>
          <p:sp>
            <p:nvSpPr>
              <p:cNvPr id="455" name="직사각형 454">
                <a:extLst>
                  <a:ext uri="{FF2B5EF4-FFF2-40B4-BE49-F238E27FC236}">
                    <a16:creationId xmlns:a16="http://schemas.microsoft.com/office/drawing/2014/main" id="{8CA9EA1E-97EC-44A7-A681-92892EAD52CD}"/>
                  </a:ext>
                </a:extLst>
              </p:cNvPr>
              <p:cNvSpPr/>
              <p:nvPr/>
            </p:nvSpPr>
            <p:spPr>
              <a:xfrm>
                <a:off x="563926" y="3253567"/>
                <a:ext cx="4330338" cy="87473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56" name="직사각형 455">
                <a:extLst>
                  <a:ext uri="{FF2B5EF4-FFF2-40B4-BE49-F238E27FC236}">
                    <a16:creationId xmlns:a16="http://schemas.microsoft.com/office/drawing/2014/main" id="{F6E7121A-A663-47C6-85CB-D3C5905F6722}"/>
                  </a:ext>
                </a:extLst>
              </p:cNvPr>
              <p:cNvSpPr/>
              <p:nvPr/>
            </p:nvSpPr>
            <p:spPr>
              <a:xfrm>
                <a:off x="4894263" y="3253567"/>
                <a:ext cx="4330338" cy="87473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04" name="그룹 303">
              <a:extLst>
                <a:ext uri="{FF2B5EF4-FFF2-40B4-BE49-F238E27FC236}">
                  <a16:creationId xmlns:a16="http://schemas.microsoft.com/office/drawing/2014/main" id="{91760ADB-1669-4E16-99A7-030DA70F3AC7}"/>
                </a:ext>
              </a:extLst>
            </p:cNvPr>
            <p:cNvGrpSpPr/>
            <p:nvPr/>
          </p:nvGrpSpPr>
          <p:grpSpPr>
            <a:xfrm>
              <a:off x="6391551" y="3130130"/>
              <a:ext cx="946299" cy="529542"/>
              <a:chOff x="563926" y="3253567"/>
              <a:chExt cx="8660675" cy="874737"/>
            </a:xfrm>
          </p:grpSpPr>
          <p:sp>
            <p:nvSpPr>
              <p:cNvPr id="453" name="직사각형 452">
                <a:extLst>
                  <a:ext uri="{FF2B5EF4-FFF2-40B4-BE49-F238E27FC236}">
                    <a16:creationId xmlns:a16="http://schemas.microsoft.com/office/drawing/2014/main" id="{8B31B2A7-DD6C-4230-8A1A-D3A875FC6205}"/>
                  </a:ext>
                </a:extLst>
              </p:cNvPr>
              <p:cNvSpPr/>
              <p:nvPr/>
            </p:nvSpPr>
            <p:spPr>
              <a:xfrm>
                <a:off x="563926" y="3253567"/>
                <a:ext cx="4330338" cy="87473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54" name="직사각형 453">
                <a:extLst>
                  <a:ext uri="{FF2B5EF4-FFF2-40B4-BE49-F238E27FC236}">
                    <a16:creationId xmlns:a16="http://schemas.microsoft.com/office/drawing/2014/main" id="{F3CE075A-D88A-401A-8D55-944046436AE0}"/>
                  </a:ext>
                </a:extLst>
              </p:cNvPr>
              <p:cNvSpPr/>
              <p:nvPr/>
            </p:nvSpPr>
            <p:spPr>
              <a:xfrm>
                <a:off x="4894263" y="3253567"/>
                <a:ext cx="4330338" cy="87473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05" name="그룹 304">
              <a:extLst>
                <a:ext uri="{FF2B5EF4-FFF2-40B4-BE49-F238E27FC236}">
                  <a16:creationId xmlns:a16="http://schemas.microsoft.com/office/drawing/2014/main" id="{4BAA3B31-D22D-470B-B0AD-7615E795E6CA}"/>
                </a:ext>
              </a:extLst>
            </p:cNvPr>
            <p:cNvGrpSpPr/>
            <p:nvPr/>
          </p:nvGrpSpPr>
          <p:grpSpPr>
            <a:xfrm>
              <a:off x="7511475" y="3061043"/>
              <a:ext cx="2124094" cy="650039"/>
              <a:chOff x="563926" y="3253567"/>
              <a:chExt cx="8660675" cy="874737"/>
            </a:xfrm>
          </p:grpSpPr>
          <p:sp>
            <p:nvSpPr>
              <p:cNvPr id="451" name="직사각형 450">
                <a:extLst>
                  <a:ext uri="{FF2B5EF4-FFF2-40B4-BE49-F238E27FC236}">
                    <a16:creationId xmlns:a16="http://schemas.microsoft.com/office/drawing/2014/main" id="{C818A4AE-755D-43D5-84D9-160FC9681821}"/>
                  </a:ext>
                </a:extLst>
              </p:cNvPr>
              <p:cNvSpPr/>
              <p:nvPr/>
            </p:nvSpPr>
            <p:spPr>
              <a:xfrm>
                <a:off x="563926" y="3253567"/>
                <a:ext cx="4330338" cy="87473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52" name="직사각형 451">
                <a:extLst>
                  <a:ext uri="{FF2B5EF4-FFF2-40B4-BE49-F238E27FC236}">
                    <a16:creationId xmlns:a16="http://schemas.microsoft.com/office/drawing/2014/main" id="{7A2FE42E-3E8F-4BC9-B7CC-A9344964B34C}"/>
                  </a:ext>
                </a:extLst>
              </p:cNvPr>
              <p:cNvSpPr/>
              <p:nvPr/>
            </p:nvSpPr>
            <p:spPr>
              <a:xfrm>
                <a:off x="4894263" y="3253567"/>
                <a:ext cx="4330338" cy="87473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06" name="그룹 305">
              <a:extLst>
                <a:ext uri="{FF2B5EF4-FFF2-40B4-BE49-F238E27FC236}">
                  <a16:creationId xmlns:a16="http://schemas.microsoft.com/office/drawing/2014/main" id="{EF31169D-3E97-421C-83DB-96783B3EF924}"/>
                </a:ext>
              </a:extLst>
            </p:cNvPr>
            <p:cNvGrpSpPr/>
            <p:nvPr/>
          </p:nvGrpSpPr>
          <p:grpSpPr>
            <a:xfrm>
              <a:off x="7569348" y="3114196"/>
              <a:ext cx="946299" cy="529542"/>
              <a:chOff x="563926" y="3253567"/>
              <a:chExt cx="8660675" cy="874737"/>
            </a:xfrm>
          </p:grpSpPr>
          <p:sp>
            <p:nvSpPr>
              <p:cNvPr id="449" name="직사각형 448">
                <a:extLst>
                  <a:ext uri="{FF2B5EF4-FFF2-40B4-BE49-F238E27FC236}">
                    <a16:creationId xmlns:a16="http://schemas.microsoft.com/office/drawing/2014/main" id="{C6C1E006-7D3F-4FD4-B66A-B9265D978159}"/>
                  </a:ext>
                </a:extLst>
              </p:cNvPr>
              <p:cNvSpPr/>
              <p:nvPr/>
            </p:nvSpPr>
            <p:spPr>
              <a:xfrm>
                <a:off x="563926" y="3253567"/>
                <a:ext cx="4330338" cy="87473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50" name="직사각형 449">
                <a:extLst>
                  <a:ext uri="{FF2B5EF4-FFF2-40B4-BE49-F238E27FC236}">
                    <a16:creationId xmlns:a16="http://schemas.microsoft.com/office/drawing/2014/main" id="{F2BCE408-288C-42DB-8239-603C55509A7D}"/>
                  </a:ext>
                </a:extLst>
              </p:cNvPr>
              <p:cNvSpPr/>
              <p:nvPr/>
            </p:nvSpPr>
            <p:spPr>
              <a:xfrm>
                <a:off x="4894263" y="3253567"/>
                <a:ext cx="4330338" cy="87473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07" name="그룹 306">
              <a:extLst>
                <a:ext uri="{FF2B5EF4-FFF2-40B4-BE49-F238E27FC236}">
                  <a16:creationId xmlns:a16="http://schemas.microsoft.com/office/drawing/2014/main" id="{648ADCF8-B040-464E-8D0B-2E82A20B5514}"/>
                </a:ext>
              </a:extLst>
            </p:cNvPr>
            <p:cNvGrpSpPr/>
            <p:nvPr/>
          </p:nvGrpSpPr>
          <p:grpSpPr>
            <a:xfrm>
              <a:off x="8631395" y="3126637"/>
              <a:ext cx="946299" cy="529542"/>
              <a:chOff x="563926" y="3253567"/>
              <a:chExt cx="8660675" cy="874737"/>
            </a:xfrm>
          </p:grpSpPr>
          <p:sp>
            <p:nvSpPr>
              <p:cNvPr id="447" name="직사각형 446">
                <a:extLst>
                  <a:ext uri="{FF2B5EF4-FFF2-40B4-BE49-F238E27FC236}">
                    <a16:creationId xmlns:a16="http://schemas.microsoft.com/office/drawing/2014/main" id="{D7FE941C-CD49-49B9-AF5A-4422DA64E0B7}"/>
                  </a:ext>
                </a:extLst>
              </p:cNvPr>
              <p:cNvSpPr/>
              <p:nvPr/>
            </p:nvSpPr>
            <p:spPr>
              <a:xfrm>
                <a:off x="563926" y="3253567"/>
                <a:ext cx="4330338" cy="87473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48" name="직사각형 447">
                <a:extLst>
                  <a:ext uri="{FF2B5EF4-FFF2-40B4-BE49-F238E27FC236}">
                    <a16:creationId xmlns:a16="http://schemas.microsoft.com/office/drawing/2014/main" id="{53B69DA4-C7C0-4E71-81B7-A48CD38CDF58}"/>
                  </a:ext>
                </a:extLst>
              </p:cNvPr>
              <p:cNvSpPr/>
              <p:nvPr/>
            </p:nvSpPr>
            <p:spPr>
              <a:xfrm>
                <a:off x="4894263" y="3253567"/>
                <a:ext cx="4330338" cy="87473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308" name="직사각형 307">
              <a:extLst>
                <a:ext uri="{FF2B5EF4-FFF2-40B4-BE49-F238E27FC236}">
                  <a16:creationId xmlns:a16="http://schemas.microsoft.com/office/drawing/2014/main" id="{9697224A-2AAA-4327-933F-D062F41A177E}"/>
                </a:ext>
              </a:extLst>
            </p:cNvPr>
            <p:cNvSpPr/>
            <p:nvPr/>
          </p:nvSpPr>
          <p:spPr>
            <a:xfrm>
              <a:off x="458135" y="3959170"/>
              <a:ext cx="9390303" cy="992139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309" name="그룹 308">
              <a:extLst>
                <a:ext uri="{FF2B5EF4-FFF2-40B4-BE49-F238E27FC236}">
                  <a16:creationId xmlns:a16="http://schemas.microsoft.com/office/drawing/2014/main" id="{4C06792D-405F-48C3-AAD2-E14477C5B0E1}"/>
                </a:ext>
              </a:extLst>
            </p:cNvPr>
            <p:cNvGrpSpPr/>
            <p:nvPr/>
          </p:nvGrpSpPr>
          <p:grpSpPr>
            <a:xfrm>
              <a:off x="535301" y="4018699"/>
              <a:ext cx="9224398" cy="874737"/>
              <a:chOff x="563926" y="3253567"/>
              <a:chExt cx="8660675" cy="874737"/>
            </a:xfrm>
          </p:grpSpPr>
          <p:sp>
            <p:nvSpPr>
              <p:cNvPr id="445" name="직사각형 444">
                <a:extLst>
                  <a:ext uri="{FF2B5EF4-FFF2-40B4-BE49-F238E27FC236}">
                    <a16:creationId xmlns:a16="http://schemas.microsoft.com/office/drawing/2014/main" id="{D68B4B95-F2A1-448F-AB95-A808C1C6D75E}"/>
                  </a:ext>
                </a:extLst>
              </p:cNvPr>
              <p:cNvSpPr/>
              <p:nvPr/>
            </p:nvSpPr>
            <p:spPr>
              <a:xfrm>
                <a:off x="563926" y="3253567"/>
                <a:ext cx="4330338" cy="87473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46" name="직사각형 445">
                <a:extLst>
                  <a:ext uri="{FF2B5EF4-FFF2-40B4-BE49-F238E27FC236}">
                    <a16:creationId xmlns:a16="http://schemas.microsoft.com/office/drawing/2014/main" id="{8B1A0C71-AFC4-42FD-9210-8B534120CC4B}"/>
                  </a:ext>
                </a:extLst>
              </p:cNvPr>
              <p:cNvSpPr/>
              <p:nvPr/>
            </p:nvSpPr>
            <p:spPr>
              <a:xfrm>
                <a:off x="4894263" y="3253567"/>
                <a:ext cx="4330338" cy="87473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10" name="그룹 309">
              <a:extLst>
                <a:ext uri="{FF2B5EF4-FFF2-40B4-BE49-F238E27FC236}">
                  <a16:creationId xmlns:a16="http://schemas.microsoft.com/office/drawing/2014/main" id="{6667197B-7FF0-425D-9BCB-2F09AB42668C}"/>
                </a:ext>
              </a:extLst>
            </p:cNvPr>
            <p:cNvGrpSpPr/>
            <p:nvPr/>
          </p:nvGrpSpPr>
          <p:grpSpPr>
            <a:xfrm>
              <a:off x="609935" y="4080515"/>
              <a:ext cx="4479689" cy="758496"/>
              <a:chOff x="563926" y="3253567"/>
              <a:chExt cx="8660675" cy="874737"/>
            </a:xfrm>
          </p:grpSpPr>
          <p:sp>
            <p:nvSpPr>
              <p:cNvPr id="443" name="직사각형 442">
                <a:extLst>
                  <a:ext uri="{FF2B5EF4-FFF2-40B4-BE49-F238E27FC236}">
                    <a16:creationId xmlns:a16="http://schemas.microsoft.com/office/drawing/2014/main" id="{9308CB78-BC7B-4BFD-98B3-47F1448DFB4B}"/>
                  </a:ext>
                </a:extLst>
              </p:cNvPr>
              <p:cNvSpPr/>
              <p:nvPr/>
            </p:nvSpPr>
            <p:spPr>
              <a:xfrm>
                <a:off x="563926" y="3253567"/>
                <a:ext cx="4330338" cy="87473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44" name="직사각형 443">
                <a:extLst>
                  <a:ext uri="{FF2B5EF4-FFF2-40B4-BE49-F238E27FC236}">
                    <a16:creationId xmlns:a16="http://schemas.microsoft.com/office/drawing/2014/main" id="{DAA873A9-C8FF-4311-929E-C29D3C06162A}"/>
                  </a:ext>
                </a:extLst>
              </p:cNvPr>
              <p:cNvSpPr/>
              <p:nvPr/>
            </p:nvSpPr>
            <p:spPr>
              <a:xfrm>
                <a:off x="4894263" y="3253567"/>
                <a:ext cx="4330338" cy="87473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11" name="그룹 310">
              <a:extLst>
                <a:ext uri="{FF2B5EF4-FFF2-40B4-BE49-F238E27FC236}">
                  <a16:creationId xmlns:a16="http://schemas.microsoft.com/office/drawing/2014/main" id="{3F5EC383-F2FE-4F8B-9147-208FA396DF6B}"/>
                </a:ext>
              </a:extLst>
            </p:cNvPr>
            <p:cNvGrpSpPr/>
            <p:nvPr/>
          </p:nvGrpSpPr>
          <p:grpSpPr>
            <a:xfrm>
              <a:off x="667811" y="4140980"/>
              <a:ext cx="2124094" cy="650039"/>
              <a:chOff x="563926" y="3253567"/>
              <a:chExt cx="8660675" cy="874737"/>
            </a:xfrm>
          </p:grpSpPr>
          <p:sp>
            <p:nvSpPr>
              <p:cNvPr id="441" name="직사각형 440">
                <a:extLst>
                  <a:ext uri="{FF2B5EF4-FFF2-40B4-BE49-F238E27FC236}">
                    <a16:creationId xmlns:a16="http://schemas.microsoft.com/office/drawing/2014/main" id="{89580C7B-9CCD-4DA7-A094-DC502074404B}"/>
                  </a:ext>
                </a:extLst>
              </p:cNvPr>
              <p:cNvSpPr/>
              <p:nvPr/>
            </p:nvSpPr>
            <p:spPr>
              <a:xfrm>
                <a:off x="563926" y="3253567"/>
                <a:ext cx="4330338" cy="87473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42" name="직사각형 441">
                <a:extLst>
                  <a:ext uri="{FF2B5EF4-FFF2-40B4-BE49-F238E27FC236}">
                    <a16:creationId xmlns:a16="http://schemas.microsoft.com/office/drawing/2014/main" id="{821898DD-73BB-4671-BBE8-5E8F46336C09}"/>
                  </a:ext>
                </a:extLst>
              </p:cNvPr>
              <p:cNvSpPr/>
              <p:nvPr/>
            </p:nvSpPr>
            <p:spPr>
              <a:xfrm>
                <a:off x="4894263" y="3253567"/>
                <a:ext cx="4330338" cy="87473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12" name="그룹 311">
              <a:extLst>
                <a:ext uri="{FF2B5EF4-FFF2-40B4-BE49-F238E27FC236}">
                  <a16:creationId xmlns:a16="http://schemas.microsoft.com/office/drawing/2014/main" id="{97ACA5A7-D4EA-42D8-B160-3E644CE3A43E}"/>
                </a:ext>
              </a:extLst>
            </p:cNvPr>
            <p:cNvGrpSpPr/>
            <p:nvPr/>
          </p:nvGrpSpPr>
          <p:grpSpPr>
            <a:xfrm>
              <a:off x="725684" y="4194133"/>
              <a:ext cx="946299" cy="529542"/>
              <a:chOff x="563926" y="3253567"/>
              <a:chExt cx="8660675" cy="874737"/>
            </a:xfrm>
          </p:grpSpPr>
          <p:sp>
            <p:nvSpPr>
              <p:cNvPr id="439" name="직사각형 438">
                <a:extLst>
                  <a:ext uri="{FF2B5EF4-FFF2-40B4-BE49-F238E27FC236}">
                    <a16:creationId xmlns:a16="http://schemas.microsoft.com/office/drawing/2014/main" id="{DB592609-2D2F-430E-88E4-02B0997A5330}"/>
                  </a:ext>
                </a:extLst>
              </p:cNvPr>
              <p:cNvSpPr/>
              <p:nvPr/>
            </p:nvSpPr>
            <p:spPr>
              <a:xfrm>
                <a:off x="563926" y="3253567"/>
                <a:ext cx="4330338" cy="87473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40" name="직사각형 439">
                <a:extLst>
                  <a:ext uri="{FF2B5EF4-FFF2-40B4-BE49-F238E27FC236}">
                    <a16:creationId xmlns:a16="http://schemas.microsoft.com/office/drawing/2014/main" id="{17F9F9C2-19CA-43CB-8FED-B093FDB1E672}"/>
                  </a:ext>
                </a:extLst>
              </p:cNvPr>
              <p:cNvSpPr/>
              <p:nvPr/>
            </p:nvSpPr>
            <p:spPr>
              <a:xfrm>
                <a:off x="4894263" y="3253567"/>
                <a:ext cx="4330338" cy="87473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13" name="그룹 312">
              <a:extLst>
                <a:ext uri="{FF2B5EF4-FFF2-40B4-BE49-F238E27FC236}">
                  <a16:creationId xmlns:a16="http://schemas.microsoft.com/office/drawing/2014/main" id="{3349B36E-FD10-4F3C-BF1D-1240AAD16683}"/>
                </a:ext>
              </a:extLst>
            </p:cNvPr>
            <p:cNvGrpSpPr/>
            <p:nvPr/>
          </p:nvGrpSpPr>
          <p:grpSpPr>
            <a:xfrm>
              <a:off x="1787731" y="4206574"/>
              <a:ext cx="946299" cy="529542"/>
              <a:chOff x="563926" y="3253567"/>
              <a:chExt cx="8660675" cy="874737"/>
            </a:xfrm>
          </p:grpSpPr>
          <p:sp>
            <p:nvSpPr>
              <p:cNvPr id="437" name="직사각형 436">
                <a:extLst>
                  <a:ext uri="{FF2B5EF4-FFF2-40B4-BE49-F238E27FC236}">
                    <a16:creationId xmlns:a16="http://schemas.microsoft.com/office/drawing/2014/main" id="{4C237F0F-4EBE-4996-A9F6-47151E59375A}"/>
                  </a:ext>
                </a:extLst>
              </p:cNvPr>
              <p:cNvSpPr/>
              <p:nvPr/>
            </p:nvSpPr>
            <p:spPr>
              <a:xfrm>
                <a:off x="563926" y="3253567"/>
                <a:ext cx="4330338" cy="87473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38" name="직사각형 437">
                <a:extLst>
                  <a:ext uri="{FF2B5EF4-FFF2-40B4-BE49-F238E27FC236}">
                    <a16:creationId xmlns:a16="http://schemas.microsoft.com/office/drawing/2014/main" id="{CADC801A-91BF-4FFA-BDA6-0356DFA238E6}"/>
                  </a:ext>
                </a:extLst>
              </p:cNvPr>
              <p:cNvSpPr/>
              <p:nvPr/>
            </p:nvSpPr>
            <p:spPr>
              <a:xfrm>
                <a:off x="4894263" y="3253567"/>
                <a:ext cx="4330338" cy="87473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14" name="그룹 313">
              <a:extLst>
                <a:ext uri="{FF2B5EF4-FFF2-40B4-BE49-F238E27FC236}">
                  <a16:creationId xmlns:a16="http://schemas.microsoft.com/office/drawing/2014/main" id="{B7603873-96E8-4ED1-8CA0-08BBDD355F61}"/>
                </a:ext>
              </a:extLst>
            </p:cNvPr>
            <p:cNvGrpSpPr/>
            <p:nvPr/>
          </p:nvGrpSpPr>
          <p:grpSpPr>
            <a:xfrm>
              <a:off x="2907655" y="4137487"/>
              <a:ext cx="2124094" cy="650039"/>
              <a:chOff x="563926" y="3253567"/>
              <a:chExt cx="8660675" cy="874737"/>
            </a:xfrm>
          </p:grpSpPr>
          <p:sp>
            <p:nvSpPr>
              <p:cNvPr id="435" name="직사각형 434">
                <a:extLst>
                  <a:ext uri="{FF2B5EF4-FFF2-40B4-BE49-F238E27FC236}">
                    <a16:creationId xmlns:a16="http://schemas.microsoft.com/office/drawing/2014/main" id="{F8011E92-52E3-433B-937F-129C8375268F}"/>
                  </a:ext>
                </a:extLst>
              </p:cNvPr>
              <p:cNvSpPr/>
              <p:nvPr/>
            </p:nvSpPr>
            <p:spPr>
              <a:xfrm>
                <a:off x="563926" y="3253567"/>
                <a:ext cx="4330338" cy="87473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36" name="직사각형 435">
                <a:extLst>
                  <a:ext uri="{FF2B5EF4-FFF2-40B4-BE49-F238E27FC236}">
                    <a16:creationId xmlns:a16="http://schemas.microsoft.com/office/drawing/2014/main" id="{CEC65A88-FDDA-45AA-A376-6A6B78094FA7}"/>
                  </a:ext>
                </a:extLst>
              </p:cNvPr>
              <p:cNvSpPr/>
              <p:nvPr/>
            </p:nvSpPr>
            <p:spPr>
              <a:xfrm>
                <a:off x="4894263" y="3253567"/>
                <a:ext cx="4330338" cy="87473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15" name="그룹 314">
              <a:extLst>
                <a:ext uri="{FF2B5EF4-FFF2-40B4-BE49-F238E27FC236}">
                  <a16:creationId xmlns:a16="http://schemas.microsoft.com/office/drawing/2014/main" id="{1901213D-9BEF-4B39-BF56-914FD859D74E}"/>
                </a:ext>
              </a:extLst>
            </p:cNvPr>
            <p:cNvGrpSpPr/>
            <p:nvPr/>
          </p:nvGrpSpPr>
          <p:grpSpPr>
            <a:xfrm>
              <a:off x="2965528" y="4190640"/>
              <a:ext cx="946299" cy="529542"/>
              <a:chOff x="563926" y="3253567"/>
              <a:chExt cx="8660675" cy="874737"/>
            </a:xfrm>
          </p:grpSpPr>
          <p:sp>
            <p:nvSpPr>
              <p:cNvPr id="433" name="직사각형 432">
                <a:extLst>
                  <a:ext uri="{FF2B5EF4-FFF2-40B4-BE49-F238E27FC236}">
                    <a16:creationId xmlns:a16="http://schemas.microsoft.com/office/drawing/2014/main" id="{AA265A75-B70B-40FB-9FD0-37FA036AD763}"/>
                  </a:ext>
                </a:extLst>
              </p:cNvPr>
              <p:cNvSpPr/>
              <p:nvPr/>
            </p:nvSpPr>
            <p:spPr>
              <a:xfrm>
                <a:off x="563926" y="3253567"/>
                <a:ext cx="4330338" cy="87473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34" name="직사각형 433">
                <a:extLst>
                  <a:ext uri="{FF2B5EF4-FFF2-40B4-BE49-F238E27FC236}">
                    <a16:creationId xmlns:a16="http://schemas.microsoft.com/office/drawing/2014/main" id="{67CFEAB9-A91E-410D-9588-17764D86D15F}"/>
                  </a:ext>
                </a:extLst>
              </p:cNvPr>
              <p:cNvSpPr/>
              <p:nvPr/>
            </p:nvSpPr>
            <p:spPr>
              <a:xfrm>
                <a:off x="4894263" y="3253567"/>
                <a:ext cx="4330338" cy="87473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16" name="그룹 315">
              <a:extLst>
                <a:ext uri="{FF2B5EF4-FFF2-40B4-BE49-F238E27FC236}">
                  <a16:creationId xmlns:a16="http://schemas.microsoft.com/office/drawing/2014/main" id="{1F60ED37-F24C-4AA1-A26B-D79064A68807}"/>
                </a:ext>
              </a:extLst>
            </p:cNvPr>
            <p:cNvGrpSpPr/>
            <p:nvPr/>
          </p:nvGrpSpPr>
          <p:grpSpPr>
            <a:xfrm>
              <a:off x="4027575" y="4203081"/>
              <a:ext cx="946299" cy="529542"/>
              <a:chOff x="563926" y="3253567"/>
              <a:chExt cx="8660675" cy="874737"/>
            </a:xfrm>
          </p:grpSpPr>
          <p:sp>
            <p:nvSpPr>
              <p:cNvPr id="431" name="직사각형 430">
                <a:extLst>
                  <a:ext uri="{FF2B5EF4-FFF2-40B4-BE49-F238E27FC236}">
                    <a16:creationId xmlns:a16="http://schemas.microsoft.com/office/drawing/2014/main" id="{362AF2FD-3505-4F0D-BFDE-A6781ECB785C}"/>
                  </a:ext>
                </a:extLst>
              </p:cNvPr>
              <p:cNvSpPr/>
              <p:nvPr/>
            </p:nvSpPr>
            <p:spPr>
              <a:xfrm>
                <a:off x="563926" y="3253567"/>
                <a:ext cx="4330338" cy="87473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32" name="직사각형 431">
                <a:extLst>
                  <a:ext uri="{FF2B5EF4-FFF2-40B4-BE49-F238E27FC236}">
                    <a16:creationId xmlns:a16="http://schemas.microsoft.com/office/drawing/2014/main" id="{204FA63C-014A-403E-BC86-C652B5D4C936}"/>
                  </a:ext>
                </a:extLst>
              </p:cNvPr>
              <p:cNvSpPr/>
              <p:nvPr/>
            </p:nvSpPr>
            <p:spPr>
              <a:xfrm>
                <a:off x="4894263" y="3253567"/>
                <a:ext cx="4330338" cy="87473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17" name="그룹 316">
              <a:extLst>
                <a:ext uri="{FF2B5EF4-FFF2-40B4-BE49-F238E27FC236}">
                  <a16:creationId xmlns:a16="http://schemas.microsoft.com/office/drawing/2014/main" id="{90E4CECD-178A-461C-BF6B-4A9A73F3972F}"/>
                </a:ext>
              </a:extLst>
            </p:cNvPr>
            <p:cNvGrpSpPr/>
            <p:nvPr/>
          </p:nvGrpSpPr>
          <p:grpSpPr>
            <a:xfrm>
              <a:off x="5213755" y="4069240"/>
              <a:ext cx="4479689" cy="758496"/>
              <a:chOff x="563926" y="3253567"/>
              <a:chExt cx="8660675" cy="874737"/>
            </a:xfrm>
          </p:grpSpPr>
          <p:sp>
            <p:nvSpPr>
              <p:cNvPr id="429" name="직사각형 428">
                <a:extLst>
                  <a:ext uri="{FF2B5EF4-FFF2-40B4-BE49-F238E27FC236}">
                    <a16:creationId xmlns:a16="http://schemas.microsoft.com/office/drawing/2014/main" id="{70A59CB9-F892-47A4-A8CE-BCA8DADCF5E5}"/>
                  </a:ext>
                </a:extLst>
              </p:cNvPr>
              <p:cNvSpPr/>
              <p:nvPr/>
            </p:nvSpPr>
            <p:spPr>
              <a:xfrm>
                <a:off x="563926" y="3253567"/>
                <a:ext cx="4330338" cy="87473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30" name="직사각형 429">
                <a:extLst>
                  <a:ext uri="{FF2B5EF4-FFF2-40B4-BE49-F238E27FC236}">
                    <a16:creationId xmlns:a16="http://schemas.microsoft.com/office/drawing/2014/main" id="{430D526E-758B-4E87-A00C-094BF0740FE8}"/>
                  </a:ext>
                </a:extLst>
              </p:cNvPr>
              <p:cNvSpPr/>
              <p:nvPr/>
            </p:nvSpPr>
            <p:spPr>
              <a:xfrm>
                <a:off x="4894263" y="3253567"/>
                <a:ext cx="4330338" cy="87473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18" name="그룹 317">
              <a:extLst>
                <a:ext uri="{FF2B5EF4-FFF2-40B4-BE49-F238E27FC236}">
                  <a16:creationId xmlns:a16="http://schemas.microsoft.com/office/drawing/2014/main" id="{2213EE7D-0034-4BC5-A642-B3D10A501D19}"/>
                </a:ext>
              </a:extLst>
            </p:cNvPr>
            <p:cNvGrpSpPr/>
            <p:nvPr/>
          </p:nvGrpSpPr>
          <p:grpSpPr>
            <a:xfrm>
              <a:off x="5271631" y="4129705"/>
              <a:ext cx="2124094" cy="650039"/>
              <a:chOff x="563926" y="3253567"/>
              <a:chExt cx="8660675" cy="874737"/>
            </a:xfrm>
          </p:grpSpPr>
          <p:sp>
            <p:nvSpPr>
              <p:cNvPr id="427" name="직사각형 426">
                <a:extLst>
                  <a:ext uri="{FF2B5EF4-FFF2-40B4-BE49-F238E27FC236}">
                    <a16:creationId xmlns:a16="http://schemas.microsoft.com/office/drawing/2014/main" id="{81A2D4A5-C3B4-46B4-9B3F-8DF4620159B3}"/>
                  </a:ext>
                </a:extLst>
              </p:cNvPr>
              <p:cNvSpPr/>
              <p:nvPr/>
            </p:nvSpPr>
            <p:spPr>
              <a:xfrm>
                <a:off x="563926" y="3253567"/>
                <a:ext cx="4330338" cy="87473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28" name="직사각형 427">
                <a:extLst>
                  <a:ext uri="{FF2B5EF4-FFF2-40B4-BE49-F238E27FC236}">
                    <a16:creationId xmlns:a16="http://schemas.microsoft.com/office/drawing/2014/main" id="{9DF7C4DE-4DBC-4104-9261-C26C8A41B271}"/>
                  </a:ext>
                </a:extLst>
              </p:cNvPr>
              <p:cNvSpPr/>
              <p:nvPr/>
            </p:nvSpPr>
            <p:spPr>
              <a:xfrm>
                <a:off x="4894263" y="3253567"/>
                <a:ext cx="4330338" cy="87473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19" name="그룹 318">
              <a:extLst>
                <a:ext uri="{FF2B5EF4-FFF2-40B4-BE49-F238E27FC236}">
                  <a16:creationId xmlns:a16="http://schemas.microsoft.com/office/drawing/2014/main" id="{E6CD9003-8986-4B06-A4CD-23EBE014A558}"/>
                </a:ext>
              </a:extLst>
            </p:cNvPr>
            <p:cNvGrpSpPr/>
            <p:nvPr/>
          </p:nvGrpSpPr>
          <p:grpSpPr>
            <a:xfrm>
              <a:off x="5329504" y="4182858"/>
              <a:ext cx="946299" cy="529542"/>
              <a:chOff x="563926" y="3253567"/>
              <a:chExt cx="8660675" cy="874737"/>
            </a:xfrm>
          </p:grpSpPr>
          <p:sp>
            <p:nvSpPr>
              <p:cNvPr id="425" name="직사각형 424">
                <a:extLst>
                  <a:ext uri="{FF2B5EF4-FFF2-40B4-BE49-F238E27FC236}">
                    <a16:creationId xmlns:a16="http://schemas.microsoft.com/office/drawing/2014/main" id="{33375594-B164-44A4-BA61-E9CF8A5618F7}"/>
                  </a:ext>
                </a:extLst>
              </p:cNvPr>
              <p:cNvSpPr/>
              <p:nvPr/>
            </p:nvSpPr>
            <p:spPr>
              <a:xfrm>
                <a:off x="563926" y="3253567"/>
                <a:ext cx="4330338" cy="87473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26" name="직사각형 425">
                <a:extLst>
                  <a:ext uri="{FF2B5EF4-FFF2-40B4-BE49-F238E27FC236}">
                    <a16:creationId xmlns:a16="http://schemas.microsoft.com/office/drawing/2014/main" id="{C1E4188B-DCBF-45C3-A6E3-A362058BF624}"/>
                  </a:ext>
                </a:extLst>
              </p:cNvPr>
              <p:cNvSpPr/>
              <p:nvPr/>
            </p:nvSpPr>
            <p:spPr>
              <a:xfrm>
                <a:off x="4894263" y="3253567"/>
                <a:ext cx="4330338" cy="87473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20" name="그룹 319">
              <a:extLst>
                <a:ext uri="{FF2B5EF4-FFF2-40B4-BE49-F238E27FC236}">
                  <a16:creationId xmlns:a16="http://schemas.microsoft.com/office/drawing/2014/main" id="{A52E03D8-1627-4044-959A-3777ED3C3BF1}"/>
                </a:ext>
              </a:extLst>
            </p:cNvPr>
            <p:cNvGrpSpPr/>
            <p:nvPr/>
          </p:nvGrpSpPr>
          <p:grpSpPr>
            <a:xfrm>
              <a:off x="6391551" y="4195299"/>
              <a:ext cx="946299" cy="529542"/>
              <a:chOff x="563926" y="3253567"/>
              <a:chExt cx="8660675" cy="874737"/>
            </a:xfrm>
          </p:grpSpPr>
          <p:sp>
            <p:nvSpPr>
              <p:cNvPr id="423" name="직사각형 422">
                <a:extLst>
                  <a:ext uri="{FF2B5EF4-FFF2-40B4-BE49-F238E27FC236}">
                    <a16:creationId xmlns:a16="http://schemas.microsoft.com/office/drawing/2014/main" id="{88087C6D-CAB4-4AEA-BBA2-426EDAFE7343}"/>
                  </a:ext>
                </a:extLst>
              </p:cNvPr>
              <p:cNvSpPr/>
              <p:nvPr/>
            </p:nvSpPr>
            <p:spPr>
              <a:xfrm>
                <a:off x="563926" y="3253567"/>
                <a:ext cx="4330338" cy="87473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24" name="직사각형 423">
                <a:extLst>
                  <a:ext uri="{FF2B5EF4-FFF2-40B4-BE49-F238E27FC236}">
                    <a16:creationId xmlns:a16="http://schemas.microsoft.com/office/drawing/2014/main" id="{B965E51C-E0D6-4E0F-BBDC-84C32E82EACB}"/>
                  </a:ext>
                </a:extLst>
              </p:cNvPr>
              <p:cNvSpPr/>
              <p:nvPr/>
            </p:nvSpPr>
            <p:spPr>
              <a:xfrm>
                <a:off x="4894263" y="3253567"/>
                <a:ext cx="4330338" cy="87473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21" name="그룹 320">
              <a:extLst>
                <a:ext uri="{FF2B5EF4-FFF2-40B4-BE49-F238E27FC236}">
                  <a16:creationId xmlns:a16="http://schemas.microsoft.com/office/drawing/2014/main" id="{2BDF33F9-CF1A-40FE-B5C7-5C2EC827D414}"/>
                </a:ext>
              </a:extLst>
            </p:cNvPr>
            <p:cNvGrpSpPr/>
            <p:nvPr/>
          </p:nvGrpSpPr>
          <p:grpSpPr>
            <a:xfrm>
              <a:off x="7511475" y="4126212"/>
              <a:ext cx="2124094" cy="650039"/>
              <a:chOff x="563926" y="3253567"/>
              <a:chExt cx="8660675" cy="874737"/>
            </a:xfrm>
          </p:grpSpPr>
          <p:sp>
            <p:nvSpPr>
              <p:cNvPr id="421" name="직사각형 420">
                <a:extLst>
                  <a:ext uri="{FF2B5EF4-FFF2-40B4-BE49-F238E27FC236}">
                    <a16:creationId xmlns:a16="http://schemas.microsoft.com/office/drawing/2014/main" id="{1810A093-0EED-4F20-957C-F128C8B42D58}"/>
                  </a:ext>
                </a:extLst>
              </p:cNvPr>
              <p:cNvSpPr/>
              <p:nvPr/>
            </p:nvSpPr>
            <p:spPr>
              <a:xfrm>
                <a:off x="563926" y="3253567"/>
                <a:ext cx="4330338" cy="87473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22" name="직사각형 421">
                <a:extLst>
                  <a:ext uri="{FF2B5EF4-FFF2-40B4-BE49-F238E27FC236}">
                    <a16:creationId xmlns:a16="http://schemas.microsoft.com/office/drawing/2014/main" id="{FFB52B3E-9D70-45F8-8C4C-D9988954D3BF}"/>
                  </a:ext>
                </a:extLst>
              </p:cNvPr>
              <p:cNvSpPr/>
              <p:nvPr/>
            </p:nvSpPr>
            <p:spPr>
              <a:xfrm>
                <a:off x="4894263" y="3253567"/>
                <a:ext cx="4330338" cy="87473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22" name="그룹 321">
              <a:extLst>
                <a:ext uri="{FF2B5EF4-FFF2-40B4-BE49-F238E27FC236}">
                  <a16:creationId xmlns:a16="http://schemas.microsoft.com/office/drawing/2014/main" id="{D176C4E9-22CF-4CD6-931B-41879B53279B}"/>
                </a:ext>
              </a:extLst>
            </p:cNvPr>
            <p:cNvGrpSpPr/>
            <p:nvPr/>
          </p:nvGrpSpPr>
          <p:grpSpPr>
            <a:xfrm>
              <a:off x="7569348" y="4179365"/>
              <a:ext cx="946299" cy="529542"/>
              <a:chOff x="563926" y="3253567"/>
              <a:chExt cx="8660675" cy="874737"/>
            </a:xfrm>
          </p:grpSpPr>
          <p:sp>
            <p:nvSpPr>
              <p:cNvPr id="419" name="직사각형 418">
                <a:extLst>
                  <a:ext uri="{FF2B5EF4-FFF2-40B4-BE49-F238E27FC236}">
                    <a16:creationId xmlns:a16="http://schemas.microsoft.com/office/drawing/2014/main" id="{D8506E10-0F0A-439A-8F74-D8951908414A}"/>
                  </a:ext>
                </a:extLst>
              </p:cNvPr>
              <p:cNvSpPr/>
              <p:nvPr/>
            </p:nvSpPr>
            <p:spPr>
              <a:xfrm>
                <a:off x="563926" y="3253567"/>
                <a:ext cx="4330338" cy="87473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20" name="직사각형 419">
                <a:extLst>
                  <a:ext uri="{FF2B5EF4-FFF2-40B4-BE49-F238E27FC236}">
                    <a16:creationId xmlns:a16="http://schemas.microsoft.com/office/drawing/2014/main" id="{3AA7570B-316A-42D7-B6BE-895B3848458A}"/>
                  </a:ext>
                </a:extLst>
              </p:cNvPr>
              <p:cNvSpPr/>
              <p:nvPr/>
            </p:nvSpPr>
            <p:spPr>
              <a:xfrm>
                <a:off x="4894263" y="3253567"/>
                <a:ext cx="4330338" cy="87473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23" name="그룹 322">
              <a:extLst>
                <a:ext uri="{FF2B5EF4-FFF2-40B4-BE49-F238E27FC236}">
                  <a16:creationId xmlns:a16="http://schemas.microsoft.com/office/drawing/2014/main" id="{D5015B37-78C8-404F-B618-66B2B935213F}"/>
                </a:ext>
              </a:extLst>
            </p:cNvPr>
            <p:cNvGrpSpPr/>
            <p:nvPr/>
          </p:nvGrpSpPr>
          <p:grpSpPr>
            <a:xfrm>
              <a:off x="8631395" y="4191806"/>
              <a:ext cx="946299" cy="529542"/>
              <a:chOff x="563926" y="3253567"/>
              <a:chExt cx="8660675" cy="874737"/>
            </a:xfrm>
          </p:grpSpPr>
          <p:sp>
            <p:nvSpPr>
              <p:cNvPr id="417" name="직사각형 416">
                <a:extLst>
                  <a:ext uri="{FF2B5EF4-FFF2-40B4-BE49-F238E27FC236}">
                    <a16:creationId xmlns:a16="http://schemas.microsoft.com/office/drawing/2014/main" id="{80C3621B-6450-4A3D-96C5-7035006D0958}"/>
                  </a:ext>
                </a:extLst>
              </p:cNvPr>
              <p:cNvSpPr/>
              <p:nvPr/>
            </p:nvSpPr>
            <p:spPr>
              <a:xfrm>
                <a:off x="563926" y="3253567"/>
                <a:ext cx="4330338" cy="87473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18" name="직사각형 417">
                <a:extLst>
                  <a:ext uri="{FF2B5EF4-FFF2-40B4-BE49-F238E27FC236}">
                    <a16:creationId xmlns:a16="http://schemas.microsoft.com/office/drawing/2014/main" id="{0FA4511B-915C-4AE6-BCE2-2EDA9A427CED}"/>
                  </a:ext>
                </a:extLst>
              </p:cNvPr>
              <p:cNvSpPr/>
              <p:nvPr/>
            </p:nvSpPr>
            <p:spPr>
              <a:xfrm>
                <a:off x="4894263" y="3253567"/>
                <a:ext cx="4330338" cy="87473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324" name="직사각형 323">
              <a:extLst>
                <a:ext uri="{FF2B5EF4-FFF2-40B4-BE49-F238E27FC236}">
                  <a16:creationId xmlns:a16="http://schemas.microsoft.com/office/drawing/2014/main" id="{570BEB67-A919-48EF-8777-F84FDE00E1A8}"/>
                </a:ext>
              </a:extLst>
            </p:cNvPr>
            <p:cNvSpPr/>
            <p:nvPr/>
          </p:nvSpPr>
          <p:spPr>
            <a:xfrm>
              <a:off x="376489" y="5008281"/>
              <a:ext cx="9549114" cy="218465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5" name="직사각형 324">
              <a:extLst>
                <a:ext uri="{FF2B5EF4-FFF2-40B4-BE49-F238E27FC236}">
                  <a16:creationId xmlns:a16="http://schemas.microsoft.com/office/drawing/2014/main" id="{88DC2780-52BC-4F15-863E-395ED6EE6E25}"/>
                </a:ext>
              </a:extLst>
            </p:cNvPr>
            <p:cNvSpPr/>
            <p:nvPr/>
          </p:nvSpPr>
          <p:spPr>
            <a:xfrm>
              <a:off x="458135" y="5074194"/>
              <a:ext cx="9390303" cy="992139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326" name="그룹 325">
              <a:extLst>
                <a:ext uri="{FF2B5EF4-FFF2-40B4-BE49-F238E27FC236}">
                  <a16:creationId xmlns:a16="http://schemas.microsoft.com/office/drawing/2014/main" id="{7C2E44C4-D5A2-4746-9D24-1300EA69EC8B}"/>
                </a:ext>
              </a:extLst>
            </p:cNvPr>
            <p:cNvGrpSpPr/>
            <p:nvPr/>
          </p:nvGrpSpPr>
          <p:grpSpPr>
            <a:xfrm>
              <a:off x="535301" y="5133723"/>
              <a:ext cx="9224398" cy="874737"/>
              <a:chOff x="563926" y="3253567"/>
              <a:chExt cx="8660675" cy="874737"/>
            </a:xfrm>
          </p:grpSpPr>
          <p:sp>
            <p:nvSpPr>
              <p:cNvPr id="415" name="직사각형 414">
                <a:extLst>
                  <a:ext uri="{FF2B5EF4-FFF2-40B4-BE49-F238E27FC236}">
                    <a16:creationId xmlns:a16="http://schemas.microsoft.com/office/drawing/2014/main" id="{DD96E0B3-FA60-4877-BF42-FE29E5826911}"/>
                  </a:ext>
                </a:extLst>
              </p:cNvPr>
              <p:cNvSpPr/>
              <p:nvPr/>
            </p:nvSpPr>
            <p:spPr>
              <a:xfrm>
                <a:off x="563926" y="3253567"/>
                <a:ext cx="4330338" cy="87473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16" name="직사각형 415">
                <a:extLst>
                  <a:ext uri="{FF2B5EF4-FFF2-40B4-BE49-F238E27FC236}">
                    <a16:creationId xmlns:a16="http://schemas.microsoft.com/office/drawing/2014/main" id="{A78BE677-5A64-46E4-BDA5-09AB126B6BC5}"/>
                  </a:ext>
                </a:extLst>
              </p:cNvPr>
              <p:cNvSpPr/>
              <p:nvPr/>
            </p:nvSpPr>
            <p:spPr>
              <a:xfrm>
                <a:off x="4894263" y="3253567"/>
                <a:ext cx="4330338" cy="87473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27" name="그룹 326">
              <a:extLst>
                <a:ext uri="{FF2B5EF4-FFF2-40B4-BE49-F238E27FC236}">
                  <a16:creationId xmlns:a16="http://schemas.microsoft.com/office/drawing/2014/main" id="{AD3B90AE-367E-44B4-B7EB-FA8FD35025D7}"/>
                </a:ext>
              </a:extLst>
            </p:cNvPr>
            <p:cNvGrpSpPr/>
            <p:nvPr/>
          </p:nvGrpSpPr>
          <p:grpSpPr>
            <a:xfrm>
              <a:off x="609935" y="5195539"/>
              <a:ext cx="4479689" cy="758496"/>
              <a:chOff x="563926" y="3253567"/>
              <a:chExt cx="8660675" cy="874737"/>
            </a:xfrm>
          </p:grpSpPr>
          <p:sp>
            <p:nvSpPr>
              <p:cNvPr id="413" name="직사각형 412">
                <a:extLst>
                  <a:ext uri="{FF2B5EF4-FFF2-40B4-BE49-F238E27FC236}">
                    <a16:creationId xmlns:a16="http://schemas.microsoft.com/office/drawing/2014/main" id="{B37D7E5A-8510-4355-A162-7E91C70DAF54}"/>
                  </a:ext>
                </a:extLst>
              </p:cNvPr>
              <p:cNvSpPr/>
              <p:nvPr/>
            </p:nvSpPr>
            <p:spPr>
              <a:xfrm>
                <a:off x="563926" y="3253567"/>
                <a:ext cx="4330338" cy="87473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14" name="직사각형 413">
                <a:extLst>
                  <a:ext uri="{FF2B5EF4-FFF2-40B4-BE49-F238E27FC236}">
                    <a16:creationId xmlns:a16="http://schemas.microsoft.com/office/drawing/2014/main" id="{7AFCEAB9-7C82-4046-B27C-51BE746D6C92}"/>
                  </a:ext>
                </a:extLst>
              </p:cNvPr>
              <p:cNvSpPr/>
              <p:nvPr/>
            </p:nvSpPr>
            <p:spPr>
              <a:xfrm>
                <a:off x="4894263" y="3253567"/>
                <a:ext cx="4330338" cy="87473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28" name="그룹 327">
              <a:extLst>
                <a:ext uri="{FF2B5EF4-FFF2-40B4-BE49-F238E27FC236}">
                  <a16:creationId xmlns:a16="http://schemas.microsoft.com/office/drawing/2014/main" id="{611861C0-7E6C-47E6-8C45-558F3AC5BDF5}"/>
                </a:ext>
              </a:extLst>
            </p:cNvPr>
            <p:cNvGrpSpPr/>
            <p:nvPr/>
          </p:nvGrpSpPr>
          <p:grpSpPr>
            <a:xfrm>
              <a:off x="667811" y="5256004"/>
              <a:ext cx="2124094" cy="650039"/>
              <a:chOff x="563926" y="3253567"/>
              <a:chExt cx="8660675" cy="874737"/>
            </a:xfrm>
          </p:grpSpPr>
          <p:sp>
            <p:nvSpPr>
              <p:cNvPr id="411" name="직사각형 410">
                <a:extLst>
                  <a:ext uri="{FF2B5EF4-FFF2-40B4-BE49-F238E27FC236}">
                    <a16:creationId xmlns:a16="http://schemas.microsoft.com/office/drawing/2014/main" id="{6E801562-B93A-4409-B6C6-05AF76C569E1}"/>
                  </a:ext>
                </a:extLst>
              </p:cNvPr>
              <p:cNvSpPr/>
              <p:nvPr/>
            </p:nvSpPr>
            <p:spPr>
              <a:xfrm>
                <a:off x="563926" y="3253567"/>
                <a:ext cx="4330338" cy="87473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12" name="직사각형 411">
                <a:extLst>
                  <a:ext uri="{FF2B5EF4-FFF2-40B4-BE49-F238E27FC236}">
                    <a16:creationId xmlns:a16="http://schemas.microsoft.com/office/drawing/2014/main" id="{48BF952D-BCD6-4404-A8F6-F97835E7A847}"/>
                  </a:ext>
                </a:extLst>
              </p:cNvPr>
              <p:cNvSpPr/>
              <p:nvPr/>
            </p:nvSpPr>
            <p:spPr>
              <a:xfrm>
                <a:off x="4894263" y="3253567"/>
                <a:ext cx="4330338" cy="87473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29" name="그룹 328">
              <a:extLst>
                <a:ext uri="{FF2B5EF4-FFF2-40B4-BE49-F238E27FC236}">
                  <a16:creationId xmlns:a16="http://schemas.microsoft.com/office/drawing/2014/main" id="{E3D77073-466C-4C46-BF0F-9C874BD42D1D}"/>
                </a:ext>
              </a:extLst>
            </p:cNvPr>
            <p:cNvGrpSpPr/>
            <p:nvPr/>
          </p:nvGrpSpPr>
          <p:grpSpPr>
            <a:xfrm>
              <a:off x="725684" y="5309157"/>
              <a:ext cx="946299" cy="529542"/>
              <a:chOff x="563926" y="3253567"/>
              <a:chExt cx="8660675" cy="874737"/>
            </a:xfrm>
          </p:grpSpPr>
          <p:sp>
            <p:nvSpPr>
              <p:cNvPr id="409" name="직사각형 408">
                <a:extLst>
                  <a:ext uri="{FF2B5EF4-FFF2-40B4-BE49-F238E27FC236}">
                    <a16:creationId xmlns:a16="http://schemas.microsoft.com/office/drawing/2014/main" id="{38D96345-27EA-4954-97F2-28592A122C55}"/>
                  </a:ext>
                </a:extLst>
              </p:cNvPr>
              <p:cNvSpPr/>
              <p:nvPr/>
            </p:nvSpPr>
            <p:spPr>
              <a:xfrm>
                <a:off x="563926" y="3253567"/>
                <a:ext cx="4330338" cy="87473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10" name="직사각형 409">
                <a:extLst>
                  <a:ext uri="{FF2B5EF4-FFF2-40B4-BE49-F238E27FC236}">
                    <a16:creationId xmlns:a16="http://schemas.microsoft.com/office/drawing/2014/main" id="{F183AB55-A333-42E4-9238-5214B8FD85AD}"/>
                  </a:ext>
                </a:extLst>
              </p:cNvPr>
              <p:cNvSpPr/>
              <p:nvPr/>
            </p:nvSpPr>
            <p:spPr>
              <a:xfrm>
                <a:off x="4894263" y="3253567"/>
                <a:ext cx="4330338" cy="87473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30" name="그룹 329">
              <a:extLst>
                <a:ext uri="{FF2B5EF4-FFF2-40B4-BE49-F238E27FC236}">
                  <a16:creationId xmlns:a16="http://schemas.microsoft.com/office/drawing/2014/main" id="{01602E74-375A-4804-BBD1-214B02D9A31E}"/>
                </a:ext>
              </a:extLst>
            </p:cNvPr>
            <p:cNvGrpSpPr/>
            <p:nvPr/>
          </p:nvGrpSpPr>
          <p:grpSpPr>
            <a:xfrm>
              <a:off x="1787731" y="5321598"/>
              <a:ext cx="946299" cy="529542"/>
              <a:chOff x="563926" y="3253567"/>
              <a:chExt cx="8660675" cy="874737"/>
            </a:xfrm>
          </p:grpSpPr>
          <p:sp>
            <p:nvSpPr>
              <p:cNvPr id="407" name="직사각형 406">
                <a:extLst>
                  <a:ext uri="{FF2B5EF4-FFF2-40B4-BE49-F238E27FC236}">
                    <a16:creationId xmlns:a16="http://schemas.microsoft.com/office/drawing/2014/main" id="{FD44F8AC-5B87-493B-B46C-141E8A2A2EEC}"/>
                  </a:ext>
                </a:extLst>
              </p:cNvPr>
              <p:cNvSpPr/>
              <p:nvPr/>
            </p:nvSpPr>
            <p:spPr>
              <a:xfrm>
                <a:off x="563926" y="3253567"/>
                <a:ext cx="4330338" cy="87473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08" name="직사각형 407">
                <a:extLst>
                  <a:ext uri="{FF2B5EF4-FFF2-40B4-BE49-F238E27FC236}">
                    <a16:creationId xmlns:a16="http://schemas.microsoft.com/office/drawing/2014/main" id="{363D4C6A-5C37-4D34-BA70-988F4F9AE0D8}"/>
                  </a:ext>
                </a:extLst>
              </p:cNvPr>
              <p:cNvSpPr/>
              <p:nvPr/>
            </p:nvSpPr>
            <p:spPr>
              <a:xfrm>
                <a:off x="4894263" y="3253567"/>
                <a:ext cx="4330338" cy="87473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31" name="그룹 330">
              <a:extLst>
                <a:ext uri="{FF2B5EF4-FFF2-40B4-BE49-F238E27FC236}">
                  <a16:creationId xmlns:a16="http://schemas.microsoft.com/office/drawing/2014/main" id="{C581513E-679D-47F3-976E-D5AD3F1480BC}"/>
                </a:ext>
              </a:extLst>
            </p:cNvPr>
            <p:cNvGrpSpPr/>
            <p:nvPr/>
          </p:nvGrpSpPr>
          <p:grpSpPr>
            <a:xfrm>
              <a:off x="2907655" y="5252511"/>
              <a:ext cx="2124094" cy="650039"/>
              <a:chOff x="563926" y="3253567"/>
              <a:chExt cx="8660675" cy="874737"/>
            </a:xfrm>
          </p:grpSpPr>
          <p:sp>
            <p:nvSpPr>
              <p:cNvPr id="405" name="직사각형 404">
                <a:extLst>
                  <a:ext uri="{FF2B5EF4-FFF2-40B4-BE49-F238E27FC236}">
                    <a16:creationId xmlns:a16="http://schemas.microsoft.com/office/drawing/2014/main" id="{9F2021E2-EEAB-462C-89EF-DDAF695AE56A}"/>
                  </a:ext>
                </a:extLst>
              </p:cNvPr>
              <p:cNvSpPr/>
              <p:nvPr/>
            </p:nvSpPr>
            <p:spPr>
              <a:xfrm>
                <a:off x="563926" y="3253567"/>
                <a:ext cx="4330338" cy="87473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06" name="직사각형 405">
                <a:extLst>
                  <a:ext uri="{FF2B5EF4-FFF2-40B4-BE49-F238E27FC236}">
                    <a16:creationId xmlns:a16="http://schemas.microsoft.com/office/drawing/2014/main" id="{359857D9-9F7D-4ED1-B43E-839110509473}"/>
                  </a:ext>
                </a:extLst>
              </p:cNvPr>
              <p:cNvSpPr/>
              <p:nvPr/>
            </p:nvSpPr>
            <p:spPr>
              <a:xfrm>
                <a:off x="4894263" y="3253567"/>
                <a:ext cx="4330338" cy="87473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32" name="그룹 331">
              <a:extLst>
                <a:ext uri="{FF2B5EF4-FFF2-40B4-BE49-F238E27FC236}">
                  <a16:creationId xmlns:a16="http://schemas.microsoft.com/office/drawing/2014/main" id="{D6335C05-E0B5-4AE4-B460-C295E997360A}"/>
                </a:ext>
              </a:extLst>
            </p:cNvPr>
            <p:cNvGrpSpPr/>
            <p:nvPr/>
          </p:nvGrpSpPr>
          <p:grpSpPr>
            <a:xfrm>
              <a:off x="2965528" y="5305664"/>
              <a:ext cx="946299" cy="529542"/>
              <a:chOff x="563926" y="3253567"/>
              <a:chExt cx="8660675" cy="874737"/>
            </a:xfrm>
          </p:grpSpPr>
          <p:sp>
            <p:nvSpPr>
              <p:cNvPr id="403" name="직사각형 402">
                <a:extLst>
                  <a:ext uri="{FF2B5EF4-FFF2-40B4-BE49-F238E27FC236}">
                    <a16:creationId xmlns:a16="http://schemas.microsoft.com/office/drawing/2014/main" id="{B30019E6-25D2-4C97-9ABA-E6B273FA0476}"/>
                  </a:ext>
                </a:extLst>
              </p:cNvPr>
              <p:cNvSpPr/>
              <p:nvPr/>
            </p:nvSpPr>
            <p:spPr>
              <a:xfrm>
                <a:off x="563926" y="3253567"/>
                <a:ext cx="4330338" cy="87473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04" name="직사각형 403">
                <a:extLst>
                  <a:ext uri="{FF2B5EF4-FFF2-40B4-BE49-F238E27FC236}">
                    <a16:creationId xmlns:a16="http://schemas.microsoft.com/office/drawing/2014/main" id="{7B9A3BAC-FFFD-4A33-A6D4-74EAD7CCEE9C}"/>
                  </a:ext>
                </a:extLst>
              </p:cNvPr>
              <p:cNvSpPr/>
              <p:nvPr/>
            </p:nvSpPr>
            <p:spPr>
              <a:xfrm>
                <a:off x="4894263" y="3253567"/>
                <a:ext cx="4330338" cy="87473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33" name="그룹 332">
              <a:extLst>
                <a:ext uri="{FF2B5EF4-FFF2-40B4-BE49-F238E27FC236}">
                  <a16:creationId xmlns:a16="http://schemas.microsoft.com/office/drawing/2014/main" id="{6CCCC100-2CEC-4557-B4C9-1AD4D0EF4735}"/>
                </a:ext>
              </a:extLst>
            </p:cNvPr>
            <p:cNvGrpSpPr/>
            <p:nvPr/>
          </p:nvGrpSpPr>
          <p:grpSpPr>
            <a:xfrm>
              <a:off x="4027575" y="5318105"/>
              <a:ext cx="946299" cy="529542"/>
              <a:chOff x="563926" y="3253567"/>
              <a:chExt cx="8660675" cy="874737"/>
            </a:xfrm>
          </p:grpSpPr>
          <p:sp>
            <p:nvSpPr>
              <p:cNvPr id="401" name="직사각형 400">
                <a:extLst>
                  <a:ext uri="{FF2B5EF4-FFF2-40B4-BE49-F238E27FC236}">
                    <a16:creationId xmlns:a16="http://schemas.microsoft.com/office/drawing/2014/main" id="{58F43451-2616-4D52-8928-F04563645675}"/>
                  </a:ext>
                </a:extLst>
              </p:cNvPr>
              <p:cNvSpPr/>
              <p:nvPr/>
            </p:nvSpPr>
            <p:spPr>
              <a:xfrm>
                <a:off x="563926" y="3253567"/>
                <a:ext cx="4330338" cy="87473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02" name="직사각형 401">
                <a:extLst>
                  <a:ext uri="{FF2B5EF4-FFF2-40B4-BE49-F238E27FC236}">
                    <a16:creationId xmlns:a16="http://schemas.microsoft.com/office/drawing/2014/main" id="{F9A6AA66-4592-43B0-97F5-ABB216125AB1}"/>
                  </a:ext>
                </a:extLst>
              </p:cNvPr>
              <p:cNvSpPr/>
              <p:nvPr/>
            </p:nvSpPr>
            <p:spPr>
              <a:xfrm>
                <a:off x="4894263" y="3253567"/>
                <a:ext cx="4330338" cy="87473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34" name="그룹 333">
              <a:extLst>
                <a:ext uri="{FF2B5EF4-FFF2-40B4-BE49-F238E27FC236}">
                  <a16:creationId xmlns:a16="http://schemas.microsoft.com/office/drawing/2014/main" id="{DA675CE7-3361-4FAB-9A63-9357A466CF5E}"/>
                </a:ext>
              </a:extLst>
            </p:cNvPr>
            <p:cNvGrpSpPr/>
            <p:nvPr/>
          </p:nvGrpSpPr>
          <p:grpSpPr>
            <a:xfrm>
              <a:off x="5213755" y="5184264"/>
              <a:ext cx="4479689" cy="758496"/>
              <a:chOff x="563926" y="3253567"/>
              <a:chExt cx="8660675" cy="874737"/>
            </a:xfrm>
          </p:grpSpPr>
          <p:sp>
            <p:nvSpPr>
              <p:cNvPr id="399" name="직사각형 398">
                <a:extLst>
                  <a:ext uri="{FF2B5EF4-FFF2-40B4-BE49-F238E27FC236}">
                    <a16:creationId xmlns:a16="http://schemas.microsoft.com/office/drawing/2014/main" id="{1BC34DFF-20DD-474E-9EC3-FEFC05708BC3}"/>
                  </a:ext>
                </a:extLst>
              </p:cNvPr>
              <p:cNvSpPr/>
              <p:nvPr/>
            </p:nvSpPr>
            <p:spPr>
              <a:xfrm>
                <a:off x="563926" y="3253567"/>
                <a:ext cx="4330338" cy="87473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00" name="직사각형 399">
                <a:extLst>
                  <a:ext uri="{FF2B5EF4-FFF2-40B4-BE49-F238E27FC236}">
                    <a16:creationId xmlns:a16="http://schemas.microsoft.com/office/drawing/2014/main" id="{863360CB-4E1F-4701-A547-5A0B2CB0ABD3}"/>
                  </a:ext>
                </a:extLst>
              </p:cNvPr>
              <p:cNvSpPr/>
              <p:nvPr/>
            </p:nvSpPr>
            <p:spPr>
              <a:xfrm>
                <a:off x="4894263" y="3253567"/>
                <a:ext cx="4330338" cy="87473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35" name="그룹 334">
              <a:extLst>
                <a:ext uri="{FF2B5EF4-FFF2-40B4-BE49-F238E27FC236}">
                  <a16:creationId xmlns:a16="http://schemas.microsoft.com/office/drawing/2014/main" id="{EDDBA2A0-B2FD-483C-B79D-BCF9E2F75FC4}"/>
                </a:ext>
              </a:extLst>
            </p:cNvPr>
            <p:cNvGrpSpPr/>
            <p:nvPr/>
          </p:nvGrpSpPr>
          <p:grpSpPr>
            <a:xfrm>
              <a:off x="5271631" y="5244729"/>
              <a:ext cx="2124094" cy="650039"/>
              <a:chOff x="563926" y="3253567"/>
              <a:chExt cx="8660675" cy="874737"/>
            </a:xfrm>
          </p:grpSpPr>
          <p:sp>
            <p:nvSpPr>
              <p:cNvPr id="397" name="직사각형 396">
                <a:extLst>
                  <a:ext uri="{FF2B5EF4-FFF2-40B4-BE49-F238E27FC236}">
                    <a16:creationId xmlns:a16="http://schemas.microsoft.com/office/drawing/2014/main" id="{AEF1C6E0-154E-47DB-98C1-C769E49A61B8}"/>
                  </a:ext>
                </a:extLst>
              </p:cNvPr>
              <p:cNvSpPr/>
              <p:nvPr/>
            </p:nvSpPr>
            <p:spPr>
              <a:xfrm>
                <a:off x="563926" y="3253567"/>
                <a:ext cx="4330338" cy="87473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98" name="직사각형 397">
                <a:extLst>
                  <a:ext uri="{FF2B5EF4-FFF2-40B4-BE49-F238E27FC236}">
                    <a16:creationId xmlns:a16="http://schemas.microsoft.com/office/drawing/2014/main" id="{D9B2D11B-5A7A-46C3-86F4-54CEA91D8F71}"/>
                  </a:ext>
                </a:extLst>
              </p:cNvPr>
              <p:cNvSpPr/>
              <p:nvPr/>
            </p:nvSpPr>
            <p:spPr>
              <a:xfrm>
                <a:off x="4894263" y="3253567"/>
                <a:ext cx="4330338" cy="87473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36" name="그룹 335">
              <a:extLst>
                <a:ext uri="{FF2B5EF4-FFF2-40B4-BE49-F238E27FC236}">
                  <a16:creationId xmlns:a16="http://schemas.microsoft.com/office/drawing/2014/main" id="{3267D936-D6F0-47B0-9FBF-ECAAF9163643}"/>
                </a:ext>
              </a:extLst>
            </p:cNvPr>
            <p:cNvGrpSpPr/>
            <p:nvPr/>
          </p:nvGrpSpPr>
          <p:grpSpPr>
            <a:xfrm>
              <a:off x="5329504" y="5297882"/>
              <a:ext cx="946299" cy="529542"/>
              <a:chOff x="563926" y="3253567"/>
              <a:chExt cx="8660675" cy="874737"/>
            </a:xfrm>
          </p:grpSpPr>
          <p:sp>
            <p:nvSpPr>
              <p:cNvPr id="395" name="직사각형 394">
                <a:extLst>
                  <a:ext uri="{FF2B5EF4-FFF2-40B4-BE49-F238E27FC236}">
                    <a16:creationId xmlns:a16="http://schemas.microsoft.com/office/drawing/2014/main" id="{6EC6E327-1653-4B95-9D3B-E2ED17748DAD}"/>
                  </a:ext>
                </a:extLst>
              </p:cNvPr>
              <p:cNvSpPr/>
              <p:nvPr/>
            </p:nvSpPr>
            <p:spPr>
              <a:xfrm>
                <a:off x="563926" y="3253567"/>
                <a:ext cx="4330338" cy="87473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96" name="직사각형 395">
                <a:extLst>
                  <a:ext uri="{FF2B5EF4-FFF2-40B4-BE49-F238E27FC236}">
                    <a16:creationId xmlns:a16="http://schemas.microsoft.com/office/drawing/2014/main" id="{BDBEACF7-3196-464B-A1A5-2EEE0F1EC1A9}"/>
                  </a:ext>
                </a:extLst>
              </p:cNvPr>
              <p:cNvSpPr/>
              <p:nvPr/>
            </p:nvSpPr>
            <p:spPr>
              <a:xfrm>
                <a:off x="4894263" y="3253567"/>
                <a:ext cx="4330338" cy="87473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37" name="그룹 336">
              <a:extLst>
                <a:ext uri="{FF2B5EF4-FFF2-40B4-BE49-F238E27FC236}">
                  <a16:creationId xmlns:a16="http://schemas.microsoft.com/office/drawing/2014/main" id="{2AC525F9-3E4E-4262-9AA3-C2751F6BFF66}"/>
                </a:ext>
              </a:extLst>
            </p:cNvPr>
            <p:cNvGrpSpPr/>
            <p:nvPr/>
          </p:nvGrpSpPr>
          <p:grpSpPr>
            <a:xfrm>
              <a:off x="6391551" y="5310323"/>
              <a:ext cx="946299" cy="529542"/>
              <a:chOff x="563926" y="3253567"/>
              <a:chExt cx="8660675" cy="874737"/>
            </a:xfrm>
          </p:grpSpPr>
          <p:sp>
            <p:nvSpPr>
              <p:cNvPr id="393" name="직사각형 392">
                <a:extLst>
                  <a:ext uri="{FF2B5EF4-FFF2-40B4-BE49-F238E27FC236}">
                    <a16:creationId xmlns:a16="http://schemas.microsoft.com/office/drawing/2014/main" id="{33E96BE5-3D13-4CC2-A429-3568E275BAB5}"/>
                  </a:ext>
                </a:extLst>
              </p:cNvPr>
              <p:cNvSpPr/>
              <p:nvPr/>
            </p:nvSpPr>
            <p:spPr>
              <a:xfrm>
                <a:off x="563926" y="3253567"/>
                <a:ext cx="4330338" cy="87473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94" name="직사각형 393">
                <a:extLst>
                  <a:ext uri="{FF2B5EF4-FFF2-40B4-BE49-F238E27FC236}">
                    <a16:creationId xmlns:a16="http://schemas.microsoft.com/office/drawing/2014/main" id="{42FA83EC-764B-4BCE-B1E2-EFC0C0D7C6C7}"/>
                  </a:ext>
                </a:extLst>
              </p:cNvPr>
              <p:cNvSpPr/>
              <p:nvPr/>
            </p:nvSpPr>
            <p:spPr>
              <a:xfrm>
                <a:off x="4894263" y="3253567"/>
                <a:ext cx="4330338" cy="87473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38" name="그룹 337">
              <a:extLst>
                <a:ext uri="{FF2B5EF4-FFF2-40B4-BE49-F238E27FC236}">
                  <a16:creationId xmlns:a16="http://schemas.microsoft.com/office/drawing/2014/main" id="{2C3086DD-625C-4D64-B356-2594EC792E7B}"/>
                </a:ext>
              </a:extLst>
            </p:cNvPr>
            <p:cNvGrpSpPr/>
            <p:nvPr/>
          </p:nvGrpSpPr>
          <p:grpSpPr>
            <a:xfrm>
              <a:off x="7511475" y="5241236"/>
              <a:ext cx="2124094" cy="650039"/>
              <a:chOff x="563926" y="3253567"/>
              <a:chExt cx="8660675" cy="874737"/>
            </a:xfrm>
          </p:grpSpPr>
          <p:sp>
            <p:nvSpPr>
              <p:cNvPr id="391" name="직사각형 390">
                <a:extLst>
                  <a:ext uri="{FF2B5EF4-FFF2-40B4-BE49-F238E27FC236}">
                    <a16:creationId xmlns:a16="http://schemas.microsoft.com/office/drawing/2014/main" id="{E18E2682-F233-4FAE-96CA-414ABE6CE46E}"/>
                  </a:ext>
                </a:extLst>
              </p:cNvPr>
              <p:cNvSpPr/>
              <p:nvPr/>
            </p:nvSpPr>
            <p:spPr>
              <a:xfrm>
                <a:off x="563926" y="3253567"/>
                <a:ext cx="4330338" cy="87473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92" name="직사각형 391">
                <a:extLst>
                  <a:ext uri="{FF2B5EF4-FFF2-40B4-BE49-F238E27FC236}">
                    <a16:creationId xmlns:a16="http://schemas.microsoft.com/office/drawing/2014/main" id="{63F0A500-7ABC-4751-BF26-25C5EBEDAAA7}"/>
                  </a:ext>
                </a:extLst>
              </p:cNvPr>
              <p:cNvSpPr/>
              <p:nvPr/>
            </p:nvSpPr>
            <p:spPr>
              <a:xfrm>
                <a:off x="4894263" y="3253567"/>
                <a:ext cx="4330338" cy="87473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39" name="그룹 338">
              <a:extLst>
                <a:ext uri="{FF2B5EF4-FFF2-40B4-BE49-F238E27FC236}">
                  <a16:creationId xmlns:a16="http://schemas.microsoft.com/office/drawing/2014/main" id="{8121388F-1CA0-483A-A6CF-F1D9E9B212E9}"/>
                </a:ext>
              </a:extLst>
            </p:cNvPr>
            <p:cNvGrpSpPr/>
            <p:nvPr/>
          </p:nvGrpSpPr>
          <p:grpSpPr>
            <a:xfrm>
              <a:off x="7569348" y="5294389"/>
              <a:ext cx="946299" cy="529542"/>
              <a:chOff x="563926" y="3253567"/>
              <a:chExt cx="8660675" cy="874737"/>
            </a:xfrm>
          </p:grpSpPr>
          <p:sp>
            <p:nvSpPr>
              <p:cNvPr id="389" name="직사각형 388">
                <a:extLst>
                  <a:ext uri="{FF2B5EF4-FFF2-40B4-BE49-F238E27FC236}">
                    <a16:creationId xmlns:a16="http://schemas.microsoft.com/office/drawing/2014/main" id="{BA131BD9-AEFA-480A-B844-BF134C1355F8}"/>
                  </a:ext>
                </a:extLst>
              </p:cNvPr>
              <p:cNvSpPr/>
              <p:nvPr/>
            </p:nvSpPr>
            <p:spPr>
              <a:xfrm>
                <a:off x="563926" y="3253567"/>
                <a:ext cx="4330338" cy="87473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90" name="직사각형 389">
                <a:extLst>
                  <a:ext uri="{FF2B5EF4-FFF2-40B4-BE49-F238E27FC236}">
                    <a16:creationId xmlns:a16="http://schemas.microsoft.com/office/drawing/2014/main" id="{F3D6C7AB-D353-466E-BB6A-89658F37D3E9}"/>
                  </a:ext>
                </a:extLst>
              </p:cNvPr>
              <p:cNvSpPr/>
              <p:nvPr/>
            </p:nvSpPr>
            <p:spPr>
              <a:xfrm>
                <a:off x="4894263" y="3253567"/>
                <a:ext cx="4330338" cy="87473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40" name="그룹 339">
              <a:extLst>
                <a:ext uri="{FF2B5EF4-FFF2-40B4-BE49-F238E27FC236}">
                  <a16:creationId xmlns:a16="http://schemas.microsoft.com/office/drawing/2014/main" id="{B8CD4F11-81C5-4013-A9DB-DAC510E21F24}"/>
                </a:ext>
              </a:extLst>
            </p:cNvPr>
            <p:cNvGrpSpPr/>
            <p:nvPr/>
          </p:nvGrpSpPr>
          <p:grpSpPr>
            <a:xfrm>
              <a:off x="8631395" y="5306830"/>
              <a:ext cx="946299" cy="529542"/>
              <a:chOff x="563926" y="3253567"/>
              <a:chExt cx="8660675" cy="874737"/>
            </a:xfrm>
          </p:grpSpPr>
          <p:sp>
            <p:nvSpPr>
              <p:cNvPr id="387" name="직사각형 386">
                <a:extLst>
                  <a:ext uri="{FF2B5EF4-FFF2-40B4-BE49-F238E27FC236}">
                    <a16:creationId xmlns:a16="http://schemas.microsoft.com/office/drawing/2014/main" id="{084CFE18-35BD-4F6C-90F4-3E789551D115}"/>
                  </a:ext>
                </a:extLst>
              </p:cNvPr>
              <p:cNvSpPr/>
              <p:nvPr/>
            </p:nvSpPr>
            <p:spPr>
              <a:xfrm>
                <a:off x="563926" y="3253567"/>
                <a:ext cx="4330338" cy="87473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88" name="직사각형 387">
                <a:extLst>
                  <a:ext uri="{FF2B5EF4-FFF2-40B4-BE49-F238E27FC236}">
                    <a16:creationId xmlns:a16="http://schemas.microsoft.com/office/drawing/2014/main" id="{2396EA5F-1AB1-4389-8150-A5170F52F053}"/>
                  </a:ext>
                </a:extLst>
              </p:cNvPr>
              <p:cNvSpPr/>
              <p:nvPr/>
            </p:nvSpPr>
            <p:spPr>
              <a:xfrm>
                <a:off x="4894263" y="3253567"/>
                <a:ext cx="4330338" cy="87473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341" name="직사각형 340">
              <a:extLst>
                <a:ext uri="{FF2B5EF4-FFF2-40B4-BE49-F238E27FC236}">
                  <a16:creationId xmlns:a16="http://schemas.microsoft.com/office/drawing/2014/main" id="{22606490-1C75-4466-BE61-4E55B5E901C6}"/>
                </a:ext>
              </a:extLst>
            </p:cNvPr>
            <p:cNvSpPr/>
            <p:nvPr/>
          </p:nvSpPr>
          <p:spPr>
            <a:xfrm>
              <a:off x="458135" y="6139363"/>
              <a:ext cx="9390303" cy="992139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342" name="그룹 341">
              <a:extLst>
                <a:ext uri="{FF2B5EF4-FFF2-40B4-BE49-F238E27FC236}">
                  <a16:creationId xmlns:a16="http://schemas.microsoft.com/office/drawing/2014/main" id="{3B9794DA-10F9-4499-B336-8F9593F1BF21}"/>
                </a:ext>
              </a:extLst>
            </p:cNvPr>
            <p:cNvGrpSpPr/>
            <p:nvPr/>
          </p:nvGrpSpPr>
          <p:grpSpPr>
            <a:xfrm>
              <a:off x="535301" y="6198892"/>
              <a:ext cx="9224398" cy="874737"/>
              <a:chOff x="563926" y="3253567"/>
              <a:chExt cx="8660675" cy="874737"/>
            </a:xfrm>
          </p:grpSpPr>
          <p:sp>
            <p:nvSpPr>
              <p:cNvPr id="385" name="직사각형 384">
                <a:extLst>
                  <a:ext uri="{FF2B5EF4-FFF2-40B4-BE49-F238E27FC236}">
                    <a16:creationId xmlns:a16="http://schemas.microsoft.com/office/drawing/2014/main" id="{0EA6A604-D550-43AB-8DC4-D2C851598BFD}"/>
                  </a:ext>
                </a:extLst>
              </p:cNvPr>
              <p:cNvSpPr/>
              <p:nvPr/>
            </p:nvSpPr>
            <p:spPr>
              <a:xfrm>
                <a:off x="563926" y="3253567"/>
                <a:ext cx="4330338" cy="87473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86" name="직사각형 385">
                <a:extLst>
                  <a:ext uri="{FF2B5EF4-FFF2-40B4-BE49-F238E27FC236}">
                    <a16:creationId xmlns:a16="http://schemas.microsoft.com/office/drawing/2014/main" id="{FE3180DD-23B3-48F0-9F1B-7959E76F20CA}"/>
                  </a:ext>
                </a:extLst>
              </p:cNvPr>
              <p:cNvSpPr/>
              <p:nvPr/>
            </p:nvSpPr>
            <p:spPr>
              <a:xfrm>
                <a:off x="4894263" y="3253567"/>
                <a:ext cx="4330338" cy="87473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43" name="그룹 342">
              <a:extLst>
                <a:ext uri="{FF2B5EF4-FFF2-40B4-BE49-F238E27FC236}">
                  <a16:creationId xmlns:a16="http://schemas.microsoft.com/office/drawing/2014/main" id="{C5D600DC-7F2B-464A-9B73-F163EC7A9F5D}"/>
                </a:ext>
              </a:extLst>
            </p:cNvPr>
            <p:cNvGrpSpPr/>
            <p:nvPr/>
          </p:nvGrpSpPr>
          <p:grpSpPr>
            <a:xfrm>
              <a:off x="609935" y="6260708"/>
              <a:ext cx="4479689" cy="758496"/>
              <a:chOff x="563926" y="3253567"/>
              <a:chExt cx="8660675" cy="874737"/>
            </a:xfrm>
          </p:grpSpPr>
          <p:sp>
            <p:nvSpPr>
              <p:cNvPr id="383" name="직사각형 382">
                <a:extLst>
                  <a:ext uri="{FF2B5EF4-FFF2-40B4-BE49-F238E27FC236}">
                    <a16:creationId xmlns:a16="http://schemas.microsoft.com/office/drawing/2014/main" id="{13ABF8B8-117B-45B6-BB60-584BB3520FCA}"/>
                  </a:ext>
                </a:extLst>
              </p:cNvPr>
              <p:cNvSpPr/>
              <p:nvPr/>
            </p:nvSpPr>
            <p:spPr>
              <a:xfrm>
                <a:off x="563926" y="3253567"/>
                <a:ext cx="4330338" cy="87473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84" name="직사각형 383">
                <a:extLst>
                  <a:ext uri="{FF2B5EF4-FFF2-40B4-BE49-F238E27FC236}">
                    <a16:creationId xmlns:a16="http://schemas.microsoft.com/office/drawing/2014/main" id="{37A2BCEE-A6F8-4036-8030-9E0B66025C7B}"/>
                  </a:ext>
                </a:extLst>
              </p:cNvPr>
              <p:cNvSpPr/>
              <p:nvPr/>
            </p:nvSpPr>
            <p:spPr>
              <a:xfrm>
                <a:off x="4894263" y="3253567"/>
                <a:ext cx="4330338" cy="87473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44" name="그룹 343">
              <a:extLst>
                <a:ext uri="{FF2B5EF4-FFF2-40B4-BE49-F238E27FC236}">
                  <a16:creationId xmlns:a16="http://schemas.microsoft.com/office/drawing/2014/main" id="{9098F246-0B73-48FE-8E3D-B303E8ADB76D}"/>
                </a:ext>
              </a:extLst>
            </p:cNvPr>
            <p:cNvGrpSpPr/>
            <p:nvPr/>
          </p:nvGrpSpPr>
          <p:grpSpPr>
            <a:xfrm>
              <a:off x="667811" y="6321173"/>
              <a:ext cx="2124094" cy="650039"/>
              <a:chOff x="563926" y="3253567"/>
              <a:chExt cx="8660675" cy="874737"/>
            </a:xfrm>
          </p:grpSpPr>
          <p:sp>
            <p:nvSpPr>
              <p:cNvPr id="381" name="직사각형 380">
                <a:extLst>
                  <a:ext uri="{FF2B5EF4-FFF2-40B4-BE49-F238E27FC236}">
                    <a16:creationId xmlns:a16="http://schemas.microsoft.com/office/drawing/2014/main" id="{2B55E078-B624-45E8-87AA-EAE1C8CBFD1F}"/>
                  </a:ext>
                </a:extLst>
              </p:cNvPr>
              <p:cNvSpPr/>
              <p:nvPr/>
            </p:nvSpPr>
            <p:spPr>
              <a:xfrm>
                <a:off x="563926" y="3253567"/>
                <a:ext cx="4330338" cy="87473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82" name="직사각형 381">
                <a:extLst>
                  <a:ext uri="{FF2B5EF4-FFF2-40B4-BE49-F238E27FC236}">
                    <a16:creationId xmlns:a16="http://schemas.microsoft.com/office/drawing/2014/main" id="{A38A6CAD-1289-469E-8C9F-83D22F83F87D}"/>
                  </a:ext>
                </a:extLst>
              </p:cNvPr>
              <p:cNvSpPr/>
              <p:nvPr/>
            </p:nvSpPr>
            <p:spPr>
              <a:xfrm>
                <a:off x="4894263" y="3253567"/>
                <a:ext cx="4330338" cy="87473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45" name="그룹 344">
              <a:extLst>
                <a:ext uri="{FF2B5EF4-FFF2-40B4-BE49-F238E27FC236}">
                  <a16:creationId xmlns:a16="http://schemas.microsoft.com/office/drawing/2014/main" id="{02020551-F823-4B79-ADF7-369ABDE0F076}"/>
                </a:ext>
              </a:extLst>
            </p:cNvPr>
            <p:cNvGrpSpPr/>
            <p:nvPr/>
          </p:nvGrpSpPr>
          <p:grpSpPr>
            <a:xfrm>
              <a:off x="725684" y="6374326"/>
              <a:ext cx="946299" cy="529542"/>
              <a:chOff x="563926" y="3253567"/>
              <a:chExt cx="8660675" cy="874737"/>
            </a:xfrm>
          </p:grpSpPr>
          <p:sp>
            <p:nvSpPr>
              <p:cNvPr id="379" name="직사각형 378">
                <a:extLst>
                  <a:ext uri="{FF2B5EF4-FFF2-40B4-BE49-F238E27FC236}">
                    <a16:creationId xmlns:a16="http://schemas.microsoft.com/office/drawing/2014/main" id="{CF3C9508-1F1B-4058-ABA2-04FD705AF5BC}"/>
                  </a:ext>
                </a:extLst>
              </p:cNvPr>
              <p:cNvSpPr/>
              <p:nvPr/>
            </p:nvSpPr>
            <p:spPr>
              <a:xfrm>
                <a:off x="563926" y="3253567"/>
                <a:ext cx="4330338" cy="87473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80" name="직사각형 379">
                <a:extLst>
                  <a:ext uri="{FF2B5EF4-FFF2-40B4-BE49-F238E27FC236}">
                    <a16:creationId xmlns:a16="http://schemas.microsoft.com/office/drawing/2014/main" id="{FD6635A5-D97E-403C-A0D2-B873984D31DB}"/>
                  </a:ext>
                </a:extLst>
              </p:cNvPr>
              <p:cNvSpPr/>
              <p:nvPr/>
            </p:nvSpPr>
            <p:spPr>
              <a:xfrm>
                <a:off x="4894263" y="3253567"/>
                <a:ext cx="4330338" cy="87473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46" name="그룹 345">
              <a:extLst>
                <a:ext uri="{FF2B5EF4-FFF2-40B4-BE49-F238E27FC236}">
                  <a16:creationId xmlns:a16="http://schemas.microsoft.com/office/drawing/2014/main" id="{73046E0D-FF26-41F0-8567-82A604360E0F}"/>
                </a:ext>
              </a:extLst>
            </p:cNvPr>
            <p:cNvGrpSpPr/>
            <p:nvPr/>
          </p:nvGrpSpPr>
          <p:grpSpPr>
            <a:xfrm>
              <a:off x="1787731" y="6386767"/>
              <a:ext cx="946299" cy="529542"/>
              <a:chOff x="563926" y="3253567"/>
              <a:chExt cx="8660675" cy="874737"/>
            </a:xfrm>
          </p:grpSpPr>
          <p:sp>
            <p:nvSpPr>
              <p:cNvPr id="377" name="직사각형 376">
                <a:extLst>
                  <a:ext uri="{FF2B5EF4-FFF2-40B4-BE49-F238E27FC236}">
                    <a16:creationId xmlns:a16="http://schemas.microsoft.com/office/drawing/2014/main" id="{F80163A6-14FA-40C0-9998-F87C756254D9}"/>
                  </a:ext>
                </a:extLst>
              </p:cNvPr>
              <p:cNvSpPr/>
              <p:nvPr/>
            </p:nvSpPr>
            <p:spPr>
              <a:xfrm>
                <a:off x="563926" y="3253567"/>
                <a:ext cx="4330338" cy="87473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78" name="직사각형 377">
                <a:extLst>
                  <a:ext uri="{FF2B5EF4-FFF2-40B4-BE49-F238E27FC236}">
                    <a16:creationId xmlns:a16="http://schemas.microsoft.com/office/drawing/2014/main" id="{667341A3-7296-4E8C-B2CC-36B3069E1BE4}"/>
                  </a:ext>
                </a:extLst>
              </p:cNvPr>
              <p:cNvSpPr/>
              <p:nvPr/>
            </p:nvSpPr>
            <p:spPr>
              <a:xfrm>
                <a:off x="4894263" y="3253567"/>
                <a:ext cx="4330338" cy="87473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47" name="그룹 346">
              <a:extLst>
                <a:ext uri="{FF2B5EF4-FFF2-40B4-BE49-F238E27FC236}">
                  <a16:creationId xmlns:a16="http://schemas.microsoft.com/office/drawing/2014/main" id="{C18914D7-2583-417B-AB64-13C155DA4532}"/>
                </a:ext>
              </a:extLst>
            </p:cNvPr>
            <p:cNvGrpSpPr/>
            <p:nvPr/>
          </p:nvGrpSpPr>
          <p:grpSpPr>
            <a:xfrm>
              <a:off x="2907655" y="6317680"/>
              <a:ext cx="2124094" cy="650039"/>
              <a:chOff x="563926" y="3253567"/>
              <a:chExt cx="8660675" cy="874737"/>
            </a:xfrm>
          </p:grpSpPr>
          <p:sp>
            <p:nvSpPr>
              <p:cNvPr id="375" name="직사각형 374">
                <a:extLst>
                  <a:ext uri="{FF2B5EF4-FFF2-40B4-BE49-F238E27FC236}">
                    <a16:creationId xmlns:a16="http://schemas.microsoft.com/office/drawing/2014/main" id="{37093A44-E68E-4756-A53F-903F75D35988}"/>
                  </a:ext>
                </a:extLst>
              </p:cNvPr>
              <p:cNvSpPr/>
              <p:nvPr/>
            </p:nvSpPr>
            <p:spPr>
              <a:xfrm>
                <a:off x="563926" y="3253567"/>
                <a:ext cx="4330338" cy="87473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76" name="직사각형 375">
                <a:extLst>
                  <a:ext uri="{FF2B5EF4-FFF2-40B4-BE49-F238E27FC236}">
                    <a16:creationId xmlns:a16="http://schemas.microsoft.com/office/drawing/2014/main" id="{F446D1A8-E2CF-4A43-A705-7A877F98F58F}"/>
                  </a:ext>
                </a:extLst>
              </p:cNvPr>
              <p:cNvSpPr/>
              <p:nvPr/>
            </p:nvSpPr>
            <p:spPr>
              <a:xfrm>
                <a:off x="4894263" y="3253567"/>
                <a:ext cx="4330338" cy="87473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48" name="그룹 347">
              <a:extLst>
                <a:ext uri="{FF2B5EF4-FFF2-40B4-BE49-F238E27FC236}">
                  <a16:creationId xmlns:a16="http://schemas.microsoft.com/office/drawing/2014/main" id="{129BB5EC-45DD-405C-9B6A-4B478CDB1FA3}"/>
                </a:ext>
              </a:extLst>
            </p:cNvPr>
            <p:cNvGrpSpPr/>
            <p:nvPr/>
          </p:nvGrpSpPr>
          <p:grpSpPr>
            <a:xfrm>
              <a:off x="2965528" y="6370833"/>
              <a:ext cx="946299" cy="529542"/>
              <a:chOff x="563926" y="3253567"/>
              <a:chExt cx="8660675" cy="874737"/>
            </a:xfrm>
          </p:grpSpPr>
          <p:sp>
            <p:nvSpPr>
              <p:cNvPr id="373" name="직사각형 372">
                <a:extLst>
                  <a:ext uri="{FF2B5EF4-FFF2-40B4-BE49-F238E27FC236}">
                    <a16:creationId xmlns:a16="http://schemas.microsoft.com/office/drawing/2014/main" id="{7D7238AC-B4AD-4C01-9DDD-885CDC730036}"/>
                  </a:ext>
                </a:extLst>
              </p:cNvPr>
              <p:cNvSpPr/>
              <p:nvPr/>
            </p:nvSpPr>
            <p:spPr>
              <a:xfrm>
                <a:off x="563926" y="3253567"/>
                <a:ext cx="4330338" cy="87473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74" name="직사각형 373">
                <a:extLst>
                  <a:ext uri="{FF2B5EF4-FFF2-40B4-BE49-F238E27FC236}">
                    <a16:creationId xmlns:a16="http://schemas.microsoft.com/office/drawing/2014/main" id="{26FFC131-AC4D-46F4-A525-0FC239AC2394}"/>
                  </a:ext>
                </a:extLst>
              </p:cNvPr>
              <p:cNvSpPr/>
              <p:nvPr/>
            </p:nvSpPr>
            <p:spPr>
              <a:xfrm>
                <a:off x="4894263" y="3253567"/>
                <a:ext cx="4330338" cy="87473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49" name="그룹 348">
              <a:extLst>
                <a:ext uri="{FF2B5EF4-FFF2-40B4-BE49-F238E27FC236}">
                  <a16:creationId xmlns:a16="http://schemas.microsoft.com/office/drawing/2014/main" id="{6F1ACFDE-7E35-49F7-834A-CA2DEBD35815}"/>
                </a:ext>
              </a:extLst>
            </p:cNvPr>
            <p:cNvGrpSpPr/>
            <p:nvPr/>
          </p:nvGrpSpPr>
          <p:grpSpPr>
            <a:xfrm>
              <a:off x="4027575" y="6383274"/>
              <a:ext cx="946299" cy="529542"/>
              <a:chOff x="563926" y="3253567"/>
              <a:chExt cx="8660675" cy="874737"/>
            </a:xfrm>
          </p:grpSpPr>
          <p:sp>
            <p:nvSpPr>
              <p:cNvPr id="371" name="직사각형 370">
                <a:extLst>
                  <a:ext uri="{FF2B5EF4-FFF2-40B4-BE49-F238E27FC236}">
                    <a16:creationId xmlns:a16="http://schemas.microsoft.com/office/drawing/2014/main" id="{158F8C6D-2FBB-4644-BABD-699F86280E65}"/>
                  </a:ext>
                </a:extLst>
              </p:cNvPr>
              <p:cNvSpPr/>
              <p:nvPr/>
            </p:nvSpPr>
            <p:spPr>
              <a:xfrm>
                <a:off x="563926" y="3253567"/>
                <a:ext cx="4330338" cy="87473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72" name="직사각형 371">
                <a:extLst>
                  <a:ext uri="{FF2B5EF4-FFF2-40B4-BE49-F238E27FC236}">
                    <a16:creationId xmlns:a16="http://schemas.microsoft.com/office/drawing/2014/main" id="{A0FA787B-A4EB-4105-ADB8-0DBE55056760}"/>
                  </a:ext>
                </a:extLst>
              </p:cNvPr>
              <p:cNvSpPr/>
              <p:nvPr/>
            </p:nvSpPr>
            <p:spPr>
              <a:xfrm>
                <a:off x="4894263" y="3253567"/>
                <a:ext cx="4330338" cy="87473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50" name="그룹 349">
              <a:extLst>
                <a:ext uri="{FF2B5EF4-FFF2-40B4-BE49-F238E27FC236}">
                  <a16:creationId xmlns:a16="http://schemas.microsoft.com/office/drawing/2014/main" id="{8E1D0B8A-C4FA-435F-89E3-3B3F8B93604C}"/>
                </a:ext>
              </a:extLst>
            </p:cNvPr>
            <p:cNvGrpSpPr/>
            <p:nvPr/>
          </p:nvGrpSpPr>
          <p:grpSpPr>
            <a:xfrm>
              <a:off x="5213755" y="6249433"/>
              <a:ext cx="4479689" cy="758496"/>
              <a:chOff x="563926" y="3253567"/>
              <a:chExt cx="8660675" cy="874737"/>
            </a:xfrm>
          </p:grpSpPr>
          <p:sp>
            <p:nvSpPr>
              <p:cNvPr id="369" name="직사각형 368">
                <a:extLst>
                  <a:ext uri="{FF2B5EF4-FFF2-40B4-BE49-F238E27FC236}">
                    <a16:creationId xmlns:a16="http://schemas.microsoft.com/office/drawing/2014/main" id="{05AF1488-5E94-42E2-AFB9-59DCB9C8D398}"/>
                  </a:ext>
                </a:extLst>
              </p:cNvPr>
              <p:cNvSpPr/>
              <p:nvPr/>
            </p:nvSpPr>
            <p:spPr>
              <a:xfrm>
                <a:off x="563926" y="3253567"/>
                <a:ext cx="4330338" cy="87473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70" name="직사각형 369">
                <a:extLst>
                  <a:ext uri="{FF2B5EF4-FFF2-40B4-BE49-F238E27FC236}">
                    <a16:creationId xmlns:a16="http://schemas.microsoft.com/office/drawing/2014/main" id="{B6EDA852-A9C6-40F4-9896-F576F2753E79}"/>
                  </a:ext>
                </a:extLst>
              </p:cNvPr>
              <p:cNvSpPr/>
              <p:nvPr/>
            </p:nvSpPr>
            <p:spPr>
              <a:xfrm>
                <a:off x="4894263" y="3253567"/>
                <a:ext cx="4330338" cy="87473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51" name="그룹 350">
              <a:extLst>
                <a:ext uri="{FF2B5EF4-FFF2-40B4-BE49-F238E27FC236}">
                  <a16:creationId xmlns:a16="http://schemas.microsoft.com/office/drawing/2014/main" id="{6072E7A2-F43F-4AD4-8F91-8508CFD5965D}"/>
                </a:ext>
              </a:extLst>
            </p:cNvPr>
            <p:cNvGrpSpPr/>
            <p:nvPr/>
          </p:nvGrpSpPr>
          <p:grpSpPr>
            <a:xfrm>
              <a:off x="5271631" y="6309898"/>
              <a:ext cx="2124094" cy="650039"/>
              <a:chOff x="563926" y="3253567"/>
              <a:chExt cx="8660675" cy="874737"/>
            </a:xfrm>
          </p:grpSpPr>
          <p:sp>
            <p:nvSpPr>
              <p:cNvPr id="367" name="직사각형 366">
                <a:extLst>
                  <a:ext uri="{FF2B5EF4-FFF2-40B4-BE49-F238E27FC236}">
                    <a16:creationId xmlns:a16="http://schemas.microsoft.com/office/drawing/2014/main" id="{6331AC52-EEBA-4EAD-B6CE-07EBC7C03F61}"/>
                  </a:ext>
                </a:extLst>
              </p:cNvPr>
              <p:cNvSpPr/>
              <p:nvPr/>
            </p:nvSpPr>
            <p:spPr>
              <a:xfrm>
                <a:off x="563926" y="3253567"/>
                <a:ext cx="4330338" cy="87473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68" name="직사각형 367">
                <a:extLst>
                  <a:ext uri="{FF2B5EF4-FFF2-40B4-BE49-F238E27FC236}">
                    <a16:creationId xmlns:a16="http://schemas.microsoft.com/office/drawing/2014/main" id="{332017F0-1BB7-4CE1-83CF-5E38E4905F0D}"/>
                  </a:ext>
                </a:extLst>
              </p:cNvPr>
              <p:cNvSpPr/>
              <p:nvPr/>
            </p:nvSpPr>
            <p:spPr>
              <a:xfrm>
                <a:off x="4894263" y="3253567"/>
                <a:ext cx="4330338" cy="87473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52" name="그룹 351">
              <a:extLst>
                <a:ext uri="{FF2B5EF4-FFF2-40B4-BE49-F238E27FC236}">
                  <a16:creationId xmlns:a16="http://schemas.microsoft.com/office/drawing/2014/main" id="{5D8101DA-D08D-4AF3-9F75-206C92E6112A}"/>
                </a:ext>
              </a:extLst>
            </p:cNvPr>
            <p:cNvGrpSpPr/>
            <p:nvPr/>
          </p:nvGrpSpPr>
          <p:grpSpPr>
            <a:xfrm>
              <a:off x="5329504" y="6363051"/>
              <a:ext cx="946299" cy="529542"/>
              <a:chOff x="563926" y="3253567"/>
              <a:chExt cx="8660675" cy="874737"/>
            </a:xfrm>
          </p:grpSpPr>
          <p:sp>
            <p:nvSpPr>
              <p:cNvPr id="365" name="직사각형 364">
                <a:extLst>
                  <a:ext uri="{FF2B5EF4-FFF2-40B4-BE49-F238E27FC236}">
                    <a16:creationId xmlns:a16="http://schemas.microsoft.com/office/drawing/2014/main" id="{BF8E2C8D-8C0C-4DCC-A52E-BDBA105A3F5A}"/>
                  </a:ext>
                </a:extLst>
              </p:cNvPr>
              <p:cNvSpPr/>
              <p:nvPr/>
            </p:nvSpPr>
            <p:spPr>
              <a:xfrm>
                <a:off x="563926" y="3253567"/>
                <a:ext cx="4330338" cy="87473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66" name="직사각형 365">
                <a:extLst>
                  <a:ext uri="{FF2B5EF4-FFF2-40B4-BE49-F238E27FC236}">
                    <a16:creationId xmlns:a16="http://schemas.microsoft.com/office/drawing/2014/main" id="{27BCE8E8-F76A-4D68-8E40-AC83AC88FAEB}"/>
                  </a:ext>
                </a:extLst>
              </p:cNvPr>
              <p:cNvSpPr/>
              <p:nvPr/>
            </p:nvSpPr>
            <p:spPr>
              <a:xfrm>
                <a:off x="4894263" y="3253567"/>
                <a:ext cx="4330338" cy="87473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53" name="그룹 352">
              <a:extLst>
                <a:ext uri="{FF2B5EF4-FFF2-40B4-BE49-F238E27FC236}">
                  <a16:creationId xmlns:a16="http://schemas.microsoft.com/office/drawing/2014/main" id="{C396031E-8559-473E-BC82-90D953A0D749}"/>
                </a:ext>
              </a:extLst>
            </p:cNvPr>
            <p:cNvGrpSpPr/>
            <p:nvPr/>
          </p:nvGrpSpPr>
          <p:grpSpPr>
            <a:xfrm>
              <a:off x="6391551" y="6375492"/>
              <a:ext cx="946299" cy="529542"/>
              <a:chOff x="563926" y="3253567"/>
              <a:chExt cx="8660675" cy="874737"/>
            </a:xfrm>
          </p:grpSpPr>
          <p:sp>
            <p:nvSpPr>
              <p:cNvPr id="363" name="직사각형 362">
                <a:extLst>
                  <a:ext uri="{FF2B5EF4-FFF2-40B4-BE49-F238E27FC236}">
                    <a16:creationId xmlns:a16="http://schemas.microsoft.com/office/drawing/2014/main" id="{E8C9D426-7721-4110-9B71-DD5F0C68BBAC}"/>
                  </a:ext>
                </a:extLst>
              </p:cNvPr>
              <p:cNvSpPr/>
              <p:nvPr/>
            </p:nvSpPr>
            <p:spPr>
              <a:xfrm>
                <a:off x="563926" y="3253567"/>
                <a:ext cx="4330338" cy="87473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64" name="직사각형 363">
                <a:extLst>
                  <a:ext uri="{FF2B5EF4-FFF2-40B4-BE49-F238E27FC236}">
                    <a16:creationId xmlns:a16="http://schemas.microsoft.com/office/drawing/2014/main" id="{ED2C672F-4B74-49C0-B763-C1736F1FCF4B}"/>
                  </a:ext>
                </a:extLst>
              </p:cNvPr>
              <p:cNvSpPr/>
              <p:nvPr/>
            </p:nvSpPr>
            <p:spPr>
              <a:xfrm>
                <a:off x="4894263" y="3253567"/>
                <a:ext cx="4330338" cy="87473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54" name="그룹 353">
              <a:extLst>
                <a:ext uri="{FF2B5EF4-FFF2-40B4-BE49-F238E27FC236}">
                  <a16:creationId xmlns:a16="http://schemas.microsoft.com/office/drawing/2014/main" id="{11AF08D7-711A-453B-9A25-703E1D64F0B0}"/>
                </a:ext>
              </a:extLst>
            </p:cNvPr>
            <p:cNvGrpSpPr/>
            <p:nvPr/>
          </p:nvGrpSpPr>
          <p:grpSpPr>
            <a:xfrm>
              <a:off x="7511475" y="6306405"/>
              <a:ext cx="2124094" cy="650039"/>
              <a:chOff x="563926" y="3253567"/>
              <a:chExt cx="8660675" cy="874737"/>
            </a:xfrm>
          </p:grpSpPr>
          <p:sp>
            <p:nvSpPr>
              <p:cNvPr id="361" name="직사각형 360">
                <a:extLst>
                  <a:ext uri="{FF2B5EF4-FFF2-40B4-BE49-F238E27FC236}">
                    <a16:creationId xmlns:a16="http://schemas.microsoft.com/office/drawing/2014/main" id="{87BCF9CE-F012-471A-AF9C-5DE2709DC7D3}"/>
                  </a:ext>
                </a:extLst>
              </p:cNvPr>
              <p:cNvSpPr/>
              <p:nvPr/>
            </p:nvSpPr>
            <p:spPr>
              <a:xfrm>
                <a:off x="563926" y="3253567"/>
                <a:ext cx="4330338" cy="87473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62" name="직사각형 361">
                <a:extLst>
                  <a:ext uri="{FF2B5EF4-FFF2-40B4-BE49-F238E27FC236}">
                    <a16:creationId xmlns:a16="http://schemas.microsoft.com/office/drawing/2014/main" id="{DC168B52-72D6-4065-A5F7-67C4C7D8BE72}"/>
                  </a:ext>
                </a:extLst>
              </p:cNvPr>
              <p:cNvSpPr/>
              <p:nvPr/>
            </p:nvSpPr>
            <p:spPr>
              <a:xfrm>
                <a:off x="4894263" y="3253567"/>
                <a:ext cx="4330338" cy="87473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55" name="그룹 354">
              <a:extLst>
                <a:ext uri="{FF2B5EF4-FFF2-40B4-BE49-F238E27FC236}">
                  <a16:creationId xmlns:a16="http://schemas.microsoft.com/office/drawing/2014/main" id="{1E783848-116D-4CFE-81AD-21C32558C743}"/>
                </a:ext>
              </a:extLst>
            </p:cNvPr>
            <p:cNvGrpSpPr/>
            <p:nvPr/>
          </p:nvGrpSpPr>
          <p:grpSpPr>
            <a:xfrm>
              <a:off x="7569348" y="6359558"/>
              <a:ext cx="946299" cy="529542"/>
              <a:chOff x="563926" y="3253567"/>
              <a:chExt cx="8660675" cy="874737"/>
            </a:xfrm>
          </p:grpSpPr>
          <p:sp>
            <p:nvSpPr>
              <p:cNvPr id="359" name="직사각형 358">
                <a:extLst>
                  <a:ext uri="{FF2B5EF4-FFF2-40B4-BE49-F238E27FC236}">
                    <a16:creationId xmlns:a16="http://schemas.microsoft.com/office/drawing/2014/main" id="{A819DFD3-5D92-451F-934A-1D1B1323D046}"/>
                  </a:ext>
                </a:extLst>
              </p:cNvPr>
              <p:cNvSpPr/>
              <p:nvPr/>
            </p:nvSpPr>
            <p:spPr>
              <a:xfrm>
                <a:off x="563926" y="3253567"/>
                <a:ext cx="4330338" cy="87473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60" name="직사각형 359">
                <a:extLst>
                  <a:ext uri="{FF2B5EF4-FFF2-40B4-BE49-F238E27FC236}">
                    <a16:creationId xmlns:a16="http://schemas.microsoft.com/office/drawing/2014/main" id="{BD43D0FF-1CF2-452E-B786-202CC59637DE}"/>
                  </a:ext>
                </a:extLst>
              </p:cNvPr>
              <p:cNvSpPr/>
              <p:nvPr/>
            </p:nvSpPr>
            <p:spPr>
              <a:xfrm>
                <a:off x="4894263" y="3253567"/>
                <a:ext cx="4330338" cy="87473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56" name="그룹 355">
              <a:extLst>
                <a:ext uri="{FF2B5EF4-FFF2-40B4-BE49-F238E27FC236}">
                  <a16:creationId xmlns:a16="http://schemas.microsoft.com/office/drawing/2014/main" id="{DFD4B347-6A33-400E-BE43-2D1E1103B2B4}"/>
                </a:ext>
              </a:extLst>
            </p:cNvPr>
            <p:cNvGrpSpPr/>
            <p:nvPr/>
          </p:nvGrpSpPr>
          <p:grpSpPr>
            <a:xfrm>
              <a:off x="8631395" y="6371999"/>
              <a:ext cx="946299" cy="529542"/>
              <a:chOff x="563926" y="3253567"/>
              <a:chExt cx="8660675" cy="874737"/>
            </a:xfrm>
          </p:grpSpPr>
          <p:sp>
            <p:nvSpPr>
              <p:cNvPr id="357" name="직사각형 356">
                <a:extLst>
                  <a:ext uri="{FF2B5EF4-FFF2-40B4-BE49-F238E27FC236}">
                    <a16:creationId xmlns:a16="http://schemas.microsoft.com/office/drawing/2014/main" id="{09292C95-2FB2-4D53-8079-267142E05B0F}"/>
                  </a:ext>
                </a:extLst>
              </p:cNvPr>
              <p:cNvSpPr/>
              <p:nvPr/>
            </p:nvSpPr>
            <p:spPr>
              <a:xfrm>
                <a:off x="563926" y="3253567"/>
                <a:ext cx="4330338" cy="87473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58" name="직사각형 357">
                <a:extLst>
                  <a:ext uri="{FF2B5EF4-FFF2-40B4-BE49-F238E27FC236}">
                    <a16:creationId xmlns:a16="http://schemas.microsoft.com/office/drawing/2014/main" id="{6A578221-4826-47C0-B4E0-CA1F9182F028}"/>
                  </a:ext>
                </a:extLst>
              </p:cNvPr>
              <p:cNvSpPr/>
              <p:nvPr/>
            </p:nvSpPr>
            <p:spPr>
              <a:xfrm>
                <a:off x="4894263" y="3253567"/>
                <a:ext cx="4330338" cy="874737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8560419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합성곱</a:t>
            </a: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풀링 구현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E03F93-8F9B-4A79-A2DD-06EFA53F3154}"/>
              </a:ext>
            </a:extLst>
          </p:cNvPr>
          <p:cNvSpPr txBox="1"/>
          <p:nvPr/>
        </p:nvSpPr>
        <p:spPr>
          <a:xfrm>
            <a:off x="2890536" y="2526816"/>
            <a:ext cx="557075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pt-BR" altLang="ko-KR">
                <a:solidFill>
                  <a:schemeClr val="tx1"/>
                </a:solidFill>
                <a:latin typeface="Consolas" panose="020B0609020204030204" pitchFamily="49" charset="0"/>
              </a:rPr>
              <a:t>col[:, :, 0, 0, :, :] = img[:, :, 0:2:1, 0:2:1]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56111CD-42E8-40C4-ADB6-9EC1F1EDE10F}"/>
              </a:ext>
            </a:extLst>
          </p:cNvPr>
          <p:cNvSpPr txBox="1"/>
          <p:nvPr/>
        </p:nvSpPr>
        <p:spPr>
          <a:xfrm>
            <a:off x="5977255" y="2212539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,2,2)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48D5792-8DAC-44B7-BCEE-7201D32D01B3}"/>
              </a:ext>
            </a:extLst>
          </p:cNvPr>
          <p:cNvSpPr txBox="1"/>
          <p:nvPr/>
        </p:nvSpPr>
        <p:spPr>
          <a:xfrm>
            <a:off x="3624181" y="2212539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,2,2)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C79EAD-F275-4D15-9A18-7A7668396A18}"/>
              </a:ext>
            </a:extLst>
          </p:cNvPr>
          <p:cNvSpPr txBox="1"/>
          <p:nvPr/>
        </p:nvSpPr>
        <p:spPr>
          <a:xfrm>
            <a:off x="698746" y="3123797"/>
            <a:ext cx="453686" cy="3016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img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EF0302E-9261-496C-AC28-FD93A6816284}"/>
              </a:ext>
            </a:extLst>
          </p:cNvPr>
          <p:cNvGrpSpPr/>
          <p:nvPr/>
        </p:nvGrpSpPr>
        <p:grpSpPr>
          <a:xfrm>
            <a:off x="1359427" y="2993297"/>
            <a:ext cx="7739203" cy="1095648"/>
            <a:chOff x="1359427" y="2993297"/>
            <a:chExt cx="9242984" cy="1308540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9DDE8D21-1FB0-4A91-B795-56AF33C3E7B5}"/>
                </a:ext>
              </a:extLst>
            </p:cNvPr>
            <p:cNvSpPr/>
            <p:nvPr/>
          </p:nvSpPr>
          <p:spPr>
            <a:xfrm>
              <a:off x="1359427" y="2993297"/>
              <a:ext cx="9242984" cy="65796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ED25538F-4AEA-4583-871C-6FD79F1F8AA0}"/>
                </a:ext>
              </a:extLst>
            </p:cNvPr>
            <p:cNvSpPr/>
            <p:nvPr/>
          </p:nvSpPr>
          <p:spPr>
            <a:xfrm>
              <a:off x="1406174" y="3047538"/>
              <a:ext cx="4538223" cy="56215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179499D1-A889-493C-A58D-D21DC5F9E395}"/>
                </a:ext>
              </a:extLst>
            </p:cNvPr>
            <p:cNvSpPr/>
            <p:nvPr/>
          </p:nvSpPr>
          <p:spPr>
            <a:xfrm>
              <a:off x="1450895" y="3088884"/>
              <a:ext cx="1481029" cy="48173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4398DB1E-986A-4D5A-93F5-AC826A650246}"/>
                </a:ext>
              </a:extLst>
            </p:cNvPr>
            <p:cNvSpPr/>
            <p:nvPr/>
          </p:nvSpPr>
          <p:spPr>
            <a:xfrm>
              <a:off x="2931923" y="3088884"/>
              <a:ext cx="1481029" cy="48173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6CA26A50-D11C-484E-B58B-F975B7134D59}"/>
                </a:ext>
              </a:extLst>
            </p:cNvPr>
            <p:cNvSpPr/>
            <p:nvPr/>
          </p:nvSpPr>
          <p:spPr>
            <a:xfrm>
              <a:off x="4412953" y="3088884"/>
              <a:ext cx="1481029" cy="48173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FC017E39-C2AD-4840-A859-C8A302183C41}"/>
                </a:ext>
              </a:extLst>
            </p:cNvPr>
            <p:cNvSpPr/>
            <p:nvPr/>
          </p:nvSpPr>
          <p:spPr>
            <a:xfrm>
              <a:off x="1495404" y="3128620"/>
              <a:ext cx="466318" cy="399955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F37EC117-89F3-4587-BDD9-339898D01BF9}"/>
                </a:ext>
              </a:extLst>
            </p:cNvPr>
            <p:cNvSpPr/>
            <p:nvPr/>
          </p:nvSpPr>
          <p:spPr>
            <a:xfrm>
              <a:off x="1961721" y="3128620"/>
              <a:ext cx="466318" cy="399955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7BC67FDB-CB42-4DE4-B85A-1E0FD6D73674}"/>
                </a:ext>
              </a:extLst>
            </p:cNvPr>
            <p:cNvSpPr/>
            <p:nvPr/>
          </p:nvSpPr>
          <p:spPr>
            <a:xfrm>
              <a:off x="2428039" y="3128620"/>
              <a:ext cx="466318" cy="39995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3777E92D-B04D-48AB-A0EB-200EA2795782}"/>
                </a:ext>
              </a:extLst>
            </p:cNvPr>
            <p:cNvSpPr/>
            <p:nvPr/>
          </p:nvSpPr>
          <p:spPr>
            <a:xfrm>
              <a:off x="2978670" y="3128620"/>
              <a:ext cx="466318" cy="399955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8B9EE5A6-FB49-45EB-A01A-6677802D4A26}"/>
                </a:ext>
              </a:extLst>
            </p:cNvPr>
            <p:cNvSpPr/>
            <p:nvPr/>
          </p:nvSpPr>
          <p:spPr>
            <a:xfrm>
              <a:off x="3444987" y="3128620"/>
              <a:ext cx="466318" cy="399955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5B4B751A-E509-4A9B-AD01-805B573BB99E}"/>
                </a:ext>
              </a:extLst>
            </p:cNvPr>
            <p:cNvSpPr/>
            <p:nvPr/>
          </p:nvSpPr>
          <p:spPr>
            <a:xfrm>
              <a:off x="3911305" y="3128620"/>
              <a:ext cx="466318" cy="39995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A40FEFC9-2EFA-4406-8E9D-DEE7F74F8DAD}"/>
                </a:ext>
              </a:extLst>
            </p:cNvPr>
            <p:cNvSpPr/>
            <p:nvPr/>
          </p:nvSpPr>
          <p:spPr>
            <a:xfrm>
              <a:off x="4453990" y="3128620"/>
              <a:ext cx="466318" cy="39995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0D0F871A-272C-464C-9244-151D4A063E9C}"/>
                </a:ext>
              </a:extLst>
            </p:cNvPr>
            <p:cNvSpPr/>
            <p:nvPr/>
          </p:nvSpPr>
          <p:spPr>
            <a:xfrm>
              <a:off x="4920308" y="3128620"/>
              <a:ext cx="466318" cy="39995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>
                  <a:solidFill>
                    <a:schemeClr val="tx1"/>
                  </a:solidFill>
                  <a:latin typeface="Consolas" panose="020B0609020204030204" pitchFamily="49" charset="0"/>
                </a:rPr>
                <a:t>7</a:t>
              </a:r>
              <a:endParaRPr lang="ko-KR" altLang="en-US" sz="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174D6BA3-49FC-4C6F-85E5-5EDC4085F0E2}"/>
                </a:ext>
              </a:extLst>
            </p:cNvPr>
            <p:cNvSpPr/>
            <p:nvPr/>
          </p:nvSpPr>
          <p:spPr>
            <a:xfrm>
              <a:off x="5386625" y="3128620"/>
              <a:ext cx="466318" cy="39995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  <a:endParaRPr lang="ko-KR" altLang="en-US" sz="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id="{3D71C49A-EACA-4E55-BA4F-28F6702900C2}"/>
                </a:ext>
              </a:extLst>
            </p:cNvPr>
            <p:cNvSpPr/>
            <p:nvPr/>
          </p:nvSpPr>
          <p:spPr>
            <a:xfrm>
              <a:off x="5994202" y="3047538"/>
              <a:ext cx="4538223" cy="56215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6" name="직사각형 275">
              <a:extLst>
                <a:ext uri="{FF2B5EF4-FFF2-40B4-BE49-F238E27FC236}">
                  <a16:creationId xmlns:a16="http://schemas.microsoft.com/office/drawing/2014/main" id="{CB8BBC22-1057-49FA-981F-9C0851D461A6}"/>
                </a:ext>
              </a:extLst>
            </p:cNvPr>
            <p:cNvSpPr/>
            <p:nvPr/>
          </p:nvSpPr>
          <p:spPr>
            <a:xfrm>
              <a:off x="6038923" y="3088884"/>
              <a:ext cx="1481029" cy="48173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7" name="직사각형 276">
              <a:extLst>
                <a:ext uri="{FF2B5EF4-FFF2-40B4-BE49-F238E27FC236}">
                  <a16:creationId xmlns:a16="http://schemas.microsoft.com/office/drawing/2014/main" id="{920817F5-AC89-48AA-8A8E-D74D43D90898}"/>
                </a:ext>
              </a:extLst>
            </p:cNvPr>
            <p:cNvSpPr/>
            <p:nvPr/>
          </p:nvSpPr>
          <p:spPr>
            <a:xfrm>
              <a:off x="7519951" y="3088884"/>
              <a:ext cx="1481029" cy="48173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8" name="직사각형 277">
              <a:extLst>
                <a:ext uri="{FF2B5EF4-FFF2-40B4-BE49-F238E27FC236}">
                  <a16:creationId xmlns:a16="http://schemas.microsoft.com/office/drawing/2014/main" id="{F39BF6B8-267C-419C-855C-6ABBDD6899AD}"/>
                </a:ext>
              </a:extLst>
            </p:cNvPr>
            <p:cNvSpPr/>
            <p:nvPr/>
          </p:nvSpPr>
          <p:spPr>
            <a:xfrm>
              <a:off x="9000981" y="3088884"/>
              <a:ext cx="1481029" cy="48173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9" name="직사각형 278">
              <a:extLst>
                <a:ext uri="{FF2B5EF4-FFF2-40B4-BE49-F238E27FC236}">
                  <a16:creationId xmlns:a16="http://schemas.microsoft.com/office/drawing/2014/main" id="{5059E1BB-4705-4CA8-B4A5-AA169804C2F7}"/>
                </a:ext>
              </a:extLst>
            </p:cNvPr>
            <p:cNvSpPr/>
            <p:nvPr/>
          </p:nvSpPr>
          <p:spPr>
            <a:xfrm>
              <a:off x="6083432" y="3128620"/>
              <a:ext cx="466318" cy="399955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>
                  <a:solidFill>
                    <a:schemeClr val="tx1"/>
                  </a:solidFill>
                  <a:latin typeface="Consolas" panose="020B0609020204030204" pitchFamily="49" charset="0"/>
                </a:rPr>
                <a:t>9</a:t>
              </a:r>
              <a:endParaRPr lang="ko-KR" altLang="en-US" sz="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0" name="직사각형 279">
              <a:extLst>
                <a:ext uri="{FF2B5EF4-FFF2-40B4-BE49-F238E27FC236}">
                  <a16:creationId xmlns:a16="http://schemas.microsoft.com/office/drawing/2014/main" id="{7E2CEFD5-A5C9-44DB-8660-A2D01C256F29}"/>
                </a:ext>
              </a:extLst>
            </p:cNvPr>
            <p:cNvSpPr/>
            <p:nvPr/>
          </p:nvSpPr>
          <p:spPr>
            <a:xfrm>
              <a:off x="6549749" y="3128620"/>
              <a:ext cx="466318" cy="399955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>
                  <a:solidFill>
                    <a:schemeClr val="tx1"/>
                  </a:solidFill>
                  <a:latin typeface="Consolas" panose="020B0609020204030204" pitchFamily="49" charset="0"/>
                </a:rPr>
                <a:t>10</a:t>
              </a:r>
              <a:endParaRPr lang="ko-KR" altLang="en-US" sz="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1" name="직사각형 280">
              <a:extLst>
                <a:ext uri="{FF2B5EF4-FFF2-40B4-BE49-F238E27FC236}">
                  <a16:creationId xmlns:a16="http://schemas.microsoft.com/office/drawing/2014/main" id="{FC5F269B-1117-431C-8B1A-8719EEC29DD6}"/>
                </a:ext>
              </a:extLst>
            </p:cNvPr>
            <p:cNvSpPr/>
            <p:nvPr/>
          </p:nvSpPr>
          <p:spPr>
            <a:xfrm>
              <a:off x="7016067" y="3128620"/>
              <a:ext cx="466318" cy="39995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>
                  <a:solidFill>
                    <a:schemeClr val="tx1"/>
                  </a:solidFill>
                  <a:latin typeface="Consolas" panose="020B0609020204030204" pitchFamily="49" charset="0"/>
                </a:rPr>
                <a:t>11</a:t>
              </a:r>
              <a:endParaRPr lang="ko-KR" altLang="en-US" sz="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2" name="직사각형 281">
              <a:extLst>
                <a:ext uri="{FF2B5EF4-FFF2-40B4-BE49-F238E27FC236}">
                  <a16:creationId xmlns:a16="http://schemas.microsoft.com/office/drawing/2014/main" id="{09EDFF0F-8489-402F-B536-A22D435631DE}"/>
                </a:ext>
              </a:extLst>
            </p:cNvPr>
            <p:cNvSpPr/>
            <p:nvPr/>
          </p:nvSpPr>
          <p:spPr>
            <a:xfrm>
              <a:off x="7566698" y="3128620"/>
              <a:ext cx="466318" cy="399955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>
                  <a:solidFill>
                    <a:schemeClr val="tx1"/>
                  </a:solidFill>
                  <a:latin typeface="Consolas" panose="020B0609020204030204" pitchFamily="49" charset="0"/>
                </a:rPr>
                <a:t>12</a:t>
              </a:r>
              <a:endParaRPr lang="ko-KR" altLang="en-US" sz="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3" name="직사각형 282">
              <a:extLst>
                <a:ext uri="{FF2B5EF4-FFF2-40B4-BE49-F238E27FC236}">
                  <a16:creationId xmlns:a16="http://schemas.microsoft.com/office/drawing/2014/main" id="{66CABBB7-91EE-4CAE-B4C1-9BB9D887D3BF}"/>
                </a:ext>
              </a:extLst>
            </p:cNvPr>
            <p:cNvSpPr/>
            <p:nvPr/>
          </p:nvSpPr>
          <p:spPr>
            <a:xfrm>
              <a:off x="8033015" y="3128620"/>
              <a:ext cx="466318" cy="399955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>
                  <a:solidFill>
                    <a:schemeClr val="tx1"/>
                  </a:solidFill>
                  <a:latin typeface="Consolas" panose="020B0609020204030204" pitchFamily="49" charset="0"/>
                </a:rPr>
                <a:t>13</a:t>
              </a:r>
              <a:endParaRPr lang="ko-KR" altLang="en-US" sz="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4" name="직사각형 283">
              <a:extLst>
                <a:ext uri="{FF2B5EF4-FFF2-40B4-BE49-F238E27FC236}">
                  <a16:creationId xmlns:a16="http://schemas.microsoft.com/office/drawing/2014/main" id="{AE95BE07-502C-4461-95BC-A13B71EDB6AF}"/>
                </a:ext>
              </a:extLst>
            </p:cNvPr>
            <p:cNvSpPr/>
            <p:nvPr/>
          </p:nvSpPr>
          <p:spPr>
            <a:xfrm>
              <a:off x="8499333" y="3128620"/>
              <a:ext cx="466318" cy="39995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>
                  <a:solidFill>
                    <a:schemeClr val="tx1"/>
                  </a:solidFill>
                  <a:latin typeface="Consolas" panose="020B0609020204030204" pitchFamily="49" charset="0"/>
                </a:rPr>
                <a:t>14</a:t>
              </a:r>
              <a:endParaRPr lang="ko-KR" altLang="en-US" sz="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5" name="직사각형 284">
              <a:extLst>
                <a:ext uri="{FF2B5EF4-FFF2-40B4-BE49-F238E27FC236}">
                  <a16:creationId xmlns:a16="http://schemas.microsoft.com/office/drawing/2014/main" id="{1088E40A-A40C-45AC-B4E7-E07D1D008078}"/>
                </a:ext>
              </a:extLst>
            </p:cNvPr>
            <p:cNvSpPr/>
            <p:nvPr/>
          </p:nvSpPr>
          <p:spPr>
            <a:xfrm>
              <a:off x="9042018" y="3128620"/>
              <a:ext cx="466318" cy="39995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>
                  <a:solidFill>
                    <a:schemeClr val="tx1"/>
                  </a:solidFill>
                  <a:latin typeface="Consolas" panose="020B0609020204030204" pitchFamily="49" charset="0"/>
                </a:rPr>
                <a:t>15</a:t>
              </a:r>
              <a:endParaRPr lang="ko-KR" altLang="en-US" sz="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6" name="직사각형 285">
              <a:extLst>
                <a:ext uri="{FF2B5EF4-FFF2-40B4-BE49-F238E27FC236}">
                  <a16:creationId xmlns:a16="http://schemas.microsoft.com/office/drawing/2014/main" id="{B5D80A02-C843-44CD-BA66-08EB2522C855}"/>
                </a:ext>
              </a:extLst>
            </p:cNvPr>
            <p:cNvSpPr/>
            <p:nvPr/>
          </p:nvSpPr>
          <p:spPr>
            <a:xfrm>
              <a:off x="9508336" y="3128620"/>
              <a:ext cx="466318" cy="39995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>
                  <a:solidFill>
                    <a:schemeClr val="tx1"/>
                  </a:solidFill>
                  <a:latin typeface="Consolas" panose="020B0609020204030204" pitchFamily="49" charset="0"/>
                </a:rPr>
                <a:t>16</a:t>
              </a:r>
              <a:endParaRPr lang="ko-KR" altLang="en-US" sz="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7" name="직사각형 286">
              <a:extLst>
                <a:ext uri="{FF2B5EF4-FFF2-40B4-BE49-F238E27FC236}">
                  <a16:creationId xmlns:a16="http://schemas.microsoft.com/office/drawing/2014/main" id="{C90D12D0-4F0B-48B6-BF82-E4D4D345C7C5}"/>
                </a:ext>
              </a:extLst>
            </p:cNvPr>
            <p:cNvSpPr/>
            <p:nvPr/>
          </p:nvSpPr>
          <p:spPr>
            <a:xfrm>
              <a:off x="9974653" y="3128620"/>
              <a:ext cx="466318" cy="39995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>
                  <a:solidFill>
                    <a:schemeClr val="tx1"/>
                  </a:solidFill>
                  <a:latin typeface="Consolas" panose="020B0609020204030204" pitchFamily="49" charset="0"/>
                </a:rPr>
                <a:t>17</a:t>
              </a:r>
              <a:endParaRPr lang="ko-KR" altLang="en-US" sz="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057F7D90-2D2E-4902-875D-819B33892E2F}"/>
                </a:ext>
              </a:extLst>
            </p:cNvPr>
            <p:cNvSpPr/>
            <p:nvPr/>
          </p:nvSpPr>
          <p:spPr>
            <a:xfrm>
              <a:off x="1359427" y="3643869"/>
              <a:ext cx="9242984" cy="65796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06A91B0E-82C6-4111-BB1E-7C9558AD515E}"/>
                </a:ext>
              </a:extLst>
            </p:cNvPr>
            <p:cNvSpPr/>
            <p:nvPr/>
          </p:nvSpPr>
          <p:spPr>
            <a:xfrm>
              <a:off x="1406174" y="3698110"/>
              <a:ext cx="4538223" cy="56215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D0276481-6D35-482B-A6AC-2853C4ECF351}"/>
                </a:ext>
              </a:extLst>
            </p:cNvPr>
            <p:cNvSpPr/>
            <p:nvPr/>
          </p:nvSpPr>
          <p:spPr>
            <a:xfrm>
              <a:off x="1450895" y="3739456"/>
              <a:ext cx="1481029" cy="48173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84F32EC7-C2A5-4490-A58E-2A61CCAAE753}"/>
                </a:ext>
              </a:extLst>
            </p:cNvPr>
            <p:cNvSpPr/>
            <p:nvPr/>
          </p:nvSpPr>
          <p:spPr>
            <a:xfrm>
              <a:off x="2931923" y="3739456"/>
              <a:ext cx="1481029" cy="48173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468897A6-B5A9-4708-A149-05C582E1F8D6}"/>
                </a:ext>
              </a:extLst>
            </p:cNvPr>
            <p:cNvSpPr/>
            <p:nvPr/>
          </p:nvSpPr>
          <p:spPr>
            <a:xfrm>
              <a:off x="4412953" y="3739456"/>
              <a:ext cx="1481029" cy="48173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3B4E0E37-764B-4DE3-BD9B-F123C9250A00}"/>
                </a:ext>
              </a:extLst>
            </p:cNvPr>
            <p:cNvSpPr/>
            <p:nvPr/>
          </p:nvSpPr>
          <p:spPr>
            <a:xfrm>
              <a:off x="1495404" y="3779192"/>
              <a:ext cx="466318" cy="399955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>
                  <a:solidFill>
                    <a:schemeClr val="tx1"/>
                  </a:solidFill>
                  <a:latin typeface="Consolas" panose="020B0609020204030204" pitchFamily="49" charset="0"/>
                </a:rPr>
                <a:t>18</a:t>
              </a:r>
              <a:endParaRPr lang="ko-KR" altLang="en-US" sz="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1D8EC845-5536-49D8-9535-D8DA5F462957}"/>
                </a:ext>
              </a:extLst>
            </p:cNvPr>
            <p:cNvSpPr/>
            <p:nvPr/>
          </p:nvSpPr>
          <p:spPr>
            <a:xfrm>
              <a:off x="1961721" y="3779192"/>
              <a:ext cx="466318" cy="399955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>
                  <a:solidFill>
                    <a:schemeClr val="tx1"/>
                  </a:solidFill>
                  <a:latin typeface="Consolas" panose="020B0609020204030204" pitchFamily="49" charset="0"/>
                </a:rPr>
                <a:t>19</a:t>
              </a:r>
              <a:endParaRPr lang="ko-KR" altLang="en-US" sz="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12446266-0154-43F7-87DB-6F900B1AE818}"/>
                </a:ext>
              </a:extLst>
            </p:cNvPr>
            <p:cNvSpPr/>
            <p:nvPr/>
          </p:nvSpPr>
          <p:spPr>
            <a:xfrm>
              <a:off x="2428039" y="3779192"/>
              <a:ext cx="466318" cy="39995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>
                  <a:solidFill>
                    <a:schemeClr val="tx1"/>
                  </a:solidFill>
                  <a:latin typeface="Consolas" panose="020B0609020204030204" pitchFamily="49" charset="0"/>
                </a:rPr>
                <a:t>20</a:t>
              </a:r>
              <a:endParaRPr lang="ko-KR" altLang="en-US" sz="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ABAA1D1F-CF8B-4E8F-884F-57CEA670ED94}"/>
                </a:ext>
              </a:extLst>
            </p:cNvPr>
            <p:cNvSpPr/>
            <p:nvPr/>
          </p:nvSpPr>
          <p:spPr>
            <a:xfrm>
              <a:off x="2978670" y="3779192"/>
              <a:ext cx="466318" cy="399955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>
                  <a:solidFill>
                    <a:schemeClr val="tx1"/>
                  </a:solidFill>
                  <a:latin typeface="Consolas" panose="020B0609020204030204" pitchFamily="49" charset="0"/>
                </a:rPr>
                <a:t>21</a:t>
              </a:r>
              <a:endParaRPr lang="ko-KR" altLang="en-US" sz="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ECD5A50E-67C9-4933-B4C5-9FC5F159AF7B}"/>
                </a:ext>
              </a:extLst>
            </p:cNvPr>
            <p:cNvSpPr/>
            <p:nvPr/>
          </p:nvSpPr>
          <p:spPr>
            <a:xfrm>
              <a:off x="3444987" y="3779192"/>
              <a:ext cx="466318" cy="399955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>
                  <a:solidFill>
                    <a:schemeClr val="tx1"/>
                  </a:solidFill>
                  <a:latin typeface="Consolas" panose="020B0609020204030204" pitchFamily="49" charset="0"/>
                </a:rPr>
                <a:t>22</a:t>
              </a:r>
              <a:endParaRPr lang="ko-KR" altLang="en-US" sz="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ABDAA3CA-2870-411A-9CFC-280F32C6A92B}"/>
                </a:ext>
              </a:extLst>
            </p:cNvPr>
            <p:cNvSpPr/>
            <p:nvPr/>
          </p:nvSpPr>
          <p:spPr>
            <a:xfrm>
              <a:off x="3911305" y="3779192"/>
              <a:ext cx="466318" cy="39995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>
                  <a:solidFill>
                    <a:schemeClr val="tx1"/>
                  </a:solidFill>
                  <a:latin typeface="Consolas" panose="020B0609020204030204" pitchFamily="49" charset="0"/>
                </a:rPr>
                <a:t>23</a:t>
              </a:r>
              <a:endParaRPr lang="ko-KR" altLang="en-US" sz="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654CC598-8DEC-440B-A258-252B8B522811}"/>
                </a:ext>
              </a:extLst>
            </p:cNvPr>
            <p:cNvSpPr/>
            <p:nvPr/>
          </p:nvSpPr>
          <p:spPr>
            <a:xfrm>
              <a:off x="4453990" y="3779192"/>
              <a:ext cx="466318" cy="39995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>
                  <a:solidFill>
                    <a:schemeClr val="tx1"/>
                  </a:solidFill>
                  <a:latin typeface="Consolas" panose="020B0609020204030204" pitchFamily="49" charset="0"/>
                </a:rPr>
                <a:t>24</a:t>
              </a:r>
              <a:endParaRPr lang="ko-KR" altLang="en-US" sz="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7243B8FD-584C-4399-BBF4-0E1770D5DD07}"/>
                </a:ext>
              </a:extLst>
            </p:cNvPr>
            <p:cNvSpPr/>
            <p:nvPr/>
          </p:nvSpPr>
          <p:spPr>
            <a:xfrm>
              <a:off x="4920308" y="3779192"/>
              <a:ext cx="466318" cy="39995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>
                  <a:solidFill>
                    <a:schemeClr val="tx1"/>
                  </a:solidFill>
                  <a:latin typeface="Consolas" panose="020B0609020204030204" pitchFamily="49" charset="0"/>
                </a:rPr>
                <a:t>25</a:t>
              </a:r>
              <a:endParaRPr lang="ko-KR" altLang="en-US" sz="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7AB70529-A2DB-405E-A8A7-8CD676B2E767}"/>
                </a:ext>
              </a:extLst>
            </p:cNvPr>
            <p:cNvSpPr/>
            <p:nvPr/>
          </p:nvSpPr>
          <p:spPr>
            <a:xfrm>
              <a:off x="5386625" y="3779192"/>
              <a:ext cx="466318" cy="39995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>
                  <a:solidFill>
                    <a:schemeClr val="tx1"/>
                  </a:solidFill>
                  <a:latin typeface="Consolas" panose="020B0609020204030204" pitchFamily="49" charset="0"/>
                </a:rPr>
                <a:t>26</a:t>
              </a:r>
              <a:endParaRPr lang="ko-KR" altLang="en-US" sz="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41F58E85-E1B7-488C-9B88-1C4F0687591B}"/>
                </a:ext>
              </a:extLst>
            </p:cNvPr>
            <p:cNvSpPr/>
            <p:nvPr/>
          </p:nvSpPr>
          <p:spPr>
            <a:xfrm>
              <a:off x="5994202" y="3698110"/>
              <a:ext cx="4538223" cy="56215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26426B82-3A9B-4527-A056-24F0029F87B1}"/>
                </a:ext>
              </a:extLst>
            </p:cNvPr>
            <p:cNvSpPr/>
            <p:nvPr/>
          </p:nvSpPr>
          <p:spPr>
            <a:xfrm>
              <a:off x="6038923" y="3739456"/>
              <a:ext cx="1481029" cy="48173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5435D35D-E35C-45CD-AB94-D00CF0C5B05E}"/>
                </a:ext>
              </a:extLst>
            </p:cNvPr>
            <p:cNvSpPr/>
            <p:nvPr/>
          </p:nvSpPr>
          <p:spPr>
            <a:xfrm>
              <a:off x="7519951" y="3739456"/>
              <a:ext cx="1481029" cy="48173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E259D529-3C5E-49F3-8B56-F37EEA5FD825}"/>
                </a:ext>
              </a:extLst>
            </p:cNvPr>
            <p:cNvSpPr/>
            <p:nvPr/>
          </p:nvSpPr>
          <p:spPr>
            <a:xfrm>
              <a:off x="9000981" y="3739456"/>
              <a:ext cx="1481029" cy="48173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53CCF013-B98B-448A-BB56-FFA9E080D4E4}"/>
                </a:ext>
              </a:extLst>
            </p:cNvPr>
            <p:cNvSpPr/>
            <p:nvPr/>
          </p:nvSpPr>
          <p:spPr>
            <a:xfrm>
              <a:off x="6083432" y="3779192"/>
              <a:ext cx="466318" cy="399955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>
                  <a:solidFill>
                    <a:schemeClr val="tx1"/>
                  </a:solidFill>
                  <a:latin typeface="Consolas" panose="020B0609020204030204" pitchFamily="49" charset="0"/>
                </a:rPr>
                <a:t>27</a:t>
              </a:r>
              <a:endParaRPr lang="ko-KR" altLang="en-US" sz="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A46ADE6E-5C00-42C7-B215-1FB353603327}"/>
                </a:ext>
              </a:extLst>
            </p:cNvPr>
            <p:cNvSpPr/>
            <p:nvPr/>
          </p:nvSpPr>
          <p:spPr>
            <a:xfrm>
              <a:off x="6549749" y="3779192"/>
              <a:ext cx="466318" cy="399955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>
                  <a:solidFill>
                    <a:schemeClr val="tx1"/>
                  </a:solidFill>
                  <a:latin typeface="Consolas" panose="020B0609020204030204" pitchFamily="49" charset="0"/>
                </a:rPr>
                <a:t>28</a:t>
              </a:r>
              <a:endParaRPr lang="ko-KR" altLang="en-US" sz="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8C780CB3-9A0E-4724-9293-A887715E8B1E}"/>
                </a:ext>
              </a:extLst>
            </p:cNvPr>
            <p:cNvSpPr/>
            <p:nvPr/>
          </p:nvSpPr>
          <p:spPr>
            <a:xfrm>
              <a:off x="7016067" y="3779192"/>
              <a:ext cx="466318" cy="39995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>
                  <a:solidFill>
                    <a:schemeClr val="tx1"/>
                  </a:solidFill>
                  <a:latin typeface="Consolas" panose="020B0609020204030204" pitchFamily="49" charset="0"/>
                </a:rPr>
                <a:t>29</a:t>
              </a:r>
              <a:endParaRPr lang="ko-KR" altLang="en-US" sz="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8" name="직사각형 237">
              <a:extLst>
                <a:ext uri="{FF2B5EF4-FFF2-40B4-BE49-F238E27FC236}">
                  <a16:creationId xmlns:a16="http://schemas.microsoft.com/office/drawing/2014/main" id="{984D3695-57DF-4417-B5DB-E444BB298526}"/>
                </a:ext>
              </a:extLst>
            </p:cNvPr>
            <p:cNvSpPr/>
            <p:nvPr/>
          </p:nvSpPr>
          <p:spPr>
            <a:xfrm>
              <a:off x="7566698" y="3779192"/>
              <a:ext cx="466318" cy="399955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>
                  <a:solidFill>
                    <a:schemeClr val="tx1"/>
                  </a:solidFill>
                  <a:latin typeface="Consolas" panose="020B0609020204030204" pitchFamily="49" charset="0"/>
                </a:rPr>
                <a:t>30</a:t>
              </a:r>
              <a:endParaRPr lang="ko-KR" altLang="en-US" sz="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9" name="직사각형 238">
              <a:extLst>
                <a:ext uri="{FF2B5EF4-FFF2-40B4-BE49-F238E27FC236}">
                  <a16:creationId xmlns:a16="http://schemas.microsoft.com/office/drawing/2014/main" id="{563AB508-4A07-457B-A2F2-E22552DE8528}"/>
                </a:ext>
              </a:extLst>
            </p:cNvPr>
            <p:cNvSpPr/>
            <p:nvPr/>
          </p:nvSpPr>
          <p:spPr>
            <a:xfrm>
              <a:off x="8033015" y="3779192"/>
              <a:ext cx="466318" cy="399955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>
                  <a:solidFill>
                    <a:schemeClr val="tx1"/>
                  </a:solidFill>
                  <a:latin typeface="Consolas" panose="020B0609020204030204" pitchFamily="49" charset="0"/>
                </a:rPr>
                <a:t>31</a:t>
              </a:r>
              <a:endParaRPr lang="ko-KR" altLang="en-US" sz="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8738D324-1857-4BEE-9448-F62C4B1671C7}"/>
                </a:ext>
              </a:extLst>
            </p:cNvPr>
            <p:cNvSpPr/>
            <p:nvPr/>
          </p:nvSpPr>
          <p:spPr>
            <a:xfrm>
              <a:off x="8499333" y="3779192"/>
              <a:ext cx="466318" cy="39995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>
                  <a:solidFill>
                    <a:schemeClr val="tx1"/>
                  </a:solidFill>
                  <a:latin typeface="Consolas" panose="020B0609020204030204" pitchFamily="49" charset="0"/>
                </a:rPr>
                <a:t>32</a:t>
              </a:r>
              <a:endParaRPr lang="ko-KR" altLang="en-US" sz="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BD7BB4E5-5F2B-4B6C-A56D-14B1E9DA4E80}"/>
                </a:ext>
              </a:extLst>
            </p:cNvPr>
            <p:cNvSpPr/>
            <p:nvPr/>
          </p:nvSpPr>
          <p:spPr>
            <a:xfrm>
              <a:off x="9042018" y="3779192"/>
              <a:ext cx="466318" cy="39995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>
                  <a:solidFill>
                    <a:schemeClr val="tx1"/>
                  </a:solidFill>
                  <a:latin typeface="Consolas" panose="020B0609020204030204" pitchFamily="49" charset="0"/>
                </a:rPr>
                <a:t>33</a:t>
              </a:r>
              <a:endParaRPr lang="ko-KR" altLang="en-US" sz="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07C29921-D06F-4C95-9BF8-5171F20FF834}"/>
                </a:ext>
              </a:extLst>
            </p:cNvPr>
            <p:cNvSpPr/>
            <p:nvPr/>
          </p:nvSpPr>
          <p:spPr>
            <a:xfrm>
              <a:off x="9508336" y="3779192"/>
              <a:ext cx="466318" cy="39995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>
                  <a:solidFill>
                    <a:schemeClr val="tx1"/>
                  </a:solidFill>
                  <a:latin typeface="Consolas" panose="020B0609020204030204" pitchFamily="49" charset="0"/>
                </a:rPr>
                <a:t>34</a:t>
              </a:r>
              <a:endParaRPr lang="ko-KR" altLang="en-US" sz="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D3729E33-4E08-4286-9E78-9674A812BB68}"/>
                </a:ext>
              </a:extLst>
            </p:cNvPr>
            <p:cNvSpPr/>
            <p:nvPr/>
          </p:nvSpPr>
          <p:spPr>
            <a:xfrm>
              <a:off x="9974653" y="3779192"/>
              <a:ext cx="466318" cy="39995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>
                  <a:solidFill>
                    <a:schemeClr val="tx1"/>
                  </a:solidFill>
                  <a:latin typeface="Consolas" panose="020B0609020204030204" pitchFamily="49" charset="0"/>
                </a:rPr>
                <a:t>35</a:t>
              </a:r>
              <a:endParaRPr lang="ko-KR" altLang="en-US" sz="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65" name="Rectangle 10">
            <a:extLst>
              <a:ext uri="{FF2B5EF4-FFF2-40B4-BE49-F238E27FC236}">
                <a16:creationId xmlns:a16="http://schemas.microsoft.com/office/drawing/2014/main" id="{A75050E0-EA6D-4555-8207-328580AB9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5943198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합성곱 구현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- -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이미지가 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2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개 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,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채널이 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2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개인 경우 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79842640-A9CE-46EC-B108-66327A35AF7D}"/>
              </a:ext>
            </a:extLst>
          </p:cNvPr>
          <p:cNvSpPr txBox="1"/>
          <p:nvPr/>
        </p:nvSpPr>
        <p:spPr>
          <a:xfrm>
            <a:off x="1948136" y="867019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,3,3)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BF37E332-026C-46E7-B932-4ED296B55D1B}"/>
              </a:ext>
            </a:extLst>
          </p:cNvPr>
          <p:cNvSpPr/>
          <p:nvPr/>
        </p:nvSpPr>
        <p:spPr>
          <a:xfrm>
            <a:off x="8577963" y="117136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54A2D455-B3AA-4548-A7E7-1BD547F752A4}"/>
              </a:ext>
            </a:extLst>
          </p:cNvPr>
          <p:cNvSpPr/>
          <p:nvPr/>
        </p:nvSpPr>
        <p:spPr>
          <a:xfrm>
            <a:off x="8925204" y="117136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9F89C8C1-33AD-4943-B20B-B8212E462444}"/>
              </a:ext>
            </a:extLst>
          </p:cNvPr>
          <p:cNvSpPr/>
          <p:nvPr/>
        </p:nvSpPr>
        <p:spPr>
          <a:xfrm>
            <a:off x="8577963" y="151860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0" name="직사각형 269">
            <a:extLst>
              <a:ext uri="{FF2B5EF4-FFF2-40B4-BE49-F238E27FC236}">
                <a16:creationId xmlns:a16="http://schemas.microsoft.com/office/drawing/2014/main" id="{79C2611A-E5CA-4260-AC57-87A5AD08DE3A}"/>
              </a:ext>
            </a:extLst>
          </p:cNvPr>
          <p:cNvSpPr/>
          <p:nvPr/>
        </p:nvSpPr>
        <p:spPr>
          <a:xfrm>
            <a:off x="8925204" y="151860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838EA71C-D026-49CE-9C11-EBB5D635EEF3}"/>
              </a:ext>
            </a:extLst>
          </p:cNvPr>
          <p:cNvSpPr txBox="1"/>
          <p:nvPr/>
        </p:nvSpPr>
        <p:spPr>
          <a:xfrm>
            <a:off x="6145065" y="794198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3399FF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,2,2)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703A7A1E-2613-400C-85F3-2B411688BBB8}"/>
              </a:ext>
            </a:extLst>
          </p:cNvPr>
          <p:cNvSpPr txBox="1"/>
          <p:nvPr/>
        </p:nvSpPr>
        <p:spPr>
          <a:xfrm>
            <a:off x="8401671" y="804715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3399FF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,2,2)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34475C9A-909C-4B6D-BD73-52B25418A7B4}"/>
              </a:ext>
            </a:extLst>
          </p:cNvPr>
          <p:cNvSpPr/>
          <p:nvPr/>
        </p:nvSpPr>
        <p:spPr>
          <a:xfrm>
            <a:off x="122962" y="1205969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21FE1A3E-B1CB-4364-8E4F-C11FEB4742A4}"/>
              </a:ext>
            </a:extLst>
          </p:cNvPr>
          <p:cNvSpPr/>
          <p:nvPr/>
        </p:nvSpPr>
        <p:spPr>
          <a:xfrm>
            <a:off x="470203" y="1205969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2" name="직사각형 291">
            <a:extLst>
              <a:ext uri="{FF2B5EF4-FFF2-40B4-BE49-F238E27FC236}">
                <a16:creationId xmlns:a16="http://schemas.microsoft.com/office/drawing/2014/main" id="{03CCDB57-2296-447A-A36B-FB284C7F6E60}"/>
              </a:ext>
            </a:extLst>
          </p:cNvPr>
          <p:cNvSpPr/>
          <p:nvPr/>
        </p:nvSpPr>
        <p:spPr>
          <a:xfrm>
            <a:off x="817444" y="1205969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9D213858-2C8A-435F-A401-AD3C658D2421}"/>
              </a:ext>
            </a:extLst>
          </p:cNvPr>
          <p:cNvSpPr/>
          <p:nvPr/>
        </p:nvSpPr>
        <p:spPr>
          <a:xfrm>
            <a:off x="122962" y="1553210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4" name="직사각형 293">
            <a:extLst>
              <a:ext uri="{FF2B5EF4-FFF2-40B4-BE49-F238E27FC236}">
                <a16:creationId xmlns:a16="http://schemas.microsoft.com/office/drawing/2014/main" id="{0404143F-204E-4808-9226-058A35B2E8EC}"/>
              </a:ext>
            </a:extLst>
          </p:cNvPr>
          <p:cNvSpPr/>
          <p:nvPr/>
        </p:nvSpPr>
        <p:spPr>
          <a:xfrm>
            <a:off x="470203" y="1553210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5" name="직사각형 294">
            <a:extLst>
              <a:ext uri="{FF2B5EF4-FFF2-40B4-BE49-F238E27FC236}">
                <a16:creationId xmlns:a16="http://schemas.microsoft.com/office/drawing/2014/main" id="{B6B8C540-F5E8-497D-947E-B683C228F32F}"/>
              </a:ext>
            </a:extLst>
          </p:cNvPr>
          <p:cNvSpPr/>
          <p:nvPr/>
        </p:nvSpPr>
        <p:spPr>
          <a:xfrm>
            <a:off x="817444" y="1553210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6" name="직사각형 295">
            <a:extLst>
              <a:ext uri="{FF2B5EF4-FFF2-40B4-BE49-F238E27FC236}">
                <a16:creationId xmlns:a16="http://schemas.microsoft.com/office/drawing/2014/main" id="{0F50396E-AB20-4E7D-BB4E-58074B6B828C}"/>
              </a:ext>
            </a:extLst>
          </p:cNvPr>
          <p:cNvSpPr/>
          <p:nvPr/>
        </p:nvSpPr>
        <p:spPr>
          <a:xfrm>
            <a:off x="122962" y="1900451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7" name="직사각형 296">
            <a:extLst>
              <a:ext uri="{FF2B5EF4-FFF2-40B4-BE49-F238E27FC236}">
                <a16:creationId xmlns:a16="http://schemas.microsoft.com/office/drawing/2014/main" id="{77BC5F82-4CC5-4E12-886C-C35581EFC4BE}"/>
              </a:ext>
            </a:extLst>
          </p:cNvPr>
          <p:cNvSpPr/>
          <p:nvPr/>
        </p:nvSpPr>
        <p:spPr>
          <a:xfrm>
            <a:off x="470203" y="1900451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8" name="직사각형 297">
            <a:extLst>
              <a:ext uri="{FF2B5EF4-FFF2-40B4-BE49-F238E27FC236}">
                <a16:creationId xmlns:a16="http://schemas.microsoft.com/office/drawing/2014/main" id="{15164362-6595-4C7B-9242-03F2E579B63C}"/>
              </a:ext>
            </a:extLst>
          </p:cNvPr>
          <p:cNvSpPr/>
          <p:nvPr/>
        </p:nvSpPr>
        <p:spPr>
          <a:xfrm>
            <a:off x="817444" y="1900451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99" name="그룹 298">
            <a:extLst>
              <a:ext uri="{FF2B5EF4-FFF2-40B4-BE49-F238E27FC236}">
                <a16:creationId xmlns:a16="http://schemas.microsoft.com/office/drawing/2014/main" id="{4506EB66-7813-44A1-97BB-0A043E758CC6}"/>
              </a:ext>
            </a:extLst>
          </p:cNvPr>
          <p:cNvGrpSpPr/>
          <p:nvPr/>
        </p:nvGrpSpPr>
        <p:grpSpPr>
          <a:xfrm>
            <a:off x="122962" y="1205969"/>
            <a:ext cx="694482" cy="694482"/>
            <a:chOff x="6898511" y="2734964"/>
            <a:chExt cx="694482" cy="694482"/>
          </a:xfrm>
        </p:grpSpPr>
        <p:sp>
          <p:nvSpPr>
            <p:cNvPr id="300" name="직사각형 299">
              <a:extLst>
                <a:ext uri="{FF2B5EF4-FFF2-40B4-BE49-F238E27FC236}">
                  <a16:creationId xmlns:a16="http://schemas.microsoft.com/office/drawing/2014/main" id="{378A36CC-3276-4036-A509-D6B0DA3B16CA}"/>
                </a:ext>
              </a:extLst>
            </p:cNvPr>
            <p:cNvSpPr/>
            <p:nvPr/>
          </p:nvSpPr>
          <p:spPr>
            <a:xfrm>
              <a:off x="6898511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1" name="직사각형 300">
              <a:extLst>
                <a:ext uri="{FF2B5EF4-FFF2-40B4-BE49-F238E27FC236}">
                  <a16:creationId xmlns:a16="http://schemas.microsoft.com/office/drawing/2014/main" id="{ED6F29D2-F1A3-425D-A7FE-9BD2F0A69FA8}"/>
                </a:ext>
              </a:extLst>
            </p:cNvPr>
            <p:cNvSpPr/>
            <p:nvPr/>
          </p:nvSpPr>
          <p:spPr>
            <a:xfrm>
              <a:off x="7245752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2" name="직사각형 301">
              <a:extLst>
                <a:ext uri="{FF2B5EF4-FFF2-40B4-BE49-F238E27FC236}">
                  <a16:creationId xmlns:a16="http://schemas.microsoft.com/office/drawing/2014/main" id="{2A4824DB-37DF-47E2-8090-136C53083AAE}"/>
                </a:ext>
              </a:extLst>
            </p:cNvPr>
            <p:cNvSpPr/>
            <p:nvPr/>
          </p:nvSpPr>
          <p:spPr>
            <a:xfrm>
              <a:off x="6898511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3" name="직사각형 302">
              <a:extLst>
                <a:ext uri="{FF2B5EF4-FFF2-40B4-BE49-F238E27FC236}">
                  <a16:creationId xmlns:a16="http://schemas.microsoft.com/office/drawing/2014/main" id="{359780A7-E9E6-4417-A41B-24A187FB4418}"/>
                </a:ext>
              </a:extLst>
            </p:cNvPr>
            <p:cNvSpPr/>
            <p:nvPr/>
          </p:nvSpPr>
          <p:spPr>
            <a:xfrm>
              <a:off x="7245752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04" name="직사각형 303">
            <a:extLst>
              <a:ext uri="{FF2B5EF4-FFF2-40B4-BE49-F238E27FC236}">
                <a16:creationId xmlns:a16="http://schemas.microsoft.com/office/drawing/2014/main" id="{9550ACE5-0EEA-4541-914E-223F60F71747}"/>
              </a:ext>
            </a:extLst>
          </p:cNvPr>
          <p:cNvSpPr/>
          <p:nvPr/>
        </p:nvSpPr>
        <p:spPr>
          <a:xfrm>
            <a:off x="1201775" y="120035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5" name="직사각형 304">
            <a:extLst>
              <a:ext uri="{FF2B5EF4-FFF2-40B4-BE49-F238E27FC236}">
                <a16:creationId xmlns:a16="http://schemas.microsoft.com/office/drawing/2014/main" id="{CA49708B-67A3-4DD7-BAA1-A5E2F89F7FB0}"/>
              </a:ext>
            </a:extLst>
          </p:cNvPr>
          <p:cNvSpPr/>
          <p:nvPr/>
        </p:nvSpPr>
        <p:spPr>
          <a:xfrm>
            <a:off x="1549016" y="120035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6" name="직사각형 305">
            <a:extLst>
              <a:ext uri="{FF2B5EF4-FFF2-40B4-BE49-F238E27FC236}">
                <a16:creationId xmlns:a16="http://schemas.microsoft.com/office/drawing/2014/main" id="{DE51D5AE-F4CE-490C-A0ED-0B0B22607B0F}"/>
              </a:ext>
            </a:extLst>
          </p:cNvPr>
          <p:cNvSpPr/>
          <p:nvPr/>
        </p:nvSpPr>
        <p:spPr>
          <a:xfrm>
            <a:off x="1896257" y="120035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7" name="직사각형 306">
            <a:extLst>
              <a:ext uri="{FF2B5EF4-FFF2-40B4-BE49-F238E27FC236}">
                <a16:creationId xmlns:a16="http://schemas.microsoft.com/office/drawing/2014/main" id="{2FA050A4-AC69-4D3B-8216-DD86461EAE58}"/>
              </a:ext>
            </a:extLst>
          </p:cNvPr>
          <p:cNvSpPr/>
          <p:nvPr/>
        </p:nvSpPr>
        <p:spPr>
          <a:xfrm>
            <a:off x="1201775" y="154759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8" name="직사각형 307">
            <a:extLst>
              <a:ext uri="{FF2B5EF4-FFF2-40B4-BE49-F238E27FC236}">
                <a16:creationId xmlns:a16="http://schemas.microsoft.com/office/drawing/2014/main" id="{E0F1FE66-F11D-4AF4-9F44-B0CD3BC783D8}"/>
              </a:ext>
            </a:extLst>
          </p:cNvPr>
          <p:cNvSpPr/>
          <p:nvPr/>
        </p:nvSpPr>
        <p:spPr>
          <a:xfrm>
            <a:off x="1549016" y="154759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9" name="직사각형 308">
            <a:extLst>
              <a:ext uri="{FF2B5EF4-FFF2-40B4-BE49-F238E27FC236}">
                <a16:creationId xmlns:a16="http://schemas.microsoft.com/office/drawing/2014/main" id="{7414E359-F2A8-448C-BDC8-121872FEF8DC}"/>
              </a:ext>
            </a:extLst>
          </p:cNvPr>
          <p:cNvSpPr/>
          <p:nvPr/>
        </p:nvSpPr>
        <p:spPr>
          <a:xfrm>
            <a:off x="1896257" y="154759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0" name="직사각형 309">
            <a:extLst>
              <a:ext uri="{FF2B5EF4-FFF2-40B4-BE49-F238E27FC236}">
                <a16:creationId xmlns:a16="http://schemas.microsoft.com/office/drawing/2014/main" id="{49A8A01F-BC72-4A1B-8811-8006D6E3B9B6}"/>
              </a:ext>
            </a:extLst>
          </p:cNvPr>
          <p:cNvSpPr/>
          <p:nvPr/>
        </p:nvSpPr>
        <p:spPr>
          <a:xfrm>
            <a:off x="1201775" y="189483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1" name="직사각형 310">
            <a:extLst>
              <a:ext uri="{FF2B5EF4-FFF2-40B4-BE49-F238E27FC236}">
                <a16:creationId xmlns:a16="http://schemas.microsoft.com/office/drawing/2014/main" id="{1957109E-C988-4F58-A530-298CD825D140}"/>
              </a:ext>
            </a:extLst>
          </p:cNvPr>
          <p:cNvSpPr/>
          <p:nvPr/>
        </p:nvSpPr>
        <p:spPr>
          <a:xfrm>
            <a:off x="1549016" y="189483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C46A3BBC-E2A7-4196-8545-5F464D484B90}"/>
              </a:ext>
            </a:extLst>
          </p:cNvPr>
          <p:cNvSpPr/>
          <p:nvPr/>
        </p:nvSpPr>
        <p:spPr>
          <a:xfrm>
            <a:off x="1896257" y="189483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17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313" name="그룹 312">
            <a:extLst>
              <a:ext uri="{FF2B5EF4-FFF2-40B4-BE49-F238E27FC236}">
                <a16:creationId xmlns:a16="http://schemas.microsoft.com/office/drawing/2014/main" id="{70ACACA7-CFFA-43DF-AF2F-16C47B8DF5EC}"/>
              </a:ext>
            </a:extLst>
          </p:cNvPr>
          <p:cNvGrpSpPr/>
          <p:nvPr/>
        </p:nvGrpSpPr>
        <p:grpSpPr>
          <a:xfrm>
            <a:off x="1201775" y="1200356"/>
            <a:ext cx="694482" cy="694482"/>
            <a:chOff x="6898511" y="2734964"/>
            <a:chExt cx="694482" cy="694482"/>
          </a:xfrm>
        </p:grpSpPr>
        <p:sp>
          <p:nvSpPr>
            <p:cNvPr id="314" name="직사각형 313">
              <a:extLst>
                <a:ext uri="{FF2B5EF4-FFF2-40B4-BE49-F238E27FC236}">
                  <a16:creationId xmlns:a16="http://schemas.microsoft.com/office/drawing/2014/main" id="{8E8368E6-921F-4D1C-A2E4-613CACD64526}"/>
                </a:ext>
              </a:extLst>
            </p:cNvPr>
            <p:cNvSpPr/>
            <p:nvPr/>
          </p:nvSpPr>
          <p:spPr>
            <a:xfrm>
              <a:off x="6898511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5" name="직사각형 314">
              <a:extLst>
                <a:ext uri="{FF2B5EF4-FFF2-40B4-BE49-F238E27FC236}">
                  <a16:creationId xmlns:a16="http://schemas.microsoft.com/office/drawing/2014/main" id="{C3775A74-2CD1-4EBF-9CBE-3321538EEC7D}"/>
                </a:ext>
              </a:extLst>
            </p:cNvPr>
            <p:cNvSpPr/>
            <p:nvPr/>
          </p:nvSpPr>
          <p:spPr>
            <a:xfrm>
              <a:off x="7245752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6" name="직사각형 315">
              <a:extLst>
                <a:ext uri="{FF2B5EF4-FFF2-40B4-BE49-F238E27FC236}">
                  <a16:creationId xmlns:a16="http://schemas.microsoft.com/office/drawing/2014/main" id="{67F9E863-AD2A-4B50-A8C4-5F861C99A284}"/>
                </a:ext>
              </a:extLst>
            </p:cNvPr>
            <p:cNvSpPr/>
            <p:nvPr/>
          </p:nvSpPr>
          <p:spPr>
            <a:xfrm>
              <a:off x="6898511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7" name="직사각형 316">
              <a:extLst>
                <a:ext uri="{FF2B5EF4-FFF2-40B4-BE49-F238E27FC236}">
                  <a16:creationId xmlns:a16="http://schemas.microsoft.com/office/drawing/2014/main" id="{D6F1B248-5474-4280-8F2C-1FB222DA93DF}"/>
                </a:ext>
              </a:extLst>
            </p:cNvPr>
            <p:cNvSpPr/>
            <p:nvPr/>
          </p:nvSpPr>
          <p:spPr>
            <a:xfrm>
              <a:off x="7245752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18" name="직사각형 317">
            <a:extLst>
              <a:ext uri="{FF2B5EF4-FFF2-40B4-BE49-F238E27FC236}">
                <a16:creationId xmlns:a16="http://schemas.microsoft.com/office/drawing/2014/main" id="{0962FE7D-DCC8-450A-B442-265310756BE0}"/>
              </a:ext>
            </a:extLst>
          </p:cNvPr>
          <p:cNvSpPr/>
          <p:nvPr/>
        </p:nvSpPr>
        <p:spPr>
          <a:xfrm>
            <a:off x="6214467" y="113755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9" name="직사각형 318">
            <a:extLst>
              <a:ext uri="{FF2B5EF4-FFF2-40B4-BE49-F238E27FC236}">
                <a16:creationId xmlns:a16="http://schemas.microsoft.com/office/drawing/2014/main" id="{28B83046-D018-43DE-B8F8-7C5DDFC5C3F5}"/>
              </a:ext>
            </a:extLst>
          </p:cNvPr>
          <p:cNvSpPr/>
          <p:nvPr/>
        </p:nvSpPr>
        <p:spPr>
          <a:xfrm>
            <a:off x="6561708" y="113755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0" name="직사각형 319">
            <a:extLst>
              <a:ext uri="{FF2B5EF4-FFF2-40B4-BE49-F238E27FC236}">
                <a16:creationId xmlns:a16="http://schemas.microsoft.com/office/drawing/2014/main" id="{5CB86AB1-6F0E-4E8D-8876-84778DC0A9E6}"/>
              </a:ext>
            </a:extLst>
          </p:cNvPr>
          <p:cNvSpPr/>
          <p:nvPr/>
        </p:nvSpPr>
        <p:spPr>
          <a:xfrm>
            <a:off x="6214467" y="148479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1" name="직사각형 320">
            <a:extLst>
              <a:ext uri="{FF2B5EF4-FFF2-40B4-BE49-F238E27FC236}">
                <a16:creationId xmlns:a16="http://schemas.microsoft.com/office/drawing/2014/main" id="{1BD0C966-C69F-4D4F-BE94-31A6DCBECC84}"/>
              </a:ext>
            </a:extLst>
          </p:cNvPr>
          <p:cNvSpPr/>
          <p:nvPr/>
        </p:nvSpPr>
        <p:spPr>
          <a:xfrm>
            <a:off x="6561708" y="148479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2" name="직사각형 321">
            <a:extLst>
              <a:ext uri="{FF2B5EF4-FFF2-40B4-BE49-F238E27FC236}">
                <a16:creationId xmlns:a16="http://schemas.microsoft.com/office/drawing/2014/main" id="{DDB85BC8-C85D-46A9-83F0-A03C5BCF980F}"/>
              </a:ext>
            </a:extLst>
          </p:cNvPr>
          <p:cNvSpPr/>
          <p:nvPr/>
        </p:nvSpPr>
        <p:spPr>
          <a:xfrm>
            <a:off x="6960828" y="1136610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3" name="직사각형 322">
            <a:extLst>
              <a:ext uri="{FF2B5EF4-FFF2-40B4-BE49-F238E27FC236}">
                <a16:creationId xmlns:a16="http://schemas.microsoft.com/office/drawing/2014/main" id="{24FA598D-D0B7-451C-8139-D4CE4A795284}"/>
              </a:ext>
            </a:extLst>
          </p:cNvPr>
          <p:cNvSpPr/>
          <p:nvPr/>
        </p:nvSpPr>
        <p:spPr>
          <a:xfrm>
            <a:off x="7308069" y="1136610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4" name="직사각형 323">
            <a:extLst>
              <a:ext uri="{FF2B5EF4-FFF2-40B4-BE49-F238E27FC236}">
                <a16:creationId xmlns:a16="http://schemas.microsoft.com/office/drawing/2014/main" id="{07E9F6DF-FBD2-40BA-931C-FF28B275392F}"/>
              </a:ext>
            </a:extLst>
          </p:cNvPr>
          <p:cNvSpPr/>
          <p:nvPr/>
        </p:nvSpPr>
        <p:spPr>
          <a:xfrm>
            <a:off x="6960828" y="1483851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5" name="직사각형 324">
            <a:extLst>
              <a:ext uri="{FF2B5EF4-FFF2-40B4-BE49-F238E27FC236}">
                <a16:creationId xmlns:a16="http://schemas.microsoft.com/office/drawing/2014/main" id="{79DBA1C0-CD77-4141-8D37-F03B1D6AC188}"/>
              </a:ext>
            </a:extLst>
          </p:cNvPr>
          <p:cNvSpPr/>
          <p:nvPr/>
        </p:nvSpPr>
        <p:spPr>
          <a:xfrm>
            <a:off x="7308069" y="1483851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6" name="직사각형 325">
            <a:extLst>
              <a:ext uri="{FF2B5EF4-FFF2-40B4-BE49-F238E27FC236}">
                <a16:creationId xmlns:a16="http://schemas.microsoft.com/office/drawing/2014/main" id="{CEBFD5B7-C708-48CF-81A4-447294930B6F}"/>
              </a:ext>
            </a:extLst>
          </p:cNvPr>
          <p:cNvSpPr/>
          <p:nvPr/>
        </p:nvSpPr>
        <p:spPr>
          <a:xfrm>
            <a:off x="9347975" y="1166150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7" name="직사각형 326">
            <a:extLst>
              <a:ext uri="{FF2B5EF4-FFF2-40B4-BE49-F238E27FC236}">
                <a16:creationId xmlns:a16="http://schemas.microsoft.com/office/drawing/2014/main" id="{2DFA8CE5-BE02-44AF-A470-BEC327ED961B}"/>
              </a:ext>
            </a:extLst>
          </p:cNvPr>
          <p:cNvSpPr/>
          <p:nvPr/>
        </p:nvSpPr>
        <p:spPr>
          <a:xfrm>
            <a:off x="9695216" y="1166150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8" name="직사각형 327">
            <a:extLst>
              <a:ext uri="{FF2B5EF4-FFF2-40B4-BE49-F238E27FC236}">
                <a16:creationId xmlns:a16="http://schemas.microsoft.com/office/drawing/2014/main" id="{CB1B6AA2-E5FF-46CD-B2DE-4CA6456E4628}"/>
              </a:ext>
            </a:extLst>
          </p:cNvPr>
          <p:cNvSpPr/>
          <p:nvPr/>
        </p:nvSpPr>
        <p:spPr>
          <a:xfrm>
            <a:off x="9347975" y="1513391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9" name="직사각형 328">
            <a:extLst>
              <a:ext uri="{FF2B5EF4-FFF2-40B4-BE49-F238E27FC236}">
                <a16:creationId xmlns:a16="http://schemas.microsoft.com/office/drawing/2014/main" id="{4E3DE9B5-2E5E-499A-8F3C-34787200DBAC}"/>
              </a:ext>
            </a:extLst>
          </p:cNvPr>
          <p:cNvSpPr/>
          <p:nvPr/>
        </p:nvSpPr>
        <p:spPr>
          <a:xfrm>
            <a:off x="9695216" y="1513391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0" name="직사각형 329">
            <a:extLst>
              <a:ext uri="{FF2B5EF4-FFF2-40B4-BE49-F238E27FC236}">
                <a16:creationId xmlns:a16="http://schemas.microsoft.com/office/drawing/2014/main" id="{0F0E7A68-3069-419A-86F1-A58E2DCBCB92}"/>
              </a:ext>
            </a:extLst>
          </p:cNvPr>
          <p:cNvSpPr/>
          <p:nvPr/>
        </p:nvSpPr>
        <p:spPr>
          <a:xfrm>
            <a:off x="2771990" y="1214299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18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1" name="직사각형 330">
            <a:extLst>
              <a:ext uri="{FF2B5EF4-FFF2-40B4-BE49-F238E27FC236}">
                <a16:creationId xmlns:a16="http://schemas.microsoft.com/office/drawing/2014/main" id="{35A248DA-EDC7-4EA9-9883-4CC118BAE18C}"/>
              </a:ext>
            </a:extLst>
          </p:cNvPr>
          <p:cNvSpPr/>
          <p:nvPr/>
        </p:nvSpPr>
        <p:spPr>
          <a:xfrm>
            <a:off x="3119231" y="1214299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19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2" name="직사각형 331">
            <a:extLst>
              <a:ext uri="{FF2B5EF4-FFF2-40B4-BE49-F238E27FC236}">
                <a16:creationId xmlns:a16="http://schemas.microsoft.com/office/drawing/2014/main" id="{14B3AFD8-F540-4F82-AD62-60203A241E44}"/>
              </a:ext>
            </a:extLst>
          </p:cNvPr>
          <p:cNvSpPr/>
          <p:nvPr/>
        </p:nvSpPr>
        <p:spPr>
          <a:xfrm>
            <a:off x="3466472" y="1214299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3" name="직사각형 332">
            <a:extLst>
              <a:ext uri="{FF2B5EF4-FFF2-40B4-BE49-F238E27FC236}">
                <a16:creationId xmlns:a16="http://schemas.microsoft.com/office/drawing/2014/main" id="{57B2B2B7-0A71-437D-9C41-08561D4B804D}"/>
              </a:ext>
            </a:extLst>
          </p:cNvPr>
          <p:cNvSpPr/>
          <p:nvPr/>
        </p:nvSpPr>
        <p:spPr>
          <a:xfrm>
            <a:off x="2771990" y="1561540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4" name="직사각형 333">
            <a:extLst>
              <a:ext uri="{FF2B5EF4-FFF2-40B4-BE49-F238E27FC236}">
                <a16:creationId xmlns:a16="http://schemas.microsoft.com/office/drawing/2014/main" id="{89B5C6E0-C346-4C18-8DC8-18C0569A7FA8}"/>
              </a:ext>
            </a:extLst>
          </p:cNvPr>
          <p:cNvSpPr/>
          <p:nvPr/>
        </p:nvSpPr>
        <p:spPr>
          <a:xfrm>
            <a:off x="3119231" y="1561540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5" name="직사각형 334">
            <a:extLst>
              <a:ext uri="{FF2B5EF4-FFF2-40B4-BE49-F238E27FC236}">
                <a16:creationId xmlns:a16="http://schemas.microsoft.com/office/drawing/2014/main" id="{10866650-AF9A-46EC-9214-620426A93DAE}"/>
              </a:ext>
            </a:extLst>
          </p:cNvPr>
          <p:cNvSpPr/>
          <p:nvPr/>
        </p:nvSpPr>
        <p:spPr>
          <a:xfrm>
            <a:off x="3466472" y="1561540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23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6" name="직사각형 335">
            <a:extLst>
              <a:ext uri="{FF2B5EF4-FFF2-40B4-BE49-F238E27FC236}">
                <a16:creationId xmlns:a16="http://schemas.microsoft.com/office/drawing/2014/main" id="{81AB45E8-05DE-4B45-822D-1A5B8E7790A3}"/>
              </a:ext>
            </a:extLst>
          </p:cNvPr>
          <p:cNvSpPr/>
          <p:nvPr/>
        </p:nvSpPr>
        <p:spPr>
          <a:xfrm>
            <a:off x="2771990" y="1908781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24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7" name="직사각형 336">
            <a:extLst>
              <a:ext uri="{FF2B5EF4-FFF2-40B4-BE49-F238E27FC236}">
                <a16:creationId xmlns:a16="http://schemas.microsoft.com/office/drawing/2014/main" id="{FE677274-3954-4A4A-919A-CD0090D4E47A}"/>
              </a:ext>
            </a:extLst>
          </p:cNvPr>
          <p:cNvSpPr/>
          <p:nvPr/>
        </p:nvSpPr>
        <p:spPr>
          <a:xfrm>
            <a:off x="3119231" y="1908781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25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8" name="직사각형 337">
            <a:extLst>
              <a:ext uri="{FF2B5EF4-FFF2-40B4-BE49-F238E27FC236}">
                <a16:creationId xmlns:a16="http://schemas.microsoft.com/office/drawing/2014/main" id="{70EEAD88-6626-4EE7-92E0-D2862840DF69}"/>
              </a:ext>
            </a:extLst>
          </p:cNvPr>
          <p:cNvSpPr/>
          <p:nvPr/>
        </p:nvSpPr>
        <p:spPr>
          <a:xfrm>
            <a:off x="3466472" y="1908781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26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339" name="그룹 338">
            <a:extLst>
              <a:ext uri="{FF2B5EF4-FFF2-40B4-BE49-F238E27FC236}">
                <a16:creationId xmlns:a16="http://schemas.microsoft.com/office/drawing/2014/main" id="{F516F7C4-71D7-45AB-BDB0-7F13CB489E10}"/>
              </a:ext>
            </a:extLst>
          </p:cNvPr>
          <p:cNvGrpSpPr/>
          <p:nvPr/>
        </p:nvGrpSpPr>
        <p:grpSpPr>
          <a:xfrm>
            <a:off x="2771990" y="1207448"/>
            <a:ext cx="694482" cy="694482"/>
            <a:chOff x="6898511" y="2734964"/>
            <a:chExt cx="694482" cy="694482"/>
          </a:xfrm>
        </p:grpSpPr>
        <p:sp>
          <p:nvSpPr>
            <p:cNvPr id="340" name="직사각형 339">
              <a:extLst>
                <a:ext uri="{FF2B5EF4-FFF2-40B4-BE49-F238E27FC236}">
                  <a16:creationId xmlns:a16="http://schemas.microsoft.com/office/drawing/2014/main" id="{FB21CA05-6B56-4604-8F8E-75F13AF637E6}"/>
                </a:ext>
              </a:extLst>
            </p:cNvPr>
            <p:cNvSpPr/>
            <p:nvPr/>
          </p:nvSpPr>
          <p:spPr>
            <a:xfrm>
              <a:off x="6898511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1" name="직사각형 340">
              <a:extLst>
                <a:ext uri="{FF2B5EF4-FFF2-40B4-BE49-F238E27FC236}">
                  <a16:creationId xmlns:a16="http://schemas.microsoft.com/office/drawing/2014/main" id="{5B54C969-634E-444B-962A-7B6B6EF479E1}"/>
                </a:ext>
              </a:extLst>
            </p:cNvPr>
            <p:cNvSpPr/>
            <p:nvPr/>
          </p:nvSpPr>
          <p:spPr>
            <a:xfrm>
              <a:off x="7245752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2" name="직사각형 341">
              <a:extLst>
                <a:ext uri="{FF2B5EF4-FFF2-40B4-BE49-F238E27FC236}">
                  <a16:creationId xmlns:a16="http://schemas.microsoft.com/office/drawing/2014/main" id="{5D25A3AF-E97A-4763-866F-064B1AC37B0D}"/>
                </a:ext>
              </a:extLst>
            </p:cNvPr>
            <p:cNvSpPr/>
            <p:nvPr/>
          </p:nvSpPr>
          <p:spPr>
            <a:xfrm>
              <a:off x="6898511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3" name="직사각형 342">
              <a:extLst>
                <a:ext uri="{FF2B5EF4-FFF2-40B4-BE49-F238E27FC236}">
                  <a16:creationId xmlns:a16="http://schemas.microsoft.com/office/drawing/2014/main" id="{234504F8-E476-4578-8573-0286C8F58A46}"/>
                </a:ext>
              </a:extLst>
            </p:cNvPr>
            <p:cNvSpPr/>
            <p:nvPr/>
          </p:nvSpPr>
          <p:spPr>
            <a:xfrm>
              <a:off x="7245752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44" name="직사각형 343">
            <a:extLst>
              <a:ext uri="{FF2B5EF4-FFF2-40B4-BE49-F238E27FC236}">
                <a16:creationId xmlns:a16="http://schemas.microsoft.com/office/drawing/2014/main" id="{6AF6A346-5AD1-41DD-9FED-48434E87AB6A}"/>
              </a:ext>
            </a:extLst>
          </p:cNvPr>
          <p:cNvSpPr/>
          <p:nvPr/>
        </p:nvSpPr>
        <p:spPr>
          <a:xfrm>
            <a:off x="3906188" y="1214299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27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5" name="직사각형 344">
            <a:extLst>
              <a:ext uri="{FF2B5EF4-FFF2-40B4-BE49-F238E27FC236}">
                <a16:creationId xmlns:a16="http://schemas.microsoft.com/office/drawing/2014/main" id="{075E8BC8-2884-4EAB-A58F-3B4FBC238931}"/>
              </a:ext>
            </a:extLst>
          </p:cNvPr>
          <p:cNvSpPr/>
          <p:nvPr/>
        </p:nvSpPr>
        <p:spPr>
          <a:xfrm>
            <a:off x="4253429" y="1214299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28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6" name="직사각형 345">
            <a:extLst>
              <a:ext uri="{FF2B5EF4-FFF2-40B4-BE49-F238E27FC236}">
                <a16:creationId xmlns:a16="http://schemas.microsoft.com/office/drawing/2014/main" id="{64C4C1A8-3BC2-4CE0-89BB-A7871FBD85AB}"/>
              </a:ext>
            </a:extLst>
          </p:cNvPr>
          <p:cNvSpPr/>
          <p:nvPr/>
        </p:nvSpPr>
        <p:spPr>
          <a:xfrm>
            <a:off x="4600670" y="1214299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29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7" name="직사각형 346">
            <a:extLst>
              <a:ext uri="{FF2B5EF4-FFF2-40B4-BE49-F238E27FC236}">
                <a16:creationId xmlns:a16="http://schemas.microsoft.com/office/drawing/2014/main" id="{592A8012-FA2A-435B-9E28-70E5941A7343}"/>
              </a:ext>
            </a:extLst>
          </p:cNvPr>
          <p:cNvSpPr/>
          <p:nvPr/>
        </p:nvSpPr>
        <p:spPr>
          <a:xfrm>
            <a:off x="3906188" y="1561540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30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8" name="직사각형 347">
            <a:extLst>
              <a:ext uri="{FF2B5EF4-FFF2-40B4-BE49-F238E27FC236}">
                <a16:creationId xmlns:a16="http://schemas.microsoft.com/office/drawing/2014/main" id="{2CA41E50-F7B4-4F59-944C-FF2350EC06D3}"/>
              </a:ext>
            </a:extLst>
          </p:cNvPr>
          <p:cNvSpPr/>
          <p:nvPr/>
        </p:nvSpPr>
        <p:spPr>
          <a:xfrm>
            <a:off x="4253429" y="1561540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31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9" name="직사각형 348">
            <a:extLst>
              <a:ext uri="{FF2B5EF4-FFF2-40B4-BE49-F238E27FC236}">
                <a16:creationId xmlns:a16="http://schemas.microsoft.com/office/drawing/2014/main" id="{5E946F69-9865-4555-A2DE-6C4EE38E642D}"/>
              </a:ext>
            </a:extLst>
          </p:cNvPr>
          <p:cNvSpPr/>
          <p:nvPr/>
        </p:nvSpPr>
        <p:spPr>
          <a:xfrm>
            <a:off x="4600670" y="1561540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0" name="직사각형 349">
            <a:extLst>
              <a:ext uri="{FF2B5EF4-FFF2-40B4-BE49-F238E27FC236}">
                <a16:creationId xmlns:a16="http://schemas.microsoft.com/office/drawing/2014/main" id="{D522501F-59BB-48B5-B658-24C7E58F4A29}"/>
              </a:ext>
            </a:extLst>
          </p:cNvPr>
          <p:cNvSpPr/>
          <p:nvPr/>
        </p:nvSpPr>
        <p:spPr>
          <a:xfrm>
            <a:off x="3906188" y="1908781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33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1" name="직사각형 350">
            <a:extLst>
              <a:ext uri="{FF2B5EF4-FFF2-40B4-BE49-F238E27FC236}">
                <a16:creationId xmlns:a16="http://schemas.microsoft.com/office/drawing/2014/main" id="{CC1A3A84-EA9C-4BAD-B3D1-8CC1B4799787}"/>
              </a:ext>
            </a:extLst>
          </p:cNvPr>
          <p:cNvSpPr/>
          <p:nvPr/>
        </p:nvSpPr>
        <p:spPr>
          <a:xfrm>
            <a:off x="4253429" y="1908781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34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2" name="직사각형 351">
            <a:extLst>
              <a:ext uri="{FF2B5EF4-FFF2-40B4-BE49-F238E27FC236}">
                <a16:creationId xmlns:a16="http://schemas.microsoft.com/office/drawing/2014/main" id="{A30AA003-775B-4AC3-8EB8-A4899272A407}"/>
              </a:ext>
            </a:extLst>
          </p:cNvPr>
          <p:cNvSpPr/>
          <p:nvPr/>
        </p:nvSpPr>
        <p:spPr>
          <a:xfrm>
            <a:off x="4600670" y="1908781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35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353" name="그룹 352">
            <a:extLst>
              <a:ext uri="{FF2B5EF4-FFF2-40B4-BE49-F238E27FC236}">
                <a16:creationId xmlns:a16="http://schemas.microsoft.com/office/drawing/2014/main" id="{01472B77-D5F4-4EDD-A9C8-9D3B1879AD7A}"/>
              </a:ext>
            </a:extLst>
          </p:cNvPr>
          <p:cNvGrpSpPr/>
          <p:nvPr/>
        </p:nvGrpSpPr>
        <p:grpSpPr>
          <a:xfrm>
            <a:off x="3906188" y="1207448"/>
            <a:ext cx="694482" cy="694482"/>
            <a:chOff x="6898511" y="2734964"/>
            <a:chExt cx="694482" cy="694482"/>
          </a:xfrm>
        </p:grpSpPr>
        <p:sp>
          <p:nvSpPr>
            <p:cNvPr id="354" name="직사각형 353">
              <a:extLst>
                <a:ext uri="{FF2B5EF4-FFF2-40B4-BE49-F238E27FC236}">
                  <a16:creationId xmlns:a16="http://schemas.microsoft.com/office/drawing/2014/main" id="{476C991B-5AB1-4563-B9AF-BC0405ED252C}"/>
                </a:ext>
              </a:extLst>
            </p:cNvPr>
            <p:cNvSpPr/>
            <p:nvPr/>
          </p:nvSpPr>
          <p:spPr>
            <a:xfrm>
              <a:off x="6898511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5" name="직사각형 354">
              <a:extLst>
                <a:ext uri="{FF2B5EF4-FFF2-40B4-BE49-F238E27FC236}">
                  <a16:creationId xmlns:a16="http://schemas.microsoft.com/office/drawing/2014/main" id="{2E5268BD-870F-4D2F-8C1A-3353A0B43829}"/>
                </a:ext>
              </a:extLst>
            </p:cNvPr>
            <p:cNvSpPr/>
            <p:nvPr/>
          </p:nvSpPr>
          <p:spPr>
            <a:xfrm>
              <a:off x="7245752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6" name="직사각형 355">
              <a:extLst>
                <a:ext uri="{FF2B5EF4-FFF2-40B4-BE49-F238E27FC236}">
                  <a16:creationId xmlns:a16="http://schemas.microsoft.com/office/drawing/2014/main" id="{D6A7B699-0677-4E37-9A53-3E6CA597539C}"/>
                </a:ext>
              </a:extLst>
            </p:cNvPr>
            <p:cNvSpPr/>
            <p:nvPr/>
          </p:nvSpPr>
          <p:spPr>
            <a:xfrm>
              <a:off x="6898511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7" name="직사각형 356">
              <a:extLst>
                <a:ext uri="{FF2B5EF4-FFF2-40B4-BE49-F238E27FC236}">
                  <a16:creationId xmlns:a16="http://schemas.microsoft.com/office/drawing/2014/main" id="{87C81BE1-71DF-4018-94C0-00FA8D32912A}"/>
                </a:ext>
              </a:extLst>
            </p:cNvPr>
            <p:cNvSpPr/>
            <p:nvPr/>
          </p:nvSpPr>
          <p:spPr>
            <a:xfrm>
              <a:off x="7245752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59" name="직사각형 358">
            <a:extLst>
              <a:ext uri="{FF2B5EF4-FFF2-40B4-BE49-F238E27FC236}">
                <a16:creationId xmlns:a16="http://schemas.microsoft.com/office/drawing/2014/main" id="{752274C7-F9A4-472B-A0FB-F5688FF25D56}"/>
              </a:ext>
            </a:extLst>
          </p:cNvPr>
          <p:cNvSpPr/>
          <p:nvPr/>
        </p:nvSpPr>
        <p:spPr>
          <a:xfrm>
            <a:off x="2576771" y="4259279"/>
            <a:ext cx="5540941" cy="126766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0" name="직사각형 359">
            <a:extLst>
              <a:ext uri="{FF2B5EF4-FFF2-40B4-BE49-F238E27FC236}">
                <a16:creationId xmlns:a16="http://schemas.microsoft.com/office/drawing/2014/main" id="{A6F38443-7619-442D-AFC7-9ABC77031E8E}"/>
              </a:ext>
            </a:extLst>
          </p:cNvPr>
          <p:cNvSpPr/>
          <p:nvPr/>
        </p:nvSpPr>
        <p:spPr>
          <a:xfrm>
            <a:off x="2624147" y="4297525"/>
            <a:ext cx="5448790" cy="57569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3" name="직사각형 542">
            <a:extLst>
              <a:ext uri="{FF2B5EF4-FFF2-40B4-BE49-F238E27FC236}">
                <a16:creationId xmlns:a16="http://schemas.microsoft.com/office/drawing/2014/main" id="{335ECB82-2567-421D-95F0-BD5E8E762901}"/>
              </a:ext>
            </a:extLst>
          </p:cNvPr>
          <p:cNvSpPr/>
          <p:nvPr/>
        </p:nvSpPr>
        <p:spPr>
          <a:xfrm>
            <a:off x="2668923" y="4332068"/>
            <a:ext cx="2676261" cy="5075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4" name="직사각형 543">
            <a:extLst>
              <a:ext uri="{FF2B5EF4-FFF2-40B4-BE49-F238E27FC236}">
                <a16:creationId xmlns:a16="http://schemas.microsoft.com/office/drawing/2014/main" id="{60F35C56-A75F-4F19-A3B5-5EAAEBADA472}"/>
              </a:ext>
            </a:extLst>
          </p:cNvPr>
          <p:cNvSpPr/>
          <p:nvPr/>
        </p:nvSpPr>
        <p:spPr>
          <a:xfrm>
            <a:off x="5345184" y="4332068"/>
            <a:ext cx="2676261" cy="5075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1" name="직사각형 540">
            <a:extLst>
              <a:ext uri="{FF2B5EF4-FFF2-40B4-BE49-F238E27FC236}">
                <a16:creationId xmlns:a16="http://schemas.microsoft.com/office/drawing/2014/main" id="{BE7518C5-4605-43B9-B148-56FF702DB9CB}"/>
              </a:ext>
            </a:extLst>
          </p:cNvPr>
          <p:cNvSpPr/>
          <p:nvPr/>
        </p:nvSpPr>
        <p:spPr>
          <a:xfrm>
            <a:off x="2712230" y="4367937"/>
            <a:ext cx="1299686" cy="4401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2" name="직사각형 541">
            <a:extLst>
              <a:ext uri="{FF2B5EF4-FFF2-40B4-BE49-F238E27FC236}">
                <a16:creationId xmlns:a16="http://schemas.microsoft.com/office/drawing/2014/main" id="{23F333A8-485C-403A-84C5-DFF08AA76E57}"/>
              </a:ext>
            </a:extLst>
          </p:cNvPr>
          <p:cNvSpPr/>
          <p:nvPr/>
        </p:nvSpPr>
        <p:spPr>
          <a:xfrm>
            <a:off x="4011915" y="4367937"/>
            <a:ext cx="1299686" cy="4401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9" name="직사각형 538">
            <a:extLst>
              <a:ext uri="{FF2B5EF4-FFF2-40B4-BE49-F238E27FC236}">
                <a16:creationId xmlns:a16="http://schemas.microsoft.com/office/drawing/2014/main" id="{153AA859-5C5C-4C74-A725-800F592D135E}"/>
              </a:ext>
            </a:extLst>
          </p:cNvPr>
          <p:cNvSpPr/>
          <p:nvPr/>
        </p:nvSpPr>
        <p:spPr>
          <a:xfrm>
            <a:off x="2745813" y="4403022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0" name="직사각형 539">
            <a:extLst>
              <a:ext uri="{FF2B5EF4-FFF2-40B4-BE49-F238E27FC236}">
                <a16:creationId xmlns:a16="http://schemas.microsoft.com/office/drawing/2014/main" id="{BD9BC7FD-AE15-4D58-9583-D69CE5167286}"/>
              </a:ext>
            </a:extLst>
          </p:cNvPr>
          <p:cNvSpPr/>
          <p:nvPr/>
        </p:nvSpPr>
        <p:spPr>
          <a:xfrm>
            <a:off x="3362073" y="4403022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7" name="직사각형 536">
            <a:extLst>
              <a:ext uri="{FF2B5EF4-FFF2-40B4-BE49-F238E27FC236}">
                <a16:creationId xmlns:a16="http://schemas.microsoft.com/office/drawing/2014/main" id="{C12384E5-A61F-4B99-88C1-DD588D9B0AC2}"/>
              </a:ext>
            </a:extLst>
          </p:cNvPr>
          <p:cNvSpPr/>
          <p:nvPr/>
        </p:nvSpPr>
        <p:spPr>
          <a:xfrm>
            <a:off x="2779394" y="4433864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8" name="직사각형 537">
            <a:extLst>
              <a:ext uri="{FF2B5EF4-FFF2-40B4-BE49-F238E27FC236}">
                <a16:creationId xmlns:a16="http://schemas.microsoft.com/office/drawing/2014/main" id="{EB9C09F6-A6DA-4CB2-8EDA-DF0758C9EE45}"/>
              </a:ext>
            </a:extLst>
          </p:cNvPr>
          <p:cNvSpPr/>
          <p:nvPr/>
        </p:nvSpPr>
        <p:spPr>
          <a:xfrm>
            <a:off x="3053942" y="4433864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5" name="직사각형 534">
            <a:extLst>
              <a:ext uri="{FF2B5EF4-FFF2-40B4-BE49-F238E27FC236}">
                <a16:creationId xmlns:a16="http://schemas.microsoft.com/office/drawing/2014/main" id="{30FA7E3C-0532-4C56-816A-AD813D99159D}"/>
              </a:ext>
            </a:extLst>
          </p:cNvPr>
          <p:cNvSpPr/>
          <p:nvPr/>
        </p:nvSpPr>
        <p:spPr>
          <a:xfrm>
            <a:off x="3395654" y="4441083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6" name="직사각형 535">
            <a:extLst>
              <a:ext uri="{FF2B5EF4-FFF2-40B4-BE49-F238E27FC236}">
                <a16:creationId xmlns:a16="http://schemas.microsoft.com/office/drawing/2014/main" id="{B5C2232E-1CFD-4FBE-BBCA-78913602C84D}"/>
              </a:ext>
            </a:extLst>
          </p:cNvPr>
          <p:cNvSpPr/>
          <p:nvPr/>
        </p:nvSpPr>
        <p:spPr>
          <a:xfrm>
            <a:off x="3670202" y="4441083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3" name="직사각형 532">
            <a:extLst>
              <a:ext uri="{FF2B5EF4-FFF2-40B4-BE49-F238E27FC236}">
                <a16:creationId xmlns:a16="http://schemas.microsoft.com/office/drawing/2014/main" id="{E6A9014C-ED09-4536-89CA-312A55C46BFE}"/>
              </a:ext>
            </a:extLst>
          </p:cNvPr>
          <p:cNvSpPr/>
          <p:nvPr/>
        </p:nvSpPr>
        <p:spPr>
          <a:xfrm>
            <a:off x="4045498" y="4400995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4" name="직사각형 533">
            <a:extLst>
              <a:ext uri="{FF2B5EF4-FFF2-40B4-BE49-F238E27FC236}">
                <a16:creationId xmlns:a16="http://schemas.microsoft.com/office/drawing/2014/main" id="{777204EA-C063-428D-B868-A5A3227C479B}"/>
              </a:ext>
            </a:extLst>
          </p:cNvPr>
          <p:cNvSpPr/>
          <p:nvPr/>
        </p:nvSpPr>
        <p:spPr>
          <a:xfrm>
            <a:off x="4661758" y="4400995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1" name="직사각형 530">
            <a:extLst>
              <a:ext uri="{FF2B5EF4-FFF2-40B4-BE49-F238E27FC236}">
                <a16:creationId xmlns:a16="http://schemas.microsoft.com/office/drawing/2014/main" id="{58660AD1-134A-4BA2-9690-68E43C179DF0}"/>
              </a:ext>
            </a:extLst>
          </p:cNvPr>
          <p:cNvSpPr/>
          <p:nvPr/>
        </p:nvSpPr>
        <p:spPr>
          <a:xfrm>
            <a:off x="4079079" y="4431838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2" name="직사각형 531">
            <a:extLst>
              <a:ext uri="{FF2B5EF4-FFF2-40B4-BE49-F238E27FC236}">
                <a16:creationId xmlns:a16="http://schemas.microsoft.com/office/drawing/2014/main" id="{2147324C-FF40-4971-BC03-E55DB022683A}"/>
              </a:ext>
            </a:extLst>
          </p:cNvPr>
          <p:cNvSpPr/>
          <p:nvPr/>
        </p:nvSpPr>
        <p:spPr>
          <a:xfrm>
            <a:off x="4353627" y="4431838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9" name="직사각형 528">
            <a:extLst>
              <a:ext uri="{FF2B5EF4-FFF2-40B4-BE49-F238E27FC236}">
                <a16:creationId xmlns:a16="http://schemas.microsoft.com/office/drawing/2014/main" id="{455875B6-E653-485C-A975-97DEEE7193BC}"/>
              </a:ext>
            </a:extLst>
          </p:cNvPr>
          <p:cNvSpPr/>
          <p:nvPr/>
        </p:nvSpPr>
        <p:spPr>
          <a:xfrm>
            <a:off x="4695339" y="4439057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0" name="직사각형 529">
            <a:extLst>
              <a:ext uri="{FF2B5EF4-FFF2-40B4-BE49-F238E27FC236}">
                <a16:creationId xmlns:a16="http://schemas.microsoft.com/office/drawing/2014/main" id="{4853B07B-3F54-42EE-8757-B11E2D2543FF}"/>
              </a:ext>
            </a:extLst>
          </p:cNvPr>
          <p:cNvSpPr/>
          <p:nvPr/>
        </p:nvSpPr>
        <p:spPr>
          <a:xfrm>
            <a:off x="4969887" y="4439057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7" name="직사각형 526">
            <a:extLst>
              <a:ext uri="{FF2B5EF4-FFF2-40B4-BE49-F238E27FC236}">
                <a16:creationId xmlns:a16="http://schemas.microsoft.com/office/drawing/2014/main" id="{B258030D-D39D-4854-BDE6-19C9B4428C1E}"/>
              </a:ext>
            </a:extLst>
          </p:cNvPr>
          <p:cNvSpPr/>
          <p:nvPr/>
        </p:nvSpPr>
        <p:spPr>
          <a:xfrm>
            <a:off x="5383629" y="4361394"/>
            <a:ext cx="1299686" cy="4401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8" name="직사각형 527">
            <a:extLst>
              <a:ext uri="{FF2B5EF4-FFF2-40B4-BE49-F238E27FC236}">
                <a16:creationId xmlns:a16="http://schemas.microsoft.com/office/drawing/2014/main" id="{3C2B94BD-BB29-462B-A375-22D222B79A3F}"/>
              </a:ext>
            </a:extLst>
          </p:cNvPr>
          <p:cNvSpPr/>
          <p:nvPr/>
        </p:nvSpPr>
        <p:spPr>
          <a:xfrm>
            <a:off x="6683314" y="4361394"/>
            <a:ext cx="1299686" cy="4401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5" name="직사각형 524">
            <a:extLst>
              <a:ext uri="{FF2B5EF4-FFF2-40B4-BE49-F238E27FC236}">
                <a16:creationId xmlns:a16="http://schemas.microsoft.com/office/drawing/2014/main" id="{79B3D061-9693-4886-AD62-B7B06416CA33}"/>
              </a:ext>
            </a:extLst>
          </p:cNvPr>
          <p:cNvSpPr/>
          <p:nvPr/>
        </p:nvSpPr>
        <p:spPr>
          <a:xfrm>
            <a:off x="5417212" y="4396480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6" name="직사각형 525">
            <a:extLst>
              <a:ext uri="{FF2B5EF4-FFF2-40B4-BE49-F238E27FC236}">
                <a16:creationId xmlns:a16="http://schemas.microsoft.com/office/drawing/2014/main" id="{12BC9143-F1A2-45CD-8600-783E696D56E0}"/>
              </a:ext>
            </a:extLst>
          </p:cNvPr>
          <p:cNvSpPr/>
          <p:nvPr/>
        </p:nvSpPr>
        <p:spPr>
          <a:xfrm>
            <a:off x="6033472" y="4396480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3" name="직사각형 522">
            <a:extLst>
              <a:ext uri="{FF2B5EF4-FFF2-40B4-BE49-F238E27FC236}">
                <a16:creationId xmlns:a16="http://schemas.microsoft.com/office/drawing/2014/main" id="{A0C1A80A-1FAD-4CA0-8377-4349F8BA9CB3}"/>
              </a:ext>
            </a:extLst>
          </p:cNvPr>
          <p:cNvSpPr/>
          <p:nvPr/>
        </p:nvSpPr>
        <p:spPr>
          <a:xfrm>
            <a:off x="5450793" y="4427322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4" name="직사각형 523">
            <a:extLst>
              <a:ext uri="{FF2B5EF4-FFF2-40B4-BE49-F238E27FC236}">
                <a16:creationId xmlns:a16="http://schemas.microsoft.com/office/drawing/2014/main" id="{CD6A5739-A1C8-4139-89A9-3079B68BF133}"/>
              </a:ext>
            </a:extLst>
          </p:cNvPr>
          <p:cNvSpPr/>
          <p:nvPr/>
        </p:nvSpPr>
        <p:spPr>
          <a:xfrm>
            <a:off x="5725341" y="4427322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1" name="직사각형 520">
            <a:extLst>
              <a:ext uri="{FF2B5EF4-FFF2-40B4-BE49-F238E27FC236}">
                <a16:creationId xmlns:a16="http://schemas.microsoft.com/office/drawing/2014/main" id="{76019762-A1E0-409D-9DC8-FD83618C8C00}"/>
              </a:ext>
            </a:extLst>
          </p:cNvPr>
          <p:cNvSpPr/>
          <p:nvPr/>
        </p:nvSpPr>
        <p:spPr>
          <a:xfrm>
            <a:off x="6067053" y="4434541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2" name="직사각형 521">
            <a:extLst>
              <a:ext uri="{FF2B5EF4-FFF2-40B4-BE49-F238E27FC236}">
                <a16:creationId xmlns:a16="http://schemas.microsoft.com/office/drawing/2014/main" id="{B1B6E13F-9542-46CA-9C14-CDAD77B70549}"/>
              </a:ext>
            </a:extLst>
          </p:cNvPr>
          <p:cNvSpPr/>
          <p:nvPr/>
        </p:nvSpPr>
        <p:spPr>
          <a:xfrm>
            <a:off x="6341601" y="4434541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9" name="직사각형 518">
            <a:extLst>
              <a:ext uri="{FF2B5EF4-FFF2-40B4-BE49-F238E27FC236}">
                <a16:creationId xmlns:a16="http://schemas.microsoft.com/office/drawing/2014/main" id="{C9BAB792-2FAA-43BE-88FE-9916CC76DB63}"/>
              </a:ext>
            </a:extLst>
          </p:cNvPr>
          <p:cNvSpPr/>
          <p:nvPr/>
        </p:nvSpPr>
        <p:spPr>
          <a:xfrm>
            <a:off x="6716897" y="4394453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0" name="직사각형 519">
            <a:extLst>
              <a:ext uri="{FF2B5EF4-FFF2-40B4-BE49-F238E27FC236}">
                <a16:creationId xmlns:a16="http://schemas.microsoft.com/office/drawing/2014/main" id="{2401475F-7BE0-403D-8E8E-E18458EAFFB3}"/>
              </a:ext>
            </a:extLst>
          </p:cNvPr>
          <p:cNvSpPr/>
          <p:nvPr/>
        </p:nvSpPr>
        <p:spPr>
          <a:xfrm>
            <a:off x="7333157" y="4394453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7" name="직사각형 516">
            <a:extLst>
              <a:ext uri="{FF2B5EF4-FFF2-40B4-BE49-F238E27FC236}">
                <a16:creationId xmlns:a16="http://schemas.microsoft.com/office/drawing/2014/main" id="{493045DF-48DC-4163-A2EA-862C9B9AEC6B}"/>
              </a:ext>
            </a:extLst>
          </p:cNvPr>
          <p:cNvSpPr/>
          <p:nvPr/>
        </p:nvSpPr>
        <p:spPr>
          <a:xfrm>
            <a:off x="6750478" y="4425295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8" name="직사각형 517">
            <a:extLst>
              <a:ext uri="{FF2B5EF4-FFF2-40B4-BE49-F238E27FC236}">
                <a16:creationId xmlns:a16="http://schemas.microsoft.com/office/drawing/2014/main" id="{A2AD59F4-0B17-48B5-8B8D-0B42363C1883}"/>
              </a:ext>
            </a:extLst>
          </p:cNvPr>
          <p:cNvSpPr/>
          <p:nvPr/>
        </p:nvSpPr>
        <p:spPr>
          <a:xfrm>
            <a:off x="7025026" y="4425295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5" name="직사각형 514">
            <a:extLst>
              <a:ext uri="{FF2B5EF4-FFF2-40B4-BE49-F238E27FC236}">
                <a16:creationId xmlns:a16="http://schemas.microsoft.com/office/drawing/2014/main" id="{5735DB67-7D1D-4C3E-8ECC-A11E892C11C1}"/>
              </a:ext>
            </a:extLst>
          </p:cNvPr>
          <p:cNvSpPr/>
          <p:nvPr/>
        </p:nvSpPr>
        <p:spPr>
          <a:xfrm>
            <a:off x="7366739" y="4432514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6" name="직사각형 515">
            <a:extLst>
              <a:ext uri="{FF2B5EF4-FFF2-40B4-BE49-F238E27FC236}">
                <a16:creationId xmlns:a16="http://schemas.microsoft.com/office/drawing/2014/main" id="{401FFAE6-6B23-4852-BA3A-61424417B064}"/>
              </a:ext>
            </a:extLst>
          </p:cNvPr>
          <p:cNvSpPr/>
          <p:nvPr/>
        </p:nvSpPr>
        <p:spPr>
          <a:xfrm>
            <a:off x="7641287" y="4432514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6" name="직사각형 375">
            <a:extLst>
              <a:ext uri="{FF2B5EF4-FFF2-40B4-BE49-F238E27FC236}">
                <a16:creationId xmlns:a16="http://schemas.microsoft.com/office/drawing/2014/main" id="{2BC3A0D2-4753-4B67-9933-230209E3A920}"/>
              </a:ext>
            </a:extLst>
          </p:cNvPr>
          <p:cNvSpPr/>
          <p:nvPr/>
        </p:nvSpPr>
        <p:spPr>
          <a:xfrm>
            <a:off x="2624147" y="4915597"/>
            <a:ext cx="5448790" cy="57569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3" name="직사각형 512">
            <a:extLst>
              <a:ext uri="{FF2B5EF4-FFF2-40B4-BE49-F238E27FC236}">
                <a16:creationId xmlns:a16="http://schemas.microsoft.com/office/drawing/2014/main" id="{F50DFBBE-B906-47D4-838B-0BE8CB6706D9}"/>
              </a:ext>
            </a:extLst>
          </p:cNvPr>
          <p:cNvSpPr/>
          <p:nvPr/>
        </p:nvSpPr>
        <p:spPr>
          <a:xfrm>
            <a:off x="2668923" y="4950139"/>
            <a:ext cx="2676261" cy="5075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4" name="직사각형 513">
            <a:extLst>
              <a:ext uri="{FF2B5EF4-FFF2-40B4-BE49-F238E27FC236}">
                <a16:creationId xmlns:a16="http://schemas.microsoft.com/office/drawing/2014/main" id="{28D21762-3863-456B-B739-50C3F633F923}"/>
              </a:ext>
            </a:extLst>
          </p:cNvPr>
          <p:cNvSpPr/>
          <p:nvPr/>
        </p:nvSpPr>
        <p:spPr>
          <a:xfrm>
            <a:off x="5345184" y="4950139"/>
            <a:ext cx="2676261" cy="5075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1" name="직사각형 510">
            <a:extLst>
              <a:ext uri="{FF2B5EF4-FFF2-40B4-BE49-F238E27FC236}">
                <a16:creationId xmlns:a16="http://schemas.microsoft.com/office/drawing/2014/main" id="{A1357FD3-BFDC-447C-BBDB-071EB463E407}"/>
              </a:ext>
            </a:extLst>
          </p:cNvPr>
          <p:cNvSpPr/>
          <p:nvPr/>
        </p:nvSpPr>
        <p:spPr>
          <a:xfrm>
            <a:off x="2712230" y="4986009"/>
            <a:ext cx="1299686" cy="4401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2" name="직사각형 511">
            <a:extLst>
              <a:ext uri="{FF2B5EF4-FFF2-40B4-BE49-F238E27FC236}">
                <a16:creationId xmlns:a16="http://schemas.microsoft.com/office/drawing/2014/main" id="{6C19A6BE-A7DA-45D9-A540-52C41B1B729E}"/>
              </a:ext>
            </a:extLst>
          </p:cNvPr>
          <p:cNvSpPr/>
          <p:nvPr/>
        </p:nvSpPr>
        <p:spPr>
          <a:xfrm>
            <a:off x="4011915" y="4986009"/>
            <a:ext cx="1299686" cy="4401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9" name="직사각형 508">
            <a:extLst>
              <a:ext uri="{FF2B5EF4-FFF2-40B4-BE49-F238E27FC236}">
                <a16:creationId xmlns:a16="http://schemas.microsoft.com/office/drawing/2014/main" id="{9C3960B8-9A4D-4A3C-A524-BD962A69521E}"/>
              </a:ext>
            </a:extLst>
          </p:cNvPr>
          <p:cNvSpPr/>
          <p:nvPr/>
        </p:nvSpPr>
        <p:spPr>
          <a:xfrm>
            <a:off x="2745813" y="5021094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0" name="직사각형 509">
            <a:extLst>
              <a:ext uri="{FF2B5EF4-FFF2-40B4-BE49-F238E27FC236}">
                <a16:creationId xmlns:a16="http://schemas.microsoft.com/office/drawing/2014/main" id="{55DF5805-B6FE-4B13-919A-4F0F83D4C299}"/>
              </a:ext>
            </a:extLst>
          </p:cNvPr>
          <p:cNvSpPr/>
          <p:nvPr/>
        </p:nvSpPr>
        <p:spPr>
          <a:xfrm>
            <a:off x="3362073" y="5021094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7" name="직사각형 506">
            <a:extLst>
              <a:ext uri="{FF2B5EF4-FFF2-40B4-BE49-F238E27FC236}">
                <a16:creationId xmlns:a16="http://schemas.microsoft.com/office/drawing/2014/main" id="{53445D6F-D99D-4B21-8F25-A3E79937595F}"/>
              </a:ext>
            </a:extLst>
          </p:cNvPr>
          <p:cNvSpPr/>
          <p:nvPr/>
        </p:nvSpPr>
        <p:spPr>
          <a:xfrm>
            <a:off x="2779394" y="5051936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8" name="직사각형 507">
            <a:extLst>
              <a:ext uri="{FF2B5EF4-FFF2-40B4-BE49-F238E27FC236}">
                <a16:creationId xmlns:a16="http://schemas.microsoft.com/office/drawing/2014/main" id="{3DF292B1-D854-4D51-B13B-2F383156A44F}"/>
              </a:ext>
            </a:extLst>
          </p:cNvPr>
          <p:cNvSpPr/>
          <p:nvPr/>
        </p:nvSpPr>
        <p:spPr>
          <a:xfrm>
            <a:off x="3053942" y="5051936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5" name="직사각형 504">
            <a:extLst>
              <a:ext uri="{FF2B5EF4-FFF2-40B4-BE49-F238E27FC236}">
                <a16:creationId xmlns:a16="http://schemas.microsoft.com/office/drawing/2014/main" id="{C671E966-5397-4C4C-835E-41FD97D68B8F}"/>
              </a:ext>
            </a:extLst>
          </p:cNvPr>
          <p:cNvSpPr/>
          <p:nvPr/>
        </p:nvSpPr>
        <p:spPr>
          <a:xfrm>
            <a:off x="3395654" y="5059155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6" name="직사각형 505">
            <a:extLst>
              <a:ext uri="{FF2B5EF4-FFF2-40B4-BE49-F238E27FC236}">
                <a16:creationId xmlns:a16="http://schemas.microsoft.com/office/drawing/2014/main" id="{96462C81-7BA1-4AEE-A432-C94C324BCBBA}"/>
              </a:ext>
            </a:extLst>
          </p:cNvPr>
          <p:cNvSpPr/>
          <p:nvPr/>
        </p:nvSpPr>
        <p:spPr>
          <a:xfrm>
            <a:off x="3670202" y="5059155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3" name="직사각형 502">
            <a:extLst>
              <a:ext uri="{FF2B5EF4-FFF2-40B4-BE49-F238E27FC236}">
                <a16:creationId xmlns:a16="http://schemas.microsoft.com/office/drawing/2014/main" id="{D3EE4631-E4F4-4C9F-B4B1-502F12D51582}"/>
              </a:ext>
            </a:extLst>
          </p:cNvPr>
          <p:cNvSpPr/>
          <p:nvPr/>
        </p:nvSpPr>
        <p:spPr>
          <a:xfrm>
            <a:off x="4045498" y="5019067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4" name="직사각형 503">
            <a:extLst>
              <a:ext uri="{FF2B5EF4-FFF2-40B4-BE49-F238E27FC236}">
                <a16:creationId xmlns:a16="http://schemas.microsoft.com/office/drawing/2014/main" id="{1E7433F3-E066-406D-A0FD-0F31B9E701D2}"/>
              </a:ext>
            </a:extLst>
          </p:cNvPr>
          <p:cNvSpPr/>
          <p:nvPr/>
        </p:nvSpPr>
        <p:spPr>
          <a:xfrm>
            <a:off x="4661758" y="5019067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1" name="직사각형 500">
            <a:extLst>
              <a:ext uri="{FF2B5EF4-FFF2-40B4-BE49-F238E27FC236}">
                <a16:creationId xmlns:a16="http://schemas.microsoft.com/office/drawing/2014/main" id="{96B6E872-D125-4572-B63C-A8A7EB523AE2}"/>
              </a:ext>
            </a:extLst>
          </p:cNvPr>
          <p:cNvSpPr/>
          <p:nvPr/>
        </p:nvSpPr>
        <p:spPr>
          <a:xfrm>
            <a:off x="4079079" y="5049909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2" name="직사각형 501">
            <a:extLst>
              <a:ext uri="{FF2B5EF4-FFF2-40B4-BE49-F238E27FC236}">
                <a16:creationId xmlns:a16="http://schemas.microsoft.com/office/drawing/2014/main" id="{172EB60E-5E7E-4C4F-B072-D5434BC94CD5}"/>
              </a:ext>
            </a:extLst>
          </p:cNvPr>
          <p:cNvSpPr/>
          <p:nvPr/>
        </p:nvSpPr>
        <p:spPr>
          <a:xfrm>
            <a:off x="4353627" y="5049909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9" name="직사각형 498">
            <a:extLst>
              <a:ext uri="{FF2B5EF4-FFF2-40B4-BE49-F238E27FC236}">
                <a16:creationId xmlns:a16="http://schemas.microsoft.com/office/drawing/2014/main" id="{A4FE0E5F-F41A-42DD-9E33-DA512624FBAA}"/>
              </a:ext>
            </a:extLst>
          </p:cNvPr>
          <p:cNvSpPr/>
          <p:nvPr/>
        </p:nvSpPr>
        <p:spPr>
          <a:xfrm>
            <a:off x="4695339" y="5057128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0" name="직사각형 499">
            <a:extLst>
              <a:ext uri="{FF2B5EF4-FFF2-40B4-BE49-F238E27FC236}">
                <a16:creationId xmlns:a16="http://schemas.microsoft.com/office/drawing/2014/main" id="{E795D03A-A863-4F15-8547-69BA950F8821}"/>
              </a:ext>
            </a:extLst>
          </p:cNvPr>
          <p:cNvSpPr/>
          <p:nvPr/>
        </p:nvSpPr>
        <p:spPr>
          <a:xfrm>
            <a:off x="4969887" y="5057128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7" name="직사각형 496">
            <a:extLst>
              <a:ext uri="{FF2B5EF4-FFF2-40B4-BE49-F238E27FC236}">
                <a16:creationId xmlns:a16="http://schemas.microsoft.com/office/drawing/2014/main" id="{C582E5E1-E14B-426B-8CE3-B549D2C01CA6}"/>
              </a:ext>
            </a:extLst>
          </p:cNvPr>
          <p:cNvSpPr/>
          <p:nvPr/>
        </p:nvSpPr>
        <p:spPr>
          <a:xfrm>
            <a:off x="5383629" y="4979466"/>
            <a:ext cx="1299686" cy="4401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8" name="직사각형 497">
            <a:extLst>
              <a:ext uri="{FF2B5EF4-FFF2-40B4-BE49-F238E27FC236}">
                <a16:creationId xmlns:a16="http://schemas.microsoft.com/office/drawing/2014/main" id="{480CA8A1-FC5E-451C-B339-0706BD850814}"/>
              </a:ext>
            </a:extLst>
          </p:cNvPr>
          <p:cNvSpPr/>
          <p:nvPr/>
        </p:nvSpPr>
        <p:spPr>
          <a:xfrm>
            <a:off x="6683314" y="4979466"/>
            <a:ext cx="1299686" cy="4401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5" name="직사각형 494">
            <a:extLst>
              <a:ext uri="{FF2B5EF4-FFF2-40B4-BE49-F238E27FC236}">
                <a16:creationId xmlns:a16="http://schemas.microsoft.com/office/drawing/2014/main" id="{7DB51B1B-DECF-4EE4-8610-A2B42E3CEB84}"/>
              </a:ext>
            </a:extLst>
          </p:cNvPr>
          <p:cNvSpPr/>
          <p:nvPr/>
        </p:nvSpPr>
        <p:spPr>
          <a:xfrm>
            <a:off x="5417212" y="5014551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6" name="직사각형 495">
            <a:extLst>
              <a:ext uri="{FF2B5EF4-FFF2-40B4-BE49-F238E27FC236}">
                <a16:creationId xmlns:a16="http://schemas.microsoft.com/office/drawing/2014/main" id="{95E2B192-5B4D-4C9B-A766-6E7C17BFA297}"/>
              </a:ext>
            </a:extLst>
          </p:cNvPr>
          <p:cNvSpPr/>
          <p:nvPr/>
        </p:nvSpPr>
        <p:spPr>
          <a:xfrm>
            <a:off x="6033472" y="5014551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3" name="직사각형 492">
            <a:extLst>
              <a:ext uri="{FF2B5EF4-FFF2-40B4-BE49-F238E27FC236}">
                <a16:creationId xmlns:a16="http://schemas.microsoft.com/office/drawing/2014/main" id="{DC107217-9E39-4376-A9AC-FC58A5EE1D97}"/>
              </a:ext>
            </a:extLst>
          </p:cNvPr>
          <p:cNvSpPr/>
          <p:nvPr/>
        </p:nvSpPr>
        <p:spPr>
          <a:xfrm>
            <a:off x="5450793" y="5045394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4" name="직사각형 493">
            <a:extLst>
              <a:ext uri="{FF2B5EF4-FFF2-40B4-BE49-F238E27FC236}">
                <a16:creationId xmlns:a16="http://schemas.microsoft.com/office/drawing/2014/main" id="{F826F17D-C149-4C19-9D5E-7A4181A32051}"/>
              </a:ext>
            </a:extLst>
          </p:cNvPr>
          <p:cNvSpPr/>
          <p:nvPr/>
        </p:nvSpPr>
        <p:spPr>
          <a:xfrm>
            <a:off x="5725341" y="5045394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1" name="직사각형 490">
            <a:extLst>
              <a:ext uri="{FF2B5EF4-FFF2-40B4-BE49-F238E27FC236}">
                <a16:creationId xmlns:a16="http://schemas.microsoft.com/office/drawing/2014/main" id="{02E04406-F4A2-4268-A9B7-0845202C3429}"/>
              </a:ext>
            </a:extLst>
          </p:cNvPr>
          <p:cNvSpPr/>
          <p:nvPr/>
        </p:nvSpPr>
        <p:spPr>
          <a:xfrm>
            <a:off x="6067053" y="5052613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2" name="직사각형 491">
            <a:extLst>
              <a:ext uri="{FF2B5EF4-FFF2-40B4-BE49-F238E27FC236}">
                <a16:creationId xmlns:a16="http://schemas.microsoft.com/office/drawing/2014/main" id="{A9981B2E-F783-4F76-956D-7334597115A3}"/>
              </a:ext>
            </a:extLst>
          </p:cNvPr>
          <p:cNvSpPr/>
          <p:nvPr/>
        </p:nvSpPr>
        <p:spPr>
          <a:xfrm>
            <a:off x="6341601" y="5052613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9" name="직사각형 488">
            <a:extLst>
              <a:ext uri="{FF2B5EF4-FFF2-40B4-BE49-F238E27FC236}">
                <a16:creationId xmlns:a16="http://schemas.microsoft.com/office/drawing/2014/main" id="{67B79466-714E-42A0-A641-6D665C1880BC}"/>
              </a:ext>
            </a:extLst>
          </p:cNvPr>
          <p:cNvSpPr/>
          <p:nvPr/>
        </p:nvSpPr>
        <p:spPr>
          <a:xfrm>
            <a:off x="6716897" y="5012525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0" name="직사각형 489">
            <a:extLst>
              <a:ext uri="{FF2B5EF4-FFF2-40B4-BE49-F238E27FC236}">
                <a16:creationId xmlns:a16="http://schemas.microsoft.com/office/drawing/2014/main" id="{7748C51E-8584-44DC-9FAA-7651698B7EDA}"/>
              </a:ext>
            </a:extLst>
          </p:cNvPr>
          <p:cNvSpPr/>
          <p:nvPr/>
        </p:nvSpPr>
        <p:spPr>
          <a:xfrm>
            <a:off x="7333157" y="5012525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7" name="직사각형 486">
            <a:extLst>
              <a:ext uri="{FF2B5EF4-FFF2-40B4-BE49-F238E27FC236}">
                <a16:creationId xmlns:a16="http://schemas.microsoft.com/office/drawing/2014/main" id="{B984AA5E-2658-43CB-9110-4A613240B423}"/>
              </a:ext>
            </a:extLst>
          </p:cNvPr>
          <p:cNvSpPr/>
          <p:nvPr/>
        </p:nvSpPr>
        <p:spPr>
          <a:xfrm>
            <a:off x="6750478" y="5043367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8" name="직사각형 487">
            <a:extLst>
              <a:ext uri="{FF2B5EF4-FFF2-40B4-BE49-F238E27FC236}">
                <a16:creationId xmlns:a16="http://schemas.microsoft.com/office/drawing/2014/main" id="{4633D083-DAAB-4F8A-BF79-A5D6FB763888}"/>
              </a:ext>
            </a:extLst>
          </p:cNvPr>
          <p:cNvSpPr/>
          <p:nvPr/>
        </p:nvSpPr>
        <p:spPr>
          <a:xfrm>
            <a:off x="7025026" y="5043367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5" name="직사각형 484">
            <a:extLst>
              <a:ext uri="{FF2B5EF4-FFF2-40B4-BE49-F238E27FC236}">
                <a16:creationId xmlns:a16="http://schemas.microsoft.com/office/drawing/2014/main" id="{51619933-A7DA-4240-AC38-72F2BEC401AD}"/>
              </a:ext>
            </a:extLst>
          </p:cNvPr>
          <p:cNvSpPr/>
          <p:nvPr/>
        </p:nvSpPr>
        <p:spPr>
          <a:xfrm>
            <a:off x="7366739" y="5050586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6" name="직사각형 485">
            <a:extLst>
              <a:ext uri="{FF2B5EF4-FFF2-40B4-BE49-F238E27FC236}">
                <a16:creationId xmlns:a16="http://schemas.microsoft.com/office/drawing/2014/main" id="{E9EA27E9-3B26-466E-9AA7-0B988A1B4FF9}"/>
              </a:ext>
            </a:extLst>
          </p:cNvPr>
          <p:cNvSpPr/>
          <p:nvPr/>
        </p:nvSpPr>
        <p:spPr>
          <a:xfrm>
            <a:off x="7641287" y="5050586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2" name="직사각형 391">
            <a:extLst>
              <a:ext uri="{FF2B5EF4-FFF2-40B4-BE49-F238E27FC236}">
                <a16:creationId xmlns:a16="http://schemas.microsoft.com/office/drawing/2014/main" id="{3F8659B4-0F61-4DCE-A120-3ECCED0720DF}"/>
              </a:ext>
            </a:extLst>
          </p:cNvPr>
          <p:cNvSpPr/>
          <p:nvPr/>
        </p:nvSpPr>
        <p:spPr>
          <a:xfrm>
            <a:off x="2576771" y="5524351"/>
            <a:ext cx="5540941" cy="126766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3" name="직사각형 392">
            <a:extLst>
              <a:ext uri="{FF2B5EF4-FFF2-40B4-BE49-F238E27FC236}">
                <a16:creationId xmlns:a16="http://schemas.microsoft.com/office/drawing/2014/main" id="{E654FC0A-403A-4C02-9C3F-78ED6C414354}"/>
              </a:ext>
            </a:extLst>
          </p:cNvPr>
          <p:cNvSpPr/>
          <p:nvPr/>
        </p:nvSpPr>
        <p:spPr>
          <a:xfrm>
            <a:off x="2624147" y="5562598"/>
            <a:ext cx="5448790" cy="57569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3" name="직사각형 482">
            <a:extLst>
              <a:ext uri="{FF2B5EF4-FFF2-40B4-BE49-F238E27FC236}">
                <a16:creationId xmlns:a16="http://schemas.microsoft.com/office/drawing/2014/main" id="{6BBAAA99-1959-4163-B40B-DDAE6D6A8A4D}"/>
              </a:ext>
            </a:extLst>
          </p:cNvPr>
          <p:cNvSpPr/>
          <p:nvPr/>
        </p:nvSpPr>
        <p:spPr>
          <a:xfrm>
            <a:off x="2668923" y="5597140"/>
            <a:ext cx="2676261" cy="5075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4" name="직사각형 483">
            <a:extLst>
              <a:ext uri="{FF2B5EF4-FFF2-40B4-BE49-F238E27FC236}">
                <a16:creationId xmlns:a16="http://schemas.microsoft.com/office/drawing/2014/main" id="{6F83FD6E-843E-41F6-822F-7166CA2E2B8F}"/>
              </a:ext>
            </a:extLst>
          </p:cNvPr>
          <p:cNvSpPr/>
          <p:nvPr/>
        </p:nvSpPr>
        <p:spPr>
          <a:xfrm>
            <a:off x="5345184" y="5597140"/>
            <a:ext cx="2676261" cy="5075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1" name="직사각형 480">
            <a:extLst>
              <a:ext uri="{FF2B5EF4-FFF2-40B4-BE49-F238E27FC236}">
                <a16:creationId xmlns:a16="http://schemas.microsoft.com/office/drawing/2014/main" id="{9FC29BC8-EF20-45E2-A08C-7CE7BDBE2950}"/>
              </a:ext>
            </a:extLst>
          </p:cNvPr>
          <p:cNvSpPr/>
          <p:nvPr/>
        </p:nvSpPr>
        <p:spPr>
          <a:xfrm>
            <a:off x="2712230" y="5633009"/>
            <a:ext cx="1299686" cy="4401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2" name="직사각형 481">
            <a:extLst>
              <a:ext uri="{FF2B5EF4-FFF2-40B4-BE49-F238E27FC236}">
                <a16:creationId xmlns:a16="http://schemas.microsoft.com/office/drawing/2014/main" id="{3F603359-89E8-4F3B-BBE1-D146589386C7}"/>
              </a:ext>
            </a:extLst>
          </p:cNvPr>
          <p:cNvSpPr/>
          <p:nvPr/>
        </p:nvSpPr>
        <p:spPr>
          <a:xfrm>
            <a:off x="4011915" y="5633009"/>
            <a:ext cx="1299686" cy="4401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9" name="직사각형 478">
            <a:extLst>
              <a:ext uri="{FF2B5EF4-FFF2-40B4-BE49-F238E27FC236}">
                <a16:creationId xmlns:a16="http://schemas.microsoft.com/office/drawing/2014/main" id="{2C270417-3260-432A-B928-39D8BD532FD3}"/>
              </a:ext>
            </a:extLst>
          </p:cNvPr>
          <p:cNvSpPr/>
          <p:nvPr/>
        </p:nvSpPr>
        <p:spPr>
          <a:xfrm>
            <a:off x="2745813" y="5668094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0" name="직사각형 479">
            <a:extLst>
              <a:ext uri="{FF2B5EF4-FFF2-40B4-BE49-F238E27FC236}">
                <a16:creationId xmlns:a16="http://schemas.microsoft.com/office/drawing/2014/main" id="{649DA916-3FAA-45A4-9ECB-FD8FB14DA296}"/>
              </a:ext>
            </a:extLst>
          </p:cNvPr>
          <p:cNvSpPr/>
          <p:nvPr/>
        </p:nvSpPr>
        <p:spPr>
          <a:xfrm>
            <a:off x="3362073" y="5668094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7" name="직사각형 476">
            <a:extLst>
              <a:ext uri="{FF2B5EF4-FFF2-40B4-BE49-F238E27FC236}">
                <a16:creationId xmlns:a16="http://schemas.microsoft.com/office/drawing/2014/main" id="{A309307E-FFC4-41E3-97BF-1141F551496E}"/>
              </a:ext>
            </a:extLst>
          </p:cNvPr>
          <p:cNvSpPr/>
          <p:nvPr/>
        </p:nvSpPr>
        <p:spPr>
          <a:xfrm>
            <a:off x="2779394" y="5698937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18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8" name="직사각형 477">
            <a:extLst>
              <a:ext uri="{FF2B5EF4-FFF2-40B4-BE49-F238E27FC236}">
                <a16:creationId xmlns:a16="http://schemas.microsoft.com/office/drawing/2014/main" id="{C451E464-59D6-4036-9932-44136523BF86}"/>
              </a:ext>
            </a:extLst>
          </p:cNvPr>
          <p:cNvSpPr/>
          <p:nvPr/>
        </p:nvSpPr>
        <p:spPr>
          <a:xfrm>
            <a:off x="3053942" y="5698937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19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5" name="직사각형 474">
            <a:extLst>
              <a:ext uri="{FF2B5EF4-FFF2-40B4-BE49-F238E27FC236}">
                <a16:creationId xmlns:a16="http://schemas.microsoft.com/office/drawing/2014/main" id="{268B011E-FC1E-43A5-96E5-98AB93EFCA97}"/>
              </a:ext>
            </a:extLst>
          </p:cNvPr>
          <p:cNvSpPr/>
          <p:nvPr/>
        </p:nvSpPr>
        <p:spPr>
          <a:xfrm>
            <a:off x="3395654" y="5706156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21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6" name="직사각형 475">
            <a:extLst>
              <a:ext uri="{FF2B5EF4-FFF2-40B4-BE49-F238E27FC236}">
                <a16:creationId xmlns:a16="http://schemas.microsoft.com/office/drawing/2014/main" id="{D3F68707-244B-40B6-A0E6-CC2479DE6D3A}"/>
              </a:ext>
            </a:extLst>
          </p:cNvPr>
          <p:cNvSpPr/>
          <p:nvPr/>
        </p:nvSpPr>
        <p:spPr>
          <a:xfrm>
            <a:off x="3670202" y="5706156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3" name="직사각형 472">
            <a:extLst>
              <a:ext uri="{FF2B5EF4-FFF2-40B4-BE49-F238E27FC236}">
                <a16:creationId xmlns:a16="http://schemas.microsoft.com/office/drawing/2014/main" id="{D8140F3C-5623-4ECD-9887-ACAE19E61FE5}"/>
              </a:ext>
            </a:extLst>
          </p:cNvPr>
          <p:cNvSpPr/>
          <p:nvPr/>
        </p:nvSpPr>
        <p:spPr>
          <a:xfrm>
            <a:off x="4045498" y="5666068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4" name="직사각형 473">
            <a:extLst>
              <a:ext uri="{FF2B5EF4-FFF2-40B4-BE49-F238E27FC236}">
                <a16:creationId xmlns:a16="http://schemas.microsoft.com/office/drawing/2014/main" id="{1C3B7236-D847-48F4-9005-D9E34F80D38A}"/>
              </a:ext>
            </a:extLst>
          </p:cNvPr>
          <p:cNvSpPr/>
          <p:nvPr/>
        </p:nvSpPr>
        <p:spPr>
          <a:xfrm>
            <a:off x="4661758" y="5666068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1" name="직사각형 470">
            <a:extLst>
              <a:ext uri="{FF2B5EF4-FFF2-40B4-BE49-F238E27FC236}">
                <a16:creationId xmlns:a16="http://schemas.microsoft.com/office/drawing/2014/main" id="{AFE6F9C4-21C7-4700-AE64-8A03C38C84CC}"/>
              </a:ext>
            </a:extLst>
          </p:cNvPr>
          <p:cNvSpPr/>
          <p:nvPr/>
        </p:nvSpPr>
        <p:spPr>
          <a:xfrm>
            <a:off x="4079079" y="5696910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2" name="직사각형 471">
            <a:extLst>
              <a:ext uri="{FF2B5EF4-FFF2-40B4-BE49-F238E27FC236}">
                <a16:creationId xmlns:a16="http://schemas.microsoft.com/office/drawing/2014/main" id="{3C1BD5B4-64D9-4F7B-A00F-929C8560FF6E}"/>
              </a:ext>
            </a:extLst>
          </p:cNvPr>
          <p:cNvSpPr/>
          <p:nvPr/>
        </p:nvSpPr>
        <p:spPr>
          <a:xfrm>
            <a:off x="4353627" y="5696910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9" name="직사각형 468">
            <a:extLst>
              <a:ext uri="{FF2B5EF4-FFF2-40B4-BE49-F238E27FC236}">
                <a16:creationId xmlns:a16="http://schemas.microsoft.com/office/drawing/2014/main" id="{A4475BC2-F2A1-4856-80D0-230A141DC153}"/>
              </a:ext>
            </a:extLst>
          </p:cNvPr>
          <p:cNvSpPr/>
          <p:nvPr/>
        </p:nvSpPr>
        <p:spPr>
          <a:xfrm>
            <a:off x="4695339" y="5704129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0" name="직사각형 469">
            <a:extLst>
              <a:ext uri="{FF2B5EF4-FFF2-40B4-BE49-F238E27FC236}">
                <a16:creationId xmlns:a16="http://schemas.microsoft.com/office/drawing/2014/main" id="{9745887C-C130-4ACD-8BB9-B0998EBC58A3}"/>
              </a:ext>
            </a:extLst>
          </p:cNvPr>
          <p:cNvSpPr/>
          <p:nvPr/>
        </p:nvSpPr>
        <p:spPr>
          <a:xfrm>
            <a:off x="4969887" y="5704129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7" name="직사각형 466">
            <a:extLst>
              <a:ext uri="{FF2B5EF4-FFF2-40B4-BE49-F238E27FC236}">
                <a16:creationId xmlns:a16="http://schemas.microsoft.com/office/drawing/2014/main" id="{3E14DF04-AA6C-4B23-9506-15B6B9D820EB}"/>
              </a:ext>
            </a:extLst>
          </p:cNvPr>
          <p:cNvSpPr/>
          <p:nvPr/>
        </p:nvSpPr>
        <p:spPr>
          <a:xfrm>
            <a:off x="5383629" y="5626467"/>
            <a:ext cx="1299686" cy="4401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8" name="직사각형 467">
            <a:extLst>
              <a:ext uri="{FF2B5EF4-FFF2-40B4-BE49-F238E27FC236}">
                <a16:creationId xmlns:a16="http://schemas.microsoft.com/office/drawing/2014/main" id="{C39C28EB-1FBF-447F-ABCA-109626AED55A}"/>
              </a:ext>
            </a:extLst>
          </p:cNvPr>
          <p:cNvSpPr/>
          <p:nvPr/>
        </p:nvSpPr>
        <p:spPr>
          <a:xfrm>
            <a:off x="6683314" y="5626467"/>
            <a:ext cx="1299686" cy="4401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5" name="직사각형 464">
            <a:extLst>
              <a:ext uri="{FF2B5EF4-FFF2-40B4-BE49-F238E27FC236}">
                <a16:creationId xmlns:a16="http://schemas.microsoft.com/office/drawing/2014/main" id="{A2F19696-BDF9-471A-A0FC-4A8D7850D3A5}"/>
              </a:ext>
            </a:extLst>
          </p:cNvPr>
          <p:cNvSpPr/>
          <p:nvPr/>
        </p:nvSpPr>
        <p:spPr>
          <a:xfrm>
            <a:off x="5417212" y="5661552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6" name="직사각형 465">
            <a:extLst>
              <a:ext uri="{FF2B5EF4-FFF2-40B4-BE49-F238E27FC236}">
                <a16:creationId xmlns:a16="http://schemas.microsoft.com/office/drawing/2014/main" id="{98D7280C-C25A-4825-8C50-3BB72DADDA2C}"/>
              </a:ext>
            </a:extLst>
          </p:cNvPr>
          <p:cNvSpPr/>
          <p:nvPr/>
        </p:nvSpPr>
        <p:spPr>
          <a:xfrm>
            <a:off x="6033472" y="5661552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3" name="직사각형 462">
            <a:extLst>
              <a:ext uri="{FF2B5EF4-FFF2-40B4-BE49-F238E27FC236}">
                <a16:creationId xmlns:a16="http://schemas.microsoft.com/office/drawing/2014/main" id="{4C89FFD1-EC29-425A-A416-3B1BA8FEB58D}"/>
              </a:ext>
            </a:extLst>
          </p:cNvPr>
          <p:cNvSpPr/>
          <p:nvPr/>
        </p:nvSpPr>
        <p:spPr>
          <a:xfrm>
            <a:off x="5450793" y="5692394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4" name="직사각형 463">
            <a:extLst>
              <a:ext uri="{FF2B5EF4-FFF2-40B4-BE49-F238E27FC236}">
                <a16:creationId xmlns:a16="http://schemas.microsoft.com/office/drawing/2014/main" id="{6BA5F5F7-2B1D-4242-9B0B-C1A2E5CE5164}"/>
              </a:ext>
            </a:extLst>
          </p:cNvPr>
          <p:cNvSpPr/>
          <p:nvPr/>
        </p:nvSpPr>
        <p:spPr>
          <a:xfrm>
            <a:off x="5725341" y="5692394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1" name="직사각형 460">
            <a:extLst>
              <a:ext uri="{FF2B5EF4-FFF2-40B4-BE49-F238E27FC236}">
                <a16:creationId xmlns:a16="http://schemas.microsoft.com/office/drawing/2014/main" id="{248B1436-DE16-42F8-A64E-B45086EE3BEE}"/>
              </a:ext>
            </a:extLst>
          </p:cNvPr>
          <p:cNvSpPr/>
          <p:nvPr/>
        </p:nvSpPr>
        <p:spPr>
          <a:xfrm>
            <a:off x="6067053" y="5699613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2" name="직사각형 461">
            <a:extLst>
              <a:ext uri="{FF2B5EF4-FFF2-40B4-BE49-F238E27FC236}">
                <a16:creationId xmlns:a16="http://schemas.microsoft.com/office/drawing/2014/main" id="{71BBD8FD-3D6D-4064-803E-7BC9EC826B09}"/>
              </a:ext>
            </a:extLst>
          </p:cNvPr>
          <p:cNvSpPr/>
          <p:nvPr/>
        </p:nvSpPr>
        <p:spPr>
          <a:xfrm>
            <a:off x="6341601" y="5699613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9" name="직사각형 458">
            <a:extLst>
              <a:ext uri="{FF2B5EF4-FFF2-40B4-BE49-F238E27FC236}">
                <a16:creationId xmlns:a16="http://schemas.microsoft.com/office/drawing/2014/main" id="{B1CBF681-7E80-4C2E-ABBD-F852B115BDD0}"/>
              </a:ext>
            </a:extLst>
          </p:cNvPr>
          <p:cNvSpPr/>
          <p:nvPr/>
        </p:nvSpPr>
        <p:spPr>
          <a:xfrm>
            <a:off x="6716897" y="5659525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0" name="직사각형 459">
            <a:extLst>
              <a:ext uri="{FF2B5EF4-FFF2-40B4-BE49-F238E27FC236}">
                <a16:creationId xmlns:a16="http://schemas.microsoft.com/office/drawing/2014/main" id="{3EDE7F33-5A13-4B63-8679-AD0020FC4268}"/>
              </a:ext>
            </a:extLst>
          </p:cNvPr>
          <p:cNvSpPr/>
          <p:nvPr/>
        </p:nvSpPr>
        <p:spPr>
          <a:xfrm>
            <a:off x="7333157" y="5659525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7" name="직사각형 456">
            <a:extLst>
              <a:ext uri="{FF2B5EF4-FFF2-40B4-BE49-F238E27FC236}">
                <a16:creationId xmlns:a16="http://schemas.microsoft.com/office/drawing/2014/main" id="{F61B849B-875B-4218-A947-331CE4EE735C}"/>
              </a:ext>
            </a:extLst>
          </p:cNvPr>
          <p:cNvSpPr/>
          <p:nvPr/>
        </p:nvSpPr>
        <p:spPr>
          <a:xfrm>
            <a:off x="6750478" y="5690368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8" name="직사각형 457">
            <a:extLst>
              <a:ext uri="{FF2B5EF4-FFF2-40B4-BE49-F238E27FC236}">
                <a16:creationId xmlns:a16="http://schemas.microsoft.com/office/drawing/2014/main" id="{8CBA2CC2-EC69-4213-BCD2-EFCA957BBF8C}"/>
              </a:ext>
            </a:extLst>
          </p:cNvPr>
          <p:cNvSpPr/>
          <p:nvPr/>
        </p:nvSpPr>
        <p:spPr>
          <a:xfrm>
            <a:off x="7025026" y="5690368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5" name="직사각형 454">
            <a:extLst>
              <a:ext uri="{FF2B5EF4-FFF2-40B4-BE49-F238E27FC236}">
                <a16:creationId xmlns:a16="http://schemas.microsoft.com/office/drawing/2014/main" id="{5F5F836B-9061-4691-8EFD-7D384D39EFC0}"/>
              </a:ext>
            </a:extLst>
          </p:cNvPr>
          <p:cNvSpPr/>
          <p:nvPr/>
        </p:nvSpPr>
        <p:spPr>
          <a:xfrm>
            <a:off x="7366739" y="5697587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6" name="직사각형 455">
            <a:extLst>
              <a:ext uri="{FF2B5EF4-FFF2-40B4-BE49-F238E27FC236}">
                <a16:creationId xmlns:a16="http://schemas.microsoft.com/office/drawing/2014/main" id="{86D001A0-EEF2-430A-B4E2-1A3606AAF5AC}"/>
              </a:ext>
            </a:extLst>
          </p:cNvPr>
          <p:cNvSpPr/>
          <p:nvPr/>
        </p:nvSpPr>
        <p:spPr>
          <a:xfrm>
            <a:off x="7641287" y="5697587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9" name="직사각형 408">
            <a:extLst>
              <a:ext uri="{FF2B5EF4-FFF2-40B4-BE49-F238E27FC236}">
                <a16:creationId xmlns:a16="http://schemas.microsoft.com/office/drawing/2014/main" id="{B8F49E4B-C14D-4259-9F64-D82A6A3DB0BE}"/>
              </a:ext>
            </a:extLst>
          </p:cNvPr>
          <p:cNvSpPr/>
          <p:nvPr/>
        </p:nvSpPr>
        <p:spPr>
          <a:xfrm>
            <a:off x="2624147" y="6180670"/>
            <a:ext cx="5448790" cy="57569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3" name="직사각형 452">
            <a:extLst>
              <a:ext uri="{FF2B5EF4-FFF2-40B4-BE49-F238E27FC236}">
                <a16:creationId xmlns:a16="http://schemas.microsoft.com/office/drawing/2014/main" id="{6C493F15-C946-4D1F-A316-A080397922C9}"/>
              </a:ext>
            </a:extLst>
          </p:cNvPr>
          <p:cNvSpPr/>
          <p:nvPr/>
        </p:nvSpPr>
        <p:spPr>
          <a:xfrm>
            <a:off x="2668923" y="6215212"/>
            <a:ext cx="2676261" cy="5075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4" name="직사각형 453">
            <a:extLst>
              <a:ext uri="{FF2B5EF4-FFF2-40B4-BE49-F238E27FC236}">
                <a16:creationId xmlns:a16="http://schemas.microsoft.com/office/drawing/2014/main" id="{5F89F345-8D71-409D-8086-832C06AD62E4}"/>
              </a:ext>
            </a:extLst>
          </p:cNvPr>
          <p:cNvSpPr/>
          <p:nvPr/>
        </p:nvSpPr>
        <p:spPr>
          <a:xfrm>
            <a:off x="5345184" y="6215212"/>
            <a:ext cx="2676261" cy="5075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1" name="직사각형 450">
            <a:extLst>
              <a:ext uri="{FF2B5EF4-FFF2-40B4-BE49-F238E27FC236}">
                <a16:creationId xmlns:a16="http://schemas.microsoft.com/office/drawing/2014/main" id="{D0784DFD-55B1-4D1C-9A30-37BB16A2DF90}"/>
              </a:ext>
            </a:extLst>
          </p:cNvPr>
          <p:cNvSpPr/>
          <p:nvPr/>
        </p:nvSpPr>
        <p:spPr>
          <a:xfrm>
            <a:off x="2712230" y="6251081"/>
            <a:ext cx="1299686" cy="4401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2" name="직사각형 451">
            <a:extLst>
              <a:ext uri="{FF2B5EF4-FFF2-40B4-BE49-F238E27FC236}">
                <a16:creationId xmlns:a16="http://schemas.microsoft.com/office/drawing/2014/main" id="{67A15870-6F55-4CFB-822D-FA9FA4A1824E}"/>
              </a:ext>
            </a:extLst>
          </p:cNvPr>
          <p:cNvSpPr/>
          <p:nvPr/>
        </p:nvSpPr>
        <p:spPr>
          <a:xfrm>
            <a:off x="4011915" y="6251081"/>
            <a:ext cx="1299686" cy="4401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9" name="직사각형 448">
            <a:extLst>
              <a:ext uri="{FF2B5EF4-FFF2-40B4-BE49-F238E27FC236}">
                <a16:creationId xmlns:a16="http://schemas.microsoft.com/office/drawing/2014/main" id="{241A387D-D7A8-4420-9C57-109A98DD07BA}"/>
              </a:ext>
            </a:extLst>
          </p:cNvPr>
          <p:cNvSpPr/>
          <p:nvPr/>
        </p:nvSpPr>
        <p:spPr>
          <a:xfrm>
            <a:off x="2745813" y="6286166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0" name="직사각형 449">
            <a:extLst>
              <a:ext uri="{FF2B5EF4-FFF2-40B4-BE49-F238E27FC236}">
                <a16:creationId xmlns:a16="http://schemas.microsoft.com/office/drawing/2014/main" id="{2321D0E2-9A03-4491-A1CB-4AB74F53564B}"/>
              </a:ext>
            </a:extLst>
          </p:cNvPr>
          <p:cNvSpPr/>
          <p:nvPr/>
        </p:nvSpPr>
        <p:spPr>
          <a:xfrm>
            <a:off x="3362073" y="6286166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7" name="직사각형 446">
            <a:extLst>
              <a:ext uri="{FF2B5EF4-FFF2-40B4-BE49-F238E27FC236}">
                <a16:creationId xmlns:a16="http://schemas.microsoft.com/office/drawing/2014/main" id="{8F74B2FE-35E9-449D-8A8C-EBF50CB52D5D}"/>
              </a:ext>
            </a:extLst>
          </p:cNvPr>
          <p:cNvSpPr/>
          <p:nvPr/>
        </p:nvSpPr>
        <p:spPr>
          <a:xfrm>
            <a:off x="2779394" y="6317009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27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8" name="직사각형 447">
            <a:extLst>
              <a:ext uri="{FF2B5EF4-FFF2-40B4-BE49-F238E27FC236}">
                <a16:creationId xmlns:a16="http://schemas.microsoft.com/office/drawing/2014/main" id="{78EA5CF2-E4AC-4AD5-A8C5-2640A91A79D9}"/>
              </a:ext>
            </a:extLst>
          </p:cNvPr>
          <p:cNvSpPr/>
          <p:nvPr/>
        </p:nvSpPr>
        <p:spPr>
          <a:xfrm>
            <a:off x="3053942" y="6317009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28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5" name="직사각형 444">
            <a:extLst>
              <a:ext uri="{FF2B5EF4-FFF2-40B4-BE49-F238E27FC236}">
                <a16:creationId xmlns:a16="http://schemas.microsoft.com/office/drawing/2014/main" id="{7FAF71E4-E8EB-4174-BE74-14520B734C88}"/>
              </a:ext>
            </a:extLst>
          </p:cNvPr>
          <p:cNvSpPr/>
          <p:nvPr/>
        </p:nvSpPr>
        <p:spPr>
          <a:xfrm>
            <a:off x="3395654" y="6324228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30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6" name="직사각형 445">
            <a:extLst>
              <a:ext uri="{FF2B5EF4-FFF2-40B4-BE49-F238E27FC236}">
                <a16:creationId xmlns:a16="http://schemas.microsoft.com/office/drawing/2014/main" id="{DD3B3B77-2332-4C00-A0F5-44BDD7FD14BF}"/>
              </a:ext>
            </a:extLst>
          </p:cNvPr>
          <p:cNvSpPr/>
          <p:nvPr/>
        </p:nvSpPr>
        <p:spPr>
          <a:xfrm>
            <a:off x="3670202" y="6324228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31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3" name="직사각형 442">
            <a:extLst>
              <a:ext uri="{FF2B5EF4-FFF2-40B4-BE49-F238E27FC236}">
                <a16:creationId xmlns:a16="http://schemas.microsoft.com/office/drawing/2014/main" id="{4C71BC05-3E18-49CD-A832-0069F19AB227}"/>
              </a:ext>
            </a:extLst>
          </p:cNvPr>
          <p:cNvSpPr/>
          <p:nvPr/>
        </p:nvSpPr>
        <p:spPr>
          <a:xfrm>
            <a:off x="4045498" y="6284140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4" name="직사각형 443">
            <a:extLst>
              <a:ext uri="{FF2B5EF4-FFF2-40B4-BE49-F238E27FC236}">
                <a16:creationId xmlns:a16="http://schemas.microsoft.com/office/drawing/2014/main" id="{60DD8E1D-5B70-454E-A892-DC7AAD0308B4}"/>
              </a:ext>
            </a:extLst>
          </p:cNvPr>
          <p:cNvSpPr/>
          <p:nvPr/>
        </p:nvSpPr>
        <p:spPr>
          <a:xfrm>
            <a:off x="4661758" y="6284140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1" name="직사각형 440">
            <a:extLst>
              <a:ext uri="{FF2B5EF4-FFF2-40B4-BE49-F238E27FC236}">
                <a16:creationId xmlns:a16="http://schemas.microsoft.com/office/drawing/2014/main" id="{A4113CA8-F472-45B4-B9AE-0DB4ED96A841}"/>
              </a:ext>
            </a:extLst>
          </p:cNvPr>
          <p:cNvSpPr/>
          <p:nvPr/>
        </p:nvSpPr>
        <p:spPr>
          <a:xfrm>
            <a:off x="4079079" y="6314982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2" name="직사각형 441">
            <a:extLst>
              <a:ext uri="{FF2B5EF4-FFF2-40B4-BE49-F238E27FC236}">
                <a16:creationId xmlns:a16="http://schemas.microsoft.com/office/drawing/2014/main" id="{871B0D9D-9FBC-44DB-8D1B-7E7AFD2473EA}"/>
              </a:ext>
            </a:extLst>
          </p:cNvPr>
          <p:cNvSpPr/>
          <p:nvPr/>
        </p:nvSpPr>
        <p:spPr>
          <a:xfrm>
            <a:off x="4353627" y="6314982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9" name="직사각형 438">
            <a:extLst>
              <a:ext uri="{FF2B5EF4-FFF2-40B4-BE49-F238E27FC236}">
                <a16:creationId xmlns:a16="http://schemas.microsoft.com/office/drawing/2014/main" id="{93CE1CA8-8823-4B16-967D-2338171FCF1B}"/>
              </a:ext>
            </a:extLst>
          </p:cNvPr>
          <p:cNvSpPr/>
          <p:nvPr/>
        </p:nvSpPr>
        <p:spPr>
          <a:xfrm>
            <a:off x="4695339" y="6322201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0" name="직사각형 439">
            <a:extLst>
              <a:ext uri="{FF2B5EF4-FFF2-40B4-BE49-F238E27FC236}">
                <a16:creationId xmlns:a16="http://schemas.microsoft.com/office/drawing/2014/main" id="{39CBDABE-9724-496D-9DF5-ADEB957AEEFC}"/>
              </a:ext>
            </a:extLst>
          </p:cNvPr>
          <p:cNvSpPr/>
          <p:nvPr/>
        </p:nvSpPr>
        <p:spPr>
          <a:xfrm>
            <a:off x="4969887" y="6322201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7" name="직사각형 436">
            <a:extLst>
              <a:ext uri="{FF2B5EF4-FFF2-40B4-BE49-F238E27FC236}">
                <a16:creationId xmlns:a16="http://schemas.microsoft.com/office/drawing/2014/main" id="{E3AE5B07-2DC0-4FD8-9463-F2C8B8CA3202}"/>
              </a:ext>
            </a:extLst>
          </p:cNvPr>
          <p:cNvSpPr/>
          <p:nvPr/>
        </p:nvSpPr>
        <p:spPr>
          <a:xfrm>
            <a:off x="5383629" y="6244539"/>
            <a:ext cx="1299686" cy="4401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8" name="직사각형 437">
            <a:extLst>
              <a:ext uri="{FF2B5EF4-FFF2-40B4-BE49-F238E27FC236}">
                <a16:creationId xmlns:a16="http://schemas.microsoft.com/office/drawing/2014/main" id="{55E6D65A-1F33-4C96-89BF-5185D0DE0D99}"/>
              </a:ext>
            </a:extLst>
          </p:cNvPr>
          <p:cNvSpPr/>
          <p:nvPr/>
        </p:nvSpPr>
        <p:spPr>
          <a:xfrm>
            <a:off x="6683314" y="6244539"/>
            <a:ext cx="1299686" cy="4401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5" name="직사각형 434">
            <a:extLst>
              <a:ext uri="{FF2B5EF4-FFF2-40B4-BE49-F238E27FC236}">
                <a16:creationId xmlns:a16="http://schemas.microsoft.com/office/drawing/2014/main" id="{50FBEF90-6985-4CF4-8098-2070E60AC6F6}"/>
              </a:ext>
            </a:extLst>
          </p:cNvPr>
          <p:cNvSpPr/>
          <p:nvPr/>
        </p:nvSpPr>
        <p:spPr>
          <a:xfrm>
            <a:off x="5417212" y="6279624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6" name="직사각형 435">
            <a:extLst>
              <a:ext uri="{FF2B5EF4-FFF2-40B4-BE49-F238E27FC236}">
                <a16:creationId xmlns:a16="http://schemas.microsoft.com/office/drawing/2014/main" id="{168A7742-9C44-4AC6-AB45-502606EB5772}"/>
              </a:ext>
            </a:extLst>
          </p:cNvPr>
          <p:cNvSpPr/>
          <p:nvPr/>
        </p:nvSpPr>
        <p:spPr>
          <a:xfrm>
            <a:off x="6033472" y="6279624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3" name="직사각형 432">
            <a:extLst>
              <a:ext uri="{FF2B5EF4-FFF2-40B4-BE49-F238E27FC236}">
                <a16:creationId xmlns:a16="http://schemas.microsoft.com/office/drawing/2014/main" id="{9D58C161-4526-4306-B183-09CF90AC968A}"/>
              </a:ext>
            </a:extLst>
          </p:cNvPr>
          <p:cNvSpPr/>
          <p:nvPr/>
        </p:nvSpPr>
        <p:spPr>
          <a:xfrm>
            <a:off x="5450793" y="6310466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4" name="직사각형 433">
            <a:extLst>
              <a:ext uri="{FF2B5EF4-FFF2-40B4-BE49-F238E27FC236}">
                <a16:creationId xmlns:a16="http://schemas.microsoft.com/office/drawing/2014/main" id="{D5F94E95-1F97-48C5-B530-970F651DBD1E}"/>
              </a:ext>
            </a:extLst>
          </p:cNvPr>
          <p:cNvSpPr/>
          <p:nvPr/>
        </p:nvSpPr>
        <p:spPr>
          <a:xfrm>
            <a:off x="5725341" y="6310466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1" name="직사각형 430">
            <a:extLst>
              <a:ext uri="{FF2B5EF4-FFF2-40B4-BE49-F238E27FC236}">
                <a16:creationId xmlns:a16="http://schemas.microsoft.com/office/drawing/2014/main" id="{4C180430-7130-4DC2-81CA-E143DDAC63F0}"/>
              </a:ext>
            </a:extLst>
          </p:cNvPr>
          <p:cNvSpPr/>
          <p:nvPr/>
        </p:nvSpPr>
        <p:spPr>
          <a:xfrm>
            <a:off x="6067053" y="6317685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2" name="직사각형 431">
            <a:extLst>
              <a:ext uri="{FF2B5EF4-FFF2-40B4-BE49-F238E27FC236}">
                <a16:creationId xmlns:a16="http://schemas.microsoft.com/office/drawing/2014/main" id="{A886C105-CBF0-473C-94B4-0C63CE23E2A7}"/>
              </a:ext>
            </a:extLst>
          </p:cNvPr>
          <p:cNvSpPr/>
          <p:nvPr/>
        </p:nvSpPr>
        <p:spPr>
          <a:xfrm>
            <a:off x="6341601" y="6317685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9" name="직사각형 428">
            <a:extLst>
              <a:ext uri="{FF2B5EF4-FFF2-40B4-BE49-F238E27FC236}">
                <a16:creationId xmlns:a16="http://schemas.microsoft.com/office/drawing/2014/main" id="{343B09F4-81D3-4085-BBE9-48E796B21333}"/>
              </a:ext>
            </a:extLst>
          </p:cNvPr>
          <p:cNvSpPr/>
          <p:nvPr/>
        </p:nvSpPr>
        <p:spPr>
          <a:xfrm>
            <a:off x="6716897" y="6277597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0" name="직사각형 429">
            <a:extLst>
              <a:ext uri="{FF2B5EF4-FFF2-40B4-BE49-F238E27FC236}">
                <a16:creationId xmlns:a16="http://schemas.microsoft.com/office/drawing/2014/main" id="{22D8F01F-145D-40D1-9AA5-A0FBB05A746E}"/>
              </a:ext>
            </a:extLst>
          </p:cNvPr>
          <p:cNvSpPr/>
          <p:nvPr/>
        </p:nvSpPr>
        <p:spPr>
          <a:xfrm>
            <a:off x="7333157" y="6277597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7" name="직사각형 426">
            <a:extLst>
              <a:ext uri="{FF2B5EF4-FFF2-40B4-BE49-F238E27FC236}">
                <a16:creationId xmlns:a16="http://schemas.microsoft.com/office/drawing/2014/main" id="{EA001B4F-C222-4D58-A61D-655E09304B7A}"/>
              </a:ext>
            </a:extLst>
          </p:cNvPr>
          <p:cNvSpPr/>
          <p:nvPr/>
        </p:nvSpPr>
        <p:spPr>
          <a:xfrm>
            <a:off x="6750478" y="6308440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8" name="직사각형 427">
            <a:extLst>
              <a:ext uri="{FF2B5EF4-FFF2-40B4-BE49-F238E27FC236}">
                <a16:creationId xmlns:a16="http://schemas.microsoft.com/office/drawing/2014/main" id="{4416E90F-E368-4914-8393-5AB6FEA9BD88}"/>
              </a:ext>
            </a:extLst>
          </p:cNvPr>
          <p:cNvSpPr/>
          <p:nvPr/>
        </p:nvSpPr>
        <p:spPr>
          <a:xfrm>
            <a:off x="7025026" y="6308440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5" name="직사각형 424">
            <a:extLst>
              <a:ext uri="{FF2B5EF4-FFF2-40B4-BE49-F238E27FC236}">
                <a16:creationId xmlns:a16="http://schemas.microsoft.com/office/drawing/2014/main" id="{F552677C-2D74-4EC6-8CC8-295CB7D5B239}"/>
              </a:ext>
            </a:extLst>
          </p:cNvPr>
          <p:cNvSpPr/>
          <p:nvPr/>
        </p:nvSpPr>
        <p:spPr>
          <a:xfrm>
            <a:off x="7366739" y="6315658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6" name="직사각형 425">
            <a:extLst>
              <a:ext uri="{FF2B5EF4-FFF2-40B4-BE49-F238E27FC236}">
                <a16:creationId xmlns:a16="http://schemas.microsoft.com/office/drawing/2014/main" id="{B5FB3596-E58C-4FA7-AF8C-205B9DE312F1}"/>
              </a:ext>
            </a:extLst>
          </p:cNvPr>
          <p:cNvSpPr/>
          <p:nvPr/>
        </p:nvSpPr>
        <p:spPr>
          <a:xfrm>
            <a:off x="7641287" y="6315658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797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>
            <a:extLst>
              <a:ext uri="{FF2B5EF4-FFF2-40B4-BE49-F238E27FC236}">
                <a16:creationId xmlns:a16="http://schemas.microsoft.com/office/drawing/2014/main" id="{D37DD84C-EB36-4BC5-B475-550AFE882F90}"/>
              </a:ext>
            </a:extLst>
          </p:cNvPr>
          <p:cNvSpPr/>
          <p:nvPr/>
        </p:nvSpPr>
        <p:spPr>
          <a:xfrm>
            <a:off x="216154" y="1808578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78E57F2-C23E-4A7B-97B3-1CDDE32AA696}"/>
              </a:ext>
            </a:extLst>
          </p:cNvPr>
          <p:cNvSpPr/>
          <p:nvPr/>
        </p:nvSpPr>
        <p:spPr>
          <a:xfrm>
            <a:off x="461391" y="1808578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BB137CA-80E1-4EF7-9CBC-65D2D8A6F1B2}"/>
              </a:ext>
            </a:extLst>
          </p:cNvPr>
          <p:cNvSpPr/>
          <p:nvPr/>
        </p:nvSpPr>
        <p:spPr>
          <a:xfrm>
            <a:off x="706629" y="1808578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F3FE88B-6121-4D48-9010-4BCDCF8C4332}"/>
              </a:ext>
            </a:extLst>
          </p:cNvPr>
          <p:cNvSpPr/>
          <p:nvPr/>
        </p:nvSpPr>
        <p:spPr>
          <a:xfrm>
            <a:off x="216154" y="2053815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0CA7222-C63F-4105-8B20-057D921CF804}"/>
              </a:ext>
            </a:extLst>
          </p:cNvPr>
          <p:cNvSpPr/>
          <p:nvPr/>
        </p:nvSpPr>
        <p:spPr>
          <a:xfrm>
            <a:off x="461391" y="2053815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F102948-4547-49A5-BE7E-5057CCBE7EBC}"/>
              </a:ext>
            </a:extLst>
          </p:cNvPr>
          <p:cNvSpPr/>
          <p:nvPr/>
        </p:nvSpPr>
        <p:spPr>
          <a:xfrm>
            <a:off x="706629" y="2053815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D83D861-31EB-4541-95F3-9C477B5CAFA0}"/>
              </a:ext>
            </a:extLst>
          </p:cNvPr>
          <p:cNvSpPr/>
          <p:nvPr/>
        </p:nvSpPr>
        <p:spPr>
          <a:xfrm>
            <a:off x="216154" y="2299053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AC5EFFD8-120A-4962-9CD8-FAD97C83A345}"/>
              </a:ext>
            </a:extLst>
          </p:cNvPr>
          <p:cNvSpPr/>
          <p:nvPr/>
        </p:nvSpPr>
        <p:spPr>
          <a:xfrm>
            <a:off x="461391" y="2299053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FD01978-9C05-4B16-A7B3-BDCC2C363C1C}"/>
              </a:ext>
            </a:extLst>
          </p:cNvPr>
          <p:cNvSpPr/>
          <p:nvPr/>
        </p:nvSpPr>
        <p:spPr>
          <a:xfrm>
            <a:off x="706629" y="2299053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529C0BFB-30D0-4D64-9E6A-6B22E0068E85}"/>
              </a:ext>
            </a:extLst>
          </p:cNvPr>
          <p:cNvSpPr/>
          <p:nvPr/>
        </p:nvSpPr>
        <p:spPr>
          <a:xfrm>
            <a:off x="951866" y="1808578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EF88AA53-34B8-4635-9F8E-2B82C32CDDEA}"/>
              </a:ext>
            </a:extLst>
          </p:cNvPr>
          <p:cNvSpPr/>
          <p:nvPr/>
        </p:nvSpPr>
        <p:spPr>
          <a:xfrm>
            <a:off x="951866" y="2053815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76B95FE4-F0D0-4757-BDF1-1028D2DC8079}"/>
              </a:ext>
            </a:extLst>
          </p:cNvPr>
          <p:cNvSpPr/>
          <p:nvPr/>
        </p:nvSpPr>
        <p:spPr>
          <a:xfrm>
            <a:off x="951866" y="2299053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D193DE70-E0F1-457A-8223-2D0349ADCE30}"/>
              </a:ext>
            </a:extLst>
          </p:cNvPr>
          <p:cNvSpPr/>
          <p:nvPr/>
        </p:nvSpPr>
        <p:spPr>
          <a:xfrm>
            <a:off x="216154" y="2544289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72E7FCCA-17D8-4AE4-875B-5180E3FF0B12}"/>
              </a:ext>
            </a:extLst>
          </p:cNvPr>
          <p:cNvSpPr/>
          <p:nvPr/>
        </p:nvSpPr>
        <p:spPr>
          <a:xfrm>
            <a:off x="461391" y="2544289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8EFDD7CA-9AE6-4521-9A52-05B1395C7BCB}"/>
              </a:ext>
            </a:extLst>
          </p:cNvPr>
          <p:cNvSpPr/>
          <p:nvPr/>
        </p:nvSpPr>
        <p:spPr>
          <a:xfrm>
            <a:off x="706629" y="2544289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B3E0A46E-B048-416A-9198-E9F71B8E6A0F}"/>
              </a:ext>
            </a:extLst>
          </p:cNvPr>
          <p:cNvSpPr/>
          <p:nvPr/>
        </p:nvSpPr>
        <p:spPr>
          <a:xfrm>
            <a:off x="951866" y="2544289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CA7D42-9171-4D1E-B949-2EC45E46093A}"/>
              </a:ext>
            </a:extLst>
          </p:cNvPr>
          <p:cNvSpPr txBox="1"/>
          <p:nvPr/>
        </p:nvSpPr>
        <p:spPr>
          <a:xfrm>
            <a:off x="517097" y="1055984"/>
            <a:ext cx="28921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</a:t>
            </a:r>
            <a:r>
              <a:rPr lang="ko-KR" altLang="en-US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차원 배열에서 </a:t>
            </a:r>
            <a:r>
              <a:rPr lang="ko-KR" altLang="en-US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스트라이드</a:t>
            </a:r>
            <a:r>
              <a:rPr lang="ko-KR" altLang="en-US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이해</a:t>
            </a: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6D26C2A0-520D-4A26-9417-86451E44F746}"/>
              </a:ext>
            </a:extLst>
          </p:cNvPr>
          <p:cNvSpPr/>
          <p:nvPr/>
        </p:nvSpPr>
        <p:spPr>
          <a:xfrm>
            <a:off x="1197103" y="1808578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AC7341D2-8F00-424A-92ED-03B85EABD719}"/>
              </a:ext>
            </a:extLst>
          </p:cNvPr>
          <p:cNvSpPr/>
          <p:nvPr/>
        </p:nvSpPr>
        <p:spPr>
          <a:xfrm>
            <a:off x="1442341" y="1808578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B813BFB7-7AF2-4F8B-8A07-058897DBDE97}"/>
              </a:ext>
            </a:extLst>
          </p:cNvPr>
          <p:cNvSpPr/>
          <p:nvPr/>
        </p:nvSpPr>
        <p:spPr>
          <a:xfrm>
            <a:off x="1197103" y="2053815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165A10A3-B1D3-4B7F-9177-FD780572AD30}"/>
              </a:ext>
            </a:extLst>
          </p:cNvPr>
          <p:cNvSpPr/>
          <p:nvPr/>
        </p:nvSpPr>
        <p:spPr>
          <a:xfrm>
            <a:off x="1442341" y="2053815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225CE393-2DB4-451D-9395-E424D453292F}"/>
              </a:ext>
            </a:extLst>
          </p:cNvPr>
          <p:cNvSpPr/>
          <p:nvPr/>
        </p:nvSpPr>
        <p:spPr>
          <a:xfrm>
            <a:off x="1197103" y="2299053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354BBE60-27A4-4415-A299-3040FED47B1C}"/>
              </a:ext>
            </a:extLst>
          </p:cNvPr>
          <p:cNvSpPr/>
          <p:nvPr/>
        </p:nvSpPr>
        <p:spPr>
          <a:xfrm>
            <a:off x="1442341" y="2299053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0AF0EBA2-E662-4989-ACB3-811824055100}"/>
              </a:ext>
            </a:extLst>
          </p:cNvPr>
          <p:cNvSpPr/>
          <p:nvPr/>
        </p:nvSpPr>
        <p:spPr>
          <a:xfrm>
            <a:off x="1687578" y="1808578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5" name="직사각형 314">
            <a:extLst>
              <a:ext uri="{FF2B5EF4-FFF2-40B4-BE49-F238E27FC236}">
                <a16:creationId xmlns:a16="http://schemas.microsoft.com/office/drawing/2014/main" id="{BFB33240-6CC7-439F-9AD2-1D3A79A3F2B3}"/>
              </a:ext>
            </a:extLst>
          </p:cNvPr>
          <p:cNvSpPr/>
          <p:nvPr/>
        </p:nvSpPr>
        <p:spPr>
          <a:xfrm>
            <a:off x="1687578" y="2053815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6" name="직사각형 315">
            <a:extLst>
              <a:ext uri="{FF2B5EF4-FFF2-40B4-BE49-F238E27FC236}">
                <a16:creationId xmlns:a16="http://schemas.microsoft.com/office/drawing/2014/main" id="{25F8FE77-B3F3-447F-B1C0-CE1BF495EB1C}"/>
              </a:ext>
            </a:extLst>
          </p:cNvPr>
          <p:cNvSpPr/>
          <p:nvPr/>
        </p:nvSpPr>
        <p:spPr>
          <a:xfrm>
            <a:off x="1687578" y="2299053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7" name="직사각형 316">
            <a:extLst>
              <a:ext uri="{FF2B5EF4-FFF2-40B4-BE49-F238E27FC236}">
                <a16:creationId xmlns:a16="http://schemas.microsoft.com/office/drawing/2014/main" id="{21A3E9F7-CE9A-4E88-9E44-53AB0725A077}"/>
              </a:ext>
            </a:extLst>
          </p:cNvPr>
          <p:cNvSpPr/>
          <p:nvPr/>
        </p:nvSpPr>
        <p:spPr>
          <a:xfrm>
            <a:off x="1197103" y="2544289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8" name="직사각형 317">
            <a:extLst>
              <a:ext uri="{FF2B5EF4-FFF2-40B4-BE49-F238E27FC236}">
                <a16:creationId xmlns:a16="http://schemas.microsoft.com/office/drawing/2014/main" id="{425C88B7-4089-4E2A-8C50-E54F22F7F07B}"/>
              </a:ext>
            </a:extLst>
          </p:cNvPr>
          <p:cNvSpPr/>
          <p:nvPr/>
        </p:nvSpPr>
        <p:spPr>
          <a:xfrm>
            <a:off x="1442341" y="2544289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9" name="직사각형 318">
            <a:extLst>
              <a:ext uri="{FF2B5EF4-FFF2-40B4-BE49-F238E27FC236}">
                <a16:creationId xmlns:a16="http://schemas.microsoft.com/office/drawing/2014/main" id="{99A9837F-0AD0-4346-B6E9-779F62634CE6}"/>
              </a:ext>
            </a:extLst>
          </p:cNvPr>
          <p:cNvSpPr/>
          <p:nvPr/>
        </p:nvSpPr>
        <p:spPr>
          <a:xfrm>
            <a:off x="1687578" y="2544289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0" name="직사각형 319">
            <a:extLst>
              <a:ext uri="{FF2B5EF4-FFF2-40B4-BE49-F238E27FC236}">
                <a16:creationId xmlns:a16="http://schemas.microsoft.com/office/drawing/2014/main" id="{FA462C6A-6D55-4CC8-8798-0326A45E1CDC}"/>
              </a:ext>
            </a:extLst>
          </p:cNvPr>
          <p:cNvSpPr/>
          <p:nvPr/>
        </p:nvSpPr>
        <p:spPr>
          <a:xfrm>
            <a:off x="216154" y="2789526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1" name="직사각형 320">
            <a:extLst>
              <a:ext uri="{FF2B5EF4-FFF2-40B4-BE49-F238E27FC236}">
                <a16:creationId xmlns:a16="http://schemas.microsoft.com/office/drawing/2014/main" id="{C5D64D18-4D7F-49BA-9726-33207A0CF13A}"/>
              </a:ext>
            </a:extLst>
          </p:cNvPr>
          <p:cNvSpPr/>
          <p:nvPr/>
        </p:nvSpPr>
        <p:spPr>
          <a:xfrm>
            <a:off x="461391" y="2789526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2" name="직사각형 321">
            <a:extLst>
              <a:ext uri="{FF2B5EF4-FFF2-40B4-BE49-F238E27FC236}">
                <a16:creationId xmlns:a16="http://schemas.microsoft.com/office/drawing/2014/main" id="{ECEFFC4D-CF49-4EA5-94C1-936951861C9C}"/>
              </a:ext>
            </a:extLst>
          </p:cNvPr>
          <p:cNvSpPr/>
          <p:nvPr/>
        </p:nvSpPr>
        <p:spPr>
          <a:xfrm>
            <a:off x="706629" y="2789526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3" name="직사각형 322">
            <a:extLst>
              <a:ext uri="{FF2B5EF4-FFF2-40B4-BE49-F238E27FC236}">
                <a16:creationId xmlns:a16="http://schemas.microsoft.com/office/drawing/2014/main" id="{A95F1829-2E2A-43C1-BE15-24CE43DAB8AF}"/>
              </a:ext>
            </a:extLst>
          </p:cNvPr>
          <p:cNvSpPr/>
          <p:nvPr/>
        </p:nvSpPr>
        <p:spPr>
          <a:xfrm>
            <a:off x="216154" y="3034764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4" name="직사각형 323">
            <a:extLst>
              <a:ext uri="{FF2B5EF4-FFF2-40B4-BE49-F238E27FC236}">
                <a16:creationId xmlns:a16="http://schemas.microsoft.com/office/drawing/2014/main" id="{6148B998-C5F0-45FA-BC46-F0FE678AE3F3}"/>
              </a:ext>
            </a:extLst>
          </p:cNvPr>
          <p:cNvSpPr/>
          <p:nvPr/>
        </p:nvSpPr>
        <p:spPr>
          <a:xfrm>
            <a:off x="461391" y="3034764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5" name="직사각형 324">
            <a:extLst>
              <a:ext uri="{FF2B5EF4-FFF2-40B4-BE49-F238E27FC236}">
                <a16:creationId xmlns:a16="http://schemas.microsoft.com/office/drawing/2014/main" id="{5FE24D83-0D86-49B7-97DB-D1142ED68369}"/>
              </a:ext>
            </a:extLst>
          </p:cNvPr>
          <p:cNvSpPr/>
          <p:nvPr/>
        </p:nvSpPr>
        <p:spPr>
          <a:xfrm>
            <a:off x="706629" y="3034764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6" name="직사각형 325">
            <a:extLst>
              <a:ext uri="{FF2B5EF4-FFF2-40B4-BE49-F238E27FC236}">
                <a16:creationId xmlns:a16="http://schemas.microsoft.com/office/drawing/2014/main" id="{2589BEB1-3B95-4B3E-A715-06D2B5F95A0E}"/>
              </a:ext>
            </a:extLst>
          </p:cNvPr>
          <p:cNvSpPr/>
          <p:nvPr/>
        </p:nvSpPr>
        <p:spPr>
          <a:xfrm>
            <a:off x="951866" y="2789526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7" name="직사각형 326">
            <a:extLst>
              <a:ext uri="{FF2B5EF4-FFF2-40B4-BE49-F238E27FC236}">
                <a16:creationId xmlns:a16="http://schemas.microsoft.com/office/drawing/2014/main" id="{D270C53B-613A-4B4F-B4DE-338EC83F66E6}"/>
              </a:ext>
            </a:extLst>
          </p:cNvPr>
          <p:cNvSpPr/>
          <p:nvPr/>
        </p:nvSpPr>
        <p:spPr>
          <a:xfrm>
            <a:off x="951866" y="3034764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8" name="직사각형 327">
            <a:extLst>
              <a:ext uri="{FF2B5EF4-FFF2-40B4-BE49-F238E27FC236}">
                <a16:creationId xmlns:a16="http://schemas.microsoft.com/office/drawing/2014/main" id="{0D5C2D25-427F-48CA-87E1-EEB829D69FAB}"/>
              </a:ext>
            </a:extLst>
          </p:cNvPr>
          <p:cNvSpPr/>
          <p:nvPr/>
        </p:nvSpPr>
        <p:spPr>
          <a:xfrm>
            <a:off x="216154" y="3280000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9" name="직사각형 328">
            <a:extLst>
              <a:ext uri="{FF2B5EF4-FFF2-40B4-BE49-F238E27FC236}">
                <a16:creationId xmlns:a16="http://schemas.microsoft.com/office/drawing/2014/main" id="{EE73BFD4-E810-49FD-960B-93AC48949F60}"/>
              </a:ext>
            </a:extLst>
          </p:cNvPr>
          <p:cNvSpPr/>
          <p:nvPr/>
        </p:nvSpPr>
        <p:spPr>
          <a:xfrm>
            <a:off x="461391" y="3280000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0" name="직사각형 329">
            <a:extLst>
              <a:ext uri="{FF2B5EF4-FFF2-40B4-BE49-F238E27FC236}">
                <a16:creationId xmlns:a16="http://schemas.microsoft.com/office/drawing/2014/main" id="{E1B7A45F-94B4-45B1-9048-BED3DB654162}"/>
              </a:ext>
            </a:extLst>
          </p:cNvPr>
          <p:cNvSpPr/>
          <p:nvPr/>
        </p:nvSpPr>
        <p:spPr>
          <a:xfrm>
            <a:off x="706629" y="3280000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1" name="직사각형 330">
            <a:extLst>
              <a:ext uri="{FF2B5EF4-FFF2-40B4-BE49-F238E27FC236}">
                <a16:creationId xmlns:a16="http://schemas.microsoft.com/office/drawing/2014/main" id="{131E6A47-25D3-4473-9B5D-ACCA86AD21A0}"/>
              </a:ext>
            </a:extLst>
          </p:cNvPr>
          <p:cNvSpPr/>
          <p:nvPr/>
        </p:nvSpPr>
        <p:spPr>
          <a:xfrm>
            <a:off x="951866" y="3280000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2" name="직사각형 331">
            <a:extLst>
              <a:ext uri="{FF2B5EF4-FFF2-40B4-BE49-F238E27FC236}">
                <a16:creationId xmlns:a16="http://schemas.microsoft.com/office/drawing/2014/main" id="{04436B70-0F9A-47BA-8C9B-4C7BA9E05B61}"/>
              </a:ext>
            </a:extLst>
          </p:cNvPr>
          <p:cNvSpPr/>
          <p:nvPr/>
        </p:nvSpPr>
        <p:spPr>
          <a:xfrm>
            <a:off x="1197103" y="2789526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3" name="직사각형 332">
            <a:extLst>
              <a:ext uri="{FF2B5EF4-FFF2-40B4-BE49-F238E27FC236}">
                <a16:creationId xmlns:a16="http://schemas.microsoft.com/office/drawing/2014/main" id="{E47A9CEE-7143-4F3F-B790-C2294F2AFDBC}"/>
              </a:ext>
            </a:extLst>
          </p:cNvPr>
          <p:cNvSpPr/>
          <p:nvPr/>
        </p:nvSpPr>
        <p:spPr>
          <a:xfrm>
            <a:off x="1442341" y="2789526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4" name="직사각형 333">
            <a:extLst>
              <a:ext uri="{FF2B5EF4-FFF2-40B4-BE49-F238E27FC236}">
                <a16:creationId xmlns:a16="http://schemas.microsoft.com/office/drawing/2014/main" id="{BDFC84FE-ACE5-4AC9-93B3-F906C1F1BAA8}"/>
              </a:ext>
            </a:extLst>
          </p:cNvPr>
          <p:cNvSpPr/>
          <p:nvPr/>
        </p:nvSpPr>
        <p:spPr>
          <a:xfrm>
            <a:off x="1197103" y="3034764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5" name="직사각형 334">
            <a:extLst>
              <a:ext uri="{FF2B5EF4-FFF2-40B4-BE49-F238E27FC236}">
                <a16:creationId xmlns:a16="http://schemas.microsoft.com/office/drawing/2014/main" id="{9033C655-60C6-442D-A697-84057AF28B9B}"/>
              </a:ext>
            </a:extLst>
          </p:cNvPr>
          <p:cNvSpPr/>
          <p:nvPr/>
        </p:nvSpPr>
        <p:spPr>
          <a:xfrm>
            <a:off x="1442341" y="3034764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6" name="직사각형 335">
            <a:extLst>
              <a:ext uri="{FF2B5EF4-FFF2-40B4-BE49-F238E27FC236}">
                <a16:creationId xmlns:a16="http://schemas.microsoft.com/office/drawing/2014/main" id="{C087324B-62F8-4268-AA0E-40E36CEDC215}"/>
              </a:ext>
            </a:extLst>
          </p:cNvPr>
          <p:cNvSpPr/>
          <p:nvPr/>
        </p:nvSpPr>
        <p:spPr>
          <a:xfrm>
            <a:off x="1687578" y="2789526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7" name="직사각형 336">
            <a:extLst>
              <a:ext uri="{FF2B5EF4-FFF2-40B4-BE49-F238E27FC236}">
                <a16:creationId xmlns:a16="http://schemas.microsoft.com/office/drawing/2014/main" id="{F2A47EA7-52AA-496F-982A-529814D1B7DE}"/>
              </a:ext>
            </a:extLst>
          </p:cNvPr>
          <p:cNvSpPr/>
          <p:nvPr/>
        </p:nvSpPr>
        <p:spPr>
          <a:xfrm>
            <a:off x="1687578" y="3034764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8" name="직사각형 337">
            <a:extLst>
              <a:ext uri="{FF2B5EF4-FFF2-40B4-BE49-F238E27FC236}">
                <a16:creationId xmlns:a16="http://schemas.microsoft.com/office/drawing/2014/main" id="{CD37DD92-A256-425B-9F27-449F6485E62D}"/>
              </a:ext>
            </a:extLst>
          </p:cNvPr>
          <p:cNvSpPr/>
          <p:nvPr/>
        </p:nvSpPr>
        <p:spPr>
          <a:xfrm>
            <a:off x="1197103" y="3280000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9" name="직사각형 338">
            <a:extLst>
              <a:ext uri="{FF2B5EF4-FFF2-40B4-BE49-F238E27FC236}">
                <a16:creationId xmlns:a16="http://schemas.microsoft.com/office/drawing/2014/main" id="{C79E433A-1368-41B9-BB50-0500699B8A14}"/>
              </a:ext>
            </a:extLst>
          </p:cNvPr>
          <p:cNvSpPr/>
          <p:nvPr/>
        </p:nvSpPr>
        <p:spPr>
          <a:xfrm>
            <a:off x="1442341" y="3280000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0" name="직사각형 339">
            <a:extLst>
              <a:ext uri="{FF2B5EF4-FFF2-40B4-BE49-F238E27FC236}">
                <a16:creationId xmlns:a16="http://schemas.microsoft.com/office/drawing/2014/main" id="{6EDF9B9D-6411-4965-89B8-BCC5118D1AAB}"/>
              </a:ext>
            </a:extLst>
          </p:cNvPr>
          <p:cNvSpPr/>
          <p:nvPr/>
        </p:nvSpPr>
        <p:spPr>
          <a:xfrm>
            <a:off x="1687578" y="3280000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F002CCE1-D0AA-413F-A363-7D612C9CEDAE}"/>
              </a:ext>
            </a:extLst>
          </p:cNvPr>
          <p:cNvSpPr txBox="1"/>
          <p:nvPr/>
        </p:nvSpPr>
        <p:spPr>
          <a:xfrm>
            <a:off x="993502" y="1512414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7</a:t>
            </a:r>
            <a:endParaRPr lang="ko-KR" altLang="en-US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75326013-1EF1-411E-B2E1-84AE1B18FB1F}"/>
              </a:ext>
            </a:extLst>
          </p:cNvPr>
          <p:cNvSpPr txBox="1"/>
          <p:nvPr/>
        </p:nvSpPr>
        <p:spPr>
          <a:xfrm>
            <a:off x="1941718" y="2604367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7</a:t>
            </a:r>
            <a:endParaRPr lang="ko-KR" altLang="en-US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D0BF1B13-774A-429D-8A50-FDB26E7FB520}"/>
              </a:ext>
            </a:extLst>
          </p:cNvPr>
          <p:cNvSpPr txBox="1"/>
          <p:nvPr/>
        </p:nvSpPr>
        <p:spPr>
          <a:xfrm>
            <a:off x="1082187" y="4241147"/>
            <a:ext cx="16979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8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7x7 input</a:t>
            </a:r>
          </a:p>
          <a:p>
            <a:pPr lvl="0">
              <a:defRPr/>
            </a:pPr>
            <a:r>
              <a:rPr lang="en-US" altLang="ko-KR" sz="18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3x3 filter</a:t>
            </a:r>
          </a:p>
          <a:p>
            <a:pPr lvl="0">
              <a:defRPr/>
            </a:pPr>
            <a:r>
              <a:rPr lang="en-US" altLang="ko-KR" sz="18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mode = 'valid'</a:t>
            </a:r>
          </a:p>
          <a:p>
            <a:pPr lvl="0">
              <a:defRPr/>
            </a:pPr>
            <a:r>
              <a:rPr lang="en-US" altLang="ko-KR" sz="18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stride = 1</a:t>
            </a:r>
          </a:p>
          <a:p>
            <a:pPr lvl="0">
              <a:defRPr/>
            </a:pPr>
            <a:endParaRPr lang="en-US" altLang="ko-KR" sz="18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0">
              <a:defRPr/>
            </a:pPr>
            <a:r>
              <a:rPr lang="en-US" altLang="ko-KR" sz="18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=&gt; 5x5 output</a:t>
            </a:r>
          </a:p>
        </p:txBody>
      </p:sp>
      <p:sp>
        <p:nvSpPr>
          <p:cNvPr id="344" name="직사각형 343">
            <a:extLst>
              <a:ext uri="{FF2B5EF4-FFF2-40B4-BE49-F238E27FC236}">
                <a16:creationId xmlns:a16="http://schemas.microsoft.com/office/drawing/2014/main" id="{DE292723-3D35-4AB1-B05E-3D5B357FCCA0}"/>
              </a:ext>
            </a:extLst>
          </p:cNvPr>
          <p:cNvSpPr/>
          <p:nvPr/>
        </p:nvSpPr>
        <p:spPr>
          <a:xfrm>
            <a:off x="2572694" y="1808578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5" name="직사각형 344">
            <a:extLst>
              <a:ext uri="{FF2B5EF4-FFF2-40B4-BE49-F238E27FC236}">
                <a16:creationId xmlns:a16="http://schemas.microsoft.com/office/drawing/2014/main" id="{90B633EA-7E76-44FC-928D-5815FF193797}"/>
              </a:ext>
            </a:extLst>
          </p:cNvPr>
          <p:cNvSpPr/>
          <p:nvPr/>
        </p:nvSpPr>
        <p:spPr>
          <a:xfrm>
            <a:off x="2817931" y="1808578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6" name="직사각형 345">
            <a:extLst>
              <a:ext uri="{FF2B5EF4-FFF2-40B4-BE49-F238E27FC236}">
                <a16:creationId xmlns:a16="http://schemas.microsoft.com/office/drawing/2014/main" id="{8B50F942-F21B-4A9C-BFB3-765775426407}"/>
              </a:ext>
            </a:extLst>
          </p:cNvPr>
          <p:cNvSpPr/>
          <p:nvPr/>
        </p:nvSpPr>
        <p:spPr>
          <a:xfrm>
            <a:off x="3063169" y="1808578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7" name="직사각형 346">
            <a:extLst>
              <a:ext uri="{FF2B5EF4-FFF2-40B4-BE49-F238E27FC236}">
                <a16:creationId xmlns:a16="http://schemas.microsoft.com/office/drawing/2014/main" id="{2F83FB00-6C56-424F-A9B5-81F0A7F78A16}"/>
              </a:ext>
            </a:extLst>
          </p:cNvPr>
          <p:cNvSpPr/>
          <p:nvPr/>
        </p:nvSpPr>
        <p:spPr>
          <a:xfrm>
            <a:off x="2572694" y="2053815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8" name="직사각형 347">
            <a:extLst>
              <a:ext uri="{FF2B5EF4-FFF2-40B4-BE49-F238E27FC236}">
                <a16:creationId xmlns:a16="http://schemas.microsoft.com/office/drawing/2014/main" id="{C37C6EBD-5A85-45F1-B083-ADD8E60F7BB1}"/>
              </a:ext>
            </a:extLst>
          </p:cNvPr>
          <p:cNvSpPr/>
          <p:nvPr/>
        </p:nvSpPr>
        <p:spPr>
          <a:xfrm>
            <a:off x="2817931" y="2053815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9" name="직사각형 348">
            <a:extLst>
              <a:ext uri="{FF2B5EF4-FFF2-40B4-BE49-F238E27FC236}">
                <a16:creationId xmlns:a16="http://schemas.microsoft.com/office/drawing/2014/main" id="{C2D528C5-D7CC-4773-A263-C9D28047DCE8}"/>
              </a:ext>
            </a:extLst>
          </p:cNvPr>
          <p:cNvSpPr/>
          <p:nvPr/>
        </p:nvSpPr>
        <p:spPr>
          <a:xfrm>
            <a:off x="3063169" y="2053815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0" name="직사각형 349">
            <a:extLst>
              <a:ext uri="{FF2B5EF4-FFF2-40B4-BE49-F238E27FC236}">
                <a16:creationId xmlns:a16="http://schemas.microsoft.com/office/drawing/2014/main" id="{210FEF0A-4417-4F9D-AD14-0F85ECEA2B78}"/>
              </a:ext>
            </a:extLst>
          </p:cNvPr>
          <p:cNvSpPr/>
          <p:nvPr/>
        </p:nvSpPr>
        <p:spPr>
          <a:xfrm>
            <a:off x="2572694" y="2299053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1" name="직사각형 350">
            <a:extLst>
              <a:ext uri="{FF2B5EF4-FFF2-40B4-BE49-F238E27FC236}">
                <a16:creationId xmlns:a16="http://schemas.microsoft.com/office/drawing/2014/main" id="{6BF985D0-A6C4-4A16-A1C4-004385412EF8}"/>
              </a:ext>
            </a:extLst>
          </p:cNvPr>
          <p:cNvSpPr/>
          <p:nvPr/>
        </p:nvSpPr>
        <p:spPr>
          <a:xfrm>
            <a:off x="2817931" y="2299053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2" name="직사각형 351">
            <a:extLst>
              <a:ext uri="{FF2B5EF4-FFF2-40B4-BE49-F238E27FC236}">
                <a16:creationId xmlns:a16="http://schemas.microsoft.com/office/drawing/2014/main" id="{2942CBC1-2874-4C56-ABC1-1B62EDE5C8D8}"/>
              </a:ext>
            </a:extLst>
          </p:cNvPr>
          <p:cNvSpPr/>
          <p:nvPr/>
        </p:nvSpPr>
        <p:spPr>
          <a:xfrm>
            <a:off x="3063169" y="2299053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3" name="직사각형 352">
            <a:extLst>
              <a:ext uri="{FF2B5EF4-FFF2-40B4-BE49-F238E27FC236}">
                <a16:creationId xmlns:a16="http://schemas.microsoft.com/office/drawing/2014/main" id="{147AC9BF-E2AC-416F-8FE9-FC18F94A1C9D}"/>
              </a:ext>
            </a:extLst>
          </p:cNvPr>
          <p:cNvSpPr/>
          <p:nvPr/>
        </p:nvSpPr>
        <p:spPr>
          <a:xfrm>
            <a:off x="3308406" y="1808578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4" name="직사각형 353">
            <a:extLst>
              <a:ext uri="{FF2B5EF4-FFF2-40B4-BE49-F238E27FC236}">
                <a16:creationId xmlns:a16="http://schemas.microsoft.com/office/drawing/2014/main" id="{6957AAA8-D360-4143-87B1-716CE2567E11}"/>
              </a:ext>
            </a:extLst>
          </p:cNvPr>
          <p:cNvSpPr/>
          <p:nvPr/>
        </p:nvSpPr>
        <p:spPr>
          <a:xfrm>
            <a:off x="3308406" y="2053815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5" name="직사각형 354">
            <a:extLst>
              <a:ext uri="{FF2B5EF4-FFF2-40B4-BE49-F238E27FC236}">
                <a16:creationId xmlns:a16="http://schemas.microsoft.com/office/drawing/2014/main" id="{32F17B27-E9E6-438F-A63F-92CF2EB53C1E}"/>
              </a:ext>
            </a:extLst>
          </p:cNvPr>
          <p:cNvSpPr/>
          <p:nvPr/>
        </p:nvSpPr>
        <p:spPr>
          <a:xfrm>
            <a:off x="3308406" y="2299053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6" name="직사각형 355">
            <a:extLst>
              <a:ext uri="{FF2B5EF4-FFF2-40B4-BE49-F238E27FC236}">
                <a16:creationId xmlns:a16="http://schemas.microsoft.com/office/drawing/2014/main" id="{CAB5D0E5-3C09-4982-B2E3-4FA1FC96DE5B}"/>
              </a:ext>
            </a:extLst>
          </p:cNvPr>
          <p:cNvSpPr/>
          <p:nvPr/>
        </p:nvSpPr>
        <p:spPr>
          <a:xfrm>
            <a:off x="2572694" y="2544289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7" name="직사각형 356">
            <a:extLst>
              <a:ext uri="{FF2B5EF4-FFF2-40B4-BE49-F238E27FC236}">
                <a16:creationId xmlns:a16="http://schemas.microsoft.com/office/drawing/2014/main" id="{6CE29CEB-77C8-4181-AD0C-3A57AB2F9E24}"/>
              </a:ext>
            </a:extLst>
          </p:cNvPr>
          <p:cNvSpPr/>
          <p:nvPr/>
        </p:nvSpPr>
        <p:spPr>
          <a:xfrm>
            <a:off x="2817931" y="2544289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8" name="직사각형 357">
            <a:extLst>
              <a:ext uri="{FF2B5EF4-FFF2-40B4-BE49-F238E27FC236}">
                <a16:creationId xmlns:a16="http://schemas.microsoft.com/office/drawing/2014/main" id="{DBFDC45E-C3A1-4AC4-A1D5-A06CC2DAC68E}"/>
              </a:ext>
            </a:extLst>
          </p:cNvPr>
          <p:cNvSpPr/>
          <p:nvPr/>
        </p:nvSpPr>
        <p:spPr>
          <a:xfrm>
            <a:off x="3063169" y="2544289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9" name="직사각형 358">
            <a:extLst>
              <a:ext uri="{FF2B5EF4-FFF2-40B4-BE49-F238E27FC236}">
                <a16:creationId xmlns:a16="http://schemas.microsoft.com/office/drawing/2014/main" id="{51F55746-BB8B-4B23-B5FF-68D7722DEDB8}"/>
              </a:ext>
            </a:extLst>
          </p:cNvPr>
          <p:cNvSpPr/>
          <p:nvPr/>
        </p:nvSpPr>
        <p:spPr>
          <a:xfrm>
            <a:off x="3308406" y="2544289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1" name="직사각형 360">
            <a:extLst>
              <a:ext uri="{FF2B5EF4-FFF2-40B4-BE49-F238E27FC236}">
                <a16:creationId xmlns:a16="http://schemas.microsoft.com/office/drawing/2014/main" id="{0B48B24C-4272-4AD6-A3E4-723EB8296370}"/>
              </a:ext>
            </a:extLst>
          </p:cNvPr>
          <p:cNvSpPr/>
          <p:nvPr/>
        </p:nvSpPr>
        <p:spPr>
          <a:xfrm>
            <a:off x="3553643" y="1808578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2" name="직사각형 361">
            <a:extLst>
              <a:ext uri="{FF2B5EF4-FFF2-40B4-BE49-F238E27FC236}">
                <a16:creationId xmlns:a16="http://schemas.microsoft.com/office/drawing/2014/main" id="{8D470CD8-0BB4-48B7-9501-83DFE908C73F}"/>
              </a:ext>
            </a:extLst>
          </p:cNvPr>
          <p:cNvSpPr/>
          <p:nvPr/>
        </p:nvSpPr>
        <p:spPr>
          <a:xfrm>
            <a:off x="3798881" y="1808578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3" name="직사각형 362">
            <a:extLst>
              <a:ext uri="{FF2B5EF4-FFF2-40B4-BE49-F238E27FC236}">
                <a16:creationId xmlns:a16="http://schemas.microsoft.com/office/drawing/2014/main" id="{CA5CB90C-6086-4B11-812E-D68F01A8ACD3}"/>
              </a:ext>
            </a:extLst>
          </p:cNvPr>
          <p:cNvSpPr/>
          <p:nvPr/>
        </p:nvSpPr>
        <p:spPr>
          <a:xfrm>
            <a:off x="3553643" y="2053815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4" name="직사각형 363">
            <a:extLst>
              <a:ext uri="{FF2B5EF4-FFF2-40B4-BE49-F238E27FC236}">
                <a16:creationId xmlns:a16="http://schemas.microsoft.com/office/drawing/2014/main" id="{90487CA7-0A2C-4B99-8F90-8C5AE451DC11}"/>
              </a:ext>
            </a:extLst>
          </p:cNvPr>
          <p:cNvSpPr/>
          <p:nvPr/>
        </p:nvSpPr>
        <p:spPr>
          <a:xfrm>
            <a:off x="3798881" y="2053815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5" name="직사각형 364">
            <a:extLst>
              <a:ext uri="{FF2B5EF4-FFF2-40B4-BE49-F238E27FC236}">
                <a16:creationId xmlns:a16="http://schemas.microsoft.com/office/drawing/2014/main" id="{E9D9769B-17C0-4AF8-8B4F-E7469F12BF8D}"/>
              </a:ext>
            </a:extLst>
          </p:cNvPr>
          <p:cNvSpPr/>
          <p:nvPr/>
        </p:nvSpPr>
        <p:spPr>
          <a:xfrm>
            <a:off x="3553643" y="2299053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6" name="직사각형 365">
            <a:extLst>
              <a:ext uri="{FF2B5EF4-FFF2-40B4-BE49-F238E27FC236}">
                <a16:creationId xmlns:a16="http://schemas.microsoft.com/office/drawing/2014/main" id="{28EE2777-6195-4849-A524-EFE6EB66E3FB}"/>
              </a:ext>
            </a:extLst>
          </p:cNvPr>
          <p:cNvSpPr/>
          <p:nvPr/>
        </p:nvSpPr>
        <p:spPr>
          <a:xfrm>
            <a:off x="3798881" y="2299053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7" name="직사각형 366">
            <a:extLst>
              <a:ext uri="{FF2B5EF4-FFF2-40B4-BE49-F238E27FC236}">
                <a16:creationId xmlns:a16="http://schemas.microsoft.com/office/drawing/2014/main" id="{8DC0233D-8499-4F4F-9A51-5562D9A3E2C8}"/>
              </a:ext>
            </a:extLst>
          </p:cNvPr>
          <p:cNvSpPr/>
          <p:nvPr/>
        </p:nvSpPr>
        <p:spPr>
          <a:xfrm>
            <a:off x="4044118" y="1808578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8" name="직사각형 367">
            <a:extLst>
              <a:ext uri="{FF2B5EF4-FFF2-40B4-BE49-F238E27FC236}">
                <a16:creationId xmlns:a16="http://schemas.microsoft.com/office/drawing/2014/main" id="{1785A739-87DE-4961-9A0C-85C1A423BE54}"/>
              </a:ext>
            </a:extLst>
          </p:cNvPr>
          <p:cNvSpPr/>
          <p:nvPr/>
        </p:nvSpPr>
        <p:spPr>
          <a:xfrm>
            <a:off x="4044118" y="2053815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9" name="직사각형 368">
            <a:extLst>
              <a:ext uri="{FF2B5EF4-FFF2-40B4-BE49-F238E27FC236}">
                <a16:creationId xmlns:a16="http://schemas.microsoft.com/office/drawing/2014/main" id="{83E34FBC-6BD7-4ADD-B24B-669A1517540B}"/>
              </a:ext>
            </a:extLst>
          </p:cNvPr>
          <p:cNvSpPr/>
          <p:nvPr/>
        </p:nvSpPr>
        <p:spPr>
          <a:xfrm>
            <a:off x="4044118" y="2299053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0" name="직사각형 369">
            <a:extLst>
              <a:ext uri="{FF2B5EF4-FFF2-40B4-BE49-F238E27FC236}">
                <a16:creationId xmlns:a16="http://schemas.microsoft.com/office/drawing/2014/main" id="{94374E15-C615-4A40-AB6F-1539E95A2897}"/>
              </a:ext>
            </a:extLst>
          </p:cNvPr>
          <p:cNvSpPr/>
          <p:nvPr/>
        </p:nvSpPr>
        <p:spPr>
          <a:xfrm>
            <a:off x="3553643" y="2544289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1" name="직사각형 370">
            <a:extLst>
              <a:ext uri="{FF2B5EF4-FFF2-40B4-BE49-F238E27FC236}">
                <a16:creationId xmlns:a16="http://schemas.microsoft.com/office/drawing/2014/main" id="{C099BE09-9008-49C4-A5F7-B585E1A97E40}"/>
              </a:ext>
            </a:extLst>
          </p:cNvPr>
          <p:cNvSpPr/>
          <p:nvPr/>
        </p:nvSpPr>
        <p:spPr>
          <a:xfrm>
            <a:off x="3798881" y="2544289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2" name="직사각형 371">
            <a:extLst>
              <a:ext uri="{FF2B5EF4-FFF2-40B4-BE49-F238E27FC236}">
                <a16:creationId xmlns:a16="http://schemas.microsoft.com/office/drawing/2014/main" id="{43B73C1F-6D76-4DAE-95DA-81F1BC664A8A}"/>
              </a:ext>
            </a:extLst>
          </p:cNvPr>
          <p:cNvSpPr/>
          <p:nvPr/>
        </p:nvSpPr>
        <p:spPr>
          <a:xfrm>
            <a:off x="4044118" y="2544289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3" name="직사각형 372">
            <a:extLst>
              <a:ext uri="{FF2B5EF4-FFF2-40B4-BE49-F238E27FC236}">
                <a16:creationId xmlns:a16="http://schemas.microsoft.com/office/drawing/2014/main" id="{1CCCB2A1-AD9E-4C2B-8D2B-3FC2D782C1DA}"/>
              </a:ext>
            </a:extLst>
          </p:cNvPr>
          <p:cNvSpPr/>
          <p:nvPr/>
        </p:nvSpPr>
        <p:spPr>
          <a:xfrm>
            <a:off x="2572694" y="2789526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4" name="직사각형 373">
            <a:extLst>
              <a:ext uri="{FF2B5EF4-FFF2-40B4-BE49-F238E27FC236}">
                <a16:creationId xmlns:a16="http://schemas.microsoft.com/office/drawing/2014/main" id="{B70F130C-4578-45FC-AD10-52E70237F780}"/>
              </a:ext>
            </a:extLst>
          </p:cNvPr>
          <p:cNvSpPr/>
          <p:nvPr/>
        </p:nvSpPr>
        <p:spPr>
          <a:xfrm>
            <a:off x="2817931" y="2789526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5" name="직사각형 374">
            <a:extLst>
              <a:ext uri="{FF2B5EF4-FFF2-40B4-BE49-F238E27FC236}">
                <a16:creationId xmlns:a16="http://schemas.microsoft.com/office/drawing/2014/main" id="{513E5434-0DE5-416D-98BE-48124785DB2B}"/>
              </a:ext>
            </a:extLst>
          </p:cNvPr>
          <p:cNvSpPr/>
          <p:nvPr/>
        </p:nvSpPr>
        <p:spPr>
          <a:xfrm>
            <a:off x="3063169" y="2789526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6" name="직사각형 375">
            <a:extLst>
              <a:ext uri="{FF2B5EF4-FFF2-40B4-BE49-F238E27FC236}">
                <a16:creationId xmlns:a16="http://schemas.microsoft.com/office/drawing/2014/main" id="{E8821D98-2F96-4A0B-8925-10737B492F35}"/>
              </a:ext>
            </a:extLst>
          </p:cNvPr>
          <p:cNvSpPr/>
          <p:nvPr/>
        </p:nvSpPr>
        <p:spPr>
          <a:xfrm>
            <a:off x="2572694" y="3034764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7" name="직사각형 376">
            <a:extLst>
              <a:ext uri="{FF2B5EF4-FFF2-40B4-BE49-F238E27FC236}">
                <a16:creationId xmlns:a16="http://schemas.microsoft.com/office/drawing/2014/main" id="{3916F642-454E-4A79-BA27-D6C682B380D8}"/>
              </a:ext>
            </a:extLst>
          </p:cNvPr>
          <p:cNvSpPr/>
          <p:nvPr/>
        </p:nvSpPr>
        <p:spPr>
          <a:xfrm>
            <a:off x="2817931" y="3034764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8" name="직사각형 377">
            <a:extLst>
              <a:ext uri="{FF2B5EF4-FFF2-40B4-BE49-F238E27FC236}">
                <a16:creationId xmlns:a16="http://schemas.microsoft.com/office/drawing/2014/main" id="{C810C84F-53EF-43DF-93C7-A4996B8FE779}"/>
              </a:ext>
            </a:extLst>
          </p:cNvPr>
          <p:cNvSpPr/>
          <p:nvPr/>
        </p:nvSpPr>
        <p:spPr>
          <a:xfrm>
            <a:off x="3063169" y="3034764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9" name="직사각형 378">
            <a:extLst>
              <a:ext uri="{FF2B5EF4-FFF2-40B4-BE49-F238E27FC236}">
                <a16:creationId xmlns:a16="http://schemas.microsoft.com/office/drawing/2014/main" id="{ABBBD659-1D23-4A61-BC39-32CCE897FF8F}"/>
              </a:ext>
            </a:extLst>
          </p:cNvPr>
          <p:cNvSpPr/>
          <p:nvPr/>
        </p:nvSpPr>
        <p:spPr>
          <a:xfrm>
            <a:off x="3308406" y="2789526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0" name="직사각형 379">
            <a:extLst>
              <a:ext uri="{FF2B5EF4-FFF2-40B4-BE49-F238E27FC236}">
                <a16:creationId xmlns:a16="http://schemas.microsoft.com/office/drawing/2014/main" id="{5C5748AE-B9E5-41F2-A55F-99B398CEB6EB}"/>
              </a:ext>
            </a:extLst>
          </p:cNvPr>
          <p:cNvSpPr/>
          <p:nvPr/>
        </p:nvSpPr>
        <p:spPr>
          <a:xfrm>
            <a:off x="3308406" y="3034764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1" name="직사각형 380">
            <a:extLst>
              <a:ext uri="{FF2B5EF4-FFF2-40B4-BE49-F238E27FC236}">
                <a16:creationId xmlns:a16="http://schemas.microsoft.com/office/drawing/2014/main" id="{01F5E445-8A4E-4278-AF07-F70DB2F2056D}"/>
              </a:ext>
            </a:extLst>
          </p:cNvPr>
          <p:cNvSpPr/>
          <p:nvPr/>
        </p:nvSpPr>
        <p:spPr>
          <a:xfrm>
            <a:off x="2572694" y="3280000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2" name="직사각형 381">
            <a:extLst>
              <a:ext uri="{FF2B5EF4-FFF2-40B4-BE49-F238E27FC236}">
                <a16:creationId xmlns:a16="http://schemas.microsoft.com/office/drawing/2014/main" id="{CD9F20FA-E341-4922-A9BC-7DF750C62523}"/>
              </a:ext>
            </a:extLst>
          </p:cNvPr>
          <p:cNvSpPr/>
          <p:nvPr/>
        </p:nvSpPr>
        <p:spPr>
          <a:xfrm>
            <a:off x="2817931" y="3280000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3" name="직사각형 382">
            <a:extLst>
              <a:ext uri="{FF2B5EF4-FFF2-40B4-BE49-F238E27FC236}">
                <a16:creationId xmlns:a16="http://schemas.microsoft.com/office/drawing/2014/main" id="{3C86E750-149E-4751-8049-9DEE6BA167F0}"/>
              </a:ext>
            </a:extLst>
          </p:cNvPr>
          <p:cNvSpPr/>
          <p:nvPr/>
        </p:nvSpPr>
        <p:spPr>
          <a:xfrm>
            <a:off x="3063169" y="3280000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4" name="직사각형 383">
            <a:extLst>
              <a:ext uri="{FF2B5EF4-FFF2-40B4-BE49-F238E27FC236}">
                <a16:creationId xmlns:a16="http://schemas.microsoft.com/office/drawing/2014/main" id="{10F3F9C1-8E3C-47DB-8659-10BF912C2889}"/>
              </a:ext>
            </a:extLst>
          </p:cNvPr>
          <p:cNvSpPr/>
          <p:nvPr/>
        </p:nvSpPr>
        <p:spPr>
          <a:xfrm>
            <a:off x="3308406" y="3280000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5" name="직사각형 384">
            <a:extLst>
              <a:ext uri="{FF2B5EF4-FFF2-40B4-BE49-F238E27FC236}">
                <a16:creationId xmlns:a16="http://schemas.microsoft.com/office/drawing/2014/main" id="{A2D2149F-C83E-49F1-BBB0-63001F713844}"/>
              </a:ext>
            </a:extLst>
          </p:cNvPr>
          <p:cNvSpPr/>
          <p:nvPr/>
        </p:nvSpPr>
        <p:spPr>
          <a:xfrm>
            <a:off x="3553643" y="2789526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6" name="직사각형 385">
            <a:extLst>
              <a:ext uri="{FF2B5EF4-FFF2-40B4-BE49-F238E27FC236}">
                <a16:creationId xmlns:a16="http://schemas.microsoft.com/office/drawing/2014/main" id="{F5CEB080-A904-44AE-8EC9-FC5ED3C73D94}"/>
              </a:ext>
            </a:extLst>
          </p:cNvPr>
          <p:cNvSpPr/>
          <p:nvPr/>
        </p:nvSpPr>
        <p:spPr>
          <a:xfrm>
            <a:off x="3798881" y="2789526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7" name="직사각형 386">
            <a:extLst>
              <a:ext uri="{FF2B5EF4-FFF2-40B4-BE49-F238E27FC236}">
                <a16:creationId xmlns:a16="http://schemas.microsoft.com/office/drawing/2014/main" id="{1FE22F41-3EA3-4FA4-94EE-58774A7A79FC}"/>
              </a:ext>
            </a:extLst>
          </p:cNvPr>
          <p:cNvSpPr/>
          <p:nvPr/>
        </p:nvSpPr>
        <p:spPr>
          <a:xfrm>
            <a:off x="3553643" y="3034764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8" name="직사각형 387">
            <a:extLst>
              <a:ext uri="{FF2B5EF4-FFF2-40B4-BE49-F238E27FC236}">
                <a16:creationId xmlns:a16="http://schemas.microsoft.com/office/drawing/2014/main" id="{57BE16DA-EA6D-4F82-8065-127BC808EBFE}"/>
              </a:ext>
            </a:extLst>
          </p:cNvPr>
          <p:cNvSpPr/>
          <p:nvPr/>
        </p:nvSpPr>
        <p:spPr>
          <a:xfrm>
            <a:off x="3798881" y="3034764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9" name="직사각형 388">
            <a:extLst>
              <a:ext uri="{FF2B5EF4-FFF2-40B4-BE49-F238E27FC236}">
                <a16:creationId xmlns:a16="http://schemas.microsoft.com/office/drawing/2014/main" id="{39A68CE5-C1B9-4596-B64B-45B9A9673090}"/>
              </a:ext>
            </a:extLst>
          </p:cNvPr>
          <p:cNvSpPr/>
          <p:nvPr/>
        </p:nvSpPr>
        <p:spPr>
          <a:xfrm>
            <a:off x="4044118" y="2789526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0" name="직사각형 389">
            <a:extLst>
              <a:ext uri="{FF2B5EF4-FFF2-40B4-BE49-F238E27FC236}">
                <a16:creationId xmlns:a16="http://schemas.microsoft.com/office/drawing/2014/main" id="{9212EFB8-94C9-4B99-833E-CF53F844A4EE}"/>
              </a:ext>
            </a:extLst>
          </p:cNvPr>
          <p:cNvSpPr/>
          <p:nvPr/>
        </p:nvSpPr>
        <p:spPr>
          <a:xfrm>
            <a:off x="4044118" y="3034764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1" name="직사각형 390">
            <a:extLst>
              <a:ext uri="{FF2B5EF4-FFF2-40B4-BE49-F238E27FC236}">
                <a16:creationId xmlns:a16="http://schemas.microsoft.com/office/drawing/2014/main" id="{EA170331-971F-4CDB-99D3-59ABC4B7483F}"/>
              </a:ext>
            </a:extLst>
          </p:cNvPr>
          <p:cNvSpPr/>
          <p:nvPr/>
        </p:nvSpPr>
        <p:spPr>
          <a:xfrm>
            <a:off x="3553643" y="3280000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2" name="직사각형 391">
            <a:extLst>
              <a:ext uri="{FF2B5EF4-FFF2-40B4-BE49-F238E27FC236}">
                <a16:creationId xmlns:a16="http://schemas.microsoft.com/office/drawing/2014/main" id="{40D47D9F-FDBE-4D6D-A57A-365A627C35DF}"/>
              </a:ext>
            </a:extLst>
          </p:cNvPr>
          <p:cNvSpPr/>
          <p:nvPr/>
        </p:nvSpPr>
        <p:spPr>
          <a:xfrm>
            <a:off x="3798881" y="3280000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3" name="직사각형 392">
            <a:extLst>
              <a:ext uri="{FF2B5EF4-FFF2-40B4-BE49-F238E27FC236}">
                <a16:creationId xmlns:a16="http://schemas.microsoft.com/office/drawing/2014/main" id="{C8AC90AF-8A24-46CC-B44F-F2BD472C26EB}"/>
              </a:ext>
            </a:extLst>
          </p:cNvPr>
          <p:cNvSpPr/>
          <p:nvPr/>
        </p:nvSpPr>
        <p:spPr>
          <a:xfrm>
            <a:off x="4044118" y="3280000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4" name="직사각형 393">
            <a:extLst>
              <a:ext uri="{FF2B5EF4-FFF2-40B4-BE49-F238E27FC236}">
                <a16:creationId xmlns:a16="http://schemas.microsoft.com/office/drawing/2014/main" id="{475942BD-B5E5-45F5-9C47-3F6D0179E5FE}"/>
              </a:ext>
            </a:extLst>
          </p:cNvPr>
          <p:cNvSpPr/>
          <p:nvPr/>
        </p:nvSpPr>
        <p:spPr>
          <a:xfrm>
            <a:off x="4925449" y="1808578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5" name="직사각형 394">
            <a:extLst>
              <a:ext uri="{FF2B5EF4-FFF2-40B4-BE49-F238E27FC236}">
                <a16:creationId xmlns:a16="http://schemas.microsoft.com/office/drawing/2014/main" id="{17DD9B24-63BB-4422-ABEF-6A2DF3CB143F}"/>
              </a:ext>
            </a:extLst>
          </p:cNvPr>
          <p:cNvSpPr/>
          <p:nvPr/>
        </p:nvSpPr>
        <p:spPr>
          <a:xfrm>
            <a:off x="5170686" y="1808578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6" name="직사각형 395">
            <a:extLst>
              <a:ext uri="{FF2B5EF4-FFF2-40B4-BE49-F238E27FC236}">
                <a16:creationId xmlns:a16="http://schemas.microsoft.com/office/drawing/2014/main" id="{D453BE45-905C-4190-BFD6-A3BB01BE14B3}"/>
              </a:ext>
            </a:extLst>
          </p:cNvPr>
          <p:cNvSpPr/>
          <p:nvPr/>
        </p:nvSpPr>
        <p:spPr>
          <a:xfrm>
            <a:off x="5415924" y="1808578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7" name="직사각형 396">
            <a:extLst>
              <a:ext uri="{FF2B5EF4-FFF2-40B4-BE49-F238E27FC236}">
                <a16:creationId xmlns:a16="http://schemas.microsoft.com/office/drawing/2014/main" id="{D8F98512-D017-4DFA-8085-2644C509A208}"/>
              </a:ext>
            </a:extLst>
          </p:cNvPr>
          <p:cNvSpPr/>
          <p:nvPr/>
        </p:nvSpPr>
        <p:spPr>
          <a:xfrm>
            <a:off x="4925449" y="2053815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8" name="직사각형 397">
            <a:extLst>
              <a:ext uri="{FF2B5EF4-FFF2-40B4-BE49-F238E27FC236}">
                <a16:creationId xmlns:a16="http://schemas.microsoft.com/office/drawing/2014/main" id="{74654704-F6E8-4C5A-B82F-59FEF2A48D17}"/>
              </a:ext>
            </a:extLst>
          </p:cNvPr>
          <p:cNvSpPr/>
          <p:nvPr/>
        </p:nvSpPr>
        <p:spPr>
          <a:xfrm>
            <a:off x="5170686" y="2053815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9" name="직사각형 398">
            <a:extLst>
              <a:ext uri="{FF2B5EF4-FFF2-40B4-BE49-F238E27FC236}">
                <a16:creationId xmlns:a16="http://schemas.microsoft.com/office/drawing/2014/main" id="{1AECD415-940B-4071-A080-52D4EB1220FC}"/>
              </a:ext>
            </a:extLst>
          </p:cNvPr>
          <p:cNvSpPr/>
          <p:nvPr/>
        </p:nvSpPr>
        <p:spPr>
          <a:xfrm>
            <a:off x="5415924" y="2053815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0" name="직사각형 399">
            <a:extLst>
              <a:ext uri="{FF2B5EF4-FFF2-40B4-BE49-F238E27FC236}">
                <a16:creationId xmlns:a16="http://schemas.microsoft.com/office/drawing/2014/main" id="{1602FFBB-1D47-4BC5-9CE5-A734F9201D28}"/>
              </a:ext>
            </a:extLst>
          </p:cNvPr>
          <p:cNvSpPr/>
          <p:nvPr/>
        </p:nvSpPr>
        <p:spPr>
          <a:xfrm>
            <a:off x="4925449" y="2299053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1" name="직사각형 400">
            <a:extLst>
              <a:ext uri="{FF2B5EF4-FFF2-40B4-BE49-F238E27FC236}">
                <a16:creationId xmlns:a16="http://schemas.microsoft.com/office/drawing/2014/main" id="{34B2E7AD-C2B4-4E37-8B6E-7DAF9D9A7F38}"/>
              </a:ext>
            </a:extLst>
          </p:cNvPr>
          <p:cNvSpPr/>
          <p:nvPr/>
        </p:nvSpPr>
        <p:spPr>
          <a:xfrm>
            <a:off x="5170686" y="2299053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2" name="직사각형 401">
            <a:extLst>
              <a:ext uri="{FF2B5EF4-FFF2-40B4-BE49-F238E27FC236}">
                <a16:creationId xmlns:a16="http://schemas.microsoft.com/office/drawing/2014/main" id="{3CF01C19-F34C-4EEA-9430-28D9311E2E5E}"/>
              </a:ext>
            </a:extLst>
          </p:cNvPr>
          <p:cNvSpPr/>
          <p:nvPr/>
        </p:nvSpPr>
        <p:spPr>
          <a:xfrm>
            <a:off x="5415924" y="2299053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3" name="직사각형 402">
            <a:extLst>
              <a:ext uri="{FF2B5EF4-FFF2-40B4-BE49-F238E27FC236}">
                <a16:creationId xmlns:a16="http://schemas.microsoft.com/office/drawing/2014/main" id="{0781C926-246E-40BB-8140-E791DB4B3F51}"/>
              </a:ext>
            </a:extLst>
          </p:cNvPr>
          <p:cNvSpPr/>
          <p:nvPr/>
        </p:nvSpPr>
        <p:spPr>
          <a:xfrm>
            <a:off x="5661161" y="1808578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4" name="직사각형 403">
            <a:extLst>
              <a:ext uri="{FF2B5EF4-FFF2-40B4-BE49-F238E27FC236}">
                <a16:creationId xmlns:a16="http://schemas.microsoft.com/office/drawing/2014/main" id="{62456053-0FDE-4DE5-BA71-7DB409A6384E}"/>
              </a:ext>
            </a:extLst>
          </p:cNvPr>
          <p:cNvSpPr/>
          <p:nvPr/>
        </p:nvSpPr>
        <p:spPr>
          <a:xfrm>
            <a:off x="5661161" y="2053815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5" name="직사각형 404">
            <a:extLst>
              <a:ext uri="{FF2B5EF4-FFF2-40B4-BE49-F238E27FC236}">
                <a16:creationId xmlns:a16="http://schemas.microsoft.com/office/drawing/2014/main" id="{FD448340-46BF-4155-81B0-53372FF35E68}"/>
              </a:ext>
            </a:extLst>
          </p:cNvPr>
          <p:cNvSpPr/>
          <p:nvPr/>
        </p:nvSpPr>
        <p:spPr>
          <a:xfrm>
            <a:off x="5661161" y="2299053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6" name="직사각형 405">
            <a:extLst>
              <a:ext uri="{FF2B5EF4-FFF2-40B4-BE49-F238E27FC236}">
                <a16:creationId xmlns:a16="http://schemas.microsoft.com/office/drawing/2014/main" id="{700F8107-885C-4C8E-9D21-563C18DA9D76}"/>
              </a:ext>
            </a:extLst>
          </p:cNvPr>
          <p:cNvSpPr/>
          <p:nvPr/>
        </p:nvSpPr>
        <p:spPr>
          <a:xfrm>
            <a:off x="4925449" y="2544289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7" name="직사각형 406">
            <a:extLst>
              <a:ext uri="{FF2B5EF4-FFF2-40B4-BE49-F238E27FC236}">
                <a16:creationId xmlns:a16="http://schemas.microsoft.com/office/drawing/2014/main" id="{4132A76B-429E-4A9B-9071-EDF0DCF9492A}"/>
              </a:ext>
            </a:extLst>
          </p:cNvPr>
          <p:cNvSpPr/>
          <p:nvPr/>
        </p:nvSpPr>
        <p:spPr>
          <a:xfrm>
            <a:off x="5170686" y="2544289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8" name="직사각형 407">
            <a:extLst>
              <a:ext uri="{FF2B5EF4-FFF2-40B4-BE49-F238E27FC236}">
                <a16:creationId xmlns:a16="http://schemas.microsoft.com/office/drawing/2014/main" id="{ACCA954D-DB3D-4C94-BF27-785BDACC96E3}"/>
              </a:ext>
            </a:extLst>
          </p:cNvPr>
          <p:cNvSpPr/>
          <p:nvPr/>
        </p:nvSpPr>
        <p:spPr>
          <a:xfrm>
            <a:off x="5415924" y="2544289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9" name="직사각형 408">
            <a:extLst>
              <a:ext uri="{FF2B5EF4-FFF2-40B4-BE49-F238E27FC236}">
                <a16:creationId xmlns:a16="http://schemas.microsoft.com/office/drawing/2014/main" id="{6F9A7A0D-1CC0-4B4A-803E-03657D2585A1}"/>
              </a:ext>
            </a:extLst>
          </p:cNvPr>
          <p:cNvSpPr/>
          <p:nvPr/>
        </p:nvSpPr>
        <p:spPr>
          <a:xfrm>
            <a:off x="5661161" y="2544289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1" name="직사각형 410">
            <a:extLst>
              <a:ext uri="{FF2B5EF4-FFF2-40B4-BE49-F238E27FC236}">
                <a16:creationId xmlns:a16="http://schemas.microsoft.com/office/drawing/2014/main" id="{6E20A5E1-4A56-4877-93BA-FBC82028DD1D}"/>
              </a:ext>
            </a:extLst>
          </p:cNvPr>
          <p:cNvSpPr/>
          <p:nvPr/>
        </p:nvSpPr>
        <p:spPr>
          <a:xfrm>
            <a:off x="5906398" y="1808578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2" name="직사각형 411">
            <a:extLst>
              <a:ext uri="{FF2B5EF4-FFF2-40B4-BE49-F238E27FC236}">
                <a16:creationId xmlns:a16="http://schemas.microsoft.com/office/drawing/2014/main" id="{CCC1E254-3E5E-4E9C-879F-E15A0272C33B}"/>
              </a:ext>
            </a:extLst>
          </p:cNvPr>
          <p:cNvSpPr/>
          <p:nvPr/>
        </p:nvSpPr>
        <p:spPr>
          <a:xfrm>
            <a:off x="6151636" y="1808578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3" name="직사각형 412">
            <a:extLst>
              <a:ext uri="{FF2B5EF4-FFF2-40B4-BE49-F238E27FC236}">
                <a16:creationId xmlns:a16="http://schemas.microsoft.com/office/drawing/2014/main" id="{BEF8FDF9-8C84-43FD-971B-36422181AEC4}"/>
              </a:ext>
            </a:extLst>
          </p:cNvPr>
          <p:cNvSpPr/>
          <p:nvPr/>
        </p:nvSpPr>
        <p:spPr>
          <a:xfrm>
            <a:off x="5906398" y="2053815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4" name="직사각형 413">
            <a:extLst>
              <a:ext uri="{FF2B5EF4-FFF2-40B4-BE49-F238E27FC236}">
                <a16:creationId xmlns:a16="http://schemas.microsoft.com/office/drawing/2014/main" id="{DC74312B-BF58-4EE0-B04E-37A124F24223}"/>
              </a:ext>
            </a:extLst>
          </p:cNvPr>
          <p:cNvSpPr/>
          <p:nvPr/>
        </p:nvSpPr>
        <p:spPr>
          <a:xfrm>
            <a:off x="6151636" y="2053815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5" name="직사각형 414">
            <a:extLst>
              <a:ext uri="{FF2B5EF4-FFF2-40B4-BE49-F238E27FC236}">
                <a16:creationId xmlns:a16="http://schemas.microsoft.com/office/drawing/2014/main" id="{3CB0B4AA-1FF9-457F-AE2E-903AD81DAD03}"/>
              </a:ext>
            </a:extLst>
          </p:cNvPr>
          <p:cNvSpPr/>
          <p:nvPr/>
        </p:nvSpPr>
        <p:spPr>
          <a:xfrm>
            <a:off x="5906398" y="2299053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6" name="직사각형 415">
            <a:extLst>
              <a:ext uri="{FF2B5EF4-FFF2-40B4-BE49-F238E27FC236}">
                <a16:creationId xmlns:a16="http://schemas.microsoft.com/office/drawing/2014/main" id="{18F0471C-0B6C-4ECA-890D-71D15CDAB62D}"/>
              </a:ext>
            </a:extLst>
          </p:cNvPr>
          <p:cNvSpPr/>
          <p:nvPr/>
        </p:nvSpPr>
        <p:spPr>
          <a:xfrm>
            <a:off x="6151636" y="2299053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7" name="직사각형 416">
            <a:extLst>
              <a:ext uri="{FF2B5EF4-FFF2-40B4-BE49-F238E27FC236}">
                <a16:creationId xmlns:a16="http://schemas.microsoft.com/office/drawing/2014/main" id="{E6085F02-BD40-402E-9A5C-053F84C2C34A}"/>
              </a:ext>
            </a:extLst>
          </p:cNvPr>
          <p:cNvSpPr/>
          <p:nvPr/>
        </p:nvSpPr>
        <p:spPr>
          <a:xfrm>
            <a:off x="6396873" y="1808578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8" name="직사각형 417">
            <a:extLst>
              <a:ext uri="{FF2B5EF4-FFF2-40B4-BE49-F238E27FC236}">
                <a16:creationId xmlns:a16="http://schemas.microsoft.com/office/drawing/2014/main" id="{B12AD68B-AD6A-4068-A081-A48F812B6F2E}"/>
              </a:ext>
            </a:extLst>
          </p:cNvPr>
          <p:cNvSpPr/>
          <p:nvPr/>
        </p:nvSpPr>
        <p:spPr>
          <a:xfrm>
            <a:off x="6396873" y="2053815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9" name="직사각형 418">
            <a:extLst>
              <a:ext uri="{FF2B5EF4-FFF2-40B4-BE49-F238E27FC236}">
                <a16:creationId xmlns:a16="http://schemas.microsoft.com/office/drawing/2014/main" id="{993EA4CB-94C3-4C57-A644-908DF967F9FF}"/>
              </a:ext>
            </a:extLst>
          </p:cNvPr>
          <p:cNvSpPr/>
          <p:nvPr/>
        </p:nvSpPr>
        <p:spPr>
          <a:xfrm>
            <a:off x="6396873" y="2299053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0" name="직사각형 419">
            <a:extLst>
              <a:ext uri="{FF2B5EF4-FFF2-40B4-BE49-F238E27FC236}">
                <a16:creationId xmlns:a16="http://schemas.microsoft.com/office/drawing/2014/main" id="{6C8351B9-F7E0-43A8-AABE-B03296C10A58}"/>
              </a:ext>
            </a:extLst>
          </p:cNvPr>
          <p:cNvSpPr/>
          <p:nvPr/>
        </p:nvSpPr>
        <p:spPr>
          <a:xfrm>
            <a:off x="5906398" y="2544289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1" name="직사각형 420">
            <a:extLst>
              <a:ext uri="{FF2B5EF4-FFF2-40B4-BE49-F238E27FC236}">
                <a16:creationId xmlns:a16="http://schemas.microsoft.com/office/drawing/2014/main" id="{2A4943BE-E113-4967-A2B3-8F7BC032A352}"/>
              </a:ext>
            </a:extLst>
          </p:cNvPr>
          <p:cNvSpPr/>
          <p:nvPr/>
        </p:nvSpPr>
        <p:spPr>
          <a:xfrm>
            <a:off x="6151636" y="2544289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2" name="직사각형 421">
            <a:extLst>
              <a:ext uri="{FF2B5EF4-FFF2-40B4-BE49-F238E27FC236}">
                <a16:creationId xmlns:a16="http://schemas.microsoft.com/office/drawing/2014/main" id="{90630E77-3CF8-4B38-8523-71155CC09E2E}"/>
              </a:ext>
            </a:extLst>
          </p:cNvPr>
          <p:cNvSpPr/>
          <p:nvPr/>
        </p:nvSpPr>
        <p:spPr>
          <a:xfrm>
            <a:off x="6396873" y="2544289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3" name="직사각형 422">
            <a:extLst>
              <a:ext uri="{FF2B5EF4-FFF2-40B4-BE49-F238E27FC236}">
                <a16:creationId xmlns:a16="http://schemas.microsoft.com/office/drawing/2014/main" id="{6AEEEBA7-C295-4A1B-ABF3-ECA575011F16}"/>
              </a:ext>
            </a:extLst>
          </p:cNvPr>
          <p:cNvSpPr/>
          <p:nvPr/>
        </p:nvSpPr>
        <p:spPr>
          <a:xfrm>
            <a:off x="4925449" y="2789526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4" name="직사각형 423">
            <a:extLst>
              <a:ext uri="{FF2B5EF4-FFF2-40B4-BE49-F238E27FC236}">
                <a16:creationId xmlns:a16="http://schemas.microsoft.com/office/drawing/2014/main" id="{BAC4CBB1-BBE1-403C-8796-31AB7BF0C2FE}"/>
              </a:ext>
            </a:extLst>
          </p:cNvPr>
          <p:cNvSpPr/>
          <p:nvPr/>
        </p:nvSpPr>
        <p:spPr>
          <a:xfrm>
            <a:off x="5170686" y="2789526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5" name="직사각형 424">
            <a:extLst>
              <a:ext uri="{FF2B5EF4-FFF2-40B4-BE49-F238E27FC236}">
                <a16:creationId xmlns:a16="http://schemas.microsoft.com/office/drawing/2014/main" id="{870EF902-9502-4FBC-BDAD-36E87C2F9819}"/>
              </a:ext>
            </a:extLst>
          </p:cNvPr>
          <p:cNvSpPr/>
          <p:nvPr/>
        </p:nvSpPr>
        <p:spPr>
          <a:xfrm>
            <a:off x="5415924" y="2789526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6" name="직사각형 425">
            <a:extLst>
              <a:ext uri="{FF2B5EF4-FFF2-40B4-BE49-F238E27FC236}">
                <a16:creationId xmlns:a16="http://schemas.microsoft.com/office/drawing/2014/main" id="{C9D8E527-4F0A-41E3-A87D-03322E3EDB07}"/>
              </a:ext>
            </a:extLst>
          </p:cNvPr>
          <p:cNvSpPr/>
          <p:nvPr/>
        </p:nvSpPr>
        <p:spPr>
          <a:xfrm>
            <a:off x="4925449" y="3034764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7" name="직사각형 426">
            <a:extLst>
              <a:ext uri="{FF2B5EF4-FFF2-40B4-BE49-F238E27FC236}">
                <a16:creationId xmlns:a16="http://schemas.microsoft.com/office/drawing/2014/main" id="{147FB428-2314-4912-BD7C-4DBB2CD8B6E1}"/>
              </a:ext>
            </a:extLst>
          </p:cNvPr>
          <p:cNvSpPr/>
          <p:nvPr/>
        </p:nvSpPr>
        <p:spPr>
          <a:xfrm>
            <a:off x="5170686" y="3034764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8" name="직사각형 427">
            <a:extLst>
              <a:ext uri="{FF2B5EF4-FFF2-40B4-BE49-F238E27FC236}">
                <a16:creationId xmlns:a16="http://schemas.microsoft.com/office/drawing/2014/main" id="{8591909E-4CB3-4B83-BF8B-A510B5C960D3}"/>
              </a:ext>
            </a:extLst>
          </p:cNvPr>
          <p:cNvSpPr/>
          <p:nvPr/>
        </p:nvSpPr>
        <p:spPr>
          <a:xfrm>
            <a:off x="5415924" y="3034764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9" name="직사각형 428">
            <a:extLst>
              <a:ext uri="{FF2B5EF4-FFF2-40B4-BE49-F238E27FC236}">
                <a16:creationId xmlns:a16="http://schemas.microsoft.com/office/drawing/2014/main" id="{8C6FA6B4-FFDB-4957-8BD6-79E3D378EF9A}"/>
              </a:ext>
            </a:extLst>
          </p:cNvPr>
          <p:cNvSpPr/>
          <p:nvPr/>
        </p:nvSpPr>
        <p:spPr>
          <a:xfrm>
            <a:off x="5661161" y="2789526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0" name="직사각형 429">
            <a:extLst>
              <a:ext uri="{FF2B5EF4-FFF2-40B4-BE49-F238E27FC236}">
                <a16:creationId xmlns:a16="http://schemas.microsoft.com/office/drawing/2014/main" id="{FB55DA8B-56D0-4F73-B7F5-B6992726DCAC}"/>
              </a:ext>
            </a:extLst>
          </p:cNvPr>
          <p:cNvSpPr/>
          <p:nvPr/>
        </p:nvSpPr>
        <p:spPr>
          <a:xfrm>
            <a:off x="5661161" y="3034764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1" name="직사각형 430">
            <a:extLst>
              <a:ext uri="{FF2B5EF4-FFF2-40B4-BE49-F238E27FC236}">
                <a16:creationId xmlns:a16="http://schemas.microsoft.com/office/drawing/2014/main" id="{18E2F56D-3F3F-4F14-9C02-646EFF975508}"/>
              </a:ext>
            </a:extLst>
          </p:cNvPr>
          <p:cNvSpPr/>
          <p:nvPr/>
        </p:nvSpPr>
        <p:spPr>
          <a:xfrm>
            <a:off x="4925449" y="3280000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2" name="직사각형 431">
            <a:extLst>
              <a:ext uri="{FF2B5EF4-FFF2-40B4-BE49-F238E27FC236}">
                <a16:creationId xmlns:a16="http://schemas.microsoft.com/office/drawing/2014/main" id="{3C55E329-01D8-422A-BBCF-5E032EB15095}"/>
              </a:ext>
            </a:extLst>
          </p:cNvPr>
          <p:cNvSpPr/>
          <p:nvPr/>
        </p:nvSpPr>
        <p:spPr>
          <a:xfrm>
            <a:off x="5170686" y="3280000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3" name="직사각형 432">
            <a:extLst>
              <a:ext uri="{FF2B5EF4-FFF2-40B4-BE49-F238E27FC236}">
                <a16:creationId xmlns:a16="http://schemas.microsoft.com/office/drawing/2014/main" id="{9021070E-7ED4-44D6-A186-A8911F5EB66E}"/>
              </a:ext>
            </a:extLst>
          </p:cNvPr>
          <p:cNvSpPr/>
          <p:nvPr/>
        </p:nvSpPr>
        <p:spPr>
          <a:xfrm>
            <a:off x="5415924" y="3280000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4" name="직사각형 433">
            <a:extLst>
              <a:ext uri="{FF2B5EF4-FFF2-40B4-BE49-F238E27FC236}">
                <a16:creationId xmlns:a16="http://schemas.microsoft.com/office/drawing/2014/main" id="{A095CFC6-4657-4949-A645-9FE5E2D2F20F}"/>
              </a:ext>
            </a:extLst>
          </p:cNvPr>
          <p:cNvSpPr/>
          <p:nvPr/>
        </p:nvSpPr>
        <p:spPr>
          <a:xfrm>
            <a:off x="5661161" y="3280000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5" name="직사각형 434">
            <a:extLst>
              <a:ext uri="{FF2B5EF4-FFF2-40B4-BE49-F238E27FC236}">
                <a16:creationId xmlns:a16="http://schemas.microsoft.com/office/drawing/2014/main" id="{BEFECE4D-9822-4EBC-AE12-7D02D7D17A9D}"/>
              </a:ext>
            </a:extLst>
          </p:cNvPr>
          <p:cNvSpPr/>
          <p:nvPr/>
        </p:nvSpPr>
        <p:spPr>
          <a:xfrm>
            <a:off x="5906398" y="2789526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6" name="직사각형 435">
            <a:extLst>
              <a:ext uri="{FF2B5EF4-FFF2-40B4-BE49-F238E27FC236}">
                <a16:creationId xmlns:a16="http://schemas.microsoft.com/office/drawing/2014/main" id="{756AA34C-784A-4FB8-98E3-B64B1A1F78E0}"/>
              </a:ext>
            </a:extLst>
          </p:cNvPr>
          <p:cNvSpPr/>
          <p:nvPr/>
        </p:nvSpPr>
        <p:spPr>
          <a:xfrm>
            <a:off x="6151636" y="2789526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7" name="직사각형 436">
            <a:extLst>
              <a:ext uri="{FF2B5EF4-FFF2-40B4-BE49-F238E27FC236}">
                <a16:creationId xmlns:a16="http://schemas.microsoft.com/office/drawing/2014/main" id="{2F2132A0-0EF4-4EFC-A97D-978F76CBBEA2}"/>
              </a:ext>
            </a:extLst>
          </p:cNvPr>
          <p:cNvSpPr/>
          <p:nvPr/>
        </p:nvSpPr>
        <p:spPr>
          <a:xfrm>
            <a:off x="5906398" y="3034764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8" name="직사각형 437">
            <a:extLst>
              <a:ext uri="{FF2B5EF4-FFF2-40B4-BE49-F238E27FC236}">
                <a16:creationId xmlns:a16="http://schemas.microsoft.com/office/drawing/2014/main" id="{5F217CD9-61BB-4971-8E68-00331B3418CA}"/>
              </a:ext>
            </a:extLst>
          </p:cNvPr>
          <p:cNvSpPr/>
          <p:nvPr/>
        </p:nvSpPr>
        <p:spPr>
          <a:xfrm>
            <a:off x="6151636" y="3034764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9" name="직사각형 438">
            <a:extLst>
              <a:ext uri="{FF2B5EF4-FFF2-40B4-BE49-F238E27FC236}">
                <a16:creationId xmlns:a16="http://schemas.microsoft.com/office/drawing/2014/main" id="{738E8C5E-E21C-46ED-9401-6CB8C5D884C2}"/>
              </a:ext>
            </a:extLst>
          </p:cNvPr>
          <p:cNvSpPr/>
          <p:nvPr/>
        </p:nvSpPr>
        <p:spPr>
          <a:xfrm>
            <a:off x="6396873" y="2789526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0" name="직사각형 439">
            <a:extLst>
              <a:ext uri="{FF2B5EF4-FFF2-40B4-BE49-F238E27FC236}">
                <a16:creationId xmlns:a16="http://schemas.microsoft.com/office/drawing/2014/main" id="{F0E19C86-CD67-4956-83FF-7B3A0A3DBD05}"/>
              </a:ext>
            </a:extLst>
          </p:cNvPr>
          <p:cNvSpPr/>
          <p:nvPr/>
        </p:nvSpPr>
        <p:spPr>
          <a:xfrm>
            <a:off x="6396873" y="3034764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1" name="직사각형 440">
            <a:extLst>
              <a:ext uri="{FF2B5EF4-FFF2-40B4-BE49-F238E27FC236}">
                <a16:creationId xmlns:a16="http://schemas.microsoft.com/office/drawing/2014/main" id="{FEC04604-6CBC-407F-BA2F-3F6793A5521B}"/>
              </a:ext>
            </a:extLst>
          </p:cNvPr>
          <p:cNvSpPr/>
          <p:nvPr/>
        </p:nvSpPr>
        <p:spPr>
          <a:xfrm>
            <a:off x="5906398" y="3280000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2" name="직사각형 441">
            <a:extLst>
              <a:ext uri="{FF2B5EF4-FFF2-40B4-BE49-F238E27FC236}">
                <a16:creationId xmlns:a16="http://schemas.microsoft.com/office/drawing/2014/main" id="{4F987EA5-051C-492C-A278-E1A59DD5956B}"/>
              </a:ext>
            </a:extLst>
          </p:cNvPr>
          <p:cNvSpPr/>
          <p:nvPr/>
        </p:nvSpPr>
        <p:spPr>
          <a:xfrm>
            <a:off x="6151636" y="3280000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3" name="직사각형 442">
            <a:extLst>
              <a:ext uri="{FF2B5EF4-FFF2-40B4-BE49-F238E27FC236}">
                <a16:creationId xmlns:a16="http://schemas.microsoft.com/office/drawing/2014/main" id="{A0580F55-BF77-4312-805C-4E851DDAD61A}"/>
              </a:ext>
            </a:extLst>
          </p:cNvPr>
          <p:cNvSpPr/>
          <p:nvPr/>
        </p:nvSpPr>
        <p:spPr>
          <a:xfrm>
            <a:off x="6396873" y="3280000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0" name="직사각형 359">
            <a:extLst>
              <a:ext uri="{FF2B5EF4-FFF2-40B4-BE49-F238E27FC236}">
                <a16:creationId xmlns:a16="http://schemas.microsoft.com/office/drawing/2014/main" id="{660D55CB-1004-4D04-85BB-BA8E192EED29}"/>
              </a:ext>
            </a:extLst>
          </p:cNvPr>
          <p:cNvSpPr/>
          <p:nvPr/>
        </p:nvSpPr>
        <p:spPr>
          <a:xfrm>
            <a:off x="3069081" y="1808576"/>
            <a:ext cx="735713" cy="735713"/>
          </a:xfrm>
          <a:prstGeom prst="rect">
            <a:avLst/>
          </a:prstGeom>
          <a:noFill/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0" name="직사각형 409">
            <a:extLst>
              <a:ext uri="{FF2B5EF4-FFF2-40B4-BE49-F238E27FC236}">
                <a16:creationId xmlns:a16="http://schemas.microsoft.com/office/drawing/2014/main" id="{558D7D71-78DE-45A5-9726-C4FB8940E56D}"/>
              </a:ext>
            </a:extLst>
          </p:cNvPr>
          <p:cNvSpPr/>
          <p:nvPr/>
        </p:nvSpPr>
        <p:spPr>
          <a:xfrm>
            <a:off x="5900483" y="1806116"/>
            <a:ext cx="735713" cy="735713"/>
          </a:xfrm>
          <a:prstGeom prst="rect">
            <a:avLst/>
          </a:prstGeom>
          <a:noFill/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5B0A421-7B8C-4997-ADE2-913BDD63BC90}"/>
              </a:ext>
            </a:extLst>
          </p:cNvPr>
          <p:cNvSpPr txBox="1"/>
          <p:nvPr/>
        </p:nvSpPr>
        <p:spPr>
          <a:xfrm>
            <a:off x="4289355" y="4216114"/>
            <a:ext cx="16979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8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7x7 input</a:t>
            </a:r>
          </a:p>
          <a:p>
            <a:pPr lvl="0">
              <a:defRPr/>
            </a:pPr>
            <a:r>
              <a:rPr lang="en-US" altLang="ko-KR" sz="18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3x3 filter</a:t>
            </a:r>
          </a:p>
          <a:p>
            <a:pPr>
              <a:defRPr/>
            </a:pPr>
            <a:r>
              <a:rPr lang="en-US" altLang="ko-KR" sz="18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mode = 'valid'</a:t>
            </a:r>
          </a:p>
          <a:p>
            <a:pPr lvl="0">
              <a:defRPr/>
            </a:pPr>
            <a:r>
              <a:rPr lang="en-US" altLang="ko-KR" sz="18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stride = 2</a:t>
            </a:r>
          </a:p>
          <a:p>
            <a:pPr lvl="0">
              <a:defRPr/>
            </a:pPr>
            <a:endParaRPr lang="en-US" altLang="ko-KR" sz="18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0">
              <a:defRPr/>
            </a:pPr>
            <a:r>
              <a:rPr lang="en-US" altLang="ko-KR" sz="18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=&gt; 3x3 output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C5AD9AA-9A70-46CF-877A-29CEAD5B0F8E}"/>
              </a:ext>
            </a:extLst>
          </p:cNvPr>
          <p:cNvSpPr/>
          <p:nvPr/>
        </p:nvSpPr>
        <p:spPr>
          <a:xfrm>
            <a:off x="220795" y="1806116"/>
            <a:ext cx="735713" cy="735713"/>
          </a:xfrm>
          <a:prstGeom prst="rect">
            <a:avLst/>
          </a:prstGeom>
          <a:noFill/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98F6AA-EBE3-48C8-9EEA-F8D62A25DC8B}"/>
              </a:ext>
            </a:extLst>
          </p:cNvPr>
          <p:cNvSpPr txBox="1"/>
          <p:nvPr/>
        </p:nvSpPr>
        <p:spPr>
          <a:xfrm>
            <a:off x="1250156" y="3829050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(7-3)/1+1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48A7F15B-0124-41AE-B005-24E05D18DA62}"/>
              </a:ext>
            </a:extLst>
          </p:cNvPr>
          <p:cNvSpPr txBox="1"/>
          <p:nvPr/>
        </p:nvSpPr>
        <p:spPr>
          <a:xfrm>
            <a:off x="6736089" y="3769630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8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(7-3)/S + 1</a:t>
            </a:r>
          </a:p>
        </p:txBody>
      </p:sp>
    </p:spTree>
    <p:extLst>
      <p:ext uri="{BB962C8B-B14F-4D97-AF65-F5344CB8AC3E}">
        <p14:creationId xmlns:p14="http://schemas.microsoft.com/office/powerpoint/2010/main" val="2794044014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합성곱</a:t>
            </a: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풀링 구현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E03F93-8F9B-4A79-A2DD-06EFA53F3154}"/>
              </a:ext>
            </a:extLst>
          </p:cNvPr>
          <p:cNvSpPr txBox="1"/>
          <p:nvPr/>
        </p:nvSpPr>
        <p:spPr>
          <a:xfrm>
            <a:off x="2890536" y="2526816"/>
            <a:ext cx="557075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pt-BR" altLang="ko-KR">
                <a:solidFill>
                  <a:schemeClr val="tx1"/>
                </a:solidFill>
                <a:latin typeface="Consolas" panose="020B0609020204030204" pitchFamily="49" charset="0"/>
              </a:rPr>
              <a:t>col[:, :, 0, 1, :, :] = img[:, :, 0:2:1, 1:3:1]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56111CD-42E8-40C4-ADB6-9EC1F1EDE10F}"/>
              </a:ext>
            </a:extLst>
          </p:cNvPr>
          <p:cNvSpPr txBox="1"/>
          <p:nvPr/>
        </p:nvSpPr>
        <p:spPr>
          <a:xfrm>
            <a:off x="5977255" y="2212539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,2,2)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48D5792-8DAC-44B7-BCEE-7201D32D01B3}"/>
              </a:ext>
            </a:extLst>
          </p:cNvPr>
          <p:cNvSpPr txBox="1"/>
          <p:nvPr/>
        </p:nvSpPr>
        <p:spPr>
          <a:xfrm>
            <a:off x="3624181" y="2212539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,2,2)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C79EAD-F275-4D15-9A18-7A7668396A18}"/>
              </a:ext>
            </a:extLst>
          </p:cNvPr>
          <p:cNvSpPr txBox="1"/>
          <p:nvPr/>
        </p:nvSpPr>
        <p:spPr>
          <a:xfrm>
            <a:off x="698746" y="3123797"/>
            <a:ext cx="453686" cy="3016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img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DDE8D21-1FB0-4A91-B795-56AF33C3E7B5}"/>
              </a:ext>
            </a:extLst>
          </p:cNvPr>
          <p:cNvSpPr/>
          <p:nvPr/>
        </p:nvSpPr>
        <p:spPr>
          <a:xfrm>
            <a:off x="1359427" y="2993297"/>
            <a:ext cx="7739203" cy="5509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D25538F-4AEA-4583-871C-6FD79F1F8AA0}"/>
              </a:ext>
            </a:extLst>
          </p:cNvPr>
          <p:cNvSpPr/>
          <p:nvPr/>
        </p:nvSpPr>
        <p:spPr>
          <a:xfrm>
            <a:off x="1398569" y="3038713"/>
            <a:ext cx="3799880" cy="47069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79499D1-A889-493C-A58D-D21DC5F9E395}"/>
              </a:ext>
            </a:extLst>
          </p:cNvPr>
          <p:cNvSpPr/>
          <p:nvPr/>
        </p:nvSpPr>
        <p:spPr>
          <a:xfrm>
            <a:off x="1436014" y="3073333"/>
            <a:ext cx="1240074" cy="403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398DB1E-986A-4D5A-93F5-AC826A650246}"/>
              </a:ext>
            </a:extLst>
          </p:cNvPr>
          <p:cNvSpPr/>
          <p:nvPr/>
        </p:nvSpPr>
        <p:spPr>
          <a:xfrm>
            <a:off x="2676087" y="3073333"/>
            <a:ext cx="1240074" cy="403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CA26A50-D11C-484E-B58B-F975B7134D59}"/>
              </a:ext>
            </a:extLst>
          </p:cNvPr>
          <p:cNvSpPr/>
          <p:nvPr/>
        </p:nvSpPr>
        <p:spPr>
          <a:xfrm>
            <a:off x="3916162" y="3073333"/>
            <a:ext cx="1240074" cy="403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C017E39-C2AD-4840-A859-C8A302183C41}"/>
              </a:ext>
            </a:extLst>
          </p:cNvPr>
          <p:cNvSpPr/>
          <p:nvPr/>
        </p:nvSpPr>
        <p:spPr>
          <a:xfrm>
            <a:off x="1473281" y="3106604"/>
            <a:ext cx="390451" cy="33488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37EC117-89F3-4587-BDD9-339898D01BF9}"/>
              </a:ext>
            </a:extLst>
          </p:cNvPr>
          <p:cNvSpPr/>
          <p:nvPr/>
        </p:nvSpPr>
        <p:spPr>
          <a:xfrm>
            <a:off x="1863731" y="3106604"/>
            <a:ext cx="390451" cy="334885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BC67FDB-CB42-4DE4-B85A-1E0FD6D73674}"/>
              </a:ext>
            </a:extLst>
          </p:cNvPr>
          <p:cNvSpPr/>
          <p:nvPr/>
        </p:nvSpPr>
        <p:spPr>
          <a:xfrm>
            <a:off x="2254182" y="3106604"/>
            <a:ext cx="390451" cy="334885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777E92D-B04D-48AB-A0EB-200EA2795782}"/>
              </a:ext>
            </a:extLst>
          </p:cNvPr>
          <p:cNvSpPr/>
          <p:nvPr/>
        </p:nvSpPr>
        <p:spPr>
          <a:xfrm>
            <a:off x="2715228" y="3106604"/>
            <a:ext cx="390451" cy="33488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B9EE5A6-FB49-45EB-A01A-6677802D4A26}"/>
              </a:ext>
            </a:extLst>
          </p:cNvPr>
          <p:cNvSpPr/>
          <p:nvPr/>
        </p:nvSpPr>
        <p:spPr>
          <a:xfrm>
            <a:off x="3105678" y="3106604"/>
            <a:ext cx="390451" cy="334885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5B4B751A-E509-4A9B-AD01-805B573BB99E}"/>
              </a:ext>
            </a:extLst>
          </p:cNvPr>
          <p:cNvSpPr/>
          <p:nvPr/>
        </p:nvSpPr>
        <p:spPr>
          <a:xfrm>
            <a:off x="3496129" y="3106604"/>
            <a:ext cx="390451" cy="334885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40FEFC9-2EFA-4406-8E9D-DEE7F74F8DAD}"/>
              </a:ext>
            </a:extLst>
          </p:cNvPr>
          <p:cNvSpPr/>
          <p:nvPr/>
        </p:nvSpPr>
        <p:spPr>
          <a:xfrm>
            <a:off x="3950522" y="3106604"/>
            <a:ext cx="390451" cy="33488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0D0F871A-272C-464C-9244-151D4A063E9C}"/>
              </a:ext>
            </a:extLst>
          </p:cNvPr>
          <p:cNvSpPr/>
          <p:nvPr/>
        </p:nvSpPr>
        <p:spPr>
          <a:xfrm>
            <a:off x="4340973" y="3106604"/>
            <a:ext cx="390451" cy="33488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74D6BA3-49FC-4C6F-85E5-5EDC4085F0E2}"/>
              </a:ext>
            </a:extLst>
          </p:cNvPr>
          <p:cNvSpPr/>
          <p:nvPr/>
        </p:nvSpPr>
        <p:spPr>
          <a:xfrm>
            <a:off x="4731423" y="3106604"/>
            <a:ext cx="390451" cy="33488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5" name="직사각형 274">
            <a:extLst>
              <a:ext uri="{FF2B5EF4-FFF2-40B4-BE49-F238E27FC236}">
                <a16:creationId xmlns:a16="http://schemas.microsoft.com/office/drawing/2014/main" id="{3D71C49A-EACA-4E55-BA4F-28F6702900C2}"/>
              </a:ext>
            </a:extLst>
          </p:cNvPr>
          <p:cNvSpPr/>
          <p:nvPr/>
        </p:nvSpPr>
        <p:spPr>
          <a:xfrm>
            <a:off x="5240150" y="3038713"/>
            <a:ext cx="3799880" cy="47069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CB8BBC22-1057-49FA-981F-9C0851D461A6}"/>
              </a:ext>
            </a:extLst>
          </p:cNvPr>
          <p:cNvSpPr/>
          <p:nvPr/>
        </p:nvSpPr>
        <p:spPr>
          <a:xfrm>
            <a:off x="5277596" y="3073333"/>
            <a:ext cx="1240074" cy="403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920817F5-AC89-48AA-8A8E-D74D43D90898}"/>
              </a:ext>
            </a:extLst>
          </p:cNvPr>
          <p:cNvSpPr/>
          <p:nvPr/>
        </p:nvSpPr>
        <p:spPr>
          <a:xfrm>
            <a:off x="6517669" y="3073333"/>
            <a:ext cx="1240074" cy="403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8" name="직사각형 277">
            <a:extLst>
              <a:ext uri="{FF2B5EF4-FFF2-40B4-BE49-F238E27FC236}">
                <a16:creationId xmlns:a16="http://schemas.microsoft.com/office/drawing/2014/main" id="{F39BF6B8-267C-419C-855C-6ABBDD6899AD}"/>
              </a:ext>
            </a:extLst>
          </p:cNvPr>
          <p:cNvSpPr/>
          <p:nvPr/>
        </p:nvSpPr>
        <p:spPr>
          <a:xfrm>
            <a:off x="7757744" y="3073333"/>
            <a:ext cx="1240074" cy="403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9" name="직사각형 278">
            <a:extLst>
              <a:ext uri="{FF2B5EF4-FFF2-40B4-BE49-F238E27FC236}">
                <a16:creationId xmlns:a16="http://schemas.microsoft.com/office/drawing/2014/main" id="{5059E1BB-4705-4CA8-B4A5-AA169804C2F7}"/>
              </a:ext>
            </a:extLst>
          </p:cNvPr>
          <p:cNvSpPr/>
          <p:nvPr/>
        </p:nvSpPr>
        <p:spPr>
          <a:xfrm>
            <a:off x="5314863" y="3106604"/>
            <a:ext cx="390451" cy="33488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0" name="직사각형 279">
            <a:extLst>
              <a:ext uri="{FF2B5EF4-FFF2-40B4-BE49-F238E27FC236}">
                <a16:creationId xmlns:a16="http://schemas.microsoft.com/office/drawing/2014/main" id="{7E2CEFD5-A5C9-44DB-8660-A2D01C256F29}"/>
              </a:ext>
            </a:extLst>
          </p:cNvPr>
          <p:cNvSpPr/>
          <p:nvPr/>
        </p:nvSpPr>
        <p:spPr>
          <a:xfrm>
            <a:off x="5705313" y="3106604"/>
            <a:ext cx="390451" cy="334885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1" name="직사각형 280">
            <a:extLst>
              <a:ext uri="{FF2B5EF4-FFF2-40B4-BE49-F238E27FC236}">
                <a16:creationId xmlns:a16="http://schemas.microsoft.com/office/drawing/2014/main" id="{FC5F269B-1117-431C-8B1A-8719EEC29DD6}"/>
              </a:ext>
            </a:extLst>
          </p:cNvPr>
          <p:cNvSpPr/>
          <p:nvPr/>
        </p:nvSpPr>
        <p:spPr>
          <a:xfrm>
            <a:off x="6095764" y="3106604"/>
            <a:ext cx="390451" cy="334885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2" name="직사각형 281">
            <a:extLst>
              <a:ext uri="{FF2B5EF4-FFF2-40B4-BE49-F238E27FC236}">
                <a16:creationId xmlns:a16="http://schemas.microsoft.com/office/drawing/2014/main" id="{09EDFF0F-8489-402F-B536-A22D435631DE}"/>
              </a:ext>
            </a:extLst>
          </p:cNvPr>
          <p:cNvSpPr/>
          <p:nvPr/>
        </p:nvSpPr>
        <p:spPr>
          <a:xfrm>
            <a:off x="6556810" y="3106604"/>
            <a:ext cx="390451" cy="33488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3" name="직사각형 282">
            <a:extLst>
              <a:ext uri="{FF2B5EF4-FFF2-40B4-BE49-F238E27FC236}">
                <a16:creationId xmlns:a16="http://schemas.microsoft.com/office/drawing/2014/main" id="{66CABBB7-91EE-4CAE-B4C1-9BB9D887D3BF}"/>
              </a:ext>
            </a:extLst>
          </p:cNvPr>
          <p:cNvSpPr/>
          <p:nvPr/>
        </p:nvSpPr>
        <p:spPr>
          <a:xfrm>
            <a:off x="6947260" y="3106604"/>
            <a:ext cx="390451" cy="334885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4" name="직사각형 283">
            <a:extLst>
              <a:ext uri="{FF2B5EF4-FFF2-40B4-BE49-F238E27FC236}">
                <a16:creationId xmlns:a16="http://schemas.microsoft.com/office/drawing/2014/main" id="{AE95BE07-502C-4461-95BC-A13B71EDB6AF}"/>
              </a:ext>
            </a:extLst>
          </p:cNvPr>
          <p:cNvSpPr/>
          <p:nvPr/>
        </p:nvSpPr>
        <p:spPr>
          <a:xfrm>
            <a:off x="7337711" y="3106604"/>
            <a:ext cx="390451" cy="334885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5" name="직사각형 284">
            <a:extLst>
              <a:ext uri="{FF2B5EF4-FFF2-40B4-BE49-F238E27FC236}">
                <a16:creationId xmlns:a16="http://schemas.microsoft.com/office/drawing/2014/main" id="{1088E40A-A40C-45AC-B4E7-E07D1D008078}"/>
              </a:ext>
            </a:extLst>
          </p:cNvPr>
          <p:cNvSpPr/>
          <p:nvPr/>
        </p:nvSpPr>
        <p:spPr>
          <a:xfrm>
            <a:off x="7792104" y="3106604"/>
            <a:ext cx="390451" cy="33488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6" name="직사각형 285">
            <a:extLst>
              <a:ext uri="{FF2B5EF4-FFF2-40B4-BE49-F238E27FC236}">
                <a16:creationId xmlns:a16="http://schemas.microsoft.com/office/drawing/2014/main" id="{B5D80A02-C843-44CD-BA66-08EB2522C855}"/>
              </a:ext>
            </a:extLst>
          </p:cNvPr>
          <p:cNvSpPr/>
          <p:nvPr/>
        </p:nvSpPr>
        <p:spPr>
          <a:xfrm>
            <a:off x="8182555" y="3106604"/>
            <a:ext cx="390451" cy="33488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C90D12D0-4F0B-48B6-BF82-E4D4D345C7C5}"/>
              </a:ext>
            </a:extLst>
          </p:cNvPr>
          <p:cNvSpPr/>
          <p:nvPr/>
        </p:nvSpPr>
        <p:spPr>
          <a:xfrm>
            <a:off x="8573005" y="3106604"/>
            <a:ext cx="390451" cy="33488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17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057F7D90-2D2E-4902-875D-819B33892E2F}"/>
              </a:ext>
            </a:extLst>
          </p:cNvPr>
          <p:cNvSpPr/>
          <p:nvPr/>
        </p:nvSpPr>
        <p:spPr>
          <a:xfrm>
            <a:off x="1359427" y="3538025"/>
            <a:ext cx="7739203" cy="5509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06A91B0E-82C6-4111-BB1E-7C9558AD515E}"/>
              </a:ext>
            </a:extLst>
          </p:cNvPr>
          <p:cNvSpPr/>
          <p:nvPr/>
        </p:nvSpPr>
        <p:spPr>
          <a:xfrm>
            <a:off x="1398569" y="3583441"/>
            <a:ext cx="3799880" cy="47069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D0276481-6D35-482B-A6AC-2853C4ECF351}"/>
              </a:ext>
            </a:extLst>
          </p:cNvPr>
          <p:cNvSpPr/>
          <p:nvPr/>
        </p:nvSpPr>
        <p:spPr>
          <a:xfrm>
            <a:off x="1436014" y="3618060"/>
            <a:ext cx="1240074" cy="403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84F32EC7-C2A5-4490-A58E-2A61CCAAE753}"/>
              </a:ext>
            </a:extLst>
          </p:cNvPr>
          <p:cNvSpPr/>
          <p:nvPr/>
        </p:nvSpPr>
        <p:spPr>
          <a:xfrm>
            <a:off x="2676087" y="3618060"/>
            <a:ext cx="1240074" cy="403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468897A6-B5A9-4708-A149-05C582E1F8D6}"/>
              </a:ext>
            </a:extLst>
          </p:cNvPr>
          <p:cNvSpPr/>
          <p:nvPr/>
        </p:nvSpPr>
        <p:spPr>
          <a:xfrm>
            <a:off x="3916162" y="3618060"/>
            <a:ext cx="1240074" cy="403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3B4E0E37-764B-4DE3-BD9B-F123C9250A00}"/>
              </a:ext>
            </a:extLst>
          </p:cNvPr>
          <p:cNvSpPr/>
          <p:nvPr/>
        </p:nvSpPr>
        <p:spPr>
          <a:xfrm>
            <a:off x="1473281" y="3651331"/>
            <a:ext cx="390451" cy="33488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18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1D8EC845-5536-49D8-9535-D8DA5F462957}"/>
              </a:ext>
            </a:extLst>
          </p:cNvPr>
          <p:cNvSpPr/>
          <p:nvPr/>
        </p:nvSpPr>
        <p:spPr>
          <a:xfrm>
            <a:off x="1863731" y="3651331"/>
            <a:ext cx="390451" cy="334885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19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12446266-0154-43F7-87DB-6F900B1AE818}"/>
              </a:ext>
            </a:extLst>
          </p:cNvPr>
          <p:cNvSpPr/>
          <p:nvPr/>
        </p:nvSpPr>
        <p:spPr>
          <a:xfrm>
            <a:off x="2254182" y="3651331"/>
            <a:ext cx="390451" cy="334885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ABAA1D1F-CF8B-4E8F-884F-57CEA670ED94}"/>
              </a:ext>
            </a:extLst>
          </p:cNvPr>
          <p:cNvSpPr/>
          <p:nvPr/>
        </p:nvSpPr>
        <p:spPr>
          <a:xfrm>
            <a:off x="2715228" y="3651331"/>
            <a:ext cx="390451" cy="33488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21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ECD5A50E-67C9-4933-B4C5-9FC5F159AF7B}"/>
              </a:ext>
            </a:extLst>
          </p:cNvPr>
          <p:cNvSpPr/>
          <p:nvPr/>
        </p:nvSpPr>
        <p:spPr>
          <a:xfrm>
            <a:off x="3105678" y="3651331"/>
            <a:ext cx="390451" cy="334885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ABDAA3CA-2870-411A-9CFC-280F32C6A92B}"/>
              </a:ext>
            </a:extLst>
          </p:cNvPr>
          <p:cNvSpPr/>
          <p:nvPr/>
        </p:nvSpPr>
        <p:spPr>
          <a:xfrm>
            <a:off x="3496129" y="3651331"/>
            <a:ext cx="390451" cy="334885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23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654CC598-8DEC-440B-A258-252B8B522811}"/>
              </a:ext>
            </a:extLst>
          </p:cNvPr>
          <p:cNvSpPr/>
          <p:nvPr/>
        </p:nvSpPr>
        <p:spPr>
          <a:xfrm>
            <a:off x="3950522" y="3651331"/>
            <a:ext cx="390451" cy="33488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24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7243B8FD-584C-4399-BBF4-0E1770D5DD07}"/>
              </a:ext>
            </a:extLst>
          </p:cNvPr>
          <p:cNvSpPr/>
          <p:nvPr/>
        </p:nvSpPr>
        <p:spPr>
          <a:xfrm>
            <a:off x="4340973" y="3651331"/>
            <a:ext cx="390451" cy="33488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25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7AB70529-A2DB-405E-A8A7-8CD676B2E767}"/>
              </a:ext>
            </a:extLst>
          </p:cNvPr>
          <p:cNvSpPr/>
          <p:nvPr/>
        </p:nvSpPr>
        <p:spPr>
          <a:xfrm>
            <a:off x="4731423" y="3651331"/>
            <a:ext cx="390451" cy="33488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26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41F58E85-E1B7-488C-9B88-1C4F0687591B}"/>
              </a:ext>
            </a:extLst>
          </p:cNvPr>
          <p:cNvSpPr/>
          <p:nvPr/>
        </p:nvSpPr>
        <p:spPr>
          <a:xfrm>
            <a:off x="5240150" y="3583441"/>
            <a:ext cx="3799880" cy="47069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26426B82-3A9B-4527-A056-24F0029F87B1}"/>
              </a:ext>
            </a:extLst>
          </p:cNvPr>
          <p:cNvSpPr/>
          <p:nvPr/>
        </p:nvSpPr>
        <p:spPr>
          <a:xfrm>
            <a:off x="5277596" y="3618060"/>
            <a:ext cx="1240074" cy="403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5435D35D-E35C-45CD-AB94-D00CF0C5B05E}"/>
              </a:ext>
            </a:extLst>
          </p:cNvPr>
          <p:cNvSpPr/>
          <p:nvPr/>
        </p:nvSpPr>
        <p:spPr>
          <a:xfrm>
            <a:off x="6517669" y="3618060"/>
            <a:ext cx="1240074" cy="403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E259D529-3C5E-49F3-8B56-F37EEA5FD825}"/>
              </a:ext>
            </a:extLst>
          </p:cNvPr>
          <p:cNvSpPr/>
          <p:nvPr/>
        </p:nvSpPr>
        <p:spPr>
          <a:xfrm>
            <a:off x="7757744" y="3618060"/>
            <a:ext cx="1240074" cy="403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53CCF013-B98B-448A-BB56-FFA9E080D4E4}"/>
              </a:ext>
            </a:extLst>
          </p:cNvPr>
          <p:cNvSpPr/>
          <p:nvPr/>
        </p:nvSpPr>
        <p:spPr>
          <a:xfrm>
            <a:off x="5314863" y="3651331"/>
            <a:ext cx="390451" cy="33488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27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A46ADE6E-5C00-42C7-B215-1FB353603327}"/>
              </a:ext>
            </a:extLst>
          </p:cNvPr>
          <p:cNvSpPr/>
          <p:nvPr/>
        </p:nvSpPr>
        <p:spPr>
          <a:xfrm>
            <a:off x="5705313" y="3651331"/>
            <a:ext cx="390451" cy="334885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28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8C780CB3-9A0E-4724-9293-A887715E8B1E}"/>
              </a:ext>
            </a:extLst>
          </p:cNvPr>
          <p:cNvSpPr/>
          <p:nvPr/>
        </p:nvSpPr>
        <p:spPr>
          <a:xfrm>
            <a:off x="6095764" y="3651331"/>
            <a:ext cx="390451" cy="334885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29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984D3695-57DF-4417-B5DB-E444BB298526}"/>
              </a:ext>
            </a:extLst>
          </p:cNvPr>
          <p:cNvSpPr/>
          <p:nvPr/>
        </p:nvSpPr>
        <p:spPr>
          <a:xfrm>
            <a:off x="6556810" y="3651331"/>
            <a:ext cx="390451" cy="33488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30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563AB508-4A07-457B-A2F2-E22552DE8528}"/>
              </a:ext>
            </a:extLst>
          </p:cNvPr>
          <p:cNvSpPr/>
          <p:nvPr/>
        </p:nvSpPr>
        <p:spPr>
          <a:xfrm>
            <a:off x="6947260" y="3651331"/>
            <a:ext cx="390451" cy="334885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31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1" name="직사각형 260">
            <a:extLst>
              <a:ext uri="{FF2B5EF4-FFF2-40B4-BE49-F238E27FC236}">
                <a16:creationId xmlns:a16="http://schemas.microsoft.com/office/drawing/2014/main" id="{8738D324-1857-4BEE-9448-F62C4B1671C7}"/>
              </a:ext>
            </a:extLst>
          </p:cNvPr>
          <p:cNvSpPr/>
          <p:nvPr/>
        </p:nvSpPr>
        <p:spPr>
          <a:xfrm>
            <a:off x="7337711" y="3651331"/>
            <a:ext cx="390451" cy="334885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2" name="직사각형 261">
            <a:extLst>
              <a:ext uri="{FF2B5EF4-FFF2-40B4-BE49-F238E27FC236}">
                <a16:creationId xmlns:a16="http://schemas.microsoft.com/office/drawing/2014/main" id="{BD7BB4E5-5F2B-4B6C-A56D-14B1E9DA4E80}"/>
              </a:ext>
            </a:extLst>
          </p:cNvPr>
          <p:cNvSpPr/>
          <p:nvPr/>
        </p:nvSpPr>
        <p:spPr>
          <a:xfrm>
            <a:off x="7792104" y="3651331"/>
            <a:ext cx="390451" cy="33488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33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07C29921-D06F-4C95-9BF8-5171F20FF834}"/>
              </a:ext>
            </a:extLst>
          </p:cNvPr>
          <p:cNvSpPr/>
          <p:nvPr/>
        </p:nvSpPr>
        <p:spPr>
          <a:xfrm>
            <a:off x="8182555" y="3651331"/>
            <a:ext cx="390451" cy="33488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34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D3729E33-4E08-4286-9E78-9674A812BB68}"/>
              </a:ext>
            </a:extLst>
          </p:cNvPr>
          <p:cNvSpPr/>
          <p:nvPr/>
        </p:nvSpPr>
        <p:spPr>
          <a:xfrm>
            <a:off x="8573005" y="3651331"/>
            <a:ext cx="390451" cy="33488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35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5" name="Rectangle 10">
            <a:extLst>
              <a:ext uri="{FF2B5EF4-FFF2-40B4-BE49-F238E27FC236}">
                <a16:creationId xmlns:a16="http://schemas.microsoft.com/office/drawing/2014/main" id="{A75050E0-EA6D-4555-8207-328580AB9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5943198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합성곱 구현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- -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이미지가 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2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개 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,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채널이 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2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개인 경우 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79842640-A9CE-46EC-B108-66327A35AF7D}"/>
              </a:ext>
            </a:extLst>
          </p:cNvPr>
          <p:cNvSpPr txBox="1"/>
          <p:nvPr/>
        </p:nvSpPr>
        <p:spPr>
          <a:xfrm>
            <a:off x="1948136" y="867019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,3,3)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BF37E332-026C-46E7-B932-4ED296B55D1B}"/>
              </a:ext>
            </a:extLst>
          </p:cNvPr>
          <p:cNvSpPr/>
          <p:nvPr/>
        </p:nvSpPr>
        <p:spPr>
          <a:xfrm>
            <a:off x="8577963" y="117136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54A2D455-B3AA-4548-A7E7-1BD547F752A4}"/>
              </a:ext>
            </a:extLst>
          </p:cNvPr>
          <p:cNvSpPr/>
          <p:nvPr/>
        </p:nvSpPr>
        <p:spPr>
          <a:xfrm>
            <a:off x="8925204" y="117136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9F89C8C1-33AD-4943-B20B-B8212E462444}"/>
              </a:ext>
            </a:extLst>
          </p:cNvPr>
          <p:cNvSpPr/>
          <p:nvPr/>
        </p:nvSpPr>
        <p:spPr>
          <a:xfrm>
            <a:off x="8577963" y="151860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0" name="직사각형 269">
            <a:extLst>
              <a:ext uri="{FF2B5EF4-FFF2-40B4-BE49-F238E27FC236}">
                <a16:creationId xmlns:a16="http://schemas.microsoft.com/office/drawing/2014/main" id="{79C2611A-E5CA-4260-AC57-87A5AD08DE3A}"/>
              </a:ext>
            </a:extLst>
          </p:cNvPr>
          <p:cNvSpPr/>
          <p:nvPr/>
        </p:nvSpPr>
        <p:spPr>
          <a:xfrm>
            <a:off x="8925204" y="151860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838EA71C-D026-49CE-9C11-EBB5D635EEF3}"/>
              </a:ext>
            </a:extLst>
          </p:cNvPr>
          <p:cNvSpPr txBox="1"/>
          <p:nvPr/>
        </p:nvSpPr>
        <p:spPr>
          <a:xfrm>
            <a:off x="6145065" y="794198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3399FF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,2,2)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703A7A1E-2613-400C-85F3-2B411688BBB8}"/>
              </a:ext>
            </a:extLst>
          </p:cNvPr>
          <p:cNvSpPr txBox="1"/>
          <p:nvPr/>
        </p:nvSpPr>
        <p:spPr>
          <a:xfrm>
            <a:off x="8401671" y="804715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3399FF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,2,2)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34475C9A-909C-4B6D-BD73-52B25418A7B4}"/>
              </a:ext>
            </a:extLst>
          </p:cNvPr>
          <p:cNvSpPr/>
          <p:nvPr/>
        </p:nvSpPr>
        <p:spPr>
          <a:xfrm>
            <a:off x="122962" y="1205969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21FE1A3E-B1CB-4364-8E4F-C11FEB4742A4}"/>
              </a:ext>
            </a:extLst>
          </p:cNvPr>
          <p:cNvSpPr/>
          <p:nvPr/>
        </p:nvSpPr>
        <p:spPr>
          <a:xfrm>
            <a:off x="470203" y="1205969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2" name="직사각형 291">
            <a:extLst>
              <a:ext uri="{FF2B5EF4-FFF2-40B4-BE49-F238E27FC236}">
                <a16:creationId xmlns:a16="http://schemas.microsoft.com/office/drawing/2014/main" id="{03CCDB57-2296-447A-A36B-FB284C7F6E60}"/>
              </a:ext>
            </a:extLst>
          </p:cNvPr>
          <p:cNvSpPr/>
          <p:nvPr/>
        </p:nvSpPr>
        <p:spPr>
          <a:xfrm>
            <a:off x="817444" y="1205969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9D213858-2C8A-435F-A401-AD3C658D2421}"/>
              </a:ext>
            </a:extLst>
          </p:cNvPr>
          <p:cNvSpPr/>
          <p:nvPr/>
        </p:nvSpPr>
        <p:spPr>
          <a:xfrm>
            <a:off x="122962" y="1553210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4" name="직사각형 293">
            <a:extLst>
              <a:ext uri="{FF2B5EF4-FFF2-40B4-BE49-F238E27FC236}">
                <a16:creationId xmlns:a16="http://schemas.microsoft.com/office/drawing/2014/main" id="{0404143F-204E-4808-9226-058A35B2E8EC}"/>
              </a:ext>
            </a:extLst>
          </p:cNvPr>
          <p:cNvSpPr/>
          <p:nvPr/>
        </p:nvSpPr>
        <p:spPr>
          <a:xfrm>
            <a:off x="470203" y="1553210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5" name="직사각형 294">
            <a:extLst>
              <a:ext uri="{FF2B5EF4-FFF2-40B4-BE49-F238E27FC236}">
                <a16:creationId xmlns:a16="http://schemas.microsoft.com/office/drawing/2014/main" id="{B6B8C540-F5E8-497D-947E-B683C228F32F}"/>
              </a:ext>
            </a:extLst>
          </p:cNvPr>
          <p:cNvSpPr/>
          <p:nvPr/>
        </p:nvSpPr>
        <p:spPr>
          <a:xfrm>
            <a:off x="817444" y="1553210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6" name="직사각형 295">
            <a:extLst>
              <a:ext uri="{FF2B5EF4-FFF2-40B4-BE49-F238E27FC236}">
                <a16:creationId xmlns:a16="http://schemas.microsoft.com/office/drawing/2014/main" id="{0F50396E-AB20-4E7D-BB4E-58074B6B828C}"/>
              </a:ext>
            </a:extLst>
          </p:cNvPr>
          <p:cNvSpPr/>
          <p:nvPr/>
        </p:nvSpPr>
        <p:spPr>
          <a:xfrm>
            <a:off x="122962" y="1900451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7" name="직사각형 296">
            <a:extLst>
              <a:ext uri="{FF2B5EF4-FFF2-40B4-BE49-F238E27FC236}">
                <a16:creationId xmlns:a16="http://schemas.microsoft.com/office/drawing/2014/main" id="{77BC5F82-4CC5-4E12-886C-C35581EFC4BE}"/>
              </a:ext>
            </a:extLst>
          </p:cNvPr>
          <p:cNvSpPr/>
          <p:nvPr/>
        </p:nvSpPr>
        <p:spPr>
          <a:xfrm>
            <a:off x="470203" y="1900451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8" name="직사각형 297">
            <a:extLst>
              <a:ext uri="{FF2B5EF4-FFF2-40B4-BE49-F238E27FC236}">
                <a16:creationId xmlns:a16="http://schemas.microsoft.com/office/drawing/2014/main" id="{15164362-6595-4C7B-9242-03F2E579B63C}"/>
              </a:ext>
            </a:extLst>
          </p:cNvPr>
          <p:cNvSpPr/>
          <p:nvPr/>
        </p:nvSpPr>
        <p:spPr>
          <a:xfrm>
            <a:off x="817444" y="1900451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99" name="그룹 298">
            <a:extLst>
              <a:ext uri="{FF2B5EF4-FFF2-40B4-BE49-F238E27FC236}">
                <a16:creationId xmlns:a16="http://schemas.microsoft.com/office/drawing/2014/main" id="{4506EB66-7813-44A1-97BB-0A043E758CC6}"/>
              </a:ext>
            </a:extLst>
          </p:cNvPr>
          <p:cNvGrpSpPr/>
          <p:nvPr/>
        </p:nvGrpSpPr>
        <p:grpSpPr>
          <a:xfrm>
            <a:off x="462479" y="1205969"/>
            <a:ext cx="694482" cy="694482"/>
            <a:chOff x="6898511" y="2734964"/>
            <a:chExt cx="694482" cy="694482"/>
          </a:xfrm>
        </p:grpSpPr>
        <p:sp>
          <p:nvSpPr>
            <p:cNvPr id="300" name="직사각형 299">
              <a:extLst>
                <a:ext uri="{FF2B5EF4-FFF2-40B4-BE49-F238E27FC236}">
                  <a16:creationId xmlns:a16="http://schemas.microsoft.com/office/drawing/2014/main" id="{378A36CC-3276-4036-A509-D6B0DA3B16CA}"/>
                </a:ext>
              </a:extLst>
            </p:cNvPr>
            <p:cNvSpPr/>
            <p:nvPr/>
          </p:nvSpPr>
          <p:spPr>
            <a:xfrm>
              <a:off x="6898511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1" name="직사각형 300">
              <a:extLst>
                <a:ext uri="{FF2B5EF4-FFF2-40B4-BE49-F238E27FC236}">
                  <a16:creationId xmlns:a16="http://schemas.microsoft.com/office/drawing/2014/main" id="{ED6F29D2-F1A3-425D-A7FE-9BD2F0A69FA8}"/>
                </a:ext>
              </a:extLst>
            </p:cNvPr>
            <p:cNvSpPr/>
            <p:nvPr/>
          </p:nvSpPr>
          <p:spPr>
            <a:xfrm>
              <a:off x="7245752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2" name="직사각형 301">
              <a:extLst>
                <a:ext uri="{FF2B5EF4-FFF2-40B4-BE49-F238E27FC236}">
                  <a16:creationId xmlns:a16="http://schemas.microsoft.com/office/drawing/2014/main" id="{2A4824DB-37DF-47E2-8090-136C53083AAE}"/>
                </a:ext>
              </a:extLst>
            </p:cNvPr>
            <p:cNvSpPr/>
            <p:nvPr/>
          </p:nvSpPr>
          <p:spPr>
            <a:xfrm>
              <a:off x="6898511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3" name="직사각형 302">
              <a:extLst>
                <a:ext uri="{FF2B5EF4-FFF2-40B4-BE49-F238E27FC236}">
                  <a16:creationId xmlns:a16="http://schemas.microsoft.com/office/drawing/2014/main" id="{359780A7-E9E6-4417-A41B-24A187FB4418}"/>
                </a:ext>
              </a:extLst>
            </p:cNvPr>
            <p:cNvSpPr/>
            <p:nvPr/>
          </p:nvSpPr>
          <p:spPr>
            <a:xfrm>
              <a:off x="7245752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04" name="직사각형 303">
            <a:extLst>
              <a:ext uri="{FF2B5EF4-FFF2-40B4-BE49-F238E27FC236}">
                <a16:creationId xmlns:a16="http://schemas.microsoft.com/office/drawing/2014/main" id="{9550ACE5-0EEA-4541-914E-223F60F71747}"/>
              </a:ext>
            </a:extLst>
          </p:cNvPr>
          <p:cNvSpPr/>
          <p:nvPr/>
        </p:nvSpPr>
        <p:spPr>
          <a:xfrm>
            <a:off x="1201775" y="120035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5" name="직사각형 304">
            <a:extLst>
              <a:ext uri="{FF2B5EF4-FFF2-40B4-BE49-F238E27FC236}">
                <a16:creationId xmlns:a16="http://schemas.microsoft.com/office/drawing/2014/main" id="{CA49708B-67A3-4DD7-BAA1-A5E2F89F7FB0}"/>
              </a:ext>
            </a:extLst>
          </p:cNvPr>
          <p:cNvSpPr/>
          <p:nvPr/>
        </p:nvSpPr>
        <p:spPr>
          <a:xfrm>
            <a:off x="1549016" y="120035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6" name="직사각형 305">
            <a:extLst>
              <a:ext uri="{FF2B5EF4-FFF2-40B4-BE49-F238E27FC236}">
                <a16:creationId xmlns:a16="http://schemas.microsoft.com/office/drawing/2014/main" id="{DE51D5AE-F4CE-490C-A0ED-0B0B22607B0F}"/>
              </a:ext>
            </a:extLst>
          </p:cNvPr>
          <p:cNvSpPr/>
          <p:nvPr/>
        </p:nvSpPr>
        <p:spPr>
          <a:xfrm>
            <a:off x="1896257" y="120035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7" name="직사각형 306">
            <a:extLst>
              <a:ext uri="{FF2B5EF4-FFF2-40B4-BE49-F238E27FC236}">
                <a16:creationId xmlns:a16="http://schemas.microsoft.com/office/drawing/2014/main" id="{2FA050A4-AC69-4D3B-8216-DD86461EAE58}"/>
              </a:ext>
            </a:extLst>
          </p:cNvPr>
          <p:cNvSpPr/>
          <p:nvPr/>
        </p:nvSpPr>
        <p:spPr>
          <a:xfrm>
            <a:off x="1201775" y="154759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8" name="직사각형 307">
            <a:extLst>
              <a:ext uri="{FF2B5EF4-FFF2-40B4-BE49-F238E27FC236}">
                <a16:creationId xmlns:a16="http://schemas.microsoft.com/office/drawing/2014/main" id="{E0F1FE66-F11D-4AF4-9F44-B0CD3BC783D8}"/>
              </a:ext>
            </a:extLst>
          </p:cNvPr>
          <p:cNvSpPr/>
          <p:nvPr/>
        </p:nvSpPr>
        <p:spPr>
          <a:xfrm>
            <a:off x="1549016" y="154759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9" name="직사각형 308">
            <a:extLst>
              <a:ext uri="{FF2B5EF4-FFF2-40B4-BE49-F238E27FC236}">
                <a16:creationId xmlns:a16="http://schemas.microsoft.com/office/drawing/2014/main" id="{7414E359-F2A8-448C-BDC8-121872FEF8DC}"/>
              </a:ext>
            </a:extLst>
          </p:cNvPr>
          <p:cNvSpPr/>
          <p:nvPr/>
        </p:nvSpPr>
        <p:spPr>
          <a:xfrm>
            <a:off x="1896257" y="154759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0" name="직사각형 309">
            <a:extLst>
              <a:ext uri="{FF2B5EF4-FFF2-40B4-BE49-F238E27FC236}">
                <a16:creationId xmlns:a16="http://schemas.microsoft.com/office/drawing/2014/main" id="{49A8A01F-BC72-4A1B-8811-8006D6E3B9B6}"/>
              </a:ext>
            </a:extLst>
          </p:cNvPr>
          <p:cNvSpPr/>
          <p:nvPr/>
        </p:nvSpPr>
        <p:spPr>
          <a:xfrm>
            <a:off x="1201775" y="189483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1" name="직사각형 310">
            <a:extLst>
              <a:ext uri="{FF2B5EF4-FFF2-40B4-BE49-F238E27FC236}">
                <a16:creationId xmlns:a16="http://schemas.microsoft.com/office/drawing/2014/main" id="{1957109E-C988-4F58-A530-298CD825D140}"/>
              </a:ext>
            </a:extLst>
          </p:cNvPr>
          <p:cNvSpPr/>
          <p:nvPr/>
        </p:nvSpPr>
        <p:spPr>
          <a:xfrm>
            <a:off x="1549016" y="189483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C46A3BBC-E2A7-4196-8545-5F464D484B90}"/>
              </a:ext>
            </a:extLst>
          </p:cNvPr>
          <p:cNvSpPr/>
          <p:nvPr/>
        </p:nvSpPr>
        <p:spPr>
          <a:xfrm>
            <a:off x="1896257" y="189483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17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313" name="그룹 312">
            <a:extLst>
              <a:ext uri="{FF2B5EF4-FFF2-40B4-BE49-F238E27FC236}">
                <a16:creationId xmlns:a16="http://schemas.microsoft.com/office/drawing/2014/main" id="{70ACACA7-CFFA-43DF-AF2F-16C47B8DF5EC}"/>
              </a:ext>
            </a:extLst>
          </p:cNvPr>
          <p:cNvGrpSpPr/>
          <p:nvPr/>
        </p:nvGrpSpPr>
        <p:grpSpPr>
          <a:xfrm>
            <a:off x="1541292" y="1200356"/>
            <a:ext cx="694482" cy="694482"/>
            <a:chOff x="6898511" y="2734964"/>
            <a:chExt cx="694482" cy="694482"/>
          </a:xfrm>
        </p:grpSpPr>
        <p:sp>
          <p:nvSpPr>
            <p:cNvPr id="314" name="직사각형 313">
              <a:extLst>
                <a:ext uri="{FF2B5EF4-FFF2-40B4-BE49-F238E27FC236}">
                  <a16:creationId xmlns:a16="http://schemas.microsoft.com/office/drawing/2014/main" id="{8E8368E6-921F-4D1C-A2E4-613CACD64526}"/>
                </a:ext>
              </a:extLst>
            </p:cNvPr>
            <p:cNvSpPr/>
            <p:nvPr/>
          </p:nvSpPr>
          <p:spPr>
            <a:xfrm>
              <a:off x="6898511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5" name="직사각형 314">
              <a:extLst>
                <a:ext uri="{FF2B5EF4-FFF2-40B4-BE49-F238E27FC236}">
                  <a16:creationId xmlns:a16="http://schemas.microsoft.com/office/drawing/2014/main" id="{C3775A74-2CD1-4EBF-9CBE-3321538EEC7D}"/>
                </a:ext>
              </a:extLst>
            </p:cNvPr>
            <p:cNvSpPr/>
            <p:nvPr/>
          </p:nvSpPr>
          <p:spPr>
            <a:xfrm>
              <a:off x="7245752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6" name="직사각형 315">
              <a:extLst>
                <a:ext uri="{FF2B5EF4-FFF2-40B4-BE49-F238E27FC236}">
                  <a16:creationId xmlns:a16="http://schemas.microsoft.com/office/drawing/2014/main" id="{67F9E863-AD2A-4B50-A8C4-5F861C99A284}"/>
                </a:ext>
              </a:extLst>
            </p:cNvPr>
            <p:cNvSpPr/>
            <p:nvPr/>
          </p:nvSpPr>
          <p:spPr>
            <a:xfrm>
              <a:off x="6898511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7" name="직사각형 316">
              <a:extLst>
                <a:ext uri="{FF2B5EF4-FFF2-40B4-BE49-F238E27FC236}">
                  <a16:creationId xmlns:a16="http://schemas.microsoft.com/office/drawing/2014/main" id="{D6F1B248-5474-4280-8F2C-1FB222DA93DF}"/>
                </a:ext>
              </a:extLst>
            </p:cNvPr>
            <p:cNvSpPr/>
            <p:nvPr/>
          </p:nvSpPr>
          <p:spPr>
            <a:xfrm>
              <a:off x="7245752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18" name="직사각형 317">
            <a:extLst>
              <a:ext uri="{FF2B5EF4-FFF2-40B4-BE49-F238E27FC236}">
                <a16:creationId xmlns:a16="http://schemas.microsoft.com/office/drawing/2014/main" id="{0962FE7D-DCC8-450A-B442-265310756BE0}"/>
              </a:ext>
            </a:extLst>
          </p:cNvPr>
          <p:cNvSpPr/>
          <p:nvPr/>
        </p:nvSpPr>
        <p:spPr>
          <a:xfrm>
            <a:off x="6214467" y="113755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9" name="직사각형 318">
            <a:extLst>
              <a:ext uri="{FF2B5EF4-FFF2-40B4-BE49-F238E27FC236}">
                <a16:creationId xmlns:a16="http://schemas.microsoft.com/office/drawing/2014/main" id="{28B83046-D018-43DE-B8F8-7C5DDFC5C3F5}"/>
              </a:ext>
            </a:extLst>
          </p:cNvPr>
          <p:cNvSpPr/>
          <p:nvPr/>
        </p:nvSpPr>
        <p:spPr>
          <a:xfrm>
            <a:off x="6561708" y="113755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0" name="직사각형 319">
            <a:extLst>
              <a:ext uri="{FF2B5EF4-FFF2-40B4-BE49-F238E27FC236}">
                <a16:creationId xmlns:a16="http://schemas.microsoft.com/office/drawing/2014/main" id="{5CB86AB1-6F0E-4E8D-8876-84778DC0A9E6}"/>
              </a:ext>
            </a:extLst>
          </p:cNvPr>
          <p:cNvSpPr/>
          <p:nvPr/>
        </p:nvSpPr>
        <p:spPr>
          <a:xfrm>
            <a:off x="6214467" y="148479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1" name="직사각형 320">
            <a:extLst>
              <a:ext uri="{FF2B5EF4-FFF2-40B4-BE49-F238E27FC236}">
                <a16:creationId xmlns:a16="http://schemas.microsoft.com/office/drawing/2014/main" id="{1BD0C966-C69F-4D4F-BE94-31A6DCBECC84}"/>
              </a:ext>
            </a:extLst>
          </p:cNvPr>
          <p:cNvSpPr/>
          <p:nvPr/>
        </p:nvSpPr>
        <p:spPr>
          <a:xfrm>
            <a:off x="6561708" y="148479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2" name="직사각형 321">
            <a:extLst>
              <a:ext uri="{FF2B5EF4-FFF2-40B4-BE49-F238E27FC236}">
                <a16:creationId xmlns:a16="http://schemas.microsoft.com/office/drawing/2014/main" id="{DDB85BC8-C85D-46A9-83F0-A03C5BCF980F}"/>
              </a:ext>
            </a:extLst>
          </p:cNvPr>
          <p:cNvSpPr/>
          <p:nvPr/>
        </p:nvSpPr>
        <p:spPr>
          <a:xfrm>
            <a:off x="6960828" y="1136610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3" name="직사각형 322">
            <a:extLst>
              <a:ext uri="{FF2B5EF4-FFF2-40B4-BE49-F238E27FC236}">
                <a16:creationId xmlns:a16="http://schemas.microsoft.com/office/drawing/2014/main" id="{24FA598D-D0B7-451C-8139-D4CE4A795284}"/>
              </a:ext>
            </a:extLst>
          </p:cNvPr>
          <p:cNvSpPr/>
          <p:nvPr/>
        </p:nvSpPr>
        <p:spPr>
          <a:xfrm>
            <a:off x="7308069" y="1136610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4" name="직사각형 323">
            <a:extLst>
              <a:ext uri="{FF2B5EF4-FFF2-40B4-BE49-F238E27FC236}">
                <a16:creationId xmlns:a16="http://schemas.microsoft.com/office/drawing/2014/main" id="{07E9F6DF-FBD2-40BA-931C-FF28B275392F}"/>
              </a:ext>
            </a:extLst>
          </p:cNvPr>
          <p:cNvSpPr/>
          <p:nvPr/>
        </p:nvSpPr>
        <p:spPr>
          <a:xfrm>
            <a:off x="6960828" y="1483851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5" name="직사각형 324">
            <a:extLst>
              <a:ext uri="{FF2B5EF4-FFF2-40B4-BE49-F238E27FC236}">
                <a16:creationId xmlns:a16="http://schemas.microsoft.com/office/drawing/2014/main" id="{79DBA1C0-CD77-4141-8D37-F03B1D6AC188}"/>
              </a:ext>
            </a:extLst>
          </p:cNvPr>
          <p:cNvSpPr/>
          <p:nvPr/>
        </p:nvSpPr>
        <p:spPr>
          <a:xfrm>
            <a:off x="7308069" y="1483851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6" name="직사각형 325">
            <a:extLst>
              <a:ext uri="{FF2B5EF4-FFF2-40B4-BE49-F238E27FC236}">
                <a16:creationId xmlns:a16="http://schemas.microsoft.com/office/drawing/2014/main" id="{CEBFD5B7-C708-48CF-81A4-447294930B6F}"/>
              </a:ext>
            </a:extLst>
          </p:cNvPr>
          <p:cNvSpPr/>
          <p:nvPr/>
        </p:nvSpPr>
        <p:spPr>
          <a:xfrm>
            <a:off x="9347975" y="1166150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7" name="직사각형 326">
            <a:extLst>
              <a:ext uri="{FF2B5EF4-FFF2-40B4-BE49-F238E27FC236}">
                <a16:creationId xmlns:a16="http://schemas.microsoft.com/office/drawing/2014/main" id="{2DFA8CE5-BE02-44AF-A470-BEC327ED961B}"/>
              </a:ext>
            </a:extLst>
          </p:cNvPr>
          <p:cNvSpPr/>
          <p:nvPr/>
        </p:nvSpPr>
        <p:spPr>
          <a:xfrm>
            <a:off x="9695216" y="1166150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8" name="직사각형 327">
            <a:extLst>
              <a:ext uri="{FF2B5EF4-FFF2-40B4-BE49-F238E27FC236}">
                <a16:creationId xmlns:a16="http://schemas.microsoft.com/office/drawing/2014/main" id="{CB1B6AA2-E5FF-46CD-B2DE-4CA6456E4628}"/>
              </a:ext>
            </a:extLst>
          </p:cNvPr>
          <p:cNvSpPr/>
          <p:nvPr/>
        </p:nvSpPr>
        <p:spPr>
          <a:xfrm>
            <a:off x="9347975" y="1513391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9" name="직사각형 328">
            <a:extLst>
              <a:ext uri="{FF2B5EF4-FFF2-40B4-BE49-F238E27FC236}">
                <a16:creationId xmlns:a16="http://schemas.microsoft.com/office/drawing/2014/main" id="{4E3DE9B5-2E5E-499A-8F3C-34787200DBAC}"/>
              </a:ext>
            </a:extLst>
          </p:cNvPr>
          <p:cNvSpPr/>
          <p:nvPr/>
        </p:nvSpPr>
        <p:spPr>
          <a:xfrm>
            <a:off x="9695216" y="1513391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0" name="직사각형 329">
            <a:extLst>
              <a:ext uri="{FF2B5EF4-FFF2-40B4-BE49-F238E27FC236}">
                <a16:creationId xmlns:a16="http://schemas.microsoft.com/office/drawing/2014/main" id="{0F0E7A68-3069-419A-86F1-A58E2DCBCB92}"/>
              </a:ext>
            </a:extLst>
          </p:cNvPr>
          <p:cNvSpPr/>
          <p:nvPr/>
        </p:nvSpPr>
        <p:spPr>
          <a:xfrm>
            <a:off x="2771990" y="1214299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18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1" name="직사각형 330">
            <a:extLst>
              <a:ext uri="{FF2B5EF4-FFF2-40B4-BE49-F238E27FC236}">
                <a16:creationId xmlns:a16="http://schemas.microsoft.com/office/drawing/2014/main" id="{35A248DA-EDC7-4EA9-9883-4CC118BAE18C}"/>
              </a:ext>
            </a:extLst>
          </p:cNvPr>
          <p:cNvSpPr/>
          <p:nvPr/>
        </p:nvSpPr>
        <p:spPr>
          <a:xfrm>
            <a:off x="3119231" y="1214299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19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2" name="직사각형 331">
            <a:extLst>
              <a:ext uri="{FF2B5EF4-FFF2-40B4-BE49-F238E27FC236}">
                <a16:creationId xmlns:a16="http://schemas.microsoft.com/office/drawing/2014/main" id="{14B3AFD8-F540-4F82-AD62-60203A241E44}"/>
              </a:ext>
            </a:extLst>
          </p:cNvPr>
          <p:cNvSpPr/>
          <p:nvPr/>
        </p:nvSpPr>
        <p:spPr>
          <a:xfrm>
            <a:off x="3466472" y="1214299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3" name="직사각형 332">
            <a:extLst>
              <a:ext uri="{FF2B5EF4-FFF2-40B4-BE49-F238E27FC236}">
                <a16:creationId xmlns:a16="http://schemas.microsoft.com/office/drawing/2014/main" id="{57B2B2B7-0A71-437D-9C41-08561D4B804D}"/>
              </a:ext>
            </a:extLst>
          </p:cNvPr>
          <p:cNvSpPr/>
          <p:nvPr/>
        </p:nvSpPr>
        <p:spPr>
          <a:xfrm>
            <a:off x="2771990" y="1561540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4" name="직사각형 333">
            <a:extLst>
              <a:ext uri="{FF2B5EF4-FFF2-40B4-BE49-F238E27FC236}">
                <a16:creationId xmlns:a16="http://schemas.microsoft.com/office/drawing/2014/main" id="{89B5C6E0-C346-4C18-8DC8-18C0569A7FA8}"/>
              </a:ext>
            </a:extLst>
          </p:cNvPr>
          <p:cNvSpPr/>
          <p:nvPr/>
        </p:nvSpPr>
        <p:spPr>
          <a:xfrm>
            <a:off x="3119231" y="1561540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5" name="직사각형 334">
            <a:extLst>
              <a:ext uri="{FF2B5EF4-FFF2-40B4-BE49-F238E27FC236}">
                <a16:creationId xmlns:a16="http://schemas.microsoft.com/office/drawing/2014/main" id="{10866650-AF9A-46EC-9214-620426A93DAE}"/>
              </a:ext>
            </a:extLst>
          </p:cNvPr>
          <p:cNvSpPr/>
          <p:nvPr/>
        </p:nvSpPr>
        <p:spPr>
          <a:xfrm>
            <a:off x="3466472" y="1561540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23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6" name="직사각형 335">
            <a:extLst>
              <a:ext uri="{FF2B5EF4-FFF2-40B4-BE49-F238E27FC236}">
                <a16:creationId xmlns:a16="http://schemas.microsoft.com/office/drawing/2014/main" id="{81AB45E8-05DE-4B45-822D-1A5B8E7790A3}"/>
              </a:ext>
            </a:extLst>
          </p:cNvPr>
          <p:cNvSpPr/>
          <p:nvPr/>
        </p:nvSpPr>
        <p:spPr>
          <a:xfrm>
            <a:off x="2771990" y="1908781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24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7" name="직사각형 336">
            <a:extLst>
              <a:ext uri="{FF2B5EF4-FFF2-40B4-BE49-F238E27FC236}">
                <a16:creationId xmlns:a16="http://schemas.microsoft.com/office/drawing/2014/main" id="{FE677274-3954-4A4A-919A-CD0090D4E47A}"/>
              </a:ext>
            </a:extLst>
          </p:cNvPr>
          <p:cNvSpPr/>
          <p:nvPr/>
        </p:nvSpPr>
        <p:spPr>
          <a:xfrm>
            <a:off x="3119231" y="1908781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25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8" name="직사각형 337">
            <a:extLst>
              <a:ext uri="{FF2B5EF4-FFF2-40B4-BE49-F238E27FC236}">
                <a16:creationId xmlns:a16="http://schemas.microsoft.com/office/drawing/2014/main" id="{70EEAD88-6626-4EE7-92E0-D2862840DF69}"/>
              </a:ext>
            </a:extLst>
          </p:cNvPr>
          <p:cNvSpPr/>
          <p:nvPr/>
        </p:nvSpPr>
        <p:spPr>
          <a:xfrm>
            <a:off x="3466472" y="1908781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26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339" name="그룹 338">
            <a:extLst>
              <a:ext uri="{FF2B5EF4-FFF2-40B4-BE49-F238E27FC236}">
                <a16:creationId xmlns:a16="http://schemas.microsoft.com/office/drawing/2014/main" id="{F516F7C4-71D7-45AB-BDB0-7F13CB489E10}"/>
              </a:ext>
            </a:extLst>
          </p:cNvPr>
          <p:cNvGrpSpPr/>
          <p:nvPr/>
        </p:nvGrpSpPr>
        <p:grpSpPr>
          <a:xfrm>
            <a:off x="3111507" y="1207448"/>
            <a:ext cx="694482" cy="694482"/>
            <a:chOff x="6898511" y="2734964"/>
            <a:chExt cx="694482" cy="694482"/>
          </a:xfrm>
        </p:grpSpPr>
        <p:sp>
          <p:nvSpPr>
            <p:cNvPr id="340" name="직사각형 339">
              <a:extLst>
                <a:ext uri="{FF2B5EF4-FFF2-40B4-BE49-F238E27FC236}">
                  <a16:creationId xmlns:a16="http://schemas.microsoft.com/office/drawing/2014/main" id="{FB21CA05-6B56-4604-8F8E-75F13AF637E6}"/>
                </a:ext>
              </a:extLst>
            </p:cNvPr>
            <p:cNvSpPr/>
            <p:nvPr/>
          </p:nvSpPr>
          <p:spPr>
            <a:xfrm>
              <a:off x="6898511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1" name="직사각형 340">
              <a:extLst>
                <a:ext uri="{FF2B5EF4-FFF2-40B4-BE49-F238E27FC236}">
                  <a16:creationId xmlns:a16="http://schemas.microsoft.com/office/drawing/2014/main" id="{5B54C969-634E-444B-962A-7B6B6EF479E1}"/>
                </a:ext>
              </a:extLst>
            </p:cNvPr>
            <p:cNvSpPr/>
            <p:nvPr/>
          </p:nvSpPr>
          <p:spPr>
            <a:xfrm>
              <a:off x="7245752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2" name="직사각형 341">
              <a:extLst>
                <a:ext uri="{FF2B5EF4-FFF2-40B4-BE49-F238E27FC236}">
                  <a16:creationId xmlns:a16="http://schemas.microsoft.com/office/drawing/2014/main" id="{5D25A3AF-E97A-4763-866F-064B1AC37B0D}"/>
                </a:ext>
              </a:extLst>
            </p:cNvPr>
            <p:cNvSpPr/>
            <p:nvPr/>
          </p:nvSpPr>
          <p:spPr>
            <a:xfrm>
              <a:off x="6898511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3" name="직사각형 342">
              <a:extLst>
                <a:ext uri="{FF2B5EF4-FFF2-40B4-BE49-F238E27FC236}">
                  <a16:creationId xmlns:a16="http://schemas.microsoft.com/office/drawing/2014/main" id="{234504F8-E476-4578-8573-0286C8F58A46}"/>
                </a:ext>
              </a:extLst>
            </p:cNvPr>
            <p:cNvSpPr/>
            <p:nvPr/>
          </p:nvSpPr>
          <p:spPr>
            <a:xfrm>
              <a:off x="7245752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44" name="직사각형 343">
            <a:extLst>
              <a:ext uri="{FF2B5EF4-FFF2-40B4-BE49-F238E27FC236}">
                <a16:creationId xmlns:a16="http://schemas.microsoft.com/office/drawing/2014/main" id="{6AF6A346-5AD1-41DD-9FED-48434E87AB6A}"/>
              </a:ext>
            </a:extLst>
          </p:cNvPr>
          <p:cNvSpPr/>
          <p:nvPr/>
        </p:nvSpPr>
        <p:spPr>
          <a:xfrm>
            <a:off x="3906188" y="1214299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27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5" name="직사각형 344">
            <a:extLst>
              <a:ext uri="{FF2B5EF4-FFF2-40B4-BE49-F238E27FC236}">
                <a16:creationId xmlns:a16="http://schemas.microsoft.com/office/drawing/2014/main" id="{075E8BC8-2884-4EAB-A58F-3B4FBC238931}"/>
              </a:ext>
            </a:extLst>
          </p:cNvPr>
          <p:cNvSpPr/>
          <p:nvPr/>
        </p:nvSpPr>
        <p:spPr>
          <a:xfrm>
            <a:off x="4253429" y="1214299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28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6" name="직사각형 345">
            <a:extLst>
              <a:ext uri="{FF2B5EF4-FFF2-40B4-BE49-F238E27FC236}">
                <a16:creationId xmlns:a16="http://schemas.microsoft.com/office/drawing/2014/main" id="{64C4C1A8-3BC2-4CE0-89BB-A7871FBD85AB}"/>
              </a:ext>
            </a:extLst>
          </p:cNvPr>
          <p:cNvSpPr/>
          <p:nvPr/>
        </p:nvSpPr>
        <p:spPr>
          <a:xfrm>
            <a:off x="4600670" y="1214299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29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7" name="직사각형 346">
            <a:extLst>
              <a:ext uri="{FF2B5EF4-FFF2-40B4-BE49-F238E27FC236}">
                <a16:creationId xmlns:a16="http://schemas.microsoft.com/office/drawing/2014/main" id="{592A8012-FA2A-435B-9E28-70E5941A7343}"/>
              </a:ext>
            </a:extLst>
          </p:cNvPr>
          <p:cNvSpPr/>
          <p:nvPr/>
        </p:nvSpPr>
        <p:spPr>
          <a:xfrm>
            <a:off x="3906188" y="1561540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30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8" name="직사각형 347">
            <a:extLst>
              <a:ext uri="{FF2B5EF4-FFF2-40B4-BE49-F238E27FC236}">
                <a16:creationId xmlns:a16="http://schemas.microsoft.com/office/drawing/2014/main" id="{2CA41E50-F7B4-4F59-944C-FF2350EC06D3}"/>
              </a:ext>
            </a:extLst>
          </p:cNvPr>
          <p:cNvSpPr/>
          <p:nvPr/>
        </p:nvSpPr>
        <p:spPr>
          <a:xfrm>
            <a:off x="4253429" y="1561540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31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9" name="직사각형 348">
            <a:extLst>
              <a:ext uri="{FF2B5EF4-FFF2-40B4-BE49-F238E27FC236}">
                <a16:creationId xmlns:a16="http://schemas.microsoft.com/office/drawing/2014/main" id="{5E946F69-9865-4555-A2DE-6C4EE38E642D}"/>
              </a:ext>
            </a:extLst>
          </p:cNvPr>
          <p:cNvSpPr/>
          <p:nvPr/>
        </p:nvSpPr>
        <p:spPr>
          <a:xfrm>
            <a:off x="4600670" y="1561540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0" name="직사각형 349">
            <a:extLst>
              <a:ext uri="{FF2B5EF4-FFF2-40B4-BE49-F238E27FC236}">
                <a16:creationId xmlns:a16="http://schemas.microsoft.com/office/drawing/2014/main" id="{D522501F-59BB-48B5-B658-24C7E58F4A29}"/>
              </a:ext>
            </a:extLst>
          </p:cNvPr>
          <p:cNvSpPr/>
          <p:nvPr/>
        </p:nvSpPr>
        <p:spPr>
          <a:xfrm>
            <a:off x="3906188" y="1908781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33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1" name="직사각형 350">
            <a:extLst>
              <a:ext uri="{FF2B5EF4-FFF2-40B4-BE49-F238E27FC236}">
                <a16:creationId xmlns:a16="http://schemas.microsoft.com/office/drawing/2014/main" id="{CC1A3A84-EA9C-4BAD-B3D1-8CC1B4799787}"/>
              </a:ext>
            </a:extLst>
          </p:cNvPr>
          <p:cNvSpPr/>
          <p:nvPr/>
        </p:nvSpPr>
        <p:spPr>
          <a:xfrm>
            <a:off x="4253429" y="1908781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34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2" name="직사각형 351">
            <a:extLst>
              <a:ext uri="{FF2B5EF4-FFF2-40B4-BE49-F238E27FC236}">
                <a16:creationId xmlns:a16="http://schemas.microsoft.com/office/drawing/2014/main" id="{A30AA003-775B-4AC3-8EB8-A4899272A407}"/>
              </a:ext>
            </a:extLst>
          </p:cNvPr>
          <p:cNvSpPr/>
          <p:nvPr/>
        </p:nvSpPr>
        <p:spPr>
          <a:xfrm>
            <a:off x="4600670" y="1908781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35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353" name="그룹 352">
            <a:extLst>
              <a:ext uri="{FF2B5EF4-FFF2-40B4-BE49-F238E27FC236}">
                <a16:creationId xmlns:a16="http://schemas.microsoft.com/office/drawing/2014/main" id="{01472B77-D5F4-4EDD-A9C8-9D3B1879AD7A}"/>
              </a:ext>
            </a:extLst>
          </p:cNvPr>
          <p:cNvGrpSpPr/>
          <p:nvPr/>
        </p:nvGrpSpPr>
        <p:grpSpPr>
          <a:xfrm>
            <a:off x="4245705" y="1207448"/>
            <a:ext cx="694482" cy="694482"/>
            <a:chOff x="6898511" y="2734964"/>
            <a:chExt cx="694482" cy="694482"/>
          </a:xfrm>
        </p:grpSpPr>
        <p:sp>
          <p:nvSpPr>
            <p:cNvPr id="354" name="직사각형 353">
              <a:extLst>
                <a:ext uri="{FF2B5EF4-FFF2-40B4-BE49-F238E27FC236}">
                  <a16:creationId xmlns:a16="http://schemas.microsoft.com/office/drawing/2014/main" id="{476C991B-5AB1-4563-B9AF-BC0405ED252C}"/>
                </a:ext>
              </a:extLst>
            </p:cNvPr>
            <p:cNvSpPr/>
            <p:nvPr/>
          </p:nvSpPr>
          <p:spPr>
            <a:xfrm>
              <a:off x="6898511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5" name="직사각형 354">
              <a:extLst>
                <a:ext uri="{FF2B5EF4-FFF2-40B4-BE49-F238E27FC236}">
                  <a16:creationId xmlns:a16="http://schemas.microsoft.com/office/drawing/2014/main" id="{2E5268BD-870F-4D2F-8C1A-3353A0B43829}"/>
                </a:ext>
              </a:extLst>
            </p:cNvPr>
            <p:cNvSpPr/>
            <p:nvPr/>
          </p:nvSpPr>
          <p:spPr>
            <a:xfrm>
              <a:off x="7245752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6" name="직사각형 355">
              <a:extLst>
                <a:ext uri="{FF2B5EF4-FFF2-40B4-BE49-F238E27FC236}">
                  <a16:creationId xmlns:a16="http://schemas.microsoft.com/office/drawing/2014/main" id="{D6A7B699-0677-4E37-9A53-3E6CA597539C}"/>
                </a:ext>
              </a:extLst>
            </p:cNvPr>
            <p:cNvSpPr/>
            <p:nvPr/>
          </p:nvSpPr>
          <p:spPr>
            <a:xfrm>
              <a:off x="6898511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7" name="직사각형 356">
              <a:extLst>
                <a:ext uri="{FF2B5EF4-FFF2-40B4-BE49-F238E27FC236}">
                  <a16:creationId xmlns:a16="http://schemas.microsoft.com/office/drawing/2014/main" id="{87C81BE1-71DF-4018-94C0-00FA8D32912A}"/>
                </a:ext>
              </a:extLst>
            </p:cNvPr>
            <p:cNvSpPr/>
            <p:nvPr/>
          </p:nvSpPr>
          <p:spPr>
            <a:xfrm>
              <a:off x="7245752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59" name="직사각형 358">
            <a:extLst>
              <a:ext uri="{FF2B5EF4-FFF2-40B4-BE49-F238E27FC236}">
                <a16:creationId xmlns:a16="http://schemas.microsoft.com/office/drawing/2014/main" id="{752274C7-F9A4-472B-A0FB-F5688FF25D56}"/>
              </a:ext>
            </a:extLst>
          </p:cNvPr>
          <p:cNvSpPr/>
          <p:nvPr/>
        </p:nvSpPr>
        <p:spPr>
          <a:xfrm>
            <a:off x="2576771" y="4259279"/>
            <a:ext cx="5540941" cy="126766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0" name="직사각형 359">
            <a:extLst>
              <a:ext uri="{FF2B5EF4-FFF2-40B4-BE49-F238E27FC236}">
                <a16:creationId xmlns:a16="http://schemas.microsoft.com/office/drawing/2014/main" id="{A6F38443-7619-442D-AFC7-9ABC77031E8E}"/>
              </a:ext>
            </a:extLst>
          </p:cNvPr>
          <p:cNvSpPr/>
          <p:nvPr/>
        </p:nvSpPr>
        <p:spPr>
          <a:xfrm>
            <a:off x="2624147" y="4297525"/>
            <a:ext cx="5448790" cy="57569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3" name="직사각형 542">
            <a:extLst>
              <a:ext uri="{FF2B5EF4-FFF2-40B4-BE49-F238E27FC236}">
                <a16:creationId xmlns:a16="http://schemas.microsoft.com/office/drawing/2014/main" id="{335ECB82-2567-421D-95F0-BD5E8E762901}"/>
              </a:ext>
            </a:extLst>
          </p:cNvPr>
          <p:cNvSpPr/>
          <p:nvPr/>
        </p:nvSpPr>
        <p:spPr>
          <a:xfrm>
            <a:off x="2668923" y="4332068"/>
            <a:ext cx="2676261" cy="5075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4" name="직사각형 543">
            <a:extLst>
              <a:ext uri="{FF2B5EF4-FFF2-40B4-BE49-F238E27FC236}">
                <a16:creationId xmlns:a16="http://schemas.microsoft.com/office/drawing/2014/main" id="{60F35C56-A75F-4F19-A3B5-5EAAEBADA472}"/>
              </a:ext>
            </a:extLst>
          </p:cNvPr>
          <p:cNvSpPr/>
          <p:nvPr/>
        </p:nvSpPr>
        <p:spPr>
          <a:xfrm>
            <a:off x="5345184" y="4332068"/>
            <a:ext cx="2676261" cy="5075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1" name="직사각형 540">
            <a:extLst>
              <a:ext uri="{FF2B5EF4-FFF2-40B4-BE49-F238E27FC236}">
                <a16:creationId xmlns:a16="http://schemas.microsoft.com/office/drawing/2014/main" id="{BE7518C5-4605-43B9-B148-56FF702DB9CB}"/>
              </a:ext>
            </a:extLst>
          </p:cNvPr>
          <p:cNvSpPr/>
          <p:nvPr/>
        </p:nvSpPr>
        <p:spPr>
          <a:xfrm>
            <a:off x="2712230" y="4367937"/>
            <a:ext cx="1299686" cy="4401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2" name="직사각형 541">
            <a:extLst>
              <a:ext uri="{FF2B5EF4-FFF2-40B4-BE49-F238E27FC236}">
                <a16:creationId xmlns:a16="http://schemas.microsoft.com/office/drawing/2014/main" id="{23F333A8-485C-403A-84C5-DFF08AA76E57}"/>
              </a:ext>
            </a:extLst>
          </p:cNvPr>
          <p:cNvSpPr/>
          <p:nvPr/>
        </p:nvSpPr>
        <p:spPr>
          <a:xfrm>
            <a:off x="4011915" y="4367937"/>
            <a:ext cx="1299686" cy="4401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9" name="직사각형 538">
            <a:extLst>
              <a:ext uri="{FF2B5EF4-FFF2-40B4-BE49-F238E27FC236}">
                <a16:creationId xmlns:a16="http://schemas.microsoft.com/office/drawing/2014/main" id="{153AA859-5C5C-4C74-A725-800F592D135E}"/>
              </a:ext>
            </a:extLst>
          </p:cNvPr>
          <p:cNvSpPr/>
          <p:nvPr/>
        </p:nvSpPr>
        <p:spPr>
          <a:xfrm>
            <a:off x="2745813" y="4403022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0" name="직사각형 539">
            <a:extLst>
              <a:ext uri="{FF2B5EF4-FFF2-40B4-BE49-F238E27FC236}">
                <a16:creationId xmlns:a16="http://schemas.microsoft.com/office/drawing/2014/main" id="{BD9BC7FD-AE15-4D58-9583-D69CE5167286}"/>
              </a:ext>
            </a:extLst>
          </p:cNvPr>
          <p:cNvSpPr/>
          <p:nvPr/>
        </p:nvSpPr>
        <p:spPr>
          <a:xfrm>
            <a:off x="3362073" y="4403022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7" name="직사각형 536">
            <a:extLst>
              <a:ext uri="{FF2B5EF4-FFF2-40B4-BE49-F238E27FC236}">
                <a16:creationId xmlns:a16="http://schemas.microsoft.com/office/drawing/2014/main" id="{C12384E5-A61F-4B99-88C1-DD588D9B0AC2}"/>
              </a:ext>
            </a:extLst>
          </p:cNvPr>
          <p:cNvSpPr/>
          <p:nvPr/>
        </p:nvSpPr>
        <p:spPr>
          <a:xfrm>
            <a:off x="2779394" y="4433864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8" name="직사각형 537">
            <a:extLst>
              <a:ext uri="{FF2B5EF4-FFF2-40B4-BE49-F238E27FC236}">
                <a16:creationId xmlns:a16="http://schemas.microsoft.com/office/drawing/2014/main" id="{EB9C09F6-A6DA-4CB2-8EDA-DF0758C9EE45}"/>
              </a:ext>
            </a:extLst>
          </p:cNvPr>
          <p:cNvSpPr/>
          <p:nvPr/>
        </p:nvSpPr>
        <p:spPr>
          <a:xfrm>
            <a:off x="3053942" y="4433864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5" name="직사각형 534">
            <a:extLst>
              <a:ext uri="{FF2B5EF4-FFF2-40B4-BE49-F238E27FC236}">
                <a16:creationId xmlns:a16="http://schemas.microsoft.com/office/drawing/2014/main" id="{30FA7E3C-0532-4C56-816A-AD813D99159D}"/>
              </a:ext>
            </a:extLst>
          </p:cNvPr>
          <p:cNvSpPr/>
          <p:nvPr/>
        </p:nvSpPr>
        <p:spPr>
          <a:xfrm>
            <a:off x="3395654" y="4441083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6" name="직사각형 535">
            <a:extLst>
              <a:ext uri="{FF2B5EF4-FFF2-40B4-BE49-F238E27FC236}">
                <a16:creationId xmlns:a16="http://schemas.microsoft.com/office/drawing/2014/main" id="{B5C2232E-1CFD-4FBE-BBCA-78913602C84D}"/>
              </a:ext>
            </a:extLst>
          </p:cNvPr>
          <p:cNvSpPr/>
          <p:nvPr/>
        </p:nvSpPr>
        <p:spPr>
          <a:xfrm>
            <a:off x="3670202" y="4441083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3" name="직사각형 532">
            <a:extLst>
              <a:ext uri="{FF2B5EF4-FFF2-40B4-BE49-F238E27FC236}">
                <a16:creationId xmlns:a16="http://schemas.microsoft.com/office/drawing/2014/main" id="{E6A9014C-ED09-4536-89CA-312A55C46BFE}"/>
              </a:ext>
            </a:extLst>
          </p:cNvPr>
          <p:cNvSpPr/>
          <p:nvPr/>
        </p:nvSpPr>
        <p:spPr>
          <a:xfrm>
            <a:off x="4045498" y="4400995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4" name="직사각형 533">
            <a:extLst>
              <a:ext uri="{FF2B5EF4-FFF2-40B4-BE49-F238E27FC236}">
                <a16:creationId xmlns:a16="http://schemas.microsoft.com/office/drawing/2014/main" id="{777204EA-C063-428D-B868-A5A3227C479B}"/>
              </a:ext>
            </a:extLst>
          </p:cNvPr>
          <p:cNvSpPr/>
          <p:nvPr/>
        </p:nvSpPr>
        <p:spPr>
          <a:xfrm>
            <a:off x="4661758" y="4400995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1" name="직사각형 530">
            <a:extLst>
              <a:ext uri="{FF2B5EF4-FFF2-40B4-BE49-F238E27FC236}">
                <a16:creationId xmlns:a16="http://schemas.microsoft.com/office/drawing/2014/main" id="{58660AD1-134A-4BA2-9690-68E43C179DF0}"/>
              </a:ext>
            </a:extLst>
          </p:cNvPr>
          <p:cNvSpPr/>
          <p:nvPr/>
        </p:nvSpPr>
        <p:spPr>
          <a:xfrm>
            <a:off x="4079079" y="4431838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2" name="직사각형 531">
            <a:extLst>
              <a:ext uri="{FF2B5EF4-FFF2-40B4-BE49-F238E27FC236}">
                <a16:creationId xmlns:a16="http://schemas.microsoft.com/office/drawing/2014/main" id="{2147324C-FF40-4971-BC03-E55DB022683A}"/>
              </a:ext>
            </a:extLst>
          </p:cNvPr>
          <p:cNvSpPr/>
          <p:nvPr/>
        </p:nvSpPr>
        <p:spPr>
          <a:xfrm>
            <a:off x="4353627" y="4431838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9" name="직사각형 528">
            <a:extLst>
              <a:ext uri="{FF2B5EF4-FFF2-40B4-BE49-F238E27FC236}">
                <a16:creationId xmlns:a16="http://schemas.microsoft.com/office/drawing/2014/main" id="{455875B6-E653-485C-A975-97DEEE7193BC}"/>
              </a:ext>
            </a:extLst>
          </p:cNvPr>
          <p:cNvSpPr/>
          <p:nvPr/>
        </p:nvSpPr>
        <p:spPr>
          <a:xfrm>
            <a:off x="4695339" y="4439057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0" name="직사각형 529">
            <a:extLst>
              <a:ext uri="{FF2B5EF4-FFF2-40B4-BE49-F238E27FC236}">
                <a16:creationId xmlns:a16="http://schemas.microsoft.com/office/drawing/2014/main" id="{4853B07B-3F54-42EE-8757-B11E2D2543FF}"/>
              </a:ext>
            </a:extLst>
          </p:cNvPr>
          <p:cNvSpPr/>
          <p:nvPr/>
        </p:nvSpPr>
        <p:spPr>
          <a:xfrm>
            <a:off x="4969887" y="4439057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7" name="직사각형 526">
            <a:extLst>
              <a:ext uri="{FF2B5EF4-FFF2-40B4-BE49-F238E27FC236}">
                <a16:creationId xmlns:a16="http://schemas.microsoft.com/office/drawing/2014/main" id="{B258030D-D39D-4854-BDE6-19C9B4428C1E}"/>
              </a:ext>
            </a:extLst>
          </p:cNvPr>
          <p:cNvSpPr/>
          <p:nvPr/>
        </p:nvSpPr>
        <p:spPr>
          <a:xfrm>
            <a:off x="5383629" y="4361394"/>
            <a:ext cx="1299686" cy="4401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8" name="직사각형 527">
            <a:extLst>
              <a:ext uri="{FF2B5EF4-FFF2-40B4-BE49-F238E27FC236}">
                <a16:creationId xmlns:a16="http://schemas.microsoft.com/office/drawing/2014/main" id="{3C2B94BD-BB29-462B-A375-22D222B79A3F}"/>
              </a:ext>
            </a:extLst>
          </p:cNvPr>
          <p:cNvSpPr/>
          <p:nvPr/>
        </p:nvSpPr>
        <p:spPr>
          <a:xfrm>
            <a:off x="6683314" y="4361394"/>
            <a:ext cx="1299686" cy="4401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5" name="직사각형 524">
            <a:extLst>
              <a:ext uri="{FF2B5EF4-FFF2-40B4-BE49-F238E27FC236}">
                <a16:creationId xmlns:a16="http://schemas.microsoft.com/office/drawing/2014/main" id="{79B3D061-9693-4886-AD62-B7B06416CA33}"/>
              </a:ext>
            </a:extLst>
          </p:cNvPr>
          <p:cNvSpPr/>
          <p:nvPr/>
        </p:nvSpPr>
        <p:spPr>
          <a:xfrm>
            <a:off x="5417212" y="4396480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6" name="직사각형 525">
            <a:extLst>
              <a:ext uri="{FF2B5EF4-FFF2-40B4-BE49-F238E27FC236}">
                <a16:creationId xmlns:a16="http://schemas.microsoft.com/office/drawing/2014/main" id="{12BC9143-F1A2-45CD-8600-783E696D56E0}"/>
              </a:ext>
            </a:extLst>
          </p:cNvPr>
          <p:cNvSpPr/>
          <p:nvPr/>
        </p:nvSpPr>
        <p:spPr>
          <a:xfrm>
            <a:off x="6033472" y="4396480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3" name="직사각형 522">
            <a:extLst>
              <a:ext uri="{FF2B5EF4-FFF2-40B4-BE49-F238E27FC236}">
                <a16:creationId xmlns:a16="http://schemas.microsoft.com/office/drawing/2014/main" id="{A0C1A80A-1FAD-4CA0-8377-4349F8BA9CB3}"/>
              </a:ext>
            </a:extLst>
          </p:cNvPr>
          <p:cNvSpPr/>
          <p:nvPr/>
        </p:nvSpPr>
        <p:spPr>
          <a:xfrm>
            <a:off x="5450793" y="4427322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4" name="직사각형 523">
            <a:extLst>
              <a:ext uri="{FF2B5EF4-FFF2-40B4-BE49-F238E27FC236}">
                <a16:creationId xmlns:a16="http://schemas.microsoft.com/office/drawing/2014/main" id="{CD6A5739-A1C8-4139-89A9-3079B68BF133}"/>
              </a:ext>
            </a:extLst>
          </p:cNvPr>
          <p:cNvSpPr/>
          <p:nvPr/>
        </p:nvSpPr>
        <p:spPr>
          <a:xfrm>
            <a:off x="5725341" y="4427322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1" name="직사각형 520">
            <a:extLst>
              <a:ext uri="{FF2B5EF4-FFF2-40B4-BE49-F238E27FC236}">
                <a16:creationId xmlns:a16="http://schemas.microsoft.com/office/drawing/2014/main" id="{76019762-A1E0-409D-9DC8-FD83618C8C00}"/>
              </a:ext>
            </a:extLst>
          </p:cNvPr>
          <p:cNvSpPr/>
          <p:nvPr/>
        </p:nvSpPr>
        <p:spPr>
          <a:xfrm>
            <a:off x="6067053" y="4434541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2" name="직사각형 521">
            <a:extLst>
              <a:ext uri="{FF2B5EF4-FFF2-40B4-BE49-F238E27FC236}">
                <a16:creationId xmlns:a16="http://schemas.microsoft.com/office/drawing/2014/main" id="{B1B6E13F-9542-46CA-9C14-CDAD77B70549}"/>
              </a:ext>
            </a:extLst>
          </p:cNvPr>
          <p:cNvSpPr/>
          <p:nvPr/>
        </p:nvSpPr>
        <p:spPr>
          <a:xfrm>
            <a:off x="6341601" y="4434541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9" name="직사각형 518">
            <a:extLst>
              <a:ext uri="{FF2B5EF4-FFF2-40B4-BE49-F238E27FC236}">
                <a16:creationId xmlns:a16="http://schemas.microsoft.com/office/drawing/2014/main" id="{C9BAB792-2FAA-43BE-88FE-9916CC76DB63}"/>
              </a:ext>
            </a:extLst>
          </p:cNvPr>
          <p:cNvSpPr/>
          <p:nvPr/>
        </p:nvSpPr>
        <p:spPr>
          <a:xfrm>
            <a:off x="6716897" y="4394453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0" name="직사각형 519">
            <a:extLst>
              <a:ext uri="{FF2B5EF4-FFF2-40B4-BE49-F238E27FC236}">
                <a16:creationId xmlns:a16="http://schemas.microsoft.com/office/drawing/2014/main" id="{2401475F-7BE0-403D-8E8E-E18458EAFFB3}"/>
              </a:ext>
            </a:extLst>
          </p:cNvPr>
          <p:cNvSpPr/>
          <p:nvPr/>
        </p:nvSpPr>
        <p:spPr>
          <a:xfrm>
            <a:off x="7333157" y="4394453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7" name="직사각형 516">
            <a:extLst>
              <a:ext uri="{FF2B5EF4-FFF2-40B4-BE49-F238E27FC236}">
                <a16:creationId xmlns:a16="http://schemas.microsoft.com/office/drawing/2014/main" id="{493045DF-48DC-4163-A2EA-862C9B9AEC6B}"/>
              </a:ext>
            </a:extLst>
          </p:cNvPr>
          <p:cNvSpPr/>
          <p:nvPr/>
        </p:nvSpPr>
        <p:spPr>
          <a:xfrm>
            <a:off x="6750478" y="4425295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8" name="직사각형 517">
            <a:extLst>
              <a:ext uri="{FF2B5EF4-FFF2-40B4-BE49-F238E27FC236}">
                <a16:creationId xmlns:a16="http://schemas.microsoft.com/office/drawing/2014/main" id="{A2AD59F4-0B17-48B5-8B8D-0B42363C1883}"/>
              </a:ext>
            </a:extLst>
          </p:cNvPr>
          <p:cNvSpPr/>
          <p:nvPr/>
        </p:nvSpPr>
        <p:spPr>
          <a:xfrm>
            <a:off x="7025026" y="4425295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5" name="직사각형 514">
            <a:extLst>
              <a:ext uri="{FF2B5EF4-FFF2-40B4-BE49-F238E27FC236}">
                <a16:creationId xmlns:a16="http://schemas.microsoft.com/office/drawing/2014/main" id="{5735DB67-7D1D-4C3E-8ECC-A11E892C11C1}"/>
              </a:ext>
            </a:extLst>
          </p:cNvPr>
          <p:cNvSpPr/>
          <p:nvPr/>
        </p:nvSpPr>
        <p:spPr>
          <a:xfrm>
            <a:off x="7366739" y="4432514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6" name="직사각형 515">
            <a:extLst>
              <a:ext uri="{FF2B5EF4-FFF2-40B4-BE49-F238E27FC236}">
                <a16:creationId xmlns:a16="http://schemas.microsoft.com/office/drawing/2014/main" id="{401FFAE6-6B23-4852-BA3A-61424417B064}"/>
              </a:ext>
            </a:extLst>
          </p:cNvPr>
          <p:cNvSpPr/>
          <p:nvPr/>
        </p:nvSpPr>
        <p:spPr>
          <a:xfrm>
            <a:off x="7641287" y="4432514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6" name="직사각형 375">
            <a:extLst>
              <a:ext uri="{FF2B5EF4-FFF2-40B4-BE49-F238E27FC236}">
                <a16:creationId xmlns:a16="http://schemas.microsoft.com/office/drawing/2014/main" id="{2BC3A0D2-4753-4B67-9933-230209E3A920}"/>
              </a:ext>
            </a:extLst>
          </p:cNvPr>
          <p:cNvSpPr/>
          <p:nvPr/>
        </p:nvSpPr>
        <p:spPr>
          <a:xfrm>
            <a:off x="2624147" y="4915597"/>
            <a:ext cx="5448790" cy="57569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3" name="직사각형 512">
            <a:extLst>
              <a:ext uri="{FF2B5EF4-FFF2-40B4-BE49-F238E27FC236}">
                <a16:creationId xmlns:a16="http://schemas.microsoft.com/office/drawing/2014/main" id="{F50DFBBE-B906-47D4-838B-0BE8CB6706D9}"/>
              </a:ext>
            </a:extLst>
          </p:cNvPr>
          <p:cNvSpPr/>
          <p:nvPr/>
        </p:nvSpPr>
        <p:spPr>
          <a:xfrm>
            <a:off x="2668923" y="4950139"/>
            <a:ext cx="2676261" cy="5075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4" name="직사각형 513">
            <a:extLst>
              <a:ext uri="{FF2B5EF4-FFF2-40B4-BE49-F238E27FC236}">
                <a16:creationId xmlns:a16="http://schemas.microsoft.com/office/drawing/2014/main" id="{28D21762-3863-456B-B739-50C3F633F923}"/>
              </a:ext>
            </a:extLst>
          </p:cNvPr>
          <p:cNvSpPr/>
          <p:nvPr/>
        </p:nvSpPr>
        <p:spPr>
          <a:xfrm>
            <a:off x="5345184" y="4950139"/>
            <a:ext cx="2676261" cy="5075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1" name="직사각형 510">
            <a:extLst>
              <a:ext uri="{FF2B5EF4-FFF2-40B4-BE49-F238E27FC236}">
                <a16:creationId xmlns:a16="http://schemas.microsoft.com/office/drawing/2014/main" id="{A1357FD3-BFDC-447C-BBDB-071EB463E407}"/>
              </a:ext>
            </a:extLst>
          </p:cNvPr>
          <p:cNvSpPr/>
          <p:nvPr/>
        </p:nvSpPr>
        <p:spPr>
          <a:xfrm>
            <a:off x="2712230" y="4986009"/>
            <a:ext cx="1299686" cy="4401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2" name="직사각형 511">
            <a:extLst>
              <a:ext uri="{FF2B5EF4-FFF2-40B4-BE49-F238E27FC236}">
                <a16:creationId xmlns:a16="http://schemas.microsoft.com/office/drawing/2014/main" id="{6C19A6BE-A7DA-45D9-A540-52C41B1B729E}"/>
              </a:ext>
            </a:extLst>
          </p:cNvPr>
          <p:cNvSpPr/>
          <p:nvPr/>
        </p:nvSpPr>
        <p:spPr>
          <a:xfrm>
            <a:off x="4011915" y="4986009"/>
            <a:ext cx="1299686" cy="4401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9" name="직사각형 508">
            <a:extLst>
              <a:ext uri="{FF2B5EF4-FFF2-40B4-BE49-F238E27FC236}">
                <a16:creationId xmlns:a16="http://schemas.microsoft.com/office/drawing/2014/main" id="{9C3960B8-9A4D-4A3C-A524-BD962A69521E}"/>
              </a:ext>
            </a:extLst>
          </p:cNvPr>
          <p:cNvSpPr/>
          <p:nvPr/>
        </p:nvSpPr>
        <p:spPr>
          <a:xfrm>
            <a:off x="2745813" y="5021094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0" name="직사각형 509">
            <a:extLst>
              <a:ext uri="{FF2B5EF4-FFF2-40B4-BE49-F238E27FC236}">
                <a16:creationId xmlns:a16="http://schemas.microsoft.com/office/drawing/2014/main" id="{55DF5805-B6FE-4B13-919A-4F0F83D4C299}"/>
              </a:ext>
            </a:extLst>
          </p:cNvPr>
          <p:cNvSpPr/>
          <p:nvPr/>
        </p:nvSpPr>
        <p:spPr>
          <a:xfrm>
            <a:off x="3362073" y="5021094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7" name="직사각형 506">
            <a:extLst>
              <a:ext uri="{FF2B5EF4-FFF2-40B4-BE49-F238E27FC236}">
                <a16:creationId xmlns:a16="http://schemas.microsoft.com/office/drawing/2014/main" id="{53445D6F-D99D-4B21-8F25-A3E79937595F}"/>
              </a:ext>
            </a:extLst>
          </p:cNvPr>
          <p:cNvSpPr/>
          <p:nvPr/>
        </p:nvSpPr>
        <p:spPr>
          <a:xfrm>
            <a:off x="2779394" y="5051936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8" name="직사각형 507">
            <a:extLst>
              <a:ext uri="{FF2B5EF4-FFF2-40B4-BE49-F238E27FC236}">
                <a16:creationId xmlns:a16="http://schemas.microsoft.com/office/drawing/2014/main" id="{3DF292B1-D854-4D51-B13B-2F383156A44F}"/>
              </a:ext>
            </a:extLst>
          </p:cNvPr>
          <p:cNvSpPr/>
          <p:nvPr/>
        </p:nvSpPr>
        <p:spPr>
          <a:xfrm>
            <a:off x="3053942" y="5051936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5" name="직사각형 504">
            <a:extLst>
              <a:ext uri="{FF2B5EF4-FFF2-40B4-BE49-F238E27FC236}">
                <a16:creationId xmlns:a16="http://schemas.microsoft.com/office/drawing/2014/main" id="{C671E966-5397-4C4C-835E-41FD97D68B8F}"/>
              </a:ext>
            </a:extLst>
          </p:cNvPr>
          <p:cNvSpPr/>
          <p:nvPr/>
        </p:nvSpPr>
        <p:spPr>
          <a:xfrm>
            <a:off x="3395654" y="5059155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6" name="직사각형 505">
            <a:extLst>
              <a:ext uri="{FF2B5EF4-FFF2-40B4-BE49-F238E27FC236}">
                <a16:creationId xmlns:a16="http://schemas.microsoft.com/office/drawing/2014/main" id="{96462C81-7BA1-4AEE-A432-C94C324BCBBA}"/>
              </a:ext>
            </a:extLst>
          </p:cNvPr>
          <p:cNvSpPr/>
          <p:nvPr/>
        </p:nvSpPr>
        <p:spPr>
          <a:xfrm>
            <a:off x="3670202" y="5059155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3" name="직사각형 502">
            <a:extLst>
              <a:ext uri="{FF2B5EF4-FFF2-40B4-BE49-F238E27FC236}">
                <a16:creationId xmlns:a16="http://schemas.microsoft.com/office/drawing/2014/main" id="{D3EE4631-E4F4-4C9F-B4B1-502F12D51582}"/>
              </a:ext>
            </a:extLst>
          </p:cNvPr>
          <p:cNvSpPr/>
          <p:nvPr/>
        </p:nvSpPr>
        <p:spPr>
          <a:xfrm>
            <a:off x="4045498" y="5019067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4" name="직사각형 503">
            <a:extLst>
              <a:ext uri="{FF2B5EF4-FFF2-40B4-BE49-F238E27FC236}">
                <a16:creationId xmlns:a16="http://schemas.microsoft.com/office/drawing/2014/main" id="{1E7433F3-E066-406D-A0FD-0F31B9E701D2}"/>
              </a:ext>
            </a:extLst>
          </p:cNvPr>
          <p:cNvSpPr/>
          <p:nvPr/>
        </p:nvSpPr>
        <p:spPr>
          <a:xfrm>
            <a:off x="4661758" y="5019067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1" name="직사각형 500">
            <a:extLst>
              <a:ext uri="{FF2B5EF4-FFF2-40B4-BE49-F238E27FC236}">
                <a16:creationId xmlns:a16="http://schemas.microsoft.com/office/drawing/2014/main" id="{96B6E872-D125-4572-B63C-A8A7EB523AE2}"/>
              </a:ext>
            </a:extLst>
          </p:cNvPr>
          <p:cNvSpPr/>
          <p:nvPr/>
        </p:nvSpPr>
        <p:spPr>
          <a:xfrm>
            <a:off x="4079079" y="5049909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2" name="직사각형 501">
            <a:extLst>
              <a:ext uri="{FF2B5EF4-FFF2-40B4-BE49-F238E27FC236}">
                <a16:creationId xmlns:a16="http://schemas.microsoft.com/office/drawing/2014/main" id="{172EB60E-5E7E-4C4F-B072-D5434BC94CD5}"/>
              </a:ext>
            </a:extLst>
          </p:cNvPr>
          <p:cNvSpPr/>
          <p:nvPr/>
        </p:nvSpPr>
        <p:spPr>
          <a:xfrm>
            <a:off x="4353627" y="5049909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9" name="직사각형 498">
            <a:extLst>
              <a:ext uri="{FF2B5EF4-FFF2-40B4-BE49-F238E27FC236}">
                <a16:creationId xmlns:a16="http://schemas.microsoft.com/office/drawing/2014/main" id="{A4FE0E5F-F41A-42DD-9E33-DA512624FBAA}"/>
              </a:ext>
            </a:extLst>
          </p:cNvPr>
          <p:cNvSpPr/>
          <p:nvPr/>
        </p:nvSpPr>
        <p:spPr>
          <a:xfrm>
            <a:off x="4695339" y="5057128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0" name="직사각형 499">
            <a:extLst>
              <a:ext uri="{FF2B5EF4-FFF2-40B4-BE49-F238E27FC236}">
                <a16:creationId xmlns:a16="http://schemas.microsoft.com/office/drawing/2014/main" id="{E795D03A-A863-4F15-8547-69BA950F8821}"/>
              </a:ext>
            </a:extLst>
          </p:cNvPr>
          <p:cNvSpPr/>
          <p:nvPr/>
        </p:nvSpPr>
        <p:spPr>
          <a:xfrm>
            <a:off x="4969887" y="5057128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7" name="직사각형 496">
            <a:extLst>
              <a:ext uri="{FF2B5EF4-FFF2-40B4-BE49-F238E27FC236}">
                <a16:creationId xmlns:a16="http://schemas.microsoft.com/office/drawing/2014/main" id="{C582E5E1-E14B-426B-8CE3-B549D2C01CA6}"/>
              </a:ext>
            </a:extLst>
          </p:cNvPr>
          <p:cNvSpPr/>
          <p:nvPr/>
        </p:nvSpPr>
        <p:spPr>
          <a:xfrm>
            <a:off x="5383629" y="4979466"/>
            <a:ext cx="1299686" cy="4401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8" name="직사각형 497">
            <a:extLst>
              <a:ext uri="{FF2B5EF4-FFF2-40B4-BE49-F238E27FC236}">
                <a16:creationId xmlns:a16="http://schemas.microsoft.com/office/drawing/2014/main" id="{480CA8A1-FC5E-451C-B339-0706BD850814}"/>
              </a:ext>
            </a:extLst>
          </p:cNvPr>
          <p:cNvSpPr/>
          <p:nvPr/>
        </p:nvSpPr>
        <p:spPr>
          <a:xfrm>
            <a:off x="6683314" y="4979466"/>
            <a:ext cx="1299686" cy="4401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5" name="직사각형 494">
            <a:extLst>
              <a:ext uri="{FF2B5EF4-FFF2-40B4-BE49-F238E27FC236}">
                <a16:creationId xmlns:a16="http://schemas.microsoft.com/office/drawing/2014/main" id="{7DB51B1B-DECF-4EE4-8610-A2B42E3CEB84}"/>
              </a:ext>
            </a:extLst>
          </p:cNvPr>
          <p:cNvSpPr/>
          <p:nvPr/>
        </p:nvSpPr>
        <p:spPr>
          <a:xfrm>
            <a:off x="5417212" y="5014551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6" name="직사각형 495">
            <a:extLst>
              <a:ext uri="{FF2B5EF4-FFF2-40B4-BE49-F238E27FC236}">
                <a16:creationId xmlns:a16="http://schemas.microsoft.com/office/drawing/2014/main" id="{95E2B192-5B4D-4C9B-A766-6E7C17BFA297}"/>
              </a:ext>
            </a:extLst>
          </p:cNvPr>
          <p:cNvSpPr/>
          <p:nvPr/>
        </p:nvSpPr>
        <p:spPr>
          <a:xfrm>
            <a:off x="6033472" y="5014551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3" name="직사각형 492">
            <a:extLst>
              <a:ext uri="{FF2B5EF4-FFF2-40B4-BE49-F238E27FC236}">
                <a16:creationId xmlns:a16="http://schemas.microsoft.com/office/drawing/2014/main" id="{DC107217-9E39-4376-A9AC-FC58A5EE1D97}"/>
              </a:ext>
            </a:extLst>
          </p:cNvPr>
          <p:cNvSpPr/>
          <p:nvPr/>
        </p:nvSpPr>
        <p:spPr>
          <a:xfrm>
            <a:off x="5450793" y="5045394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4" name="직사각형 493">
            <a:extLst>
              <a:ext uri="{FF2B5EF4-FFF2-40B4-BE49-F238E27FC236}">
                <a16:creationId xmlns:a16="http://schemas.microsoft.com/office/drawing/2014/main" id="{F826F17D-C149-4C19-9D5E-7A4181A32051}"/>
              </a:ext>
            </a:extLst>
          </p:cNvPr>
          <p:cNvSpPr/>
          <p:nvPr/>
        </p:nvSpPr>
        <p:spPr>
          <a:xfrm>
            <a:off x="5725341" y="5045394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1" name="직사각형 490">
            <a:extLst>
              <a:ext uri="{FF2B5EF4-FFF2-40B4-BE49-F238E27FC236}">
                <a16:creationId xmlns:a16="http://schemas.microsoft.com/office/drawing/2014/main" id="{02E04406-F4A2-4268-A9B7-0845202C3429}"/>
              </a:ext>
            </a:extLst>
          </p:cNvPr>
          <p:cNvSpPr/>
          <p:nvPr/>
        </p:nvSpPr>
        <p:spPr>
          <a:xfrm>
            <a:off x="6067053" y="5052613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2" name="직사각형 491">
            <a:extLst>
              <a:ext uri="{FF2B5EF4-FFF2-40B4-BE49-F238E27FC236}">
                <a16:creationId xmlns:a16="http://schemas.microsoft.com/office/drawing/2014/main" id="{A9981B2E-F783-4F76-956D-7334597115A3}"/>
              </a:ext>
            </a:extLst>
          </p:cNvPr>
          <p:cNvSpPr/>
          <p:nvPr/>
        </p:nvSpPr>
        <p:spPr>
          <a:xfrm>
            <a:off x="6341601" y="5052613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9" name="직사각형 488">
            <a:extLst>
              <a:ext uri="{FF2B5EF4-FFF2-40B4-BE49-F238E27FC236}">
                <a16:creationId xmlns:a16="http://schemas.microsoft.com/office/drawing/2014/main" id="{67B79466-714E-42A0-A641-6D665C1880BC}"/>
              </a:ext>
            </a:extLst>
          </p:cNvPr>
          <p:cNvSpPr/>
          <p:nvPr/>
        </p:nvSpPr>
        <p:spPr>
          <a:xfrm>
            <a:off x="6716897" y="5012525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0" name="직사각형 489">
            <a:extLst>
              <a:ext uri="{FF2B5EF4-FFF2-40B4-BE49-F238E27FC236}">
                <a16:creationId xmlns:a16="http://schemas.microsoft.com/office/drawing/2014/main" id="{7748C51E-8584-44DC-9FAA-7651698B7EDA}"/>
              </a:ext>
            </a:extLst>
          </p:cNvPr>
          <p:cNvSpPr/>
          <p:nvPr/>
        </p:nvSpPr>
        <p:spPr>
          <a:xfrm>
            <a:off x="7333157" y="5012525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7" name="직사각형 486">
            <a:extLst>
              <a:ext uri="{FF2B5EF4-FFF2-40B4-BE49-F238E27FC236}">
                <a16:creationId xmlns:a16="http://schemas.microsoft.com/office/drawing/2014/main" id="{B984AA5E-2658-43CB-9110-4A613240B423}"/>
              </a:ext>
            </a:extLst>
          </p:cNvPr>
          <p:cNvSpPr/>
          <p:nvPr/>
        </p:nvSpPr>
        <p:spPr>
          <a:xfrm>
            <a:off x="6750478" y="5043367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8" name="직사각형 487">
            <a:extLst>
              <a:ext uri="{FF2B5EF4-FFF2-40B4-BE49-F238E27FC236}">
                <a16:creationId xmlns:a16="http://schemas.microsoft.com/office/drawing/2014/main" id="{4633D083-DAAB-4F8A-BF79-A5D6FB763888}"/>
              </a:ext>
            </a:extLst>
          </p:cNvPr>
          <p:cNvSpPr/>
          <p:nvPr/>
        </p:nvSpPr>
        <p:spPr>
          <a:xfrm>
            <a:off x="7025026" y="5043367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5" name="직사각형 484">
            <a:extLst>
              <a:ext uri="{FF2B5EF4-FFF2-40B4-BE49-F238E27FC236}">
                <a16:creationId xmlns:a16="http://schemas.microsoft.com/office/drawing/2014/main" id="{51619933-A7DA-4240-AC38-72F2BEC401AD}"/>
              </a:ext>
            </a:extLst>
          </p:cNvPr>
          <p:cNvSpPr/>
          <p:nvPr/>
        </p:nvSpPr>
        <p:spPr>
          <a:xfrm>
            <a:off x="7366739" y="5050586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6" name="직사각형 485">
            <a:extLst>
              <a:ext uri="{FF2B5EF4-FFF2-40B4-BE49-F238E27FC236}">
                <a16:creationId xmlns:a16="http://schemas.microsoft.com/office/drawing/2014/main" id="{E9EA27E9-3B26-466E-9AA7-0B988A1B4FF9}"/>
              </a:ext>
            </a:extLst>
          </p:cNvPr>
          <p:cNvSpPr/>
          <p:nvPr/>
        </p:nvSpPr>
        <p:spPr>
          <a:xfrm>
            <a:off x="7641287" y="5050586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2" name="직사각형 391">
            <a:extLst>
              <a:ext uri="{FF2B5EF4-FFF2-40B4-BE49-F238E27FC236}">
                <a16:creationId xmlns:a16="http://schemas.microsoft.com/office/drawing/2014/main" id="{3F8659B4-0F61-4DCE-A120-3ECCED0720DF}"/>
              </a:ext>
            </a:extLst>
          </p:cNvPr>
          <p:cNvSpPr/>
          <p:nvPr/>
        </p:nvSpPr>
        <p:spPr>
          <a:xfrm>
            <a:off x="2576771" y="5524351"/>
            <a:ext cx="5540941" cy="126766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3" name="직사각형 392">
            <a:extLst>
              <a:ext uri="{FF2B5EF4-FFF2-40B4-BE49-F238E27FC236}">
                <a16:creationId xmlns:a16="http://schemas.microsoft.com/office/drawing/2014/main" id="{E654FC0A-403A-4C02-9C3F-78ED6C414354}"/>
              </a:ext>
            </a:extLst>
          </p:cNvPr>
          <p:cNvSpPr/>
          <p:nvPr/>
        </p:nvSpPr>
        <p:spPr>
          <a:xfrm>
            <a:off x="2624147" y="5562598"/>
            <a:ext cx="5448790" cy="57569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3" name="직사각형 482">
            <a:extLst>
              <a:ext uri="{FF2B5EF4-FFF2-40B4-BE49-F238E27FC236}">
                <a16:creationId xmlns:a16="http://schemas.microsoft.com/office/drawing/2014/main" id="{6BBAAA99-1959-4163-B40B-DDAE6D6A8A4D}"/>
              </a:ext>
            </a:extLst>
          </p:cNvPr>
          <p:cNvSpPr/>
          <p:nvPr/>
        </p:nvSpPr>
        <p:spPr>
          <a:xfrm>
            <a:off x="2668923" y="5597140"/>
            <a:ext cx="2676261" cy="5075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4" name="직사각형 483">
            <a:extLst>
              <a:ext uri="{FF2B5EF4-FFF2-40B4-BE49-F238E27FC236}">
                <a16:creationId xmlns:a16="http://schemas.microsoft.com/office/drawing/2014/main" id="{6F83FD6E-843E-41F6-822F-7166CA2E2B8F}"/>
              </a:ext>
            </a:extLst>
          </p:cNvPr>
          <p:cNvSpPr/>
          <p:nvPr/>
        </p:nvSpPr>
        <p:spPr>
          <a:xfrm>
            <a:off x="5345184" y="5597140"/>
            <a:ext cx="2676261" cy="5075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1" name="직사각형 480">
            <a:extLst>
              <a:ext uri="{FF2B5EF4-FFF2-40B4-BE49-F238E27FC236}">
                <a16:creationId xmlns:a16="http://schemas.microsoft.com/office/drawing/2014/main" id="{9FC29BC8-EF20-45E2-A08C-7CE7BDBE2950}"/>
              </a:ext>
            </a:extLst>
          </p:cNvPr>
          <p:cNvSpPr/>
          <p:nvPr/>
        </p:nvSpPr>
        <p:spPr>
          <a:xfrm>
            <a:off x="2712230" y="5633009"/>
            <a:ext cx="1299686" cy="4401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2" name="직사각형 481">
            <a:extLst>
              <a:ext uri="{FF2B5EF4-FFF2-40B4-BE49-F238E27FC236}">
                <a16:creationId xmlns:a16="http://schemas.microsoft.com/office/drawing/2014/main" id="{3F603359-89E8-4F3B-BBE1-D146589386C7}"/>
              </a:ext>
            </a:extLst>
          </p:cNvPr>
          <p:cNvSpPr/>
          <p:nvPr/>
        </p:nvSpPr>
        <p:spPr>
          <a:xfrm>
            <a:off x="4011915" y="5633009"/>
            <a:ext cx="1299686" cy="4401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9" name="직사각형 478">
            <a:extLst>
              <a:ext uri="{FF2B5EF4-FFF2-40B4-BE49-F238E27FC236}">
                <a16:creationId xmlns:a16="http://schemas.microsoft.com/office/drawing/2014/main" id="{2C270417-3260-432A-B928-39D8BD532FD3}"/>
              </a:ext>
            </a:extLst>
          </p:cNvPr>
          <p:cNvSpPr/>
          <p:nvPr/>
        </p:nvSpPr>
        <p:spPr>
          <a:xfrm>
            <a:off x="2745813" y="5668094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0" name="직사각형 479">
            <a:extLst>
              <a:ext uri="{FF2B5EF4-FFF2-40B4-BE49-F238E27FC236}">
                <a16:creationId xmlns:a16="http://schemas.microsoft.com/office/drawing/2014/main" id="{649DA916-3FAA-45A4-9ECB-FD8FB14DA296}"/>
              </a:ext>
            </a:extLst>
          </p:cNvPr>
          <p:cNvSpPr/>
          <p:nvPr/>
        </p:nvSpPr>
        <p:spPr>
          <a:xfrm>
            <a:off x="3362073" y="5668094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7" name="직사각형 476">
            <a:extLst>
              <a:ext uri="{FF2B5EF4-FFF2-40B4-BE49-F238E27FC236}">
                <a16:creationId xmlns:a16="http://schemas.microsoft.com/office/drawing/2014/main" id="{A309307E-FFC4-41E3-97BF-1141F551496E}"/>
              </a:ext>
            </a:extLst>
          </p:cNvPr>
          <p:cNvSpPr/>
          <p:nvPr/>
        </p:nvSpPr>
        <p:spPr>
          <a:xfrm>
            <a:off x="2779394" y="5698937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8" name="직사각형 477">
            <a:extLst>
              <a:ext uri="{FF2B5EF4-FFF2-40B4-BE49-F238E27FC236}">
                <a16:creationId xmlns:a16="http://schemas.microsoft.com/office/drawing/2014/main" id="{C451E464-59D6-4036-9932-44136523BF86}"/>
              </a:ext>
            </a:extLst>
          </p:cNvPr>
          <p:cNvSpPr/>
          <p:nvPr/>
        </p:nvSpPr>
        <p:spPr>
          <a:xfrm>
            <a:off x="3053942" y="5698937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5" name="직사각형 474">
            <a:extLst>
              <a:ext uri="{FF2B5EF4-FFF2-40B4-BE49-F238E27FC236}">
                <a16:creationId xmlns:a16="http://schemas.microsoft.com/office/drawing/2014/main" id="{268B011E-FC1E-43A5-96E5-98AB93EFCA97}"/>
              </a:ext>
            </a:extLst>
          </p:cNvPr>
          <p:cNvSpPr/>
          <p:nvPr/>
        </p:nvSpPr>
        <p:spPr>
          <a:xfrm>
            <a:off x="3395654" y="5706156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6" name="직사각형 475">
            <a:extLst>
              <a:ext uri="{FF2B5EF4-FFF2-40B4-BE49-F238E27FC236}">
                <a16:creationId xmlns:a16="http://schemas.microsoft.com/office/drawing/2014/main" id="{D3F68707-244B-40B6-A0E6-CC2479DE6D3A}"/>
              </a:ext>
            </a:extLst>
          </p:cNvPr>
          <p:cNvSpPr/>
          <p:nvPr/>
        </p:nvSpPr>
        <p:spPr>
          <a:xfrm>
            <a:off x="3670202" y="5706156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3" name="직사각형 472">
            <a:extLst>
              <a:ext uri="{FF2B5EF4-FFF2-40B4-BE49-F238E27FC236}">
                <a16:creationId xmlns:a16="http://schemas.microsoft.com/office/drawing/2014/main" id="{D8140F3C-5623-4ECD-9887-ACAE19E61FE5}"/>
              </a:ext>
            </a:extLst>
          </p:cNvPr>
          <p:cNvSpPr/>
          <p:nvPr/>
        </p:nvSpPr>
        <p:spPr>
          <a:xfrm>
            <a:off x="4045498" y="5666068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4" name="직사각형 473">
            <a:extLst>
              <a:ext uri="{FF2B5EF4-FFF2-40B4-BE49-F238E27FC236}">
                <a16:creationId xmlns:a16="http://schemas.microsoft.com/office/drawing/2014/main" id="{1C3B7236-D847-48F4-9005-D9E34F80D38A}"/>
              </a:ext>
            </a:extLst>
          </p:cNvPr>
          <p:cNvSpPr/>
          <p:nvPr/>
        </p:nvSpPr>
        <p:spPr>
          <a:xfrm>
            <a:off x="4661758" y="5666068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1" name="직사각형 470">
            <a:extLst>
              <a:ext uri="{FF2B5EF4-FFF2-40B4-BE49-F238E27FC236}">
                <a16:creationId xmlns:a16="http://schemas.microsoft.com/office/drawing/2014/main" id="{AFE6F9C4-21C7-4700-AE64-8A03C38C84CC}"/>
              </a:ext>
            </a:extLst>
          </p:cNvPr>
          <p:cNvSpPr/>
          <p:nvPr/>
        </p:nvSpPr>
        <p:spPr>
          <a:xfrm>
            <a:off x="4079079" y="5696910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2" name="직사각형 471">
            <a:extLst>
              <a:ext uri="{FF2B5EF4-FFF2-40B4-BE49-F238E27FC236}">
                <a16:creationId xmlns:a16="http://schemas.microsoft.com/office/drawing/2014/main" id="{3C1BD5B4-64D9-4F7B-A00F-929C8560FF6E}"/>
              </a:ext>
            </a:extLst>
          </p:cNvPr>
          <p:cNvSpPr/>
          <p:nvPr/>
        </p:nvSpPr>
        <p:spPr>
          <a:xfrm>
            <a:off x="4353627" y="5696910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9" name="직사각형 468">
            <a:extLst>
              <a:ext uri="{FF2B5EF4-FFF2-40B4-BE49-F238E27FC236}">
                <a16:creationId xmlns:a16="http://schemas.microsoft.com/office/drawing/2014/main" id="{A4475BC2-F2A1-4856-80D0-230A141DC153}"/>
              </a:ext>
            </a:extLst>
          </p:cNvPr>
          <p:cNvSpPr/>
          <p:nvPr/>
        </p:nvSpPr>
        <p:spPr>
          <a:xfrm>
            <a:off x="4695339" y="5704129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0" name="직사각형 469">
            <a:extLst>
              <a:ext uri="{FF2B5EF4-FFF2-40B4-BE49-F238E27FC236}">
                <a16:creationId xmlns:a16="http://schemas.microsoft.com/office/drawing/2014/main" id="{9745887C-C130-4ACD-8BB9-B0998EBC58A3}"/>
              </a:ext>
            </a:extLst>
          </p:cNvPr>
          <p:cNvSpPr/>
          <p:nvPr/>
        </p:nvSpPr>
        <p:spPr>
          <a:xfrm>
            <a:off x="4969887" y="5704129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7" name="직사각형 466">
            <a:extLst>
              <a:ext uri="{FF2B5EF4-FFF2-40B4-BE49-F238E27FC236}">
                <a16:creationId xmlns:a16="http://schemas.microsoft.com/office/drawing/2014/main" id="{3E14DF04-AA6C-4B23-9506-15B6B9D820EB}"/>
              </a:ext>
            </a:extLst>
          </p:cNvPr>
          <p:cNvSpPr/>
          <p:nvPr/>
        </p:nvSpPr>
        <p:spPr>
          <a:xfrm>
            <a:off x="5383629" y="5626467"/>
            <a:ext cx="1299686" cy="4401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8" name="직사각형 467">
            <a:extLst>
              <a:ext uri="{FF2B5EF4-FFF2-40B4-BE49-F238E27FC236}">
                <a16:creationId xmlns:a16="http://schemas.microsoft.com/office/drawing/2014/main" id="{C39C28EB-1FBF-447F-ABCA-109626AED55A}"/>
              </a:ext>
            </a:extLst>
          </p:cNvPr>
          <p:cNvSpPr/>
          <p:nvPr/>
        </p:nvSpPr>
        <p:spPr>
          <a:xfrm>
            <a:off x="6683314" y="5626467"/>
            <a:ext cx="1299686" cy="4401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5" name="직사각형 464">
            <a:extLst>
              <a:ext uri="{FF2B5EF4-FFF2-40B4-BE49-F238E27FC236}">
                <a16:creationId xmlns:a16="http://schemas.microsoft.com/office/drawing/2014/main" id="{A2F19696-BDF9-471A-A0FC-4A8D7850D3A5}"/>
              </a:ext>
            </a:extLst>
          </p:cNvPr>
          <p:cNvSpPr/>
          <p:nvPr/>
        </p:nvSpPr>
        <p:spPr>
          <a:xfrm>
            <a:off x="5417212" y="5661552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6" name="직사각형 465">
            <a:extLst>
              <a:ext uri="{FF2B5EF4-FFF2-40B4-BE49-F238E27FC236}">
                <a16:creationId xmlns:a16="http://schemas.microsoft.com/office/drawing/2014/main" id="{98D7280C-C25A-4825-8C50-3BB72DADDA2C}"/>
              </a:ext>
            </a:extLst>
          </p:cNvPr>
          <p:cNvSpPr/>
          <p:nvPr/>
        </p:nvSpPr>
        <p:spPr>
          <a:xfrm>
            <a:off x="6033472" y="5661552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3" name="직사각형 462">
            <a:extLst>
              <a:ext uri="{FF2B5EF4-FFF2-40B4-BE49-F238E27FC236}">
                <a16:creationId xmlns:a16="http://schemas.microsoft.com/office/drawing/2014/main" id="{4C89FFD1-EC29-425A-A416-3B1BA8FEB58D}"/>
              </a:ext>
            </a:extLst>
          </p:cNvPr>
          <p:cNvSpPr/>
          <p:nvPr/>
        </p:nvSpPr>
        <p:spPr>
          <a:xfrm>
            <a:off x="5450793" y="5692394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4" name="직사각형 463">
            <a:extLst>
              <a:ext uri="{FF2B5EF4-FFF2-40B4-BE49-F238E27FC236}">
                <a16:creationId xmlns:a16="http://schemas.microsoft.com/office/drawing/2014/main" id="{6BA5F5F7-2B1D-4242-9B0B-C1A2E5CE5164}"/>
              </a:ext>
            </a:extLst>
          </p:cNvPr>
          <p:cNvSpPr/>
          <p:nvPr/>
        </p:nvSpPr>
        <p:spPr>
          <a:xfrm>
            <a:off x="5725341" y="5692394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1" name="직사각형 460">
            <a:extLst>
              <a:ext uri="{FF2B5EF4-FFF2-40B4-BE49-F238E27FC236}">
                <a16:creationId xmlns:a16="http://schemas.microsoft.com/office/drawing/2014/main" id="{248B1436-DE16-42F8-A64E-B45086EE3BEE}"/>
              </a:ext>
            </a:extLst>
          </p:cNvPr>
          <p:cNvSpPr/>
          <p:nvPr/>
        </p:nvSpPr>
        <p:spPr>
          <a:xfrm>
            <a:off x="6067053" y="5699613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2" name="직사각형 461">
            <a:extLst>
              <a:ext uri="{FF2B5EF4-FFF2-40B4-BE49-F238E27FC236}">
                <a16:creationId xmlns:a16="http://schemas.microsoft.com/office/drawing/2014/main" id="{71BBD8FD-3D6D-4064-803E-7BC9EC826B09}"/>
              </a:ext>
            </a:extLst>
          </p:cNvPr>
          <p:cNvSpPr/>
          <p:nvPr/>
        </p:nvSpPr>
        <p:spPr>
          <a:xfrm>
            <a:off x="6341601" y="5699613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9" name="직사각형 458">
            <a:extLst>
              <a:ext uri="{FF2B5EF4-FFF2-40B4-BE49-F238E27FC236}">
                <a16:creationId xmlns:a16="http://schemas.microsoft.com/office/drawing/2014/main" id="{B1CBF681-7E80-4C2E-ABBD-F852B115BDD0}"/>
              </a:ext>
            </a:extLst>
          </p:cNvPr>
          <p:cNvSpPr/>
          <p:nvPr/>
        </p:nvSpPr>
        <p:spPr>
          <a:xfrm>
            <a:off x="6716897" y="5659525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0" name="직사각형 459">
            <a:extLst>
              <a:ext uri="{FF2B5EF4-FFF2-40B4-BE49-F238E27FC236}">
                <a16:creationId xmlns:a16="http://schemas.microsoft.com/office/drawing/2014/main" id="{3EDE7F33-5A13-4B63-8679-AD0020FC4268}"/>
              </a:ext>
            </a:extLst>
          </p:cNvPr>
          <p:cNvSpPr/>
          <p:nvPr/>
        </p:nvSpPr>
        <p:spPr>
          <a:xfrm>
            <a:off x="7333157" y="5659525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7" name="직사각형 456">
            <a:extLst>
              <a:ext uri="{FF2B5EF4-FFF2-40B4-BE49-F238E27FC236}">
                <a16:creationId xmlns:a16="http://schemas.microsoft.com/office/drawing/2014/main" id="{F61B849B-875B-4218-A947-331CE4EE735C}"/>
              </a:ext>
            </a:extLst>
          </p:cNvPr>
          <p:cNvSpPr/>
          <p:nvPr/>
        </p:nvSpPr>
        <p:spPr>
          <a:xfrm>
            <a:off x="6750478" y="5690368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8" name="직사각형 457">
            <a:extLst>
              <a:ext uri="{FF2B5EF4-FFF2-40B4-BE49-F238E27FC236}">
                <a16:creationId xmlns:a16="http://schemas.microsoft.com/office/drawing/2014/main" id="{8CBA2CC2-EC69-4213-BCD2-EFCA957BBF8C}"/>
              </a:ext>
            </a:extLst>
          </p:cNvPr>
          <p:cNvSpPr/>
          <p:nvPr/>
        </p:nvSpPr>
        <p:spPr>
          <a:xfrm>
            <a:off x="7025026" y="5690368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5" name="직사각형 454">
            <a:extLst>
              <a:ext uri="{FF2B5EF4-FFF2-40B4-BE49-F238E27FC236}">
                <a16:creationId xmlns:a16="http://schemas.microsoft.com/office/drawing/2014/main" id="{5F5F836B-9061-4691-8EFD-7D384D39EFC0}"/>
              </a:ext>
            </a:extLst>
          </p:cNvPr>
          <p:cNvSpPr/>
          <p:nvPr/>
        </p:nvSpPr>
        <p:spPr>
          <a:xfrm>
            <a:off x="7366739" y="5697587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6" name="직사각형 455">
            <a:extLst>
              <a:ext uri="{FF2B5EF4-FFF2-40B4-BE49-F238E27FC236}">
                <a16:creationId xmlns:a16="http://schemas.microsoft.com/office/drawing/2014/main" id="{86D001A0-EEF2-430A-B4E2-1A3606AAF5AC}"/>
              </a:ext>
            </a:extLst>
          </p:cNvPr>
          <p:cNvSpPr/>
          <p:nvPr/>
        </p:nvSpPr>
        <p:spPr>
          <a:xfrm>
            <a:off x="7641287" y="5697587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9" name="직사각형 408">
            <a:extLst>
              <a:ext uri="{FF2B5EF4-FFF2-40B4-BE49-F238E27FC236}">
                <a16:creationId xmlns:a16="http://schemas.microsoft.com/office/drawing/2014/main" id="{B8F49E4B-C14D-4259-9F64-D82A6A3DB0BE}"/>
              </a:ext>
            </a:extLst>
          </p:cNvPr>
          <p:cNvSpPr/>
          <p:nvPr/>
        </p:nvSpPr>
        <p:spPr>
          <a:xfrm>
            <a:off x="2624147" y="6180670"/>
            <a:ext cx="5448790" cy="57569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3" name="직사각형 452">
            <a:extLst>
              <a:ext uri="{FF2B5EF4-FFF2-40B4-BE49-F238E27FC236}">
                <a16:creationId xmlns:a16="http://schemas.microsoft.com/office/drawing/2014/main" id="{6C493F15-C946-4D1F-A316-A080397922C9}"/>
              </a:ext>
            </a:extLst>
          </p:cNvPr>
          <p:cNvSpPr/>
          <p:nvPr/>
        </p:nvSpPr>
        <p:spPr>
          <a:xfrm>
            <a:off x="2668923" y="6215212"/>
            <a:ext cx="2676261" cy="5075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4" name="직사각형 453">
            <a:extLst>
              <a:ext uri="{FF2B5EF4-FFF2-40B4-BE49-F238E27FC236}">
                <a16:creationId xmlns:a16="http://schemas.microsoft.com/office/drawing/2014/main" id="{5F89F345-8D71-409D-8086-832C06AD62E4}"/>
              </a:ext>
            </a:extLst>
          </p:cNvPr>
          <p:cNvSpPr/>
          <p:nvPr/>
        </p:nvSpPr>
        <p:spPr>
          <a:xfrm>
            <a:off x="5345184" y="6215212"/>
            <a:ext cx="2676261" cy="5075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1" name="직사각형 450">
            <a:extLst>
              <a:ext uri="{FF2B5EF4-FFF2-40B4-BE49-F238E27FC236}">
                <a16:creationId xmlns:a16="http://schemas.microsoft.com/office/drawing/2014/main" id="{D0784DFD-55B1-4D1C-9A30-37BB16A2DF90}"/>
              </a:ext>
            </a:extLst>
          </p:cNvPr>
          <p:cNvSpPr/>
          <p:nvPr/>
        </p:nvSpPr>
        <p:spPr>
          <a:xfrm>
            <a:off x="2712230" y="6251081"/>
            <a:ext cx="1299686" cy="4401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2" name="직사각형 451">
            <a:extLst>
              <a:ext uri="{FF2B5EF4-FFF2-40B4-BE49-F238E27FC236}">
                <a16:creationId xmlns:a16="http://schemas.microsoft.com/office/drawing/2014/main" id="{67A15870-6F55-4CFB-822D-FA9FA4A1824E}"/>
              </a:ext>
            </a:extLst>
          </p:cNvPr>
          <p:cNvSpPr/>
          <p:nvPr/>
        </p:nvSpPr>
        <p:spPr>
          <a:xfrm>
            <a:off x="4011915" y="6251081"/>
            <a:ext cx="1299686" cy="4401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9" name="직사각형 448">
            <a:extLst>
              <a:ext uri="{FF2B5EF4-FFF2-40B4-BE49-F238E27FC236}">
                <a16:creationId xmlns:a16="http://schemas.microsoft.com/office/drawing/2014/main" id="{241A387D-D7A8-4420-9C57-109A98DD07BA}"/>
              </a:ext>
            </a:extLst>
          </p:cNvPr>
          <p:cNvSpPr/>
          <p:nvPr/>
        </p:nvSpPr>
        <p:spPr>
          <a:xfrm>
            <a:off x="2745813" y="6286166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0" name="직사각형 449">
            <a:extLst>
              <a:ext uri="{FF2B5EF4-FFF2-40B4-BE49-F238E27FC236}">
                <a16:creationId xmlns:a16="http://schemas.microsoft.com/office/drawing/2014/main" id="{2321D0E2-9A03-4491-A1CB-4AB74F53564B}"/>
              </a:ext>
            </a:extLst>
          </p:cNvPr>
          <p:cNvSpPr/>
          <p:nvPr/>
        </p:nvSpPr>
        <p:spPr>
          <a:xfrm>
            <a:off x="3362073" y="6286166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7" name="직사각형 446">
            <a:extLst>
              <a:ext uri="{FF2B5EF4-FFF2-40B4-BE49-F238E27FC236}">
                <a16:creationId xmlns:a16="http://schemas.microsoft.com/office/drawing/2014/main" id="{8F74B2FE-35E9-449D-8A8C-EBF50CB52D5D}"/>
              </a:ext>
            </a:extLst>
          </p:cNvPr>
          <p:cNvSpPr/>
          <p:nvPr/>
        </p:nvSpPr>
        <p:spPr>
          <a:xfrm>
            <a:off x="2779394" y="6317009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8" name="직사각형 447">
            <a:extLst>
              <a:ext uri="{FF2B5EF4-FFF2-40B4-BE49-F238E27FC236}">
                <a16:creationId xmlns:a16="http://schemas.microsoft.com/office/drawing/2014/main" id="{78EA5CF2-E4AC-4AD5-A8C5-2640A91A79D9}"/>
              </a:ext>
            </a:extLst>
          </p:cNvPr>
          <p:cNvSpPr/>
          <p:nvPr/>
        </p:nvSpPr>
        <p:spPr>
          <a:xfrm>
            <a:off x="3053942" y="6317009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5" name="직사각형 444">
            <a:extLst>
              <a:ext uri="{FF2B5EF4-FFF2-40B4-BE49-F238E27FC236}">
                <a16:creationId xmlns:a16="http://schemas.microsoft.com/office/drawing/2014/main" id="{7FAF71E4-E8EB-4174-BE74-14520B734C88}"/>
              </a:ext>
            </a:extLst>
          </p:cNvPr>
          <p:cNvSpPr/>
          <p:nvPr/>
        </p:nvSpPr>
        <p:spPr>
          <a:xfrm>
            <a:off x="3395654" y="6324228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6" name="직사각형 445">
            <a:extLst>
              <a:ext uri="{FF2B5EF4-FFF2-40B4-BE49-F238E27FC236}">
                <a16:creationId xmlns:a16="http://schemas.microsoft.com/office/drawing/2014/main" id="{DD3B3B77-2332-4C00-A0F5-44BDD7FD14BF}"/>
              </a:ext>
            </a:extLst>
          </p:cNvPr>
          <p:cNvSpPr/>
          <p:nvPr/>
        </p:nvSpPr>
        <p:spPr>
          <a:xfrm>
            <a:off x="3670202" y="6324228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3" name="직사각형 442">
            <a:extLst>
              <a:ext uri="{FF2B5EF4-FFF2-40B4-BE49-F238E27FC236}">
                <a16:creationId xmlns:a16="http://schemas.microsoft.com/office/drawing/2014/main" id="{4C71BC05-3E18-49CD-A832-0069F19AB227}"/>
              </a:ext>
            </a:extLst>
          </p:cNvPr>
          <p:cNvSpPr/>
          <p:nvPr/>
        </p:nvSpPr>
        <p:spPr>
          <a:xfrm>
            <a:off x="4045498" y="6284140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4" name="직사각형 443">
            <a:extLst>
              <a:ext uri="{FF2B5EF4-FFF2-40B4-BE49-F238E27FC236}">
                <a16:creationId xmlns:a16="http://schemas.microsoft.com/office/drawing/2014/main" id="{60DD8E1D-5B70-454E-A892-DC7AAD0308B4}"/>
              </a:ext>
            </a:extLst>
          </p:cNvPr>
          <p:cNvSpPr/>
          <p:nvPr/>
        </p:nvSpPr>
        <p:spPr>
          <a:xfrm>
            <a:off x="4661758" y="6284140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1" name="직사각형 440">
            <a:extLst>
              <a:ext uri="{FF2B5EF4-FFF2-40B4-BE49-F238E27FC236}">
                <a16:creationId xmlns:a16="http://schemas.microsoft.com/office/drawing/2014/main" id="{A4113CA8-F472-45B4-B9AE-0DB4ED96A841}"/>
              </a:ext>
            </a:extLst>
          </p:cNvPr>
          <p:cNvSpPr/>
          <p:nvPr/>
        </p:nvSpPr>
        <p:spPr>
          <a:xfrm>
            <a:off x="4079079" y="6314982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2" name="직사각형 441">
            <a:extLst>
              <a:ext uri="{FF2B5EF4-FFF2-40B4-BE49-F238E27FC236}">
                <a16:creationId xmlns:a16="http://schemas.microsoft.com/office/drawing/2014/main" id="{871B0D9D-9FBC-44DB-8D1B-7E7AFD2473EA}"/>
              </a:ext>
            </a:extLst>
          </p:cNvPr>
          <p:cNvSpPr/>
          <p:nvPr/>
        </p:nvSpPr>
        <p:spPr>
          <a:xfrm>
            <a:off x="4353627" y="6314982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9" name="직사각형 438">
            <a:extLst>
              <a:ext uri="{FF2B5EF4-FFF2-40B4-BE49-F238E27FC236}">
                <a16:creationId xmlns:a16="http://schemas.microsoft.com/office/drawing/2014/main" id="{93CE1CA8-8823-4B16-967D-2338171FCF1B}"/>
              </a:ext>
            </a:extLst>
          </p:cNvPr>
          <p:cNvSpPr/>
          <p:nvPr/>
        </p:nvSpPr>
        <p:spPr>
          <a:xfrm>
            <a:off x="4695339" y="6322201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0" name="직사각형 439">
            <a:extLst>
              <a:ext uri="{FF2B5EF4-FFF2-40B4-BE49-F238E27FC236}">
                <a16:creationId xmlns:a16="http://schemas.microsoft.com/office/drawing/2014/main" id="{39CBDABE-9724-496D-9DF5-ADEB957AEEFC}"/>
              </a:ext>
            </a:extLst>
          </p:cNvPr>
          <p:cNvSpPr/>
          <p:nvPr/>
        </p:nvSpPr>
        <p:spPr>
          <a:xfrm>
            <a:off x="4969887" y="6322201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7" name="직사각형 436">
            <a:extLst>
              <a:ext uri="{FF2B5EF4-FFF2-40B4-BE49-F238E27FC236}">
                <a16:creationId xmlns:a16="http://schemas.microsoft.com/office/drawing/2014/main" id="{E3AE5B07-2DC0-4FD8-9463-F2C8B8CA3202}"/>
              </a:ext>
            </a:extLst>
          </p:cNvPr>
          <p:cNvSpPr/>
          <p:nvPr/>
        </p:nvSpPr>
        <p:spPr>
          <a:xfrm>
            <a:off x="5383629" y="6244539"/>
            <a:ext cx="1299686" cy="4401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8" name="직사각형 437">
            <a:extLst>
              <a:ext uri="{FF2B5EF4-FFF2-40B4-BE49-F238E27FC236}">
                <a16:creationId xmlns:a16="http://schemas.microsoft.com/office/drawing/2014/main" id="{55E6D65A-1F33-4C96-89BF-5185D0DE0D99}"/>
              </a:ext>
            </a:extLst>
          </p:cNvPr>
          <p:cNvSpPr/>
          <p:nvPr/>
        </p:nvSpPr>
        <p:spPr>
          <a:xfrm>
            <a:off x="6683314" y="6244539"/>
            <a:ext cx="1299686" cy="4401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5" name="직사각형 434">
            <a:extLst>
              <a:ext uri="{FF2B5EF4-FFF2-40B4-BE49-F238E27FC236}">
                <a16:creationId xmlns:a16="http://schemas.microsoft.com/office/drawing/2014/main" id="{50FBEF90-6985-4CF4-8098-2070E60AC6F6}"/>
              </a:ext>
            </a:extLst>
          </p:cNvPr>
          <p:cNvSpPr/>
          <p:nvPr/>
        </p:nvSpPr>
        <p:spPr>
          <a:xfrm>
            <a:off x="5417212" y="6279624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6" name="직사각형 435">
            <a:extLst>
              <a:ext uri="{FF2B5EF4-FFF2-40B4-BE49-F238E27FC236}">
                <a16:creationId xmlns:a16="http://schemas.microsoft.com/office/drawing/2014/main" id="{168A7742-9C44-4AC6-AB45-502606EB5772}"/>
              </a:ext>
            </a:extLst>
          </p:cNvPr>
          <p:cNvSpPr/>
          <p:nvPr/>
        </p:nvSpPr>
        <p:spPr>
          <a:xfrm>
            <a:off x="6033472" y="6279624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3" name="직사각형 432">
            <a:extLst>
              <a:ext uri="{FF2B5EF4-FFF2-40B4-BE49-F238E27FC236}">
                <a16:creationId xmlns:a16="http://schemas.microsoft.com/office/drawing/2014/main" id="{9D58C161-4526-4306-B183-09CF90AC968A}"/>
              </a:ext>
            </a:extLst>
          </p:cNvPr>
          <p:cNvSpPr/>
          <p:nvPr/>
        </p:nvSpPr>
        <p:spPr>
          <a:xfrm>
            <a:off x="5450793" y="6310466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4" name="직사각형 433">
            <a:extLst>
              <a:ext uri="{FF2B5EF4-FFF2-40B4-BE49-F238E27FC236}">
                <a16:creationId xmlns:a16="http://schemas.microsoft.com/office/drawing/2014/main" id="{D5F94E95-1F97-48C5-B530-970F651DBD1E}"/>
              </a:ext>
            </a:extLst>
          </p:cNvPr>
          <p:cNvSpPr/>
          <p:nvPr/>
        </p:nvSpPr>
        <p:spPr>
          <a:xfrm>
            <a:off x="5725341" y="6310466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1" name="직사각형 430">
            <a:extLst>
              <a:ext uri="{FF2B5EF4-FFF2-40B4-BE49-F238E27FC236}">
                <a16:creationId xmlns:a16="http://schemas.microsoft.com/office/drawing/2014/main" id="{4C180430-7130-4DC2-81CA-E143DDAC63F0}"/>
              </a:ext>
            </a:extLst>
          </p:cNvPr>
          <p:cNvSpPr/>
          <p:nvPr/>
        </p:nvSpPr>
        <p:spPr>
          <a:xfrm>
            <a:off x="6067053" y="6317685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2" name="직사각형 431">
            <a:extLst>
              <a:ext uri="{FF2B5EF4-FFF2-40B4-BE49-F238E27FC236}">
                <a16:creationId xmlns:a16="http://schemas.microsoft.com/office/drawing/2014/main" id="{A886C105-CBF0-473C-94B4-0C63CE23E2A7}"/>
              </a:ext>
            </a:extLst>
          </p:cNvPr>
          <p:cNvSpPr/>
          <p:nvPr/>
        </p:nvSpPr>
        <p:spPr>
          <a:xfrm>
            <a:off x="6341601" y="6317685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9" name="직사각형 428">
            <a:extLst>
              <a:ext uri="{FF2B5EF4-FFF2-40B4-BE49-F238E27FC236}">
                <a16:creationId xmlns:a16="http://schemas.microsoft.com/office/drawing/2014/main" id="{343B09F4-81D3-4085-BBE9-48E796B21333}"/>
              </a:ext>
            </a:extLst>
          </p:cNvPr>
          <p:cNvSpPr/>
          <p:nvPr/>
        </p:nvSpPr>
        <p:spPr>
          <a:xfrm>
            <a:off x="6716897" y="6277597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0" name="직사각형 429">
            <a:extLst>
              <a:ext uri="{FF2B5EF4-FFF2-40B4-BE49-F238E27FC236}">
                <a16:creationId xmlns:a16="http://schemas.microsoft.com/office/drawing/2014/main" id="{22D8F01F-145D-40D1-9AA5-A0FBB05A746E}"/>
              </a:ext>
            </a:extLst>
          </p:cNvPr>
          <p:cNvSpPr/>
          <p:nvPr/>
        </p:nvSpPr>
        <p:spPr>
          <a:xfrm>
            <a:off x="7333157" y="6277597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7" name="직사각형 426">
            <a:extLst>
              <a:ext uri="{FF2B5EF4-FFF2-40B4-BE49-F238E27FC236}">
                <a16:creationId xmlns:a16="http://schemas.microsoft.com/office/drawing/2014/main" id="{EA001B4F-C222-4D58-A61D-655E09304B7A}"/>
              </a:ext>
            </a:extLst>
          </p:cNvPr>
          <p:cNvSpPr/>
          <p:nvPr/>
        </p:nvSpPr>
        <p:spPr>
          <a:xfrm>
            <a:off x="6750478" y="6308440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8" name="직사각형 427">
            <a:extLst>
              <a:ext uri="{FF2B5EF4-FFF2-40B4-BE49-F238E27FC236}">
                <a16:creationId xmlns:a16="http://schemas.microsoft.com/office/drawing/2014/main" id="{4416E90F-E368-4914-8393-5AB6FEA9BD88}"/>
              </a:ext>
            </a:extLst>
          </p:cNvPr>
          <p:cNvSpPr/>
          <p:nvPr/>
        </p:nvSpPr>
        <p:spPr>
          <a:xfrm>
            <a:off x="7025026" y="6308440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5" name="직사각형 424">
            <a:extLst>
              <a:ext uri="{FF2B5EF4-FFF2-40B4-BE49-F238E27FC236}">
                <a16:creationId xmlns:a16="http://schemas.microsoft.com/office/drawing/2014/main" id="{F552677C-2D74-4EC6-8CC8-295CB7D5B239}"/>
              </a:ext>
            </a:extLst>
          </p:cNvPr>
          <p:cNvSpPr/>
          <p:nvPr/>
        </p:nvSpPr>
        <p:spPr>
          <a:xfrm>
            <a:off x="7366739" y="6315658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6" name="직사각형 425">
            <a:extLst>
              <a:ext uri="{FF2B5EF4-FFF2-40B4-BE49-F238E27FC236}">
                <a16:creationId xmlns:a16="http://schemas.microsoft.com/office/drawing/2014/main" id="{B5FB3596-E58C-4FA7-AF8C-205B9DE312F1}"/>
              </a:ext>
            </a:extLst>
          </p:cNvPr>
          <p:cNvSpPr/>
          <p:nvPr/>
        </p:nvSpPr>
        <p:spPr>
          <a:xfrm>
            <a:off x="7641287" y="6315658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45876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합성곱</a:t>
            </a: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풀링 구현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E03F93-8F9B-4A79-A2DD-06EFA53F3154}"/>
              </a:ext>
            </a:extLst>
          </p:cNvPr>
          <p:cNvSpPr txBox="1"/>
          <p:nvPr/>
        </p:nvSpPr>
        <p:spPr>
          <a:xfrm>
            <a:off x="2890536" y="2526816"/>
            <a:ext cx="557075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pt-BR" altLang="ko-KR">
                <a:solidFill>
                  <a:schemeClr val="tx1"/>
                </a:solidFill>
                <a:latin typeface="Consolas" panose="020B0609020204030204" pitchFamily="49" charset="0"/>
              </a:rPr>
              <a:t>col[:, :, 1, 0, :, :] = img[:, :, 1:3:1, 0:2:1]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56111CD-42E8-40C4-ADB6-9EC1F1EDE10F}"/>
              </a:ext>
            </a:extLst>
          </p:cNvPr>
          <p:cNvSpPr txBox="1"/>
          <p:nvPr/>
        </p:nvSpPr>
        <p:spPr>
          <a:xfrm>
            <a:off x="5977255" y="2212539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,2,2)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48D5792-8DAC-44B7-BCEE-7201D32D01B3}"/>
              </a:ext>
            </a:extLst>
          </p:cNvPr>
          <p:cNvSpPr txBox="1"/>
          <p:nvPr/>
        </p:nvSpPr>
        <p:spPr>
          <a:xfrm>
            <a:off x="3624181" y="2212539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,2,2)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C79EAD-F275-4D15-9A18-7A7668396A18}"/>
              </a:ext>
            </a:extLst>
          </p:cNvPr>
          <p:cNvSpPr txBox="1"/>
          <p:nvPr/>
        </p:nvSpPr>
        <p:spPr>
          <a:xfrm>
            <a:off x="698746" y="3123797"/>
            <a:ext cx="453686" cy="3016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img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DDE8D21-1FB0-4A91-B795-56AF33C3E7B5}"/>
              </a:ext>
            </a:extLst>
          </p:cNvPr>
          <p:cNvSpPr/>
          <p:nvPr/>
        </p:nvSpPr>
        <p:spPr>
          <a:xfrm>
            <a:off x="1359427" y="2993297"/>
            <a:ext cx="7739203" cy="5509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D25538F-4AEA-4583-871C-6FD79F1F8AA0}"/>
              </a:ext>
            </a:extLst>
          </p:cNvPr>
          <p:cNvSpPr/>
          <p:nvPr/>
        </p:nvSpPr>
        <p:spPr>
          <a:xfrm>
            <a:off x="1398569" y="3038713"/>
            <a:ext cx="3799880" cy="47069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79499D1-A889-493C-A58D-D21DC5F9E395}"/>
              </a:ext>
            </a:extLst>
          </p:cNvPr>
          <p:cNvSpPr/>
          <p:nvPr/>
        </p:nvSpPr>
        <p:spPr>
          <a:xfrm>
            <a:off x="1436014" y="3073333"/>
            <a:ext cx="1240074" cy="403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398DB1E-986A-4D5A-93F5-AC826A650246}"/>
              </a:ext>
            </a:extLst>
          </p:cNvPr>
          <p:cNvSpPr/>
          <p:nvPr/>
        </p:nvSpPr>
        <p:spPr>
          <a:xfrm>
            <a:off x="2676087" y="3073333"/>
            <a:ext cx="1240074" cy="403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CA26A50-D11C-484E-B58B-F975B7134D59}"/>
              </a:ext>
            </a:extLst>
          </p:cNvPr>
          <p:cNvSpPr/>
          <p:nvPr/>
        </p:nvSpPr>
        <p:spPr>
          <a:xfrm>
            <a:off x="3916162" y="3073333"/>
            <a:ext cx="1240074" cy="403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C017E39-C2AD-4840-A859-C8A302183C41}"/>
              </a:ext>
            </a:extLst>
          </p:cNvPr>
          <p:cNvSpPr/>
          <p:nvPr/>
        </p:nvSpPr>
        <p:spPr>
          <a:xfrm>
            <a:off x="1473281" y="3106604"/>
            <a:ext cx="390451" cy="33488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37EC117-89F3-4587-BDD9-339898D01BF9}"/>
              </a:ext>
            </a:extLst>
          </p:cNvPr>
          <p:cNvSpPr/>
          <p:nvPr/>
        </p:nvSpPr>
        <p:spPr>
          <a:xfrm>
            <a:off x="1863731" y="3106604"/>
            <a:ext cx="390451" cy="33488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BC67FDB-CB42-4DE4-B85A-1E0FD6D73674}"/>
              </a:ext>
            </a:extLst>
          </p:cNvPr>
          <p:cNvSpPr/>
          <p:nvPr/>
        </p:nvSpPr>
        <p:spPr>
          <a:xfrm>
            <a:off x="2254182" y="3106604"/>
            <a:ext cx="390451" cy="33488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777E92D-B04D-48AB-A0EB-200EA2795782}"/>
              </a:ext>
            </a:extLst>
          </p:cNvPr>
          <p:cNvSpPr/>
          <p:nvPr/>
        </p:nvSpPr>
        <p:spPr>
          <a:xfrm>
            <a:off x="2715228" y="3106604"/>
            <a:ext cx="390451" cy="334885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B9EE5A6-FB49-45EB-A01A-6677802D4A26}"/>
              </a:ext>
            </a:extLst>
          </p:cNvPr>
          <p:cNvSpPr/>
          <p:nvPr/>
        </p:nvSpPr>
        <p:spPr>
          <a:xfrm>
            <a:off x="3105678" y="3106604"/>
            <a:ext cx="390451" cy="334885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5B4B751A-E509-4A9B-AD01-805B573BB99E}"/>
              </a:ext>
            </a:extLst>
          </p:cNvPr>
          <p:cNvSpPr/>
          <p:nvPr/>
        </p:nvSpPr>
        <p:spPr>
          <a:xfrm>
            <a:off x="3496129" y="3106604"/>
            <a:ext cx="390451" cy="33488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40FEFC9-2EFA-4406-8E9D-DEE7F74F8DAD}"/>
              </a:ext>
            </a:extLst>
          </p:cNvPr>
          <p:cNvSpPr/>
          <p:nvPr/>
        </p:nvSpPr>
        <p:spPr>
          <a:xfrm>
            <a:off x="3950522" y="3106604"/>
            <a:ext cx="390451" cy="334885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0D0F871A-272C-464C-9244-151D4A063E9C}"/>
              </a:ext>
            </a:extLst>
          </p:cNvPr>
          <p:cNvSpPr/>
          <p:nvPr/>
        </p:nvSpPr>
        <p:spPr>
          <a:xfrm>
            <a:off x="4340973" y="3106604"/>
            <a:ext cx="390451" cy="334885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74D6BA3-49FC-4C6F-85E5-5EDC4085F0E2}"/>
              </a:ext>
            </a:extLst>
          </p:cNvPr>
          <p:cNvSpPr/>
          <p:nvPr/>
        </p:nvSpPr>
        <p:spPr>
          <a:xfrm>
            <a:off x="4731423" y="3106604"/>
            <a:ext cx="390451" cy="33488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5" name="직사각형 274">
            <a:extLst>
              <a:ext uri="{FF2B5EF4-FFF2-40B4-BE49-F238E27FC236}">
                <a16:creationId xmlns:a16="http://schemas.microsoft.com/office/drawing/2014/main" id="{3D71C49A-EACA-4E55-BA4F-28F6702900C2}"/>
              </a:ext>
            </a:extLst>
          </p:cNvPr>
          <p:cNvSpPr/>
          <p:nvPr/>
        </p:nvSpPr>
        <p:spPr>
          <a:xfrm>
            <a:off x="5240150" y="3038713"/>
            <a:ext cx="3799880" cy="47069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CB8BBC22-1057-49FA-981F-9C0851D461A6}"/>
              </a:ext>
            </a:extLst>
          </p:cNvPr>
          <p:cNvSpPr/>
          <p:nvPr/>
        </p:nvSpPr>
        <p:spPr>
          <a:xfrm>
            <a:off x="5277596" y="3073333"/>
            <a:ext cx="1240074" cy="403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920817F5-AC89-48AA-8A8E-D74D43D90898}"/>
              </a:ext>
            </a:extLst>
          </p:cNvPr>
          <p:cNvSpPr/>
          <p:nvPr/>
        </p:nvSpPr>
        <p:spPr>
          <a:xfrm>
            <a:off x="6517669" y="3073333"/>
            <a:ext cx="1240074" cy="403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8" name="직사각형 277">
            <a:extLst>
              <a:ext uri="{FF2B5EF4-FFF2-40B4-BE49-F238E27FC236}">
                <a16:creationId xmlns:a16="http://schemas.microsoft.com/office/drawing/2014/main" id="{F39BF6B8-267C-419C-855C-6ABBDD6899AD}"/>
              </a:ext>
            </a:extLst>
          </p:cNvPr>
          <p:cNvSpPr/>
          <p:nvPr/>
        </p:nvSpPr>
        <p:spPr>
          <a:xfrm>
            <a:off x="7757744" y="3073333"/>
            <a:ext cx="1240074" cy="403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9" name="직사각형 278">
            <a:extLst>
              <a:ext uri="{FF2B5EF4-FFF2-40B4-BE49-F238E27FC236}">
                <a16:creationId xmlns:a16="http://schemas.microsoft.com/office/drawing/2014/main" id="{5059E1BB-4705-4CA8-B4A5-AA169804C2F7}"/>
              </a:ext>
            </a:extLst>
          </p:cNvPr>
          <p:cNvSpPr/>
          <p:nvPr/>
        </p:nvSpPr>
        <p:spPr>
          <a:xfrm>
            <a:off x="5314863" y="3106604"/>
            <a:ext cx="390451" cy="33488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0" name="직사각형 279">
            <a:extLst>
              <a:ext uri="{FF2B5EF4-FFF2-40B4-BE49-F238E27FC236}">
                <a16:creationId xmlns:a16="http://schemas.microsoft.com/office/drawing/2014/main" id="{7E2CEFD5-A5C9-44DB-8660-A2D01C256F29}"/>
              </a:ext>
            </a:extLst>
          </p:cNvPr>
          <p:cNvSpPr/>
          <p:nvPr/>
        </p:nvSpPr>
        <p:spPr>
          <a:xfrm>
            <a:off x="5705313" y="3106604"/>
            <a:ext cx="390451" cy="33488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1" name="직사각형 280">
            <a:extLst>
              <a:ext uri="{FF2B5EF4-FFF2-40B4-BE49-F238E27FC236}">
                <a16:creationId xmlns:a16="http://schemas.microsoft.com/office/drawing/2014/main" id="{FC5F269B-1117-431C-8B1A-8719EEC29DD6}"/>
              </a:ext>
            </a:extLst>
          </p:cNvPr>
          <p:cNvSpPr/>
          <p:nvPr/>
        </p:nvSpPr>
        <p:spPr>
          <a:xfrm>
            <a:off x="6095764" y="3106604"/>
            <a:ext cx="390451" cy="33488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2" name="직사각형 281">
            <a:extLst>
              <a:ext uri="{FF2B5EF4-FFF2-40B4-BE49-F238E27FC236}">
                <a16:creationId xmlns:a16="http://schemas.microsoft.com/office/drawing/2014/main" id="{09EDFF0F-8489-402F-B536-A22D435631DE}"/>
              </a:ext>
            </a:extLst>
          </p:cNvPr>
          <p:cNvSpPr/>
          <p:nvPr/>
        </p:nvSpPr>
        <p:spPr>
          <a:xfrm>
            <a:off x="6556810" y="3106604"/>
            <a:ext cx="390451" cy="334885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3" name="직사각형 282">
            <a:extLst>
              <a:ext uri="{FF2B5EF4-FFF2-40B4-BE49-F238E27FC236}">
                <a16:creationId xmlns:a16="http://schemas.microsoft.com/office/drawing/2014/main" id="{66CABBB7-91EE-4CAE-B4C1-9BB9D887D3BF}"/>
              </a:ext>
            </a:extLst>
          </p:cNvPr>
          <p:cNvSpPr/>
          <p:nvPr/>
        </p:nvSpPr>
        <p:spPr>
          <a:xfrm>
            <a:off x="6947260" y="3106604"/>
            <a:ext cx="390451" cy="334885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4" name="직사각형 283">
            <a:extLst>
              <a:ext uri="{FF2B5EF4-FFF2-40B4-BE49-F238E27FC236}">
                <a16:creationId xmlns:a16="http://schemas.microsoft.com/office/drawing/2014/main" id="{AE95BE07-502C-4461-95BC-A13B71EDB6AF}"/>
              </a:ext>
            </a:extLst>
          </p:cNvPr>
          <p:cNvSpPr/>
          <p:nvPr/>
        </p:nvSpPr>
        <p:spPr>
          <a:xfrm>
            <a:off x="7337711" y="3106604"/>
            <a:ext cx="390451" cy="33488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5" name="직사각형 284">
            <a:extLst>
              <a:ext uri="{FF2B5EF4-FFF2-40B4-BE49-F238E27FC236}">
                <a16:creationId xmlns:a16="http://schemas.microsoft.com/office/drawing/2014/main" id="{1088E40A-A40C-45AC-B4E7-E07D1D008078}"/>
              </a:ext>
            </a:extLst>
          </p:cNvPr>
          <p:cNvSpPr/>
          <p:nvPr/>
        </p:nvSpPr>
        <p:spPr>
          <a:xfrm>
            <a:off x="7792104" y="3106604"/>
            <a:ext cx="390451" cy="334885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6" name="직사각형 285">
            <a:extLst>
              <a:ext uri="{FF2B5EF4-FFF2-40B4-BE49-F238E27FC236}">
                <a16:creationId xmlns:a16="http://schemas.microsoft.com/office/drawing/2014/main" id="{B5D80A02-C843-44CD-BA66-08EB2522C855}"/>
              </a:ext>
            </a:extLst>
          </p:cNvPr>
          <p:cNvSpPr/>
          <p:nvPr/>
        </p:nvSpPr>
        <p:spPr>
          <a:xfrm>
            <a:off x="8182555" y="3106604"/>
            <a:ext cx="390451" cy="334885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C90D12D0-4F0B-48B6-BF82-E4D4D345C7C5}"/>
              </a:ext>
            </a:extLst>
          </p:cNvPr>
          <p:cNvSpPr/>
          <p:nvPr/>
        </p:nvSpPr>
        <p:spPr>
          <a:xfrm>
            <a:off x="8573005" y="3106604"/>
            <a:ext cx="390451" cy="33488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17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057F7D90-2D2E-4902-875D-819B33892E2F}"/>
              </a:ext>
            </a:extLst>
          </p:cNvPr>
          <p:cNvSpPr/>
          <p:nvPr/>
        </p:nvSpPr>
        <p:spPr>
          <a:xfrm>
            <a:off x="1359427" y="3538025"/>
            <a:ext cx="7739203" cy="5509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06A91B0E-82C6-4111-BB1E-7C9558AD515E}"/>
              </a:ext>
            </a:extLst>
          </p:cNvPr>
          <p:cNvSpPr/>
          <p:nvPr/>
        </p:nvSpPr>
        <p:spPr>
          <a:xfrm>
            <a:off x="1398569" y="3583441"/>
            <a:ext cx="3799880" cy="47069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D0276481-6D35-482B-A6AC-2853C4ECF351}"/>
              </a:ext>
            </a:extLst>
          </p:cNvPr>
          <p:cNvSpPr/>
          <p:nvPr/>
        </p:nvSpPr>
        <p:spPr>
          <a:xfrm>
            <a:off x="1436014" y="3618060"/>
            <a:ext cx="1240074" cy="403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84F32EC7-C2A5-4490-A58E-2A61CCAAE753}"/>
              </a:ext>
            </a:extLst>
          </p:cNvPr>
          <p:cNvSpPr/>
          <p:nvPr/>
        </p:nvSpPr>
        <p:spPr>
          <a:xfrm>
            <a:off x="2676087" y="3618060"/>
            <a:ext cx="1240074" cy="403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468897A6-B5A9-4708-A149-05C582E1F8D6}"/>
              </a:ext>
            </a:extLst>
          </p:cNvPr>
          <p:cNvSpPr/>
          <p:nvPr/>
        </p:nvSpPr>
        <p:spPr>
          <a:xfrm>
            <a:off x="3916162" y="3618060"/>
            <a:ext cx="1240074" cy="403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3B4E0E37-764B-4DE3-BD9B-F123C9250A00}"/>
              </a:ext>
            </a:extLst>
          </p:cNvPr>
          <p:cNvSpPr/>
          <p:nvPr/>
        </p:nvSpPr>
        <p:spPr>
          <a:xfrm>
            <a:off x="1473281" y="3651331"/>
            <a:ext cx="390451" cy="33488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18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1D8EC845-5536-49D8-9535-D8DA5F462957}"/>
              </a:ext>
            </a:extLst>
          </p:cNvPr>
          <p:cNvSpPr/>
          <p:nvPr/>
        </p:nvSpPr>
        <p:spPr>
          <a:xfrm>
            <a:off x="1863731" y="3651331"/>
            <a:ext cx="390451" cy="33488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19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12446266-0154-43F7-87DB-6F900B1AE818}"/>
              </a:ext>
            </a:extLst>
          </p:cNvPr>
          <p:cNvSpPr/>
          <p:nvPr/>
        </p:nvSpPr>
        <p:spPr>
          <a:xfrm>
            <a:off x="2254182" y="3651331"/>
            <a:ext cx="390451" cy="33488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ABAA1D1F-CF8B-4E8F-884F-57CEA670ED94}"/>
              </a:ext>
            </a:extLst>
          </p:cNvPr>
          <p:cNvSpPr/>
          <p:nvPr/>
        </p:nvSpPr>
        <p:spPr>
          <a:xfrm>
            <a:off x="2715228" y="3651331"/>
            <a:ext cx="390451" cy="334885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21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ECD5A50E-67C9-4933-B4C5-9FC5F159AF7B}"/>
              </a:ext>
            </a:extLst>
          </p:cNvPr>
          <p:cNvSpPr/>
          <p:nvPr/>
        </p:nvSpPr>
        <p:spPr>
          <a:xfrm>
            <a:off x="3105678" y="3651331"/>
            <a:ext cx="390451" cy="334885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ABDAA3CA-2870-411A-9CFC-280F32C6A92B}"/>
              </a:ext>
            </a:extLst>
          </p:cNvPr>
          <p:cNvSpPr/>
          <p:nvPr/>
        </p:nvSpPr>
        <p:spPr>
          <a:xfrm>
            <a:off x="3496129" y="3651331"/>
            <a:ext cx="390451" cy="33488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23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654CC598-8DEC-440B-A258-252B8B522811}"/>
              </a:ext>
            </a:extLst>
          </p:cNvPr>
          <p:cNvSpPr/>
          <p:nvPr/>
        </p:nvSpPr>
        <p:spPr>
          <a:xfrm>
            <a:off x="3950522" y="3651331"/>
            <a:ext cx="390451" cy="334885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24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7243B8FD-584C-4399-BBF4-0E1770D5DD07}"/>
              </a:ext>
            </a:extLst>
          </p:cNvPr>
          <p:cNvSpPr/>
          <p:nvPr/>
        </p:nvSpPr>
        <p:spPr>
          <a:xfrm>
            <a:off x="4340973" y="3651331"/>
            <a:ext cx="390451" cy="334885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25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7AB70529-A2DB-405E-A8A7-8CD676B2E767}"/>
              </a:ext>
            </a:extLst>
          </p:cNvPr>
          <p:cNvSpPr/>
          <p:nvPr/>
        </p:nvSpPr>
        <p:spPr>
          <a:xfrm>
            <a:off x="4731423" y="3651331"/>
            <a:ext cx="390451" cy="33488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26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41F58E85-E1B7-488C-9B88-1C4F0687591B}"/>
              </a:ext>
            </a:extLst>
          </p:cNvPr>
          <p:cNvSpPr/>
          <p:nvPr/>
        </p:nvSpPr>
        <p:spPr>
          <a:xfrm>
            <a:off x="5240150" y="3583441"/>
            <a:ext cx="3799880" cy="47069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26426B82-3A9B-4527-A056-24F0029F87B1}"/>
              </a:ext>
            </a:extLst>
          </p:cNvPr>
          <p:cNvSpPr/>
          <p:nvPr/>
        </p:nvSpPr>
        <p:spPr>
          <a:xfrm>
            <a:off x="5277596" y="3618060"/>
            <a:ext cx="1240074" cy="403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5435D35D-E35C-45CD-AB94-D00CF0C5B05E}"/>
              </a:ext>
            </a:extLst>
          </p:cNvPr>
          <p:cNvSpPr/>
          <p:nvPr/>
        </p:nvSpPr>
        <p:spPr>
          <a:xfrm>
            <a:off x="6517669" y="3618060"/>
            <a:ext cx="1240074" cy="403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E259D529-3C5E-49F3-8B56-F37EEA5FD825}"/>
              </a:ext>
            </a:extLst>
          </p:cNvPr>
          <p:cNvSpPr/>
          <p:nvPr/>
        </p:nvSpPr>
        <p:spPr>
          <a:xfrm>
            <a:off x="7757744" y="3618060"/>
            <a:ext cx="1240074" cy="403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53CCF013-B98B-448A-BB56-FFA9E080D4E4}"/>
              </a:ext>
            </a:extLst>
          </p:cNvPr>
          <p:cNvSpPr/>
          <p:nvPr/>
        </p:nvSpPr>
        <p:spPr>
          <a:xfrm>
            <a:off x="5314863" y="3651331"/>
            <a:ext cx="390451" cy="33488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27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A46ADE6E-5C00-42C7-B215-1FB353603327}"/>
              </a:ext>
            </a:extLst>
          </p:cNvPr>
          <p:cNvSpPr/>
          <p:nvPr/>
        </p:nvSpPr>
        <p:spPr>
          <a:xfrm>
            <a:off x="5705313" y="3651331"/>
            <a:ext cx="390451" cy="33488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28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8C780CB3-9A0E-4724-9293-A887715E8B1E}"/>
              </a:ext>
            </a:extLst>
          </p:cNvPr>
          <p:cNvSpPr/>
          <p:nvPr/>
        </p:nvSpPr>
        <p:spPr>
          <a:xfrm>
            <a:off x="6095764" y="3651331"/>
            <a:ext cx="390451" cy="33488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29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984D3695-57DF-4417-B5DB-E444BB298526}"/>
              </a:ext>
            </a:extLst>
          </p:cNvPr>
          <p:cNvSpPr/>
          <p:nvPr/>
        </p:nvSpPr>
        <p:spPr>
          <a:xfrm>
            <a:off x="6556810" y="3651331"/>
            <a:ext cx="390451" cy="334885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30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563AB508-4A07-457B-A2F2-E22552DE8528}"/>
              </a:ext>
            </a:extLst>
          </p:cNvPr>
          <p:cNvSpPr/>
          <p:nvPr/>
        </p:nvSpPr>
        <p:spPr>
          <a:xfrm>
            <a:off x="6947260" y="3651331"/>
            <a:ext cx="390451" cy="334885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31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1" name="직사각형 260">
            <a:extLst>
              <a:ext uri="{FF2B5EF4-FFF2-40B4-BE49-F238E27FC236}">
                <a16:creationId xmlns:a16="http://schemas.microsoft.com/office/drawing/2014/main" id="{8738D324-1857-4BEE-9448-F62C4B1671C7}"/>
              </a:ext>
            </a:extLst>
          </p:cNvPr>
          <p:cNvSpPr/>
          <p:nvPr/>
        </p:nvSpPr>
        <p:spPr>
          <a:xfrm>
            <a:off x="7337711" y="3651331"/>
            <a:ext cx="390451" cy="33488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2" name="직사각형 261">
            <a:extLst>
              <a:ext uri="{FF2B5EF4-FFF2-40B4-BE49-F238E27FC236}">
                <a16:creationId xmlns:a16="http://schemas.microsoft.com/office/drawing/2014/main" id="{BD7BB4E5-5F2B-4B6C-A56D-14B1E9DA4E80}"/>
              </a:ext>
            </a:extLst>
          </p:cNvPr>
          <p:cNvSpPr/>
          <p:nvPr/>
        </p:nvSpPr>
        <p:spPr>
          <a:xfrm>
            <a:off x="7792104" y="3651331"/>
            <a:ext cx="390451" cy="334885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33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07C29921-D06F-4C95-9BF8-5171F20FF834}"/>
              </a:ext>
            </a:extLst>
          </p:cNvPr>
          <p:cNvSpPr/>
          <p:nvPr/>
        </p:nvSpPr>
        <p:spPr>
          <a:xfrm>
            <a:off x="8182555" y="3651331"/>
            <a:ext cx="390451" cy="334885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34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D3729E33-4E08-4286-9E78-9674A812BB68}"/>
              </a:ext>
            </a:extLst>
          </p:cNvPr>
          <p:cNvSpPr/>
          <p:nvPr/>
        </p:nvSpPr>
        <p:spPr>
          <a:xfrm>
            <a:off x="8573005" y="3651331"/>
            <a:ext cx="390451" cy="33488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35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5" name="Rectangle 10">
            <a:extLst>
              <a:ext uri="{FF2B5EF4-FFF2-40B4-BE49-F238E27FC236}">
                <a16:creationId xmlns:a16="http://schemas.microsoft.com/office/drawing/2014/main" id="{A75050E0-EA6D-4555-8207-328580AB9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5943198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합성곱 구현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- -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이미지가 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2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개 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,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채널이 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2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개인 경우 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79842640-A9CE-46EC-B108-66327A35AF7D}"/>
              </a:ext>
            </a:extLst>
          </p:cNvPr>
          <p:cNvSpPr txBox="1"/>
          <p:nvPr/>
        </p:nvSpPr>
        <p:spPr>
          <a:xfrm>
            <a:off x="1948136" y="867019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,3,3)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BF37E332-026C-46E7-B932-4ED296B55D1B}"/>
              </a:ext>
            </a:extLst>
          </p:cNvPr>
          <p:cNvSpPr/>
          <p:nvPr/>
        </p:nvSpPr>
        <p:spPr>
          <a:xfrm>
            <a:off x="8577963" y="117136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54A2D455-B3AA-4548-A7E7-1BD547F752A4}"/>
              </a:ext>
            </a:extLst>
          </p:cNvPr>
          <p:cNvSpPr/>
          <p:nvPr/>
        </p:nvSpPr>
        <p:spPr>
          <a:xfrm>
            <a:off x="8925204" y="117136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9F89C8C1-33AD-4943-B20B-B8212E462444}"/>
              </a:ext>
            </a:extLst>
          </p:cNvPr>
          <p:cNvSpPr/>
          <p:nvPr/>
        </p:nvSpPr>
        <p:spPr>
          <a:xfrm>
            <a:off x="8577963" y="151860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0" name="직사각형 269">
            <a:extLst>
              <a:ext uri="{FF2B5EF4-FFF2-40B4-BE49-F238E27FC236}">
                <a16:creationId xmlns:a16="http://schemas.microsoft.com/office/drawing/2014/main" id="{79C2611A-E5CA-4260-AC57-87A5AD08DE3A}"/>
              </a:ext>
            </a:extLst>
          </p:cNvPr>
          <p:cNvSpPr/>
          <p:nvPr/>
        </p:nvSpPr>
        <p:spPr>
          <a:xfrm>
            <a:off x="8925204" y="151860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838EA71C-D026-49CE-9C11-EBB5D635EEF3}"/>
              </a:ext>
            </a:extLst>
          </p:cNvPr>
          <p:cNvSpPr txBox="1"/>
          <p:nvPr/>
        </p:nvSpPr>
        <p:spPr>
          <a:xfrm>
            <a:off x="6145065" y="794198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3399FF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,2,2)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703A7A1E-2613-400C-85F3-2B411688BBB8}"/>
              </a:ext>
            </a:extLst>
          </p:cNvPr>
          <p:cNvSpPr txBox="1"/>
          <p:nvPr/>
        </p:nvSpPr>
        <p:spPr>
          <a:xfrm>
            <a:off x="8401671" y="804715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3399FF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,2,2)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34475C9A-909C-4B6D-BD73-52B25418A7B4}"/>
              </a:ext>
            </a:extLst>
          </p:cNvPr>
          <p:cNvSpPr/>
          <p:nvPr/>
        </p:nvSpPr>
        <p:spPr>
          <a:xfrm>
            <a:off x="122962" y="1205969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21FE1A3E-B1CB-4364-8E4F-C11FEB4742A4}"/>
              </a:ext>
            </a:extLst>
          </p:cNvPr>
          <p:cNvSpPr/>
          <p:nvPr/>
        </p:nvSpPr>
        <p:spPr>
          <a:xfrm>
            <a:off x="470203" y="1205969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2" name="직사각형 291">
            <a:extLst>
              <a:ext uri="{FF2B5EF4-FFF2-40B4-BE49-F238E27FC236}">
                <a16:creationId xmlns:a16="http://schemas.microsoft.com/office/drawing/2014/main" id="{03CCDB57-2296-447A-A36B-FB284C7F6E60}"/>
              </a:ext>
            </a:extLst>
          </p:cNvPr>
          <p:cNvSpPr/>
          <p:nvPr/>
        </p:nvSpPr>
        <p:spPr>
          <a:xfrm>
            <a:off x="817444" y="1205969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9D213858-2C8A-435F-A401-AD3C658D2421}"/>
              </a:ext>
            </a:extLst>
          </p:cNvPr>
          <p:cNvSpPr/>
          <p:nvPr/>
        </p:nvSpPr>
        <p:spPr>
          <a:xfrm>
            <a:off x="122962" y="1553210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4" name="직사각형 293">
            <a:extLst>
              <a:ext uri="{FF2B5EF4-FFF2-40B4-BE49-F238E27FC236}">
                <a16:creationId xmlns:a16="http://schemas.microsoft.com/office/drawing/2014/main" id="{0404143F-204E-4808-9226-058A35B2E8EC}"/>
              </a:ext>
            </a:extLst>
          </p:cNvPr>
          <p:cNvSpPr/>
          <p:nvPr/>
        </p:nvSpPr>
        <p:spPr>
          <a:xfrm>
            <a:off x="470203" y="1553210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5" name="직사각형 294">
            <a:extLst>
              <a:ext uri="{FF2B5EF4-FFF2-40B4-BE49-F238E27FC236}">
                <a16:creationId xmlns:a16="http://schemas.microsoft.com/office/drawing/2014/main" id="{B6B8C540-F5E8-497D-947E-B683C228F32F}"/>
              </a:ext>
            </a:extLst>
          </p:cNvPr>
          <p:cNvSpPr/>
          <p:nvPr/>
        </p:nvSpPr>
        <p:spPr>
          <a:xfrm>
            <a:off x="817444" y="1553210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6" name="직사각형 295">
            <a:extLst>
              <a:ext uri="{FF2B5EF4-FFF2-40B4-BE49-F238E27FC236}">
                <a16:creationId xmlns:a16="http://schemas.microsoft.com/office/drawing/2014/main" id="{0F50396E-AB20-4E7D-BB4E-58074B6B828C}"/>
              </a:ext>
            </a:extLst>
          </p:cNvPr>
          <p:cNvSpPr/>
          <p:nvPr/>
        </p:nvSpPr>
        <p:spPr>
          <a:xfrm>
            <a:off x="122962" y="1900451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7" name="직사각형 296">
            <a:extLst>
              <a:ext uri="{FF2B5EF4-FFF2-40B4-BE49-F238E27FC236}">
                <a16:creationId xmlns:a16="http://schemas.microsoft.com/office/drawing/2014/main" id="{77BC5F82-4CC5-4E12-886C-C35581EFC4BE}"/>
              </a:ext>
            </a:extLst>
          </p:cNvPr>
          <p:cNvSpPr/>
          <p:nvPr/>
        </p:nvSpPr>
        <p:spPr>
          <a:xfrm>
            <a:off x="470203" y="1900451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8" name="직사각형 297">
            <a:extLst>
              <a:ext uri="{FF2B5EF4-FFF2-40B4-BE49-F238E27FC236}">
                <a16:creationId xmlns:a16="http://schemas.microsoft.com/office/drawing/2014/main" id="{15164362-6595-4C7B-9242-03F2E579B63C}"/>
              </a:ext>
            </a:extLst>
          </p:cNvPr>
          <p:cNvSpPr/>
          <p:nvPr/>
        </p:nvSpPr>
        <p:spPr>
          <a:xfrm>
            <a:off x="817444" y="1900451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99" name="그룹 298">
            <a:extLst>
              <a:ext uri="{FF2B5EF4-FFF2-40B4-BE49-F238E27FC236}">
                <a16:creationId xmlns:a16="http://schemas.microsoft.com/office/drawing/2014/main" id="{4506EB66-7813-44A1-97BB-0A043E758CC6}"/>
              </a:ext>
            </a:extLst>
          </p:cNvPr>
          <p:cNvGrpSpPr/>
          <p:nvPr/>
        </p:nvGrpSpPr>
        <p:grpSpPr>
          <a:xfrm>
            <a:off x="120650" y="1547597"/>
            <a:ext cx="694482" cy="694482"/>
            <a:chOff x="6898511" y="2734964"/>
            <a:chExt cx="694482" cy="694482"/>
          </a:xfrm>
        </p:grpSpPr>
        <p:sp>
          <p:nvSpPr>
            <p:cNvPr id="300" name="직사각형 299">
              <a:extLst>
                <a:ext uri="{FF2B5EF4-FFF2-40B4-BE49-F238E27FC236}">
                  <a16:creationId xmlns:a16="http://schemas.microsoft.com/office/drawing/2014/main" id="{378A36CC-3276-4036-A509-D6B0DA3B16CA}"/>
                </a:ext>
              </a:extLst>
            </p:cNvPr>
            <p:cNvSpPr/>
            <p:nvPr/>
          </p:nvSpPr>
          <p:spPr>
            <a:xfrm>
              <a:off x="6898511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1" name="직사각형 300">
              <a:extLst>
                <a:ext uri="{FF2B5EF4-FFF2-40B4-BE49-F238E27FC236}">
                  <a16:creationId xmlns:a16="http://schemas.microsoft.com/office/drawing/2014/main" id="{ED6F29D2-F1A3-425D-A7FE-9BD2F0A69FA8}"/>
                </a:ext>
              </a:extLst>
            </p:cNvPr>
            <p:cNvSpPr/>
            <p:nvPr/>
          </p:nvSpPr>
          <p:spPr>
            <a:xfrm>
              <a:off x="7245752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2" name="직사각형 301">
              <a:extLst>
                <a:ext uri="{FF2B5EF4-FFF2-40B4-BE49-F238E27FC236}">
                  <a16:creationId xmlns:a16="http://schemas.microsoft.com/office/drawing/2014/main" id="{2A4824DB-37DF-47E2-8090-136C53083AAE}"/>
                </a:ext>
              </a:extLst>
            </p:cNvPr>
            <p:cNvSpPr/>
            <p:nvPr/>
          </p:nvSpPr>
          <p:spPr>
            <a:xfrm>
              <a:off x="6898511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3" name="직사각형 302">
              <a:extLst>
                <a:ext uri="{FF2B5EF4-FFF2-40B4-BE49-F238E27FC236}">
                  <a16:creationId xmlns:a16="http://schemas.microsoft.com/office/drawing/2014/main" id="{359780A7-E9E6-4417-A41B-24A187FB4418}"/>
                </a:ext>
              </a:extLst>
            </p:cNvPr>
            <p:cNvSpPr/>
            <p:nvPr/>
          </p:nvSpPr>
          <p:spPr>
            <a:xfrm>
              <a:off x="7245752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04" name="직사각형 303">
            <a:extLst>
              <a:ext uri="{FF2B5EF4-FFF2-40B4-BE49-F238E27FC236}">
                <a16:creationId xmlns:a16="http://schemas.microsoft.com/office/drawing/2014/main" id="{9550ACE5-0EEA-4541-914E-223F60F71747}"/>
              </a:ext>
            </a:extLst>
          </p:cNvPr>
          <p:cNvSpPr/>
          <p:nvPr/>
        </p:nvSpPr>
        <p:spPr>
          <a:xfrm>
            <a:off x="1201775" y="120035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5" name="직사각형 304">
            <a:extLst>
              <a:ext uri="{FF2B5EF4-FFF2-40B4-BE49-F238E27FC236}">
                <a16:creationId xmlns:a16="http://schemas.microsoft.com/office/drawing/2014/main" id="{CA49708B-67A3-4DD7-BAA1-A5E2F89F7FB0}"/>
              </a:ext>
            </a:extLst>
          </p:cNvPr>
          <p:cNvSpPr/>
          <p:nvPr/>
        </p:nvSpPr>
        <p:spPr>
          <a:xfrm>
            <a:off x="1549016" y="120035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6" name="직사각형 305">
            <a:extLst>
              <a:ext uri="{FF2B5EF4-FFF2-40B4-BE49-F238E27FC236}">
                <a16:creationId xmlns:a16="http://schemas.microsoft.com/office/drawing/2014/main" id="{DE51D5AE-F4CE-490C-A0ED-0B0B22607B0F}"/>
              </a:ext>
            </a:extLst>
          </p:cNvPr>
          <p:cNvSpPr/>
          <p:nvPr/>
        </p:nvSpPr>
        <p:spPr>
          <a:xfrm>
            <a:off x="1896257" y="120035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7" name="직사각형 306">
            <a:extLst>
              <a:ext uri="{FF2B5EF4-FFF2-40B4-BE49-F238E27FC236}">
                <a16:creationId xmlns:a16="http://schemas.microsoft.com/office/drawing/2014/main" id="{2FA050A4-AC69-4D3B-8216-DD86461EAE58}"/>
              </a:ext>
            </a:extLst>
          </p:cNvPr>
          <p:cNvSpPr/>
          <p:nvPr/>
        </p:nvSpPr>
        <p:spPr>
          <a:xfrm>
            <a:off x="1201775" y="154759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8" name="직사각형 307">
            <a:extLst>
              <a:ext uri="{FF2B5EF4-FFF2-40B4-BE49-F238E27FC236}">
                <a16:creationId xmlns:a16="http://schemas.microsoft.com/office/drawing/2014/main" id="{E0F1FE66-F11D-4AF4-9F44-B0CD3BC783D8}"/>
              </a:ext>
            </a:extLst>
          </p:cNvPr>
          <p:cNvSpPr/>
          <p:nvPr/>
        </p:nvSpPr>
        <p:spPr>
          <a:xfrm>
            <a:off x="1549016" y="154759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9" name="직사각형 308">
            <a:extLst>
              <a:ext uri="{FF2B5EF4-FFF2-40B4-BE49-F238E27FC236}">
                <a16:creationId xmlns:a16="http://schemas.microsoft.com/office/drawing/2014/main" id="{7414E359-F2A8-448C-BDC8-121872FEF8DC}"/>
              </a:ext>
            </a:extLst>
          </p:cNvPr>
          <p:cNvSpPr/>
          <p:nvPr/>
        </p:nvSpPr>
        <p:spPr>
          <a:xfrm>
            <a:off x="1896257" y="154759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0" name="직사각형 309">
            <a:extLst>
              <a:ext uri="{FF2B5EF4-FFF2-40B4-BE49-F238E27FC236}">
                <a16:creationId xmlns:a16="http://schemas.microsoft.com/office/drawing/2014/main" id="{49A8A01F-BC72-4A1B-8811-8006D6E3B9B6}"/>
              </a:ext>
            </a:extLst>
          </p:cNvPr>
          <p:cNvSpPr/>
          <p:nvPr/>
        </p:nvSpPr>
        <p:spPr>
          <a:xfrm>
            <a:off x="1201775" y="189483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1" name="직사각형 310">
            <a:extLst>
              <a:ext uri="{FF2B5EF4-FFF2-40B4-BE49-F238E27FC236}">
                <a16:creationId xmlns:a16="http://schemas.microsoft.com/office/drawing/2014/main" id="{1957109E-C988-4F58-A530-298CD825D140}"/>
              </a:ext>
            </a:extLst>
          </p:cNvPr>
          <p:cNvSpPr/>
          <p:nvPr/>
        </p:nvSpPr>
        <p:spPr>
          <a:xfrm>
            <a:off x="1549016" y="189483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C46A3BBC-E2A7-4196-8545-5F464D484B90}"/>
              </a:ext>
            </a:extLst>
          </p:cNvPr>
          <p:cNvSpPr/>
          <p:nvPr/>
        </p:nvSpPr>
        <p:spPr>
          <a:xfrm>
            <a:off x="1896257" y="189483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17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313" name="그룹 312">
            <a:extLst>
              <a:ext uri="{FF2B5EF4-FFF2-40B4-BE49-F238E27FC236}">
                <a16:creationId xmlns:a16="http://schemas.microsoft.com/office/drawing/2014/main" id="{70ACACA7-CFFA-43DF-AF2F-16C47B8DF5EC}"/>
              </a:ext>
            </a:extLst>
          </p:cNvPr>
          <p:cNvGrpSpPr/>
          <p:nvPr/>
        </p:nvGrpSpPr>
        <p:grpSpPr>
          <a:xfrm>
            <a:off x="1199463" y="1541984"/>
            <a:ext cx="694482" cy="694482"/>
            <a:chOff x="6898511" y="2734964"/>
            <a:chExt cx="694482" cy="694482"/>
          </a:xfrm>
        </p:grpSpPr>
        <p:sp>
          <p:nvSpPr>
            <p:cNvPr id="314" name="직사각형 313">
              <a:extLst>
                <a:ext uri="{FF2B5EF4-FFF2-40B4-BE49-F238E27FC236}">
                  <a16:creationId xmlns:a16="http://schemas.microsoft.com/office/drawing/2014/main" id="{8E8368E6-921F-4D1C-A2E4-613CACD64526}"/>
                </a:ext>
              </a:extLst>
            </p:cNvPr>
            <p:cNvSpPr/>
            <p:nvPr/>
          </p:nvSpPr>
          <p:spPr>
            <a:xfrm>
              <a:off x="6898511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5" name="직사각형 314">
              <a:extLst>
                <a:ext uri="{FF2B5EF4-FFF2-40B4-BE49-F238E27FC236}">
                  <a16:creationId xmlns:a16="http://schemas.microsoft.com/office/drawing/2014/main" id="{C3775A74-2CD1-4EBF-9CBE-3321538EEC7D}"/>
                </a:ext>
              </a:extLst>
            </p:cNvPr>
            <p:cNvSpPr/>
            <p:nvPr/>
          </p:nvSpPr>
          <p:spPr>
            <a:xfrm>
              <a:off x="7245752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6" name="직사각형 315">
              <a:extLst>
                <a:ext uri="{FF2B5EF4-FFF2-40B4-BE49-F238E27FC236}">
                  <a16:creationId xmlns:a16="http://schemas.microsoft.com/office/drawing/2014/main" id="{67F9E863-AD2A-4B50-A8C4-5F861C99A284}"/>
                </a:ext>
              </a:extLst>
            </p:cNvPr>
            <p:cNvSpPr/>
            <p:nvPr/>
          </p:nvSpPr>
          <p:spPr>
            <a:xfrm>
              <a:off x="6898511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7" name="직사각형 316">
              <a:extLst>
                <a:ext uri="{FF2B5EF4-FFF2-40B4-BE49-F238E27FC236}">
                  <a16:creationId xmlns:a16="http://schemas.microsoft.com/office/drawing/2014/main" id="{D6F1B248-5474-4280-8F2C-1FB222DA93DF}"/>
                </a:ext>
              </a:extLst>
            </p:cNvPr>
            <p:cNvSpPr/>
            <p:nvPr/>
          </p:nvSpPr>
          <p:spPr>
            <a:xfrm>
              <a:off x="7245752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18" name="직사각형 317">
            <a:extLst>
              <a:ext uri="{FF2B5EF4-FFF2-40B4-BE49-F238E27FC236}">
                <a16:creationId xmlns:a16="http://schemas.microsoft.com/office/drawing/2014/main" id="{0962FE7D-DCC8-450A-B442-265310756BE0}"/>
              </a:ext>
            </a:extLst>
          </p:cNvPr>
          <p:cNvSpPr/>
          <p:nvPr/>
        </p:nvSpPr>
        <p:spPr>
          <a:xfrm>
            <a:off x="6214467" y="113755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9" name="직사각형 318">
            <a:extLst>
              <a:ext uri="{FF2B5EF4-FFF2-40B4-BE49-F238E27FC236}">
                <a16:creationId xmlns:a16="http://schemas.microsoft.com/office/drawing/2014/main" id="{28B83046-D018-43DE-B8F8-7C5DDFC5C3F5}"/>
              </a:ext>
            </a:extLst>
          </p:cNvPr>
          <p:cNvSpPr/>
          <p:nvPr/>
        </p:nvSpPr>
        <p:spPr>
          <a:xfrm>
            <a:off x="6561708" y="113755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0" name="직사각형 319">
            <a:extLst>
              <a:ext uri="{FF2B5EF4-FFF2-40B4-BE49-F238E27FC236}">
                <a16:creationId xmlns:a16="http://schemas.microsoft.com/office/drawing/2014/main" id="{5CB86AB1-6F0E-4E8D-8876-84778DC0A9E6}"/>
              </a:ext>
            </a:extLst>
          </p:cNvPr>
          <p:cNvSpPr/>
          <p:nvPr/>
        </p:nvSpPr>
        <p:spPr>
          <a:xfrm>
            <a:off x="6214467" y="148479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1" name="직사각형 320">
            <a:extLst>
              <a:ext uri="{FF2B5EF4-FFF2-40B4-BE49-F238E27FC236}">
                <a16:creationId xmlns:a16="http://schemas.microsoft.com/office/drawing/2014/main" id="{1BD0C966-C69F-4D4F-BE94-31A6DCBECC84}"/>
              </a:ext>
            </a:extLst>
          </p:cNvPr>
          <p:cNvSpPr/>
          <p:nvPr/>
        </p:nvSpPr>
        <p:spPr>
          <a:xfrm>
            <a:off x="6561708" y="148479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2" name="직사각형 321">
            <a:extLst>
              <a:ext uri="{FF2B5EF4-FFF2-40B4-BE49-F238E27FC236}">
                <a16:creationId xmlns:a16="http://schemas.microsoft.com/office/drawing/2014/main" id="{DDB85BC8-C85D-46A9-83F0-A03C5BCF980F}"/>
              </a:ext>
            </a:extLst>
          </p:cNvPr>
          <p:cNvSpPr/>
          <p:nvPr/>
        </p:nvSpPr>
        <p:spPr>
          <a:xfrm>
            <a:off x="6960828" y="1136610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3" name="직사각형 322">
            <a:extLst>
              <a:ext uri="{FF2B5EF4-FFF2-40B4-BE49-F238E27FC236}">
                <a16:creationId xmlns:a16="http://schemas.microsoft.com/office/drawing/2014/main" id="{24FA598D-D0B7-451C-8139-D4CE4A795284}"/>
              </a:ext>
            </a:extLst>
          </p:cNvPr>
          <p:cNvSpPr/>
          <p:nvPr/>
        </p:nvSpPr>
        <p:spPr>
          <a:xfrm>
            <a:off x="7308069" y="1136610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4" name="직사각형 323">
            <a:extLst>
              <a:ext uri="{FF2B5EF4-FFF2-40B4-BE49-F238E27FC236}">
                <a16:creationId xmlns:a16="http://schemas.microsoft.com/office/drawing/2014/main" id="{07E9F6DF-FBD2-40BA-931C-FF28B275392F}"/>
              </a:ext>
            </a:extLst>
          </p:cNvPr>
          <p:cNvSpPr/>
          <p:nvPr/>
        </p:nvSpPr>
        <p:spPr>
          <a:xfrm>
            <a:off x="6960828" y="1483851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5" name="직사각형 324">
            <a:extLst>
              <a:ext uri="{FF2B5EF4-FFF2-40B4-BE49-F238E27FC236}">
                <a16:creationId xmlns:a16="http://schemas.microsoft.com/office/drawing/2014/main" id="{79DBA1C0-CD77-4141-8D37-F03B1D6AC188}"/>
              </a:ext>
            </a:extLst>
          </p:cNvPr>
          <p:cNvSpPr/>
          <p:nvPr/>
        </p:nvSpPr>
        <p:spPr>
          <a:xfrm>
            <a:off x="7308069" y="1483851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6" name="직사각형 325">
            <a:extLst>
              <a:ext uri="{FF2B5EF4-FFF2-40B4-BE49-F238E27FC236}">
                <a16:creationId xmlns:a16="http://schemas.microsoft.com/office/drawing/2014/main" id="{CEBFD5B7-C708-48CF-81A4-447294930B6F}"/>
              </a:ext>
            </a:extLst>
          </p:cNvPr>
          <p:cNvSpPr/>
          <p:nvPr/>
        </p:nvSpPr>
        <p:spPr>
          <a:xfrm>
            <a:off x="9347975" y="1166150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7" name="직사각형 326">
            <a:extLst>
              <a:ext uri="{FF2B5EF4-FFF2-40B4-BE49-F238E27FC236}">
                <a16:creationId xmlns:a16="http://schemas.microsoft.com/office/drawing/2014/main" id="{2DFA8CE5-BE02-44AF-A470-BEC327ED961B}"/>
              </a:ext>
            </a:extLst>
          </p:cNvPr>
          <p:cNvSpPr/>
          <p:nvPr/>
        </p:nvSpPr>
        <p:spPr>
          <a:xfrm>
            <a:off x="9695216" y="1166150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8" name="직사각형 327">
            <a:extLst>
              <a:ext uri="{FF2B5EF4-FFF2-40B4-BE49-F238E27FC236}">
                <a16:creationId xmlns:a16="http://schemas.microsoft.com/office/drawing/2014/main" id="{CB1B6AA2-E5FF-46CD-B2DE-4CA6456E4628}"/>
              </a:ext>
            </a:extLst>
          </p:cNvPr>
          <p:cNvSpPr/>
          <p:nvPr/>
        </p:nvSpPr>
        <p:spPr>
          <a:xfrm>
            <a:off x="9347975" y="1513391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9" name="직사각형 328">
            <a:extLst>
              <a:ext uri="{FF2B5EF4-FFF2-40B4-BE49-F238E27FC236}">
                <a16:creationId xmlns:a16="http://schemas.microsoft.com/office/drawing/2014/main" id="{4E3DE9B5-2E5E-499A-8F3C-34787200DBAC}"/>
              </a:ext>
            </a:extLst>
          </p:cNvPr>
          <p:cNvSpPr/>
          <p:nvPr/>
        </p:nvSpPr>
        <p:spPr>
          <a:xfrm>
            <a:off x="9695216" y="1513391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0" name="직사각형 329">
            <a:extLst>
              <a:ext uri="{FF2B5EF4-FFF2-40B4-BE49-F238E27FC236}">
                <a16:creationId xmlns:a16="http://schemas.microsoft.com/office/drawing/2014/main" id="{0F0E7A68-3069-419A-86F1-A58E2DCBCB92}"/>
              </a:ext>
            </a:extLst>
          </p:cNvPr>
          <p:cNvSpPr/>
          <p:nvPr/>
        </p:nvSpPr>
        <p:spPr>
          <a:xfrm>
            <a:off x="2771990" y="1214299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18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1" name="직사각형 330">
            <a:extLst>
              <a:ext uri="{FF2B5EF4-FFF2-40B4-BE49-F238E27FC236}">
                <a16:creationId xmlns:a16="http://schemas.microsoft.com/office/drawing/2014/main" id="{35A248DA-EDC7-4EA9-9883-4CC118BAE18C}"/>
              </a:ext>
            </a:extLst>
          </p:cNvPr>
          <p:cNvSpPr/>
          <p:nvPr/>
        </p:nvSpPr>
        <p:spPr>
          <a:xfrm>
            <a:off x="3119231" y="1214299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19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2" name="직사각형 331">
            <a:extLst>
              <a:ext uri="{FF2B5EF4-FFF2-40B4-BE49-F238E27FC236}">
                <a16:creationId xmlns:a16="http://schemas.microsoft.com/office/drawing/2014/main" id="{14B3AFD8-F540-4F82-AD62-60203A241E44}"/>
              </a:ext>
            </a:extLst>
          </p:cNvPr>
          <p:cNvSpPr/>
          <p:nvPr/>
        </p:nvSpPr>
        <p:spPr>
          <a:xfrm>
            <a:off x="3466472" y="1214299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3" name="직사각형 332">
            <a:extLst>
              <a:ext uri="{FF2B5EF4-FFF2-40B4-BE49-F238E27FC236}">
                <a16:creationId xmlns:a16="http://schemas.microsoft.com/office/drawing/2014/main" id="{57B2B2B7-0A71-437D-9C41-08561D4B804D}"/>
              </a:ext>
            </a:extLst>
          </p:cNvPr>
          <p:cNvSpPr/>
          <p:nvPr/>
        </p:nvSpPr>
        <p:spPr>
          <a:xfrm>
            <a:off x="2771990" y="1561540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4" name="직사각형 333">
            <a:extLst>
              <a:ext uri="{FF2B5EF4-FFF2-40B4-BE49-F238E27FC236}">
                <a16:creationId xmlns:a16="http://schemas.microsoft.com/office/drawing/2014/main" id="{89B5C6E0-C346-4C18-8DC8-18C0569A7FA8}"/>
              </a:ext>
            </a:extLst>
          </p:cNvPr>
          <p:cNvSpPr/>
          <p:nvPr/>
        </p:nvSpPr>
        <p:spPr>
          <a:xfrm>
            <a:off x="3119231" y="1561540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5" name="직사각형 334">
            <a:extLst>
              <a:ext uri="{FF2B5EF4-FFF2-40B4-BE49-F238E27FC236}">
                <a16:creationId xmlns:a16="http://schemas.microsoft.com/office/drawing/2014/main" id="{10866650-AF9A-46EC-9214-620426A93DAE}"/>
              </a:ext>
            </a:extLst>
          </p:cNvPr>
          <p:cNvSpPr/>
          <p:nvPr/>
        </p:nvSpPr>
        <p:spPr>
          <a:xfrm>
            <a:off x="3466472" y="1561540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23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6" name="직사각형 335">
            <a:extLst>
              <a:ext uri="{FF2B5EF4-FFF2-40B4-BE49-F238E27FC236}">
                <a16:creationId xmlns:a16="http://schemas.microsoft.com/office/drawing/2014/main" id="{81AB45E8-05DE-4B45-822D-1A5B8E7790A3}"/>
              </a:ext>
            </a:extLst>
          </p:cNvPr>
          <p:cNvSpPr/>
          <p:nvPr/>
        </p:nvSpPr>
        <p:spPr>
          <a:xfrm>
            <a:off x="2771990" y="1908781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24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7" name="직사각형 336">
            <a:extLst>
              <a:ext uri="{FF2B5EF4-FFF2-40B4-BE49-F238E27FC236}">
                <a16:creationId xmlns:a16="http://schemas.microsoft.com/office/drawing/2014/main" id="{FE677274-3954-4A4A-919A-CD0090D4E47A}"/>
              </a:ext>
            </a:extLst>
          </p:cNvPr>
          <p:cNvSpPr/>
          <p:nvPr/>
        </p:nvSpPr>
        <p:spPr>
          <a:xfrm>
            <a:off x="3119231" y="1908781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25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8" name="직사각형 337">
            <a:extLst>
              <a:ext uri="{FF2B5EF4-FFF2-40B4-BE49-F238E27FC236}">
                <a16:creationId xmlns:a16="http://schemas.microsoft.com/office/drawing/2014/main" id="{70EEAD88-6626-4EE7-92E0-D2862840DF69}"/>
              </a:ext>
            </a:extLst>
          </p:cNvPr>
          <p:cNvSpPr/>
          <p:nvPr/>
        </p:nvSpPr>
        <p:spPr>
          <a:xfrm>
            <a:off x="3466472" y="1908781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26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339" name="그룹 338">
            <a:extLst>
              <a:ext uri="{FF2B5EF4-FFF2-40B4-BE49-F238E27FC236}">
                <a16:creationId xmlns:a16="http://schemas.microsoft.com/office/drawing/2014/main" id="{F516F7C4-71D7-45AB-BDB0-7F13CB489E10}"/>
              </a:ext>
            </a:extLst>
          </p:cNvPr>
          <p:cNvGrpSpPr/>
          <p:nvPr/>
        </p:nvGrpSpPr>
        <p:grpSpPr>
          <a:xfrm>
            <a:off x="2769678" y="1549076"/>
            <a:ext cx="694482" cy="694482"/>
            <a:chOff x="6898511" y="2734964"/>
            <a:chExt cx="694482" cy="694482"/>
          </a:xfrm>
        </p:grpSpPr>
        <p:sp>
          <p:nvSpPr>
            <p:cNvPr id="340" name="직사각형 339">
              <a:extLst>
                <a:ext uri="{FF2B5EF4-FFF2-40B4-BE49-F238E27FC236}">
                  <a16:creationId xmlns:a16="http://schemas.microsoft.com/office/drawing/2014/main" id="{FB21CA05-6B56-4604-8F8E-75F13AF637E6}"/>
                </a:ext>
              </a:extLst>
            </p:cNvPr>
            <p:cNvSpPr/>
            <p:nvPr/>
          </p:nvSpPr>
          <p:spPr>
            <a:xfrm>
              <a:off x="6898511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1" name="직사각형 340">
              <a:extLst>
                <a:ext uri="{FF2B5EF4-FFF2-40B4-BE49-F238E27FC236}">
                  <a16:creationId xmlns:a16="http://schemas.microsoft.com/office/drawing/2014/main" id="{5B54C969-634E-444B-962A-7B6B6EF479E1}"/>
                </a:ext>
              </a:extLst>
            </p:cNvPr>
            <p:cNvSpPr/>
            <p:nvPr/>
          </p:nvSpPr>
          <p:spPr>
            <a:xfrm>
              <a:off x="7245752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2" name="직사각형 341">
              <a:extLst>
                <a:ext uri="{FF2B5EF4-FFF2-40B4-BE49-F238E27FC236}">
                  <a16:creationId xmlns:a16="http://schemas.microsoft.com/office/drawing/2014/main" id="{5D25A3AF-E97A-4763-866F-064B1AC37B0D}"/>
                </a:ext>
              </a:extLst>
            </p:cNvPr>
            <p:cNvSpPr/>
            <p:nvPr/>
          </p:nvSpPr>
          <p:spPr>
            <a:xfrm>
              <a:off x="6898511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3" name="직사각형 342">
              <a:extLst>
                <a:ext uri="{FF2B5EF4-FFF2-40B4-BE49-F238E27FC236}">
                  <a16:creationId xmlns:a16="http://schemas.microsoft.com/office/drawing/2014/main" id="{234504F8-E476-4578-8573-0286C8F58A46}"/>
                </a:ext>
              </a:extLst>
            </p:cNvPr>
            <p:cNvSpPr/>
            <p:nvPr/>
          </p:nvSpPr>
          <p:spPr>
            <a:xfrm>
              <a:off x="7245752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44" name="직사각형 343">
            <a:extLst>
              <a:ext uri="{FF2B5EF4-FFF2-40B4-BE49-F238E27FC236}">
                <a16:creationId xmlns:a16="http://schemas.microsoft.com/office/drawing/2014/main" id="{6AF6A346-5AD1-41DD-9FED-48434E87AB6A}"/>
              </a:ext>
            </a:extLst>
          </p:cNvPr>
          <p:cNvSpPr/>
          <p:nvPr/>
        </p:nvSpPr>
        <p:spPr>
          <a:xfrm>
            <a:off x="3906188" y="1214299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27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5" name="직사각형 344">
            <a:extLst>
              <a:ext uri="{FF2B5EF4-FFF2-40B4-BE49-F238E27FC236}">
                <a16:creationId xmlns:a16="http://schemas.microsoft.com/office/drawing/2014/main" id="{075E8BC8-2884-4EAB-A58F-3B4FBC238931}"/>
              </a:ext>
            </a:extLst>
          </p:cNvPr>
          <p:cNvSpPr/>
          <p:nvPr/>
        </p:nvSpPr>
        <p:spPr>
          <a:xfrm>
            <a:off x="4253429" y="1214299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28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6" name="직사각형 345">
            <a:extLst>
              <a:ext uri="{FF2B5EF4-FFF2-40B4-BE49-F238E27FC236}">
                <a16:creationId xmlns:a16="http://schemas.microsoft.com/office/drawing/2014/main" id="{64C4C1A8-3BC2-4CE0-89BB-A7871FBD85AB}"/>
              </a:ext>
            </a:extLst>
          </p:cNvPr>
          <p:cNvSpPr/>
          <p:nvPr/>
        </p:nvSpPr>
        <p:spPr>
          <a:xfrm>
            <a:off x="4600670" y="1214299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29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7" name="직사각형 346">
            <a:extLst>
              <a:ext uri="{FF2B5EF4-FFF2-40B4-BE49-F238E27FC236}">
                <a16:creationId xmlns:a16="http://schemas.microsoft.com/office/drawing/2014/main" id="{592A8012-FA2A-435B-9E28-70E5941A7343}"/>
              </a:ext>
            </a:extLst>
          </p:cNvPr>
          <p:cNvSpPr/>
          <p:nvPr/>
        </p:nvSpPr>
        <p:spPr>
          <a:xfrm>
            <a:off x="3906188" y="1561540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30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8" name="직사각형 347">
            <a:extLst>
              <a:ext uri="{FF2B5EF4-FFF2-40B4-BE49-F238E27FC236}">
                <a16:creationId xmlns:a16="http://schemas.microsoft.com/office/drawing/2014/main" id="{2CA41E50-F7B4-4F59-944C-FF2350EC06D3}"/>
              </a:ext>
            </a:extLst>
          </p:cNvPr>
          <p:cNvSpPr/>
          <p:nvPr/>
        </p:nvSpPr>
        <p:spPr>
          <a:xfrm>
            <a:off x="4253429" y="1561540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31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9" name="직사각형 348">
            <a:extLst>
              <a:ext uri="{FF2B5EF4-FFF2-40B4-BE49-F238E27FC236}">
                <a16:creationId xmlns:a16="http://schemas.microsoft.com/office/drawing/2014/main" id="{5E946F69-9865-4555-A2DE-6C4EE38E642D}"/>
              </a:ext>
            </a:extLst>
          </p:cNvPr>
          <p:cNvSpPr/>
          <p:nvPr/>
        </p:nvSpPr>
        <p:spPr>
          <a:xfrm>
            <a:off x="4600670" y="1561540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0" name="직사각형 349">
            <a:extLst>
              <a:ext uri="{FF2B5EF4-FFF2-40B4-BE49-F238E27FC236}">
                <a16:creationId xmlns:a16="http://schemas.microsoft.com/office/drawing/2014/main" id="{D522501F-59BB-48B5-B658-24C7E58F4A29}"/>
              </a:ext>
            </a:extLst>
          </p:cNvPr>
          <p:cNvSpPr/>
          <p:nvPr/>
        </p:nvSpPr>
        <p:spPr>
          <a:xfrm>
            <a:off x="3906188" y="1908781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33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1" name="직사각형 350">
            <a:extLst>
              <a:ext uri="{FF2B5EF4-FFF2-40B4-BE49-F238E27FC236}">
                <a16:creationId xmlns:a16="http://schemas.microsoft.com/office/drawing/2014/main" id="{CC1A3A84-EA9C-4BAD-B3D1-8CC1B4799787}"/>
              </a:ext>
            </a:extLst>
          </p:cNvPr>
          <p:cNvSpPr/>
          <p:nvPr/>
        </p:nvSpPr>
        <p:spPr>
          <a:xfrm>
            <a:off x="4253429" y="1908781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34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2" name="직사각형 351">
            <a:extLst>
              <a:ext uri="{FF2B5EF4-FFF2-40B4-BE49-F238E27FC236}">
                <a16:creationId xmlns:a16="http://schemas.microsoft.com/office/drawing/2014/main" id="{A30AA003-775B-4AC3-8EB8-A4899272A407}"/>
              </a:ext>
            </a:extLst>
          </p:cNvPr>
          <p:cNvSpPr/>
          <p:nvPr/>
        </p:nvSpPr>
        <p:spPr>
          <a:xfrm>
            <a:off x="4600670" y="1908781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35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353" name="그룹 352">
            <a:extLst>
              <a:ext uri="{FF2B5EF4-FFF2-40B4-BE49-F238E27FC236}">
                <a16:creationId xmlns:a16="http://schemas.microsoft.com/office/drawing/2014/main" id="{01472B77-D5F4-4EDD-A9C8-9D3B1879AD7A}"/>
              </a:ext>
            </a:extLst>
          </p:cNvPr>
          <p:cNvGrpSpPr/>
          <p:nvPr/>
        </p:nvGrpSpPr>
        <p:grpSpPr>
          <a:xfrm>
            <a:off x="3903876" y="1549076"/>
            <a:ext cx="694482" cy="694482"/>
            <a:chOff x="6898511" y="2734964"/>
            <a:chExt cx="694482" cy="694482"/>
          </a:xfrm>
        </p:grpSpPr>
        <p:sp>
          <p:nvSpPr>
            <p:cNvPr id="354" name="직사각형 353">
              <a:extLst>
                <a:ext uri="{FF2B5EF4-FFF2-40B4-BE49-F238E27FC236}">
                  <a16:creationId xmlns:a16="http://schemas.microsoft.com/office/drawing/2014/main" id="{476C991B-5AB1-4563-B9AF-BC0405ED252C}"/>
                </a:ext>
              </a:extLst>
            </p:cNvPr>
            <p:cNvSpPr/>
            <p:nvPr/>
          </p:nvSpPr>
          <p:spPr>
            <a:xfrm>
              <a:off x="6898511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5" name="직사각형 354">
              <a:extLst>
                <a:ext uri="{FF2B5EF4-FFF2-40B4-BE49-F238E27FC236}">
                  <a16:creationId xmlns:a16="http://schemas.microsoft.com/office/drawing/2014/main" id="{2E5268BD-870F-4D2F-8C1A-3353A0B43829}"/>
                </a:ext>
              </a:extLst>
            </p:cNvPr>
            <p:cNvSpPr/>
            <p:nvPr/>
          </p:nvSpPr>
          <p:spPr>
            <a:xfrm>
              <a:off x="7245752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6" name="직사각형 355">
              <a:extLst>
                <a:ext uri="{FF2B5EF4-FFF2-40B4-BE49-F238E27FC236}">
                  <a16:creationId xmlns:a16="http://schemas.microsoft.com/office/drawing/2014/main" id="{D6A7B699-0677-4E37-9A53-3E6CA597539C}"/>
                </a:ext>
              </a:extLst>
            </p:cNvPr>
            <p:cNvSpPr/>
            <p:nvPr/>
          </p:nvSpPr>
          <p:spPr>
            <a:xfrm>
              <a:off x="6898511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7" name="직사각형 356">
              <a:extLst>
                <a:ext uri="{FF2B5EF4-FFF2-40B4-BE49-F238E27FC236}">
                  <a16:creationId xmlns:a16="http://schemas.microsoft.com/office/drawing/2014/main" id="{87C81BE1-71DF-4018-94C0-00FA8D32912A}"/>
                </a:ext>
              </a:extLst>
            </p:cNvPr>
            <p:cNvSpPr/>
            <p:nvPr/>
          </p:nvSpPr>
          <p:spPr>
            <a:xfrm>
              <a:off x="7245752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59" name="직사각형 358">
            <a:extLst>
              <a:ext uri="{FF2B5EF4-FFF2-40B4-BE49-F238E27FC236}">
                <a16:creationId xmlns:a16="http://schemas.microsoft.com/office/drawing/2014/main" id="{752274C7-F9A4-472B-A0FB-F5688FF25D56}"/>
              </a:ext>
            </a:extLst>
          </p:cNvPr>
          <p:cNvSpPr/>
          <p:nvPr/>
        </p:nvSpPr>
        <p:spPr>
          <a:xfrm>
            <a:off x="2576771" y="4259279"/>
            <a:ext cx="5540941" cy="126766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0" name="직사각형 359">
            <a:extLst>
              <a:ext uri="{FF2B5EF4-FFF2-40B4-BE49-F238E27FC236}">
                <a16:creationId xmlns:a16="http://schemas.microsoft.com/office/drawing/2014/main" id="{A6F38443-7619-442D-AFC7-9ABC77031E8E}"/>
              </a:ext>
            </a:extLst>
          </p:cNvPr>
          <p:cNvSpPr/>
          <p:nvPr/>
        </p:nvSpPr>
        <p:spPr>
          <a:xfrm>
            <a:off x="2624147" y="4297525"/>
            <a:ext cx="5448790" cy="57569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3" name="직사각형 542">
            <a:extLst>
              <a:ext uri="{FF2B5EF4-FFF2-40B4-BE49-F238E27FC236}">
                <a16:creationId xmlns:a16="http://schemas.microsoft.com/office/drawing/2014/main" id="{335ECB82-2567-421D-95F0-BD5E8E762901}"/>
              </a:ext>
            </a:extLst>
          </p:cNvPr>
          <p:cNvSpPr/>
          <p:nvPr/>
        </p:nvSpPr>
        <p:spPr>
          <a:xfrm>
            <a:off x="2668923" y="4332068"/>
            <a:ext cx="2676261" cy="5075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4" name="직사각형 543">
            <a:extLst>
              <a:ext uri="{FF2B5EF4-FFF2-40B4-BE49-F238E27FC236}">
                <a16:creationId xmlns:a16="http://schemas.microsoft.com/office/drawing/2014/main" id="{60F35C56-A75F-4F19-A3B5-5EAAEBADA472}"/>
              </a:ext>
            </a:extLst>
          </p:cNvPr>
          <p:cNvSpPr/>
          <p:nvPr/>
        </p:nvSpPr>
        <p:spPr>
          <a:xfrm>
            <a:off x="5345184" y="4332068"/>
            <a:ext cx="2676261" cy="5075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1" name="직사각형 540">
            <a:extLst>
              <a:ext uri="{FF2B5EF4-FFF2-40B4-BE49-F238E27FC236}">
                <a16:creationId xmlns:a16="http://schemas.microsoft.com/office/drawing/2014/main" id="{BE7518C5-4605-43B9-B148-56FF702DB9CB}"/>
              </a:ext>
            </a:extLst>
          </p:cNvPr>
          <p:cNvSpPr/>
          <p:nvPr/>
        </p:nvSpPr>
        <p:spPr>
          <a:xfrm>
            <a:off x="2712230" y="4367937"/>
            <a:ext cx="1299686" cy="4401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2" name="직사각형 541">
            <a:extLst>
              <a:ext uri="{FF2B5EF4-FFF2-40B4-BE49-F238E27FC236}">
                <a16:creationId xmlns:a16="http://schemas.microsoft.com/office/drawing/2014/main" id="{23F333A8-485C-403A-84C5-DFF08AA76E57}"/>
              </a:ext>
            </a:extLst>
          </p:cNvPr>
          <p:cNvSpPr/>
          <p:nvPr/>
        </p:nvSpPr>
        <p:spPr>
          <a:xfrm>
            <a:off x="4011915" y="4367937"/>
            <a:ext cx="1299686" cy="4401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9" name="직사각형 538">
            <a:extLst>
              <a:ext uri="{FF2B5EF4-FFF2-40B4-BE49-F238E27FC236}">
                <a16:creationId xmlns:a16="http://schemas.microsoft.com/office/drawing/2014/main" id="{153AA859-5C5C-4C74-A725-800F592D135E}"/>
              </a:ext>
            </a:extLst>
          </p:cNvPr>
          <p:cNvSpPr/>
          <p:nvPr/>
        </p:nvSpPr>
        <p:spPr>
          <a:xfrm>
            <a:off x="2745813" y="4403022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0" name="직사각형 539">
            <a:extLst>
              <a:ext uri="{FF2B5EF4-FFF2-40B4-BE49-F238E27FC236}">
                <a16:creationId xmlns:a16="http://schemas.microsoft.com/office/drawing/2014/main" id="{BD9BC7FD-AE15-4D58-9583-D69CE5167286}"/>
              </a:ext>
            </a:extLst>
          </p:cNvPr>
          <p:cNvSpPr/>
          <p:nvPr/>
        </p:nvSpPr>
        <p:spPr>
          <a:xfrm>
            <a:off x="3362073" y="4403022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7" name="직사각형 536">
            <a:extLst>
              <a:ext uri="{FF2B5EF4-FFF2-40B4-BE49-F238E27FC236}">
                <a16:creationId xmlns:a16="http://schemas.microsoft.com/office/drawing/2014/main" id="{C12384E5-A61F-4B99-88C1-DD588D9B0AC2}"/>
              </a:ext>
            </a:extLst>
          </p:cNvPr>
          <p:cNvSpPr/>
          <p:nvPr/>
        </p:nvSpPr>
        <p:spPr>
          <a:xfrm>
            <a:off x="2779394" y="4433864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8" name="직사각형 537">
            <a:extLst>
              <a:ext uri="{FF2B5EF4-FFF2-40B4-BE49-F238E27FC236}">
                <a16:creationId xmlns:a16="http://schemas.microsoft.com/office/drawing/2014/main" id="{EB9C09F6-A6DA-4CB2-8EDA-DF0758C9EE45}"/>
              </a:ext>
            </a:extLst>
          </p:cNvPr>
          <p:cNvSpPr/>
          <p:nvPr/>
        </p:nvSpPr>
        <p:spPr>
          <a:xfrm>
            <a:off x="3053942" y="4433864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5" name="직사각형 534">
            <a:extLst>
              <a:ext uri="{FF2B5EF4-FFF2-40B4-BE49-F238E27FC236}">
                <a16:creationId xmlns:a16="http://schemas.microsoft.com/office/drawing/2014/main" id="{30FA7E3C-0532-4C56-816A-AD813D99159D}"/>
              </a:ext>
            </a:extLst>
          </p:cNvPr>
          <p:cNvSpPr/>
          <p:nvPr/>
        </p:nvSpPr>
        <p:spPr>
          <a:xfrm>
            <a:off x="3395654" y="4441083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6" name="직사각형 535">
            <a:extLst>
              <a:ext uri="{FF2B5EF4-FFF2-40B4-BE49-F238E27FC236}">
                <a16:creationId xmlns:a16="http://schemas.microsoft.com/office/drawing/2014/main" id="{B5C2232E-1CFD-4FBE-BBCA-78913602C84D}"/>
              </a:ext>
            </a:extLst>
          </p:cNvPr>
          <p:cNvSpPr/>
          <p:nvPr/>
        </p:nvSpPr>
        <p:spPr>
          <a:xfrm>
            <a:off x="3670202" y="4441083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3" name="직사각형 532">
            <a:extLst>
              <a:ext uri="{FF2B5EF4-FFF2-40B4-BE49-F238E27FC236}">
                <a16:creationId xmlns:a16="http://schemas.microsoft.com/office/drawing/2014/main" id="{E6A9014C-ED09-4536-89CA-312A55C46BFE}"/>
              </a:ext>
            </a:extLst>
          </p:cNvPr>
          <p:cNvSpPr/>
          <p:nvPr/>
        </p:nvSpPr>
        <p:spPr>
          <a:xfrm>
            <a:off x="4045498" y="4400995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4" name="직사각형 533">
            <a:extLst>
              <a:ext uri="{FF2B5EF4-FFF2-40B4-BE49-F238E27FC236}">
                <a16:creationId xmlns:a16="http://schemas.microsoft.com/office/drawing/2014/main" id="{777204EA-C063-428D-B868-A5A3227C479B}"/>
              </a:ext>
            </a:extLst>
          </p:cNvPr>
          <p:cNvSpPr/>
          <p:nvPr/>
        </p:nvSpPr>
        <p:spPr>
          <a:xfrm>
            <a:off x="4661758" y="4400995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1" name="직사각형 530">
            <a:extLst>
              <a:ext uri="{FF2B5EF4-FFF2-40B4-BE49-F238E27FC236}">
                <a16:creationId xmlns:a16="http://schemas.microsoft.com/office/drawing/2014/main" id="{58660AD1-134A-4BA2-9690-68E43C179DF0}"/>
              </a:ext>
            </a:extLst>
          </p:cNvPr>
          <p:cNvSpPr/>
          <p:nvPr/>
        </p:nvSpPr>
        <p:spPr>
          <a:xfrm>
            <a:off x="4079079" y="4431838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2" name="직사각형 531">
            <a:extLst>
              <a:ext uri="{FF2B5EF4-FFF2-40B4-BE49-F238E27FC236}">
                <a16:creationId xmlns:a16="http://schemas.microsoft.com/office/drawing/2014/main" id="{2147324C-FF40-4971-BC03-E55DB022683A}"/>
              </a:ext>
            </a:extLst>
          </p:cNvPr>
          <p:cNvSpPr/>
          <p:nvPr/>
        </p:nvSpPr>
        <p:spPr>
          <a:xfrm>
            <a:off x="4353627" y="4431838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9" name="직사각형 528">
            <a:extLst>
              <a:ext uri="{FF2B5EF4-FFF2-40B4-BE49-F238E27FC236}">
                <a16:creationId xmlns:a16="http://schemas.microsoft.com/office/drawing/2014/main" id="{455875B6-E653-485C-A975-97DEEE7193BC}"/>
              </a:ext>
            </a:extLst>
          </p:cNvPr>
          <p:cNvSpPr/>
          <p:nvPr/>
        </p:nvSpPr>
        <p:spPr>
          <a:xfrm>
            <a:off x="4695339" y="4439057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0" name="직사각형 529">
            <a:extLst>
              <a:ext uri="{FF2B5EF4-FFF2-40B4-BE49-F238E27FC236}">
                <a16:creationId xmlns:a16="http://schemas.microsoft.com/office/drawing/2014/main" id="{4853B07B-3F54-42EE-8757-B11E2D2543FF}"/>
              </a:ext>
            </a:extLst>
          </p:cNvPr>
          <p:cNvSpPr/>
          <p:nvPr/>
        </p:nvSpPr>
        <p:spPr>
          <a:xfrm>
            <a:off x="4969887" y="4439057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7" name="직사각형 526">
            <a:extLst>
              <a:ext uri="{FF2B5EF4-FFF2-40B4-BE49-F238E27FC236}">
                <a16:creationId xmlns:a16="http://schemas.microsoft.com/office/drawing/2014/main" id="{B258030D-D39D-4854-BDE6-19C9B4428C1E}"/>
              </a:ext>
            </a:extLst>
          </p:cNvPr>
          <p:cNvSpPr/>
          <p:nvPr/>
        </p:nvSpPr>
        <p:spPr>
          <a:xfrm>
            <a:off x="5383629" y="4361394"/>
            <a:ext cx="1299686" cy="4401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8" name="직사각형 527">
            <a:extLst>
              <a:ext uri="{FF2B5EF4-FFF2-40B4-BE49-F238E27FC236}">
                <a16:creationId xmlns:a16="http://schemas.microsoft.com/office/drawing/2014/main" id="{3C2B94BD-BB29-462B-A375-22D222B79A3F}"/>
              </a:ext>
            </a:extLst>
          </p:cNvPr>
          <p:cNvSpPr/>
          <p:nvPr/>
        </p:nvSpPr>
        <p:spPr>
          <a:xfrm>
            <a:off x="6683314" y="4361394"/>
            <a:ext cx="1299686" cy="4401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5" name="직사각형 524">
            <a:extLst>
              <a:ext uri="{FF2B5EF4-FFF2-40B4-BE49-F238E27FC236}">
                <a16:creationId xmlns:a16="http://schemas.microsoft.com/office/drawing/2014/main" id="{79B3D061-9693-4886-AD62-B7B06416CA33}"/>
              </a:ext>
            </a:extLst>
          </p:cNvPr>
          <p:cNvSpPr/>
          <p:nvPr/>
        </p:nvSpPr>
        <p:spPr>
          <a:xfrm>
            <a:off x="5417212" y="4396480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6" name="직사각형 525">
            <a:extLst>
              <a:ext uri="{FF2B5EF4-FFF2-40B4-BE49-F238E27FC236}">
                <a16:creationId xmlns:a16="http://schemas.microsoft.com/office/drawing/2014/main" id="{12BC9143-F1A2-45CD-8600-783E696D56E0}"/>
              </a:ext>
            </a:extLst>
          </p:cNvPr>
          <p:cNvSpPr/>
          <p:nvPr/>
        </p:nvSpPr>
        <p:spPr>
          <a:xfrm>
            <a:off x="6033472" y="4396480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3" name="직사각형 522">
            <a:extLst>
              <a:ext uri="{FF2B5EF4-FFF2-40B4-BE49-F238E27FC236}">
                <a16:creationId xmlns:a16="http://schemas.microsoft.com/office/drawing/2014/main" id="{A0C1A80A-1FAD-4CA0-8377-4349F8BA9CB3}"/>
              </a:ext>
            </a:extLst>
          </p:cNvPr>
          <p:cNvSpPr/>
          <p:nvPr/>
        </p:nvSpPr>
        <p:spPr>
          <a:xfrm>
            <a:off x="5450793" y="4427322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4" name="직사각형 523">
            <a:extLst>
              <a:ext uri="{FF2B5EF4-FFF2-40B4-BE49-F238E27FC236}">
                <a16:creationId xmlns:a16="http://schemas.microsoft.com/office/drawing/2014/main" id="{CD6A5739-A1C8-4139-89A9-3079B68BF133}"/>
              </a:ext>
            </a:extLst>
          </p:cNvPr>
          <p:cNvSpPr/>
          <p:nvPr/>
        </p:nvSpPr>
        <p:spPr>
          <a:xfrm>
            <a:off x="5725341" y="4427322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1" name="직사각형 520">
            <a:extLst>
              <a:ext uri="{FF2B5EF4-FFF2-40B4-BE49-F238E27FC236}">
                <a16:creationId xmlns:a16="http://schemas.microsoft.com/office/drawing/2014/main" id="{76019762-A1E0-409D-9DC8-FD83618C8C00}"/>
              </a:ext>
            </a:extLst>
          </p:cNvPr>
          <p:cNvSpPr/>
          <p:nvPr/>
        </p:nvSpPr>
        <p:spPr>
          <a:xfrm>
            <a:off x="6067053" y="4434541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2" name="직사각형 521">
            <a:extLst>
              <a:ext uri="{FF2B5EF4-FFF2-40B4-BE49-F238E27FC236}">
                <a16:creationId xmlns:a16="http://schemas.microsoft.com/office/drawing/2014/main" id="{B1B6E13F-9542-46CA-9C14-CDAD77B70549}"/>
              </a:ext>
            </a:extLst>
          </p:cNvPr>
          <p:cNvSpPr/>
          <p:nvPr/>
        </p:nvSpPr>
        <p:spPr>
          <a:xfrm>
            <a:off x="6341601" y="4434541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9" name="직사각형 518">
            <a:extLst>
              <a:ext uri="{FF2B5EF4-FFF2-40B4-BE49-F238E27FC236}">
                <a16:creationId xmlns:a16="http://schemas.microsoft.com/office/drawing/2014/main" id="{C9BAB792-2FAA-43BE-88FE-9916CC76DB63}"/>
              </a:ext>
            </a:extLst>
          </p:cNvPr>
          <p:cNvSpPr/>
          <p:nvPr/>
        </p:nvSpPr>
        <p:spPr>
          <a:xfrm>
            <a:off x="6716897" y="4394453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0" name="직사각형 519">
            <a:extLst>
              <a:ext uri="{FF2B5EF4-FFF2-40B4-BE49-F238E27FC236}">
                <a16:creationId xmlns:a16="http://schemas.microsoft.com/office/drawing/2014/main" id="{2401475F-7BE0-403D-8E8E-E18458EAFFB3}"/>
              </a:ext>
            </a:extLst>
          </p:cNvPr>
          <p:cNvSpPr/>
          <p:nvPr/>
        </p:nvSpPr>
        <p:spPr>
          <a:xfrm>
            <a:off x="7333157" y="4394453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7" name="직사각형 516">
            <a:extLst>
              <a:ext uri="{FF2B5EF4-FFF2-40B4-BE49-F238E27FC236}">
                <a16:creationId xmlns:a16="http://schemas.microsoft.com/office/drawing/2014/main" id="{493045DF-48DC-4163-A2EA-862C9B9AEC6B}"/>
              </a:ext>
            </a:extLst>
          </p:cNvPr>
          <p:cNvSpPr/>
          <p:nvPr/>
        </p:nvSpPr>
        <p:spPr>
          <a:xfrm>
            <a:off x="6750478" y="4425295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8" name="직사각형 517">
            <a:extLst>
              <a:ext uri="{FF2B5EF4-FFF2-40B4-BE49-F238E27FC236}">
                <a16:creationId xmlns:a16="http://schemas.microsoft.com/office/drawing/2014/main" id="{A2AD59F4-0B17-48B5-8B8D-0B42363C1883}"/>
              </a:ext>
            </a:extLst>
          </p:cNvPr>
          <p:cNvSpPr/>
          <p:nvPr/>
        </p:nvSpPr>
        <p:spPr>
          <a:xfrm>
            <a:off x="7025026" y="4425295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5" name="직사각형 514">
            <a:extLst>
              <a:ext uri="{FF2B5EF4-FFF2-40B4-BE49-F238E27FC236}">
                <a16:creationId xmlns:a16="http://schemas.microsoft.com/office/drawing/2014/main" id="{5735DB67-7D1D-4C3E-8ECC-A11E892C11C1}"/>
              </a:ext>
            </a:extLst>
          </p:cNvPr>
          <p:cNvSpPr/>
          <p:nvPr/>
        </p:nvSpPr>
        <p:spPr>
          <a:xfrm>
            <a:off x="7366739" y="4432514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6" name="직사각형 515">
            <a:extLst>
              <a:ext uri="{FF2B5EF4-FFF2-40B4-BE49-F238E27FC236}">
                <a16:creationId xmlns:a16="http://schemas.microsoft.com/office/drawing/2014/main" id="{401FFAE6-6B23-4852-BA3A-61424417B064}"/>
              </a:ext>
            </a:extLst>
          </p:cNvPr>
          <p:cNvSpPr/>
          <p:nvPr/>
        </p:nvSpPr>
        <p:spPr>
          <a:xfrm>
            <a:off x="7641287" y="4432514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6" name="직사각형 375">
            <a:extLst>
              <a:ext uri="{FF2B5EF4-FFF2-40B4-BE49-F238E27FC236}">
                <a16:creationId xmlns:a16="http://schemas.microsoft.com/office/drawing/2014/main" id="{2BC3A0D2-4753-4B67-9933-230209E3A920}"/>
              </a:ext>
            </a:extLst>
          </p:cNvPr>
          <p:cNvSpPr/>
          <p:nvPr/>
        </p:nvSpPr>
        <p:spPr>
          <a:xfrm>
            <a:off x="2624147" y="4915597"/>
            <a:ext cx="5448790" cy="57569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3" name="직사각형 512">
            <a:extLst>
              <a:ext uri="{FF2B5EF4-FFF2-40B4-BE49-F238E27FC236}">
                <a16:creationId xmlns:a16="http://schemas.microsoft.com/office/drawing/2014/main" id="{F50DFBBE-B906-47D4-838B-0BE8CB6706D9}"/>
              </a:ext>
            </a:extLst>
          </p:cNvPr>
          <p:cNvSpPr/>
          <p:nvPr/>
        </p:nvSpPr>
        <p:spPr>
          <a:xfrm>
            <a:off x="2668923" y="4950139"/>
            <a:ext cx="2676261" cy="5075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4" name="직사각형 513">
            <a:extLst>
              <a:ext uri="{FF2B5EF4-FFF2-40B4-BE49-F238E27FC236}">
                <a16:creationId xmlns:a16="http://schemas.microsoft.com/office/drawing/2014/main" id="{28D21762-3863-456B-B739-50C3F633F923}"/>
              </a:ext>
            </a:extLst>
          </p:cNvPr>
          <p:cNvSpPr/>
          <p:nvPr/>
        </p:nvSpPr>
        <p:spPr>
          <a:xfrm>
            <a:off x="5345184" y="4950139"/>
            <a:ext cx="2676261" cy="5075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1" name="직사각형 510">
            <a:extLst>
              <a:ext uri="{FF2B5EF4-FFF2-40B4-BE49-F238E27FC236}">
                <a16:creationId xmlns:a16="http://schemas.microsoft.com/office/drawing/2014/main" id="{A1357FD3-BFDC-447C-BBDB-071EB463E407}"/>
              </a:ext>
            </a:extLst>
          </p:cNvPr>
          <p:cNvSpPr/>
          <p:nvPr/>
        </p:nvSpPr>
        <p:spPr>
          <a:xfrm>
            <a:off x="2712230" y="4986009"/>
            <a:ext cx="1299686" cy="4401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2" name="직사각형 511">
            <a:extLst>
              <a:ext uri="{FF2B5EF4-FFF2-40B4-BE49-F238E27FC236}">
                <a16:creationId xmlns:a16="http://schemas.microsoft.com/office/drawing/2014/main" id="{6C19A6BE-A7DA-45D9-A540-52C41B1B729E}"/>
              </a:ext>
            </a:extLst>
          </p:cNvPr>
          <p:cNvSpPr/>
          <p:nvPr/>
        </p:nvSpPr>
        <p:spPr>
          <a:xfrm>
            <a:off x="4011915" y="4986009"/>
            <a:ext cx="1299686" cy="4401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9" name="직사각형 508">
            <a:extLst>
              <a:ext uri="{FF2B5EF4-FFF2-40B4-BE49-F238E27FC236}">
                <a16:creationId xmlns:a16="http://schemas.microsoft.com/office/drawing/2014/main" id="{9C3960B8-9A4D-4A3C-A524-BD962A69521E}"/>
              </a:ext>
            </a:extLst>
          </p:cNvPr>
          <p:cNvSpPr/>
          <p:nvPr/>
        </p:nvSpPr>
        <p:spPr>
          <a:xfrm>
            <a:off x="2745813" y="5021094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0" name="직사각형 509">
            <a:extLst>
              <a:ext uri="{FF2B5EF4-FFF2-40B4-BE49-F238E27FC236}">
                <a16:creationId xmlns:a16="http://schemas.microsoft.com/office/drawing/2014/main" id="{55DF5805-B6FE-4B13-919A-4F0F83D4C299}"/>
              </a:ext>
            </a:extLst>
          </p:cNvPr>
          <p:cNvSpPr/>
          <p:nvPr/>
        </p:nvSpPr>
        <p:spPr>
          <a:xfrm>
            <a:off x="3362073" y="5021094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7" name="직사각형 506">
            <a:extLst>
              <a:ext uri="{FF2B5EF4-FFF2-40B4-BE49-F238E27FC236}">
                <a16:creationId xmlns:a16="http://schemas.microsoft.com/office/drawing/2014/main" id="{53445D6F-D99D-4B21-8F25-A3E79937595F}"/>
              </a:ext>
            </a:extLst>
          </p:cNvPr>
          <p:cNvSpPr/>
          <p:nvPr/>
        </p:nvSpPr>
        <p:spPr>
          <a:xfrm>
            <a:off x="2779394" y="5051936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8" name="직사각형 507">
            <a:extLst>
              <a:ext uri="{FF2B5EF4-FFF2-40B4-BE49-F238E27FC236}">
                <a16:creationId xmlns:a16="http://schemas.microsoft.com/office/drawing/2014/main" id="{3DF292B1-D854-4D51-B13B-2F383156A44F}"/>
              </a:ext>
            </a:extLst>
          </p:cNvPr>
          <p:cNvSpPr/>
          <p:nvPr/>
        </p:nvSpPr>
        <p:spPr>
          <a:xfrm>
            <a:off x="3053942" y="5051936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5" name="직사각형 504">
            <a:extLst>
              <a:ext uri="{FF2B5EF4-FFF2-40B4-BE49-F238E27FC236}">
                <a16:creationId xmlns:a16="http://schemas.microsoft.com/office/drawing/2014/main" id="{C671E966-5397-4C4C-835E-41FD97D68B8F}"/>
              </a:ext>
            </a:extLst>
          </p:cNvPr>
          <p:cNvSpPr/>
          <p:nvPr/>
        </p:nvSpPr>
        <p:spPr>
          <a:xfrm>
            <a:off x="3395654" y="5059155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6" name="직사각형 505">
            <a:extLst>
              <a:ext uri="{FF2B5EF4-FFF2-40B4-BE49-F238E27FC236}">
                <a16:creationId xmlns:a16="http://schemas.microsoft.com/office/drawing/2014/main" id="{96462C81-7BA1-4AEE-A432-C94C324BCBBA}"/>
              </a:ext>
            </a:extLst>
          </p:cNvPr>
          <p:cNvSpPr/>
          <p:nvPr/>
        </p:nvSpPr>
        <p:spPr>
          <a:xfrm>
            <a:off x="3670202" y="5059155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3" name="직사각형 502">
            <a:extLst>
              <a:ext uri="{FF2B5EF4-FFF2-40B4-BE49-F238E27FC236}">
                <a16:creationId xmlns:a16="http://schemas.microsoft.com/office/drawing/2014/main" id="{D3EE4631-E4F4-4C9F-B4B1-502F12D51582}"/>
              </a:ext>
            </a:extLst>
          </p:cNvPr>
          <p:cNvSpPr/>
          <p:nvPr/>
        </p:nvSpPr>
        <p:spPr>
          <a:xfrm>
            <a:off x="4045498" y="5019067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4" name="직사각형 503">
            <a:extLst>
              <a:ext uri="{FF2B5EF4-FFF2-40B4-BE49-F238E27FC236}">
                <a16:creationId xmlns:a16="http://schemas.microsoft.com/office/drawing/2014/main" id="{1E7433F3-E066-406D-A0FD-0F31B9E701D2}"/>
              </a:ext>
            </a:extLst>
          </p:cNvPr>
          <p:cNvSpPr/>
          <p:nvPr/>
        </p:nvSpPr>
        <p:spPr>
          <a:xfrm>
            <a:off x="4661758" y="5019067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1" name="직사각형 500">
            <a:extLst>
              <a:ext uri="{FF2B5EF4-FFF2-40B4-BE49-F238E27FC236}">
                <a16:creationId xmlns:a16="http://schemas.microsoft.com/office/drawing/2014/main" id="{96B6E872-D125-4572-B63C-A8A7EB523AE2}"/>
              </a:ext>
            </a:extLst>
          </p:cNvPr>
          <p:cNvSpPr/>
          <p:nvPr/>
        </p:nvSpPr>
        <p:spPr>
          <a:xfrm>
            <a:off x="4079079" y="5049909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2" name="직사각형 501">
            <a:extLst>
              <a:ext uri="{FF2B5EF4-FFF2-40B4-BE49-F238E27FC236}">
                <a16:creationId xmlns:a16="http://schemas.microsoft.com/office/drawing/2014/main" id="{172EB60E-5E7E-4C4F-B072-D5434BC94CD5}"/>
              </a:ext>
            </a:extLst>
          </p:cNvPr>
          <p:cNvSpPr/>
          <p:nvPr/>
        </p:nvSpPr>
        <p:spPr>
          <a:xfrm>
            <a:off x="4353627" y="5049909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9" name="직사각형 498">
            <a:extLst>
              <a:ext uri="{FF2B5EF4-FFF2-40B4-BE49-F238E27FC236}">
                <a16:creationId xmlns:a16="http://schemas.microsoft.com/office/drawing/2014/main" id="{A4FE0E5F-F41A-42DD-9E33-DA512624FBAA}"/>
              </a:ext>
            </a:extLst>
          </p:cNvPr>
          <p:cNvSpPr/>
          <p:nvPr/>
        </p:nvSpPr>
        <p:spPr>
          <a:xfrm>
            <a:off x="4695339" y="5057128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0" name="직사각형 499">
            <a:extLst>
              <a:ext uri="{FF2B5EF4-FFF2-40B4-BE49-F238E27FC236}">
                <a16:creationId xmlns:a16="http://schemas.microsoft.com/office/drawing/2014/main" id="{E795D03A-A863-4F15-8547-69BA950F8821}"/>
              </a:ext>
            </a:extLst>
          </p:cNvPr>
          <p:cNvSpPr/>
          <p:nvPr/>
        </p:nvSpPr>
        <p:spPr>
          <a:xfrm>
            <a:off x="4969887" y="5057128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7" name="직사각형 496">
            <a:extLst>
              <a:ext uri="{FF2B5EF4-FFF2-40B4-BE49-F238E27FC236}">
                <a16:creationId xmlns:a16="http://schemas.microsoft.com/office/drawing/2014/main" id="{C582E5E1-E14B-426B-8CE3-B549D2C01CA6}"/>
              </a:ext>
            </a:extLst>
          </p:cNvPr>
          <p:cNvSpPr/>
          <p:nvPr/>
        </p:nvSpPr>
        <p:spPr>
          <a:xfrm>
            <a:off x="5383629" y="4979466"/>
            <a:ext cx="1299686" cy="4401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8" name="직사각형 497">
            <a:extLst>
              <a:ext uri="{FF2B5EF4-FFF2-40B4-BE49-F238E27FC236}">
                <a16:creationId xmlns:a16="http://schemas.microsoft.com/office/drawing/2014/main" id="{480CA8A1-FC5E-451C-B339-0706BD850814}"/>
              </a:ext>
            </a:extLst>
          </p:cNvPr>
          <p:cNvSpPr/>
          <p:nvPr/>
        </p:nvSpPr>
        <p:spPr>
          <a:xfrm>
            <a:off x="6683314" y="4979466"/>
            <a:ext cx="1299686" cy="4401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5" name="직사각형 494">
            <a:extLst>
              <a:ext uri="{FF2B5EF4-FFF2-40B4-BE49-F238E27FC236}">
                <a16:creationId xmlns:a16="http://schemas.microsoft.com/office/drawing/2014/main" id="{7DB51B1B-DECF-4EE4-8610-A2B42E3CEB84}"/>
              </a:ext>
            </a:extLst>
          </p:cNvPr>
          <p:cNvSpPr/>
          <p:nvPr/>
        </p:nvSpPr>
        <p:spPr>
          <a:xfrm>
            <a:off x="5417212" y="5014551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6" name="직사각형 495">
            <a:extLst>
              <a:ext uri="{FF2B5EF4-FFF2-40B4-BE49-F238E27FC236}">
                <a16:creationId xmlns:a16="http://schemas.microsoft.com/office/drawing/2014/main" id="{95E2B192-5B4D-4C9B-A766-6E7C17BFA297}"/>
              </a:ext>
            </a:extLst>
          </p:cNvPr>
          <p:cNvSpPr/>
          <p:nvPr/>
        </p:nvSpPr>
        <p:spPr>
          <a:xfrm>
            <a:off x="6033472" y="5014551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3" name="직사각형 492">
            <a:extLst>
              <a:ext uri="{FF2B5EF4-FFF2-40B4-BE49-F238E27FC236}">
                <a16:creationId xmlns:a16="http://schemas.microsoft.com/office/drawing/2014/main" id="{DC107217-9E39-4376-A9AC-FC58A5EE1D97}"/>
              </a:ext>
            </a:extLst>
          </p:cNvPr>
          <p:cNvSpPr/>
          <p:nvPr/>
        </p:nvSpPr>
        <p:spPr>
          <a:xfrm>
            <a:off x="5450793" y="5045394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4" name="직사각형 493">
            <a:extLst>
              <a:ext uri="{FF2B5EF4-FFF2-40B4-BE49-F238E27FC236}">
                <a16:creationId xmlns:a16="http://schemas.microsoft.com/office/drawing/2014/main" id="{F826F17D-C149-4C19-9D5E-7A4181A32051}"/>
              </a:ext>
            </a:extLst>
          </p:cNvPr>
          <p:cNvSpPr/>
          <p:nvPr/>
        </p:nvSpPr>
        <p:spPr>
          <a:xfrm>
            <a:off x="5725341" y="5045394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1" name="직사각형 490">
            <a:extLst>
              <a:ext uri="{FF2B5EF4-FFF2-40B4-BE49-F238E27FC236}">
                <a16:creationId xmlns:a16="http://schemas.microsoft.com/office/drawing/2014/main" id="{02E04406-F4A2-4268-A9B7-0845202C3429}"/>
              </a:ext>
            </a:extLst>
          </p:cNvPr>
          <p:cNvSpPr/>
          <p:nvPr/>
        </p:nvSpPr>
        <p:spPr>
          <a:xfrm>
            <a:off x="6067053" y="5052613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2" name="직사각형 491">
            <a:extLst>
              <a:ext uri="{FF2B5EF4-FFF2-40B4-BE49-F238E27FC236}">
                <a16:creationId xmlns:a16="http://schemas.microsoft.com/office/drawing/2014/main" id="{A9981B2E-F783-4F76-956D-7334597115A3}"/>
              </a:ext>
            </a:extLst>
          </p:cNvPr>
          <p:cNvSpPr/>
          <p:nvPr/>
        </p:nvSpPr>
        <p:spPr>
          <a:xfrm>
            <a:off x="6341601" y="5052613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9" name="직사각형 488">
            <a:extLst>
              <a:ext uri="{FF2B5EF4-FFF2-40B4-BE49-F238E27FC236}">
                <a16:creationId xmlns:a16="http://schemas.microsoft.com/office/drawing/2014/main" id="{67B79466-714E-42A0-A641-6D665C1880BC}"/>
              </a:ext>
            </a:extLst>
          </p:cNvPr>
          <p:cNvSpPr/>
          <p:nvPr/>
        </p:nvSpPr>
        <p:spPr>
          <a:xfrm>
            <a:off x="6716897" y="5012525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0" name="직사각형 489">
            <a:extLst>
              <a:ext uri="{FF2B5EF4-FFF2-40B4-BE49-F238E27FC236}">
                <a16:creationId xmlns:a16="http://schemas.microsoft.com/office/drawing/2014/main" id="{7748C51E-8584-44DC-9FAA-7651698B7EDA}"/>
              </a:ext>
            </a:extLst>
          </p:cNvPr>
          <p:cNvSpPr/>
          <p:nvPr/>
        </p:nvSpPr>
        <p:spPr>
          <a:xfrm>
            <a:off x="7333157" y="5012525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7" name="직사각형 486">
            <a:extLst>
              <a:ext uri="{FF2B5EF4-FFF2-40B4-BE49-F238E27FC236}">
                <a16:creationId xmlns:a16="http://schemas.microsoft.com/office/drawing/2014/main" id="{B984AA5E-2658-43CB-9110-4A613240B423}"/>
              </a:ext>
            </a:extLst>
          </p:cNvPr>
          <p:cNvSpPr/>
          <p:nvPr/>
        </p:nvSpPr>
        <p:spPr>
          <a:xfrm>
            <a:off x="6750478" y="5043367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8" name="직사각형 487">
            <a:extLst>
              <a:ext uri="{FF2B5EF4-FFF2-40B4-BE49-F238E27FC236}">
                <a16:creationId xmlns:a16="http://schemas.microsoft.com/office/drawing/2014/main" id="{4633D083-DAAB-4F8A-BF79-A5D6FB763888}"/>
              </a:ext>
            </a:extLst>
          </p:cNvPr>
          <p:cNvSpPr/>
          <p:nvPr/>
        </p:nvSpPr>
        <p:spPr>
          <a:xfrm>
            <a:off x="7025026" y="5043367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5" name="직사각형 484">
            <a:extLst>
              <a:ext uri="{FF2B5EF4-FFF2-40B4-BE49-F238E27FC236}">
                <a16:creationId xmlns:a16="http://schemas.microsoft.com/office/drawing/2014/main" id="{51619933-A7DA-4240-AC38-72F2BEC401AD}"/>
              </a:ext>
            </a:extLst>
          </p:cNvPr>
          <p:cNvSpPr/>
          <p:nvPr/>
        </p:nvSpPr>
        <p:spPr>
          <a:xfrm>
            <a:off x="7366739" y="5050586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6" name="직사각형 485">
            <a:extLst>
              <a:ext uri="{FF2B5EF4-FFF2-40B4-BE49-F238E27FC236}">
                <a16:creationId xmlns:a16="http://schemas.microsoft.com/office/drawing/2014/main" id="{E9EA27E9-3B26-466E-9AA7-0B988A1B4FF9}"/>
              </a:ext>
            </a:extLst>
          </p:cNvPr>
          <p:cNvSpPr/>
          <p:nvPr/>
        </p:nvSpPr>
        <p:spPr>
          <a:xfrm>
            <a:off x="7641287" y="5050586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2" name="직사각형 391">
            <a:extLst>
              <a:ext uri="{FF2B5EF4-FFF2-40B4-BE49-F238E27FC236}">
                <a16:creationId xmlns:a16="http://schemas.microsoft.com/office/drawing/2014/main" id="{3F8659B4-0F61-4DCE-A120-3ECCED0720DF}"/>
              </a:ext>
            </a:extLst>
          </p:cNvPr>
          <p:cNvSpPr/>
          <p:nvPr/>
        </p:nvSpPr>
        <p:spPr>
          <a:xfrm>
            <a:off x="2576771" y="5524351"/>
            <a:ext cx="5540941" cy="126766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3" name="직사각형 392">
            <a:extLst>
              <a:ext uri="{FF2B5EF4-FFF2-40B4-BE49-F238E27FC236}">
                <a16:creationId xmlns:a16="http://schemas.microsoft.com/office/drawing/2014/main" id="{E654FC0A-403A-4C02-9C3F-78ED6C414354}"/>
              </a:ext>
            </a:extLst>
          </p:cNvPr>
          <p:cNvSpPr/>
          <p:nvPr/>
        </p:nvSpPr>
        <p:spPr>
          <a:xfrm>
            <a:off x="2624147" y="5562598"/>
            <a:ext cx="5448790" cy="57569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3" name="직사각형 482">
            <a:extLst>
              <a:ext uri="{FF2B5EF4-FFF2-40B4-BE49-F238E27FC236}">
                <a16:creationId xmlns:a16="http://schemas.microsoft.com/office/drawing/2014/main" id="{6BBAAA99-1959-4163-B40B-DDAE6D6A8A4D}"/>
              </a:ext>
            </a:extLst>
          </p:cNvPr>
          <p:cNvSpPr/>
          <p:nvPr/>
        </p:nvSpPr>
        <p:spPr>
          <a:xfrm>
            <a:off x="2668923" y="5597140"/>
            <a:ext cx="2676261" cy="5075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4" name="직사각형 483">
            <a:extLst>
              <a:ext uri="{FF2B5EF4-FFF2-40B4-BE49-F238E27FC236}">
                <a16:creationId xmlns:a16="http://schemas.microsoft.com/office/drawing/2014/main" id="{6F83FD6E-843E-41F6-822F-7166CA2E2B8F}"/>
              </a:ext>
            </a:extLst>
          </p:cNvPr>
          <p:cNvSpPr/>
          <p:nvPr/>
        </p:nvSpPr>
        <p:spPr>
          <a:xfrm>
            <a:off x="5345184" y="5597140"/>
            <a:ext cx="2676261" cy="5075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1" name="직사각형 480">
            <a:extLst>
              <a:ext uri="{FF2B5EF4-FFF2-40B4-BE49-F238E27FC236}">
                <a16:creationId xmlns:a16="http://schemas.microsoft.com/office/drawing/2014/main" id="{9FC29BC8-EF20-45E2-A08C-7CE7BDBE2950}"/>
              </a:ext>
            </a:extLst>
          </p:cNvPr>
          <p:cNvSpPr/>
          <p:nvPr/>
        </p:nvSpPr>
        <p:spPr>
          <a:xfrm>
            <a:off x="2712230" y="5633009"/>
            <a:ext cx="1299686" cy="4401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2" name="직사각형 481">
            <a:extLst>
              <a:ext uri="{FF2B5EF4-FFF2-40B4-BE49-F238E27FC236}">
                <a16:creationId xmlns:a16="http://schemas.microsoft.com/office/drawing/2014/main" id="{3F603359-89E8-4F3B-BBE1-D146589386C7}"/>
              </a:ext>
            </a:extLst>
          </p:cNvPr>
          <p:cNvSpPr/>
          <p:nvPr/>
        </p:nvSpPr>
        <p:spPr>
          <a:xfrm>
            <a:off x="4011915" y="5633009"/>
            <a:ext cx="1299686" cy="4401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9" name="직사각형 478">
            <a:extLst>
              <a:ext uri="{FF2B5EF4-FFF2-40B4-BE49-F238E27FC236}">
                <a16:creationId xmlns:a16="http://schemas.microsoft.com/office/drawing/2014/main" id="{2C270417-3260-432A-B928-39D8BD532FD3}"/>
              </a:ext>
            </a:extLst>
          </p:cNvPr>
          <p:cNvSpPr/>
          <p:nvPr/>
        </p:nvSpPr>
        <p:spPr>
          <a:xfrm>
            <a:off x="2745813" y="5668094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0" name="직사각형 479">
            <a:extLst>
              <a:ext uri="{FF2B5EF4-FFF2-40B4-BE49-F238E27FC236}">
                <a16:creationId xmlns:a16="http://schemas.microsoft.com/office/drawing/2014/main" id="{649DA916-3FAA-45A4-9ECB-FD8FB14DA296}"/>
              </a:ext>
            </a:extLst>
          </p:cNvPr>
          <p:cNvSpPr/>
          <p:nvPr/>
        </p:nvSpPr>
        <p:spPr>
          <a:xfrm>
            <a:off x="3362073" y="5668094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7" name="직사각형 476">
            <a:extLst>
              <a:ext uri="{FF2B5EF4-FFF2-40B4-BE49-F238E27FC236}">
                <a16:creationId xmlns:a16="http://schemas.microsoft.com/office/drawing/2014/main" id="{A309307E-FFC4-41E3-97BF-1141F551496E}"/>
              </a:ext>
            </a:extLst>
          </p:cNvPr>
          <p:cNvSpPr/>
          <p:nvPr/>
        </p:nvSpPr>
        <p:spPr>
          <a:xfrm>
            <a:off x="2779394" y="5698937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8" name="직사각형 477">
            <a:extLst>
              <a:ext uri="{FF2B5EF4-FFF2-40B4-BE49-F238E27FC236}">
                <a16:creationId xmlns:a16="http://schemas.microsoft.com/office/drawing/2014/main" id="{C451E464-59D6-4036-9932-44136523BF86}"/>
              </a:ext>
            </a:extLst>
          </p:cNvPr>
          <p:cNvSpPr/>
          <p:nvPr/>
        </p:nvSpPr>
        <p:spPr>
          <a:xfrm>
            <a:off x="3053942" y="5698937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5" name="직사각형 474">
            <a:extLst>
              <a:ext uri="{FF2B5EF4-FFF2-40B4-BE49-F238E27FC236}">
                <a16:creationId xmlns:a16="http://schemas.microsoft.com/office/drawing/2014/main" id="{268B011E-FC1E-43A5-96E5-98AB93EFCA97}"/>
              </a:ext>
            </a:extLst>
          </p:cNvPr>
          <p:cNvSpPr/>
          <p:nvPr/>
        </p:nvSpPr>
        <p:spPr>
          <a:xfrm>
            <a:off x="3395654" y="5706156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6" name="직사각형 475">
            <a:extLst>
              <a:ext uri="{FF2B5EF4-FFF2-40B4-BE49-F238E27FC236}">
                <a16:creationId xmlns:a16="http://schemas.microsoft.com/office/drawing/2014/main" id="{D3F68707-244B-40B6-A0E6-CC2479DE6D3A}"/>
              </a:ext>
            </a:extLst>
          </p:cNvPr>
          <p:cNvSpPr/>
          <p:nvPr/>
        </p:nvSpPr>
        <p:spPr>
          <a:xfrm>
            <a:off x="3670202" y="5706156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3" name="직사각형 472">
            <a:extLst>
              <a:ext uri="{FF2B5EF4-FFF2-40B4-BE49-F238E27FC236}">
                <a16:creationId xmlns:a16="http://schemas.microsoft.com/office/drawing/2014/main" id="{D8140F3C-5623-4ECD-9887-ACAE19E61FE5}"/>
              </a:ext>
            </a:extLst>
          </p:cNvPr>
          <p:cNvSpPr/>
          <p:nvPr/>
        </p:nvSpPr>
        <p:spPr>
          <a:xfrm>
            <a:off x="4045498" y="5666068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4" name="직사각형 473">
            <a:extLst>
              <a:ext uri="{FF2B5EF4-FFF2-40B4-BE49-F238E27FC236}">
                <a16:creationId xmlns:a16="http://schemas.microsoft.com/office/drawing/2014/main" id="{1C3B7236-D847-48F4-9005-D9E34F80D38A}"/>
              </a:ext>
            </a:extLst>
          </p:cNvPr>
          <p:cNvSpPr/>
          <p:nvPr/>
        </p:nvSpPr>
        <p:spPr>
          <a:xfrm>
            <a:off x="4661758" y="5666068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1" name="직사각형 470">
            <a:extLst>
              <a:ext uri="{FF2B5EF4-FFF2-40B4-BE49-F238E27FC236}">
                <a16:creationId xmlns:a16="http://schemas.microsoft.com/office/drawing/2014/main" id="{AFE6F9C4-21C7-4700-AE64-8A03C38C84CC}"/>
              </a:ext>
            </a:extLst>
          </p:cNvPr>
          <p:cNvSpPr/>
          <p:nvPr/>
        </p:nvSpPr>
        <p:spPr>
          <a:xfrm>
            <a:off x="4079079" y="5696910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2" name="직사각형 471">
            <a:extLst>
              <a:ext uri="{FF2B5EF4-FFF2-40B4-BE49-F238E27FC236}">
                <a16:creationId xmlns:a16="http://schemas.microsoft.com/office/drawing/2014/main" id="{3C1BD5B4-64D9-4F7B-A00F-929C8560FF6E}"/>
              </a:ext>
            </a:extLst>
          </p:cNvPr>
          <p:cNvSpPr/>
          <p:nvPr/>
        </p:nvSpPr>
        <p:spPr>
          <a:xfrm>
            <a:off x="4353627" y="5696910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9" name="직사각형 468">
            <a:extLst>
              <a:ext uri="{FF2B5EF4-FFF2-40B4-BE49-F238E27FC236}">
                <a16:creationId xmlns:a16="http://schemas.microsoft.com/office/drawing/2014/main" id="{A4475BC2-F2A1-4856-80D0-230A141DC153}"/>
              </a:ext>
            </a:extLst>
          </p:cNvPr>
          <p:cNvSpPr/>
          <p:nvPr/>
        </p:nvSpPr>
        <p:spPr>
          <a:xfrm>
            <a:off x="4695339" y="5704129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0" name="직사각형 469">
            <a:extLst>
              <a:ext uri="{FF2B5EF4-FFF2-40B4-BE49-F238E27FC236}">
                <a16:creationId xmlns:a16="http://schemas.microsoft.com/office/drawing/2014/main" id="{9745887C-C130-4ACD-8BB9-B0998EBC58A3}"/>
              </a:ext>
            </a:extLst>
          </p:cNvPr>
          <p:cNvSpPr/>
          <p:nvPr/>
        </p:nvSpPr>
        <p:spPr>
          <a:xfrm>
            <a:off x="4969887" y="5704129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7" name="직사각형 466">
            <a:extLst>
              <a:ext uri="{FF2B5EF4-FFF2-40B4-BE49-F238E27FC236}">
                <a16:creationId xmlns:a16="http://schemas.microsoft.com/office/drawing/2014/main" id="{3E14DF04-AA6C-4B23-9506-15B6B9D820EB}"/>
              </a:ext>
            </a:extLst>
          </p:cNvPr>
          <p:cNvSpPr/>
          <p:nvPr/>
        </p:nvSpPr>
        <p:spPr>
          <a:xfrm>
            <a:off x="5383629" y="5626467"/>
            <a:ext cx="1299686" cy="4401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8" name="직사각형 467">
            <a:extLst>
              <a:ext uri="{FF2B5EF4-FFF2-40B4-BE49-F238E27FC236}">
                <a16:creationId xmlns:a16="http://schemas.microsoft.com/office/drawing/2014/main" id="{C39C28EB-1FBF-447F-ABCA-109626AED55A}"/>
              </a:ext>
            </a:extLst>
          </p:cNvPr>
          <p:cNvSpPr/>
          <p:nvPr/>
        </p:nvSpPr>
        <p:spPr>
          <a:xfrm>
            <a:off x="6683314" y="5626467"/>
            <a:ext cx="1299686" cy="4401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5" name="직사각형 464">
            <a:extLst>
              <a:ext uri="{FF2B5EF4-FFF2-40B4-BE49-F238E27FC236}">
                <a16:creationId xmlns:a16="http://schemas.microsoft.com/office/drawing/2014/main" id="{A2F19696-BDF9-471A-A0FC-4A8D7850D3A5}"/>
              </a:ext>
            </a:extLst>
          </p:cNvPr>
          <p:cNvSpPr/>
          <p:nvPr/>
        </p:nvSpPr>
        <p:spPr>
          <a:xfrm>
            <a:off x="5417212" y="5661552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6" name="직사각형 465">
            <a:extLst>
              <a:ext uri="{FF2B5EF4-FFF2-40B4-BE49-F238E27FC236}">
                <a16:creationId xmlns:a16="http://schemas.microsoft.com/office/drawing/2014/main" id="{98D7280C-C25A-4825-8C50-3BB72DADDA2C}"/>
              </a:ext>
            </a:extLst>
          </p:cNvPr>
          <p:cNvSpPr/>
          <p:nvPr/>
        </p:nvSpPr>
        <p:spPr>
          <a:xfrm>
            <a:off x="6033472" y="5661552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3" name="직사각형 462">
            <a:extLst>
              <a:ext uri="{FF2B5EF4-FFF2-40B4-BE49-F238E27FC236}">
                <a16:creationId xmlns:a16="http://schemas.microsoft.com/office/drawing/2014/main" id="{4C89FFD1-EC29-425A-A416-3B1BA8FEB58D}"/>
              </a:ext>
            </a:extLst>
          </p:cNvPr>
          <p:cNvSpPr/>
          <p:nvPr/>
        </p:nvSpPr>
        <p:spPr>
          <a:xfrm>
            <a:off x="5450793" y="5692394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4" name="직사각형 463">
            <a:extLst>
              <a:ext uri="{FF2B5EF4-FFF2-40B4-BE49-F238E27FC236}">
                <a16:creationId xmlns:a16="http://schemas.microsoft.com/office/drawing/2014/main" id="{6BA5F5F7-2B1D-4242-9B0B-C1A2E5CE5164}"/>
              </a:ext>
            </a:extLst>
          </p:cNvPr>
          <p:cNvSpPr/>
          <p:nvPr/>
        </p:nvSpPr>
        <p:spPr>
          <a:xfrm>
            <a:off x="5725341" y="5692394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1" name="직사각형 460">
            <a:extLst>
              <a:ext uri="{FF2B5EF4-FFF2-40B4-BE49-F238E27FC236}">
                <a16:creationId xmlns:a16="http://schemas.microsoft.com/office/drawing/2014/main" id="{248B1436-DE16-42F8-A64E-B45086EE3BEE}"/>
              </a:ext>
            </a:extLst>
          </p:cNvPr>
          <p:cNvSpPr/>
          <p:nvPr/>
        </p:nvSpPr>
        <p:spPr>
          <a:xfrm>
            <a:off x="6067053" y="5699613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2" name="직사각형 461">
            <a:extLst>
              <a:ext uri="{FF2B5EF4-FFF2-40B4-BE49-F238E27FC236}">
                <a16:creationId xmlns:a16="http://schemas.microsoft.com/office/drawing/2014/main" id="{71BBD8FD-3D6D-4064-803E-7BC9EC826B09}"/>
              </a:ext>
            </a:extLst>
          </p:cNvPr>
          <p:cNvSpPr/>
          <p:nvPr/>
        </p:nvSpPr>
        <p:spPr>
          <a:xfrm>
            <a:off x="6341601" y="5699613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9" name="직사각형 458">
            <a:extLst>
              <a:ext uri="{FF2B5EF4-FFF2-40B4-BE49-F238E27FC236}">
                <a16:creationId xmlns:a16="http://schemas.microsoft.com/office/drawing/2014/main" id="{B1CBF681-7E80-4C2E-ABBD-F852B115BDD0}"/>
              </a:ext>
            </a:extLst>
          </p:cNvPr>
          <p:cNvSpPr/>
          <p:nvPr/>
        </p:nvSpPr>
        <p:spPr>
          <a:xfrm>
            <a:off x="6716897" y="5659525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0" name="직사각형 459">
            <a:extLst>
              <a:ext uri="{FF2B5EF4-FFF2-40B4-BE49-F238E27FC236}">
                <a16:creationId xmlns:a16="http://schemas.microsoft.com/office/drawing/2014/main" id="{3EDE7F33-5A13-4B63-8679-AD0020FC4268}"/>
              </a:ext>
            </a:extLst>
          </p:cNvPr>
          <p:cNvSpPr/>
          <p:nvPr/>
        </p:nvSpPr>
        <p:spPr>
          <a:xfrm>
            <a:off x="7333157" y="5659525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7" name="직사각형 456">
            <a:extLst>
              <a:ext uri="{FF2B5EF4-FFF2-40B4-BE49-F238E27FC236}">
                <a16:creationId xmlns:a16="http://schemas.microsoft.com/office/drawing/2014/main" id="{F61B849B-875B-4218-A947-331CE4EE735C}"/>
              </a:ext>
            </a:extLst>
          </p:cNvPr>
          <p:cNvSpPr/>
          <p:nvPr/>
        </p:nvSpPr>
        <p:spPr>
          <a:xfrm>
            <a:off x="6750478" y="5690368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8" name="직사각형 457">
            <a:extLst>
              <a:ext uri="{FF2B5EF4-FFF2-40B4-BE49-F238E27FC236}">
                <a16:creationId xmlns:a16="http://schemas.microsoft.com/office/drawing/2014/main" id="{8CBA2CC2-EC69-4213-BCD2-EFCA957BBF8C}"/>
              </a:ext>
            </a:extLst>
          </p:cNvPr>
          <p:cNvSpPr/>
          <p:nvPr/>
        </p:nvSpPr>
        <p:spPr>
          <a:xfrm>
            <a:off x="7025026" y="5690368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5" name="직사각형 454">
            <a:extLst>
              <a:ext uri="{FF2B5EF4-FFF2-40B4-BE49-F238E27FC236}">
                <a16:creationId xmlns:a16="http://schemas.microsoft.com/office/drawing/2014/main" id="{5F5F836B-9061-4691-8EFD-7D384D39EFC0}"/>
              </a:ext>
            </a:extLst>
          </p:cNvPr>
          <p:cNvSpPr/>
          <p:nvPr/>
        </p:nvSpPr>
        <p:spPr>
          <a:xfrm>
            <a:off x="7366739" y="5697587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6" name="직사각형 455">
            <a:extLst>
              <a:ext uri="{FF2B5EF4-FFF2-40B4-BE49-F238E27FC236}">
                <a16:creationId xmlns:a16="http://schemas.microsoft.com/office/drawing/2014/main" id="{86D001A0-EEF2-430A-B4E2-1A3606AAF5AC}"/>
              </a:ext>
            </a:extLst>
          </p:cNvPr>
          <p:cNvSpPr/>
          <p:nvPr/>
        </p:nvSpPr>
        <p:spPr>
          <a:xfrm>
            <a:off x="7641287" y="5697587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9" name="직사각형 408">
            <a:extLst>
              <a:ext uri="{FF2B5EF4-FFF2-40B4-BE49-F238E27FC236}">
                <a16:creationId xmlns:a16="http://schemas.microsoft.com/office/drawing/2014/main" id="{B8F49E4B-C14D-4259-9F64-D82A6A3DB0BE}"/>
              </a:ext>
            </a:extLst>
          </p:cNvPr>
          <p:cNvSpPr/>
          <p:nvPr/>
        </p:nvSpPr>
        <p:spPr>
          <a:xfrm>
            <a:off x="2624147" y="6180670"/>
            <a:ext cx="5448790" cy="57569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3" name="직사각형 452">
            <a:extLst>
              <a:ext uri="{FF2B5EF4-FFF2-40B4-BE49-F238E27FC236}">
                <a16:creationId xmlns:a16="http://schemas.microsoft.com/office/drawing/2014/main" id="{6C493F15-C946-4D1F-A316-A080397922C9}"/>
              </a:ext>
            </a:extLst>
          </p:cNvPr>
          <p:cNvSpPr/>
          <p:nvPr/>
        </p:nvSpPr>
        <p:spPr>
          <a:xfrm>
            <a:off x="2668923" y="6215212"/>
            <a:ext cx="2676261" cy="5075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4" name="직사각형 453">
            <a:extLst>
              <a:ext uri="{FF2B5EF4-FFF2-40B4-BE49-F238E27FC236}">
                <a16:creationId xmlns:a16="http://schemas.microsoft.com/office/drawing/2014/main" id="{5F89F345-8D71-409D-8086-832C06AD62E4}"/>
              </a:ext>
            </a:extLst>
          </p:cNvPr>
          <p:cNvSpPr/>
          <p:nvPr/>
        </p:nvSpPr>
        <p:spPr>
          <a:xfrm>
            <a:off x="5345184" y="6215212"/>
            <a:ext cx="2676261" cy="5075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1" name="직사각형 450">
            <a:extLst>
              <a:ext uri="{FF2B5EF4-FFF2-40B4-BE49-F238E27FC236}">
                <a16:creationId xmlns:a16="http://schemas.microsoft.com/office/drawing/2014/main" id="{D0784DFD-55B1-4D1C-9A30-37BB16A2DF90}"/>
              </a:ext>
            </a:extLst>
          </p:cNvPr>
          <p:cNvSpPr/>
          <p:nvPr/>
        </p:nvSpPr>
        <p:spPr>
          <a:xfrm>
            <a:off x="2712230" y="6251081"/>
            <a:ext cx="1299686" cy="4401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2" name="직사각형 451">
            <a:extLst>
              <a:ext uri="{FF2B5EF4-FFF2-40B4-BE49-F238E27FC236}">
                <a16:creationId xmlns:a16="http://schemas.microsoft.com/office/drawing/2014/main" id="{67A15870-6F55-4CFB-822D-FA9FA4A1824E}"/>
              </a:ext>
            </a:extLst>
          </p:cNvPr>
          <p:cNvSpPr/>
          <p:nvPr/>
        </p:nvSpPr>
        <p:spPr>
          <a:xfrm>
            <a:off x="4011915" y="6251081"/>
            <a:ext cx="1299686" cy="4401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9" name="직사각형 448">
            <a:extLst>
              <a:ext uri="{FF2B5EF4-FFF2-40B4-BE49-F238E27FC236}">
                <a16:creationId xmlns:a16="http://schemas.microsoft.com/office/drawing/2014/main" id="{241A387D-D7A8-4420-9C57-109A98DD07BA}"/>
              </a:ext>
            </a:extLst>
          </p:cNvPr>
          <p:cNvSpPr/>
          <p:nvPr/>
        </p:nvSpPr>
        <p:spPr>
          <a:xfrm>
            <a:off x="2745813" y="6286166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0" name="직사각형 449">
            <a:extLst>
              <a:ext uri="{FF2B5EF4-FFF2-40B4-BE49-F238E27FC236}">
                <a16:creationId xmlns:a16="http://schemas.microsoft.com/office/drawing/2014/main" id="{2321D0E2-9A03-4491-A1CB-4AB74F53564B}"/>
              </a:ext>
            </a:extLst>
          </p:cNvPr>
          <p:cNvSpPr/>
          <p:nvPr/>
        </p:nvSpPr>
        <p:spPr>
          <a:xfrm>
            <a:off x="3362073" y="6286166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7" name="직사각형 446">
            <a:extLst>
              <a:ext uri="{FF2B5EF4-FFF2-40B4-BE49-F238E27FC236}">
                <a16:creationId xmlns:a16="http://schemas.microsoft.com/office/drawing/2014/main" id="{8F74B2FE-35E9-449D-8A8C-EBF50CB52D5D}"/>
              </a:ext>
            </a:extLst>
          </p:cNvPr>
          <p:cNvSpPr/>
          <p:nvPr/>
        </p:nvSpPr>
        <p:spPr>
          <a:xfrm>
            <a:off x="2779394" y="6317009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8" name="직사각형 447">
            <a:extLst>
              <a:ext uri="{FF2B5EF4-FFF2-40B4-BE49-F238E27FC236}">
                <a16:creationId xmlns:a16="http://schemas.microsoft.com/office/drawing/2014/main" id="{78EA5CF2-E4AC-4AD5-A8C5-2640A91A79D9}"/>
              </a:ext>
            </a:extLst>
          </p:cNvPr>
          <p:cNvSpPr/>
          <p:nvPr/>
        </p:nvSpPr>
        <p:spPr>
          <a:xfrm>
            <a:off x="3053942" y="6317009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5" name="직사각형 444">
            <a:extLst>
              <a:ext uri="{FF2B5EF4-FFF2-40B4-BE49-F238E27FC236}">
                <a16:creationId xmlns:a16="http://schemas.microsoft.com/office/drawing/2014/main" id="{7FAF71E4-E8EB-4174-BE74-14520B734C88}"/>
              </a:ext>
            </a:extLst>
          </p:cNvPr>
          <p:cNvSpPr/>
          <p:nvPr/>
        </p:nvSpPr>
        <p:spPr>
          <a:xfrm>
            <a:off x="3395654" y="6324228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6" name="직사각형 445">
            <a:extLst>
              <a:ext uri="{FF2B5EF4-FFF2-40B4-BE49-F238E27FC236}">
                <a16:creationId xmlns:a16="http://schemas.microsoft.com/office/drawing/2014/main" id="{DD3B3B77-2332-4C00-A0F5-44BDD7FD14BF}"/>
              </a:ext>
            </a:extLst>
          </p:cNvPr>
          <p:cNvSpPr/>
          <p:nvPr/>
        </p:nvSpPr>
        <p:spPr>
          <a:xfrm>
            <a:off x="3670202" y="6324228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3" name="직사각형 442">
            <a:extLst>
              <a:ext uri="{FF2B5EF4-FFF2-40B4-BE49-F238E27FC236}">
                <a16:creationId xmlns:a16="http://schemas.microsoft.com/office/drawing/2014/main" id="{4C71BC05-3E18-49CD-A832-0069F19AB227}"/>
              </a:ext>
            </a:extLst>
          </p:cNvPr>
          <p:cNvSpPr/>
          <p:nvPr/>
        </p:nvSpPr>
        <p:spPr>
          <a:xfrm>
            <a:off x="4045498" y="6284140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4" name="직사각형 443">
            <a:extLst>
              <a:ext uri="{FF2B5EF4-FFF2-40B4-BE49-F238E27FC236}">
                <a16:creationId xmlns:a16="http://schemas.microsoft.com/office/drawing/2014/main" id="{60DD8E1D-5B70-454E-A892-DC7AAD0308B4}"/>
              </a:ext>
            </a:extLst>
          </p:cNvPr>
          <p:cNvSpPr/>
          <p:nvPr/>
        </p:nvSpPr>
        <p:spPr>
          <a:xfrm>
            <a:off x="4661758" y="6284140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1" name="직사각형 440">
            <a:extLst>
              <a:ext uri="{FF2B5EF4-FFF2-40B4-BE49-F238E27FC236}">
                <a16:creationId xmlns:a16="http://schemas.microsoft.com/office/drawing/2014/main" id="{A4113CA8-F472-45B4-B9AE-0DB4ED96A841}"/>
              </a:ext>
            </a:extLst>
          </p:cNvPr>
          <p:cNvSpPr/>
          <p:nvPr/>
        </p:nvSpPr>
        <p:spPr>
          <a:xfrm>
            <a:off x="4079079" y="6314982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2" name="직사각형 441">
            <a:extLst>
              <a:ext uri="{FF2B5EF4-FFF2-40B4-BE49-F238E27FC236}">
                <a16:creationId xmlns:a16="http://schemas.microsoft.com/office/drawing/2014/main" id="{871B0D9D-9FBC-44DB-8D1B-7E7AFD2473EA}"/>
              </a:ext>
            </a:extLst>
          </p:cNvPr>
          <p:cNvSpPr/>
          <p:nvPr/>
        </p:nvSpPr>
        <p:spPr>
          <a:xfrm>
            <a:off x="4353627" y="6314982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9" name="직사각형 438">
            <a:extLst>
              <a:ext uri="{FF2B5EF4-FFF2-40B4-BE49-F238E27FC236}">
                <a16:creationId xmlns:a16="http://schemas.microsoft.com/office/drawing/2014/main" id="{93CE1CA8-8823-4B16-967D-2338171FCF1B}"/>
              </a:ext>
            </a:extLst>
          </p:cNvPr>
          <p:cNvSpPr/>
          <p:nvPr/>
        </p:nvSpPr>
        <p:spPr>
          <a:xfrm>
            <a:off x="4695339" y="6322201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0" name="직사각형 439">
            <a:extLst>
              <a:ext uri="{FF2B5EF4-FFF2-40B4-BE49-F238E27FC236}">
                <a16:creationId xmlns:a16="http://schemas.microsoft.com/office/drawing/2014/main" id="{39CBDABE-9724-496D-9DF5-ADEB957AEEFC}"/>
              </a:ext>
            </a:extLst>
          </p:cNvPr>
          <p:cNvSpPr/>
          <p:nvPr/>
        </p:nvSpPr>
        <p:spPr>
          <a:xfrm>
            <a:off x="4969887" y="6322201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7" name="직사각형 436">
            <a:extLst>
              <a:ext uri="{FF2B5EF4-FFF2-40B4-BE49-F238E27FC236}">
                <a16:creationId xmlns:a16="http://schemas.microsoft.com/office/drawing/2014/main" id="{E3AE5B07-2DC0-4FD8-9463-F2C8B8CA3202}"/>
              </a:ext>
            </a:extLst>
          </p:cNvPr>
          <p:cNvSpPr/>
          <p:nvPr/>
        </p:nvSpPr>
        <p:spPr>
          <a:xfrm>
            <a:off x="5383629" y="6244539"/>
            <a:ext cx="1299686" cy="4401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8" name="직사각형 437">
            <a:extLst>
              <a:ext uri="{FF2B5EF4-FFF2-40B4-BE49-F238E27FC236}">
                <a16:creationId xmlns:a16="http://schemas.microsoft.com/office/drawing/2014/main" id="{55E6D65A-1F33-4C96-89BF-5185D0DE0D99}"/>
              </a:ext>
            </a:extLst>
          </p:cNvPr>
          <p:cNvSpPr/>
          <p:nvPr/>
        </p:nvSpPr>
        <p:spPr>
          <a:xfrm>
            <a:off x="6683314" y="6244539"/>
            <a:ext cx="1299686" cy="4401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5" name="직사각형 434">
            <a:extLst>
              <a:ext uri="{FF2B5EF4-FFF2-40B4-BE49-F238E27FC236}">
                <a16:creationId xmlns:a16="http://schemas.microsoft.com/office/drawing/2014/main" id="{50FBEF90-6985-4CF4-8098-2070E60AC6F6}"/>
              </a:ext>
            </a:extLst>
          </p:cNvPr>
          <p:cNvSpPr/>
          <p:nvPr/>
        </p:nvSpPr>
        <p:spPr>
          <a:xfrm>
            <a:off x="5417212" y="6279624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6" name="직사각형 435">
            <a:extLst>
              <a:ext uri="{FF2B5EF4-FFF2-40B4-BE49-F238E27FC236}">
                <a16:creationId xmlns:a16="http://schemas.microsoft.com/office/drawing/2014/main" id="{168A7742-9C44-4AC6-AB45-502606EB5772}"/>
              </a:ext>
            </a:extLst>
          </p:cNvPr>
          <p:cNvSpPr/>
          <p:nvPr/>
        </p:nvSpPr>
        <p:spPr>
          <a:xfrm>
            <a:off x="6033472" y="6279624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3" name="직사각형 432">
            <a:extLst>
              <a:ext uri="{FF2B5EF4-FFF2-40B4-BE49-F238E27FC236}">
                <a16:creationId xmlns:a16="http://schemas.microsoft.com/office/drawing/2014/main" id="{9D58C161-4526-4306-B183-09CF90AC968A}"/>
              </a:ext>
            </a:extLst>
          </p:cNvPr>
          <p:cNvSpPr/>
          <p:nvPr/>
        </p:nvSpPr>
        <p:spPr>
          <a:xfrm>
            <a:off x="5450793" y="6310466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4" name="직사각형 433">
            <a:extLst>
              <a:ext uri="{FF2B5EF4-FFF2-40B4-BE49-F238E27FC236}">
                <a16:creationId xmlns:a16="http://schemas.microsoft.com/office/drawing/2014/main" id="{D5F94E95-1F97-48C5-B530-970F651DBD1E}"/>
              </a:ext>
            </a:extLst>
          </p:cNvPr>
          <p:cNvSpPr/>
          <p:nvPr/>
        </p:nvSpPr>
        <p:spPr>
          <a:xfrm>
            <a:off x="5725341" y="6310466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1" name="직사각형 430">
            <a:extLst>
              <a:ext uri="{FF2B5EF4-FFF2-40B4-BE49-F238E27FC236}">
                <a16:creationId xmlns:a16="http://schemas.microsoft.com/office/drawing/2014/main" id="{4C180430-7130-4DC2-81CA-E143DDAC63F0}"/>
              </a:ext>
            </a:extLst>
          </p:cNvPr>
          <p:cNvSpPr/>
          <p:nvPr/>
        </p:nvSpPr>
        <p:spPr>
          <a:xfrm>
            <a:off x="6067053" y="6317685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2" name="직사각형 431">
            <a:extLst>
              <a:ext uri="{FF2B5EF4-FFF2-40B4-BE49-F238E27FC236}">
                <a16:creationId xmlns:a16="http://schemas.microsoft.com/office/drawing/2014/main" id="{A886C105-CBF0-473C-94B4-0C63CE23E2A7}"/>
              </a:ext>
            </a:extLst>
          </p:cNvPr>
          <p:cNvSpPr/>
          <p:nvPr/>
        </p:nvSpPr>
        <p:spPr>
          <a:xfrm>
            <a:off x="6341601" y="6317685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9" name="직사각형 428">
            <a:extLst>
              <a:ext uri="{FF2B5EF4-FFF2-40B4-BE49-F238E27FC236}">
                <a16:creationId xmlns:a16="http://schemas.microsoft.com/office/drawing/2014/main" id="{343B09F4-81D3-4085-BBE9-48E796B21333}"/>
              </a:ext>
            </a:extLst>
          </p:cNvPr>
          <p:cNvSpPr/>
          <p:nvPr/>
        </p:nvSpPr>
        <p:spPr>
          <a:xfrm>
            <a:off x="6716897" y="6277597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0" name="직사각형 429">
            <a:extLst>
              <a:ext uri="{FF2B5EF4-FFF2-40B4-BE49-F238E27FC236}">
                <a16:creationId xmlns:a16="http://schemas.microsoft.com/office/drawing/2014/main" id="{22D8F01F-145D-40D1-9AA5-A0FBB05A746E}"/>
              </a:ext>
            </a:extLst>
          </p:cNvPr>
          <p:cNvSpPr/>
          <p:nvPr/>
        </p:nvSpPr>
        <p:spPr>
          <a:xfrm>
            <a:off x="7333157" y="6277597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7" name="직사각형 426">
            <a:extLst>
              <a:ext uri="{FF2B5EF4-FFF2-40B4-BE49-F238E27FC236}">
                <a16:creationId xmlns:a16="http://schemas.microsoft.com/office/drawing/2014/main" id="{EA001B4F-C222-4D58-A61D-655E09304B7A}"/>
              </a:ext>
            </a:extLst>
          </p:cNvPr>
          <p:cNvSpPr/>
          <p:nvPr/>
        </p:nvSpPr>
        <p:spPr>
          <a:xfrm>
            <a:off x="6750478" y="6308440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8" name="직사각형 427">
            <a:extLst>
              <a:ext uri="{FF2B5EF4-FFF2-40B4-BE49-F238E27FC236}">
                <a16:creationId xmlns:a16="http://schemas.microsoft.com/office/drawing/2014/main" id="{4416E90F-E368-4914-8393-5AB6FEA9BD88}"/>
              </a:ext>
            </a:extLst>
          </p:cNvPr>
          <p:cNvSpPr/>
          <p:nvPr/>
        </p:nvSpPr>
        <p:spPr>
          <a:xfrm>
            <a:off x="7025026" y="6308440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5" name="직사각형 424">
            <a:extLst>
              <a:ext uri="{FF2B5EF4-FFF2-40B4-BE49-F238E27FC236}">
                <a16:creationId xmlns:a16="http://schemas.microsoft.com/office/drawing/2014/main" id="{F552677C-2D74-4EC6-8CC8-295CB7D5B239}"/>
              </a:ext>
            </a:extLst>
          </p:cNvPr>
          <p:cNvSpPr/>
          <p:nvPr/>
        </p:nvSpPr>
        <p:spPr>
          <a:xfrm>
            <a:off x="7366739" y="6315658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6" name="직사각형 425">
            <a:extLst>
              <a:ext uri="{FF2B5EF4-FFF2-40B4-BE49-F238E27FC236}">
                <a16:creationId xmlns:a16="http://schemas.microsoft.com/office/drawing/2014/main" id="{B5FB3596-E58C-4FA7-AF8C-205B9DE312F1}"/>
              </a:ext>
            </a:extLst>
          </p:cNvPr>
          <p:cNvSpPr/>
          <p:nvPr/>
        </p:nvSpPr>
        <p:spPr>
          <a:xfrm>
            <a:off x="7641287" y="6315658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320899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합성곱</a:t>
            </a: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풀링 구현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E03F93-8F9B-4A79-A2DD-06EFA53F3154}"/>
              </a:ext>
            </a:extLst>
          </p:cNvPr>
          <p:cNvSpPr txBox="1"/>
          <p:nvPr/>
        </p:nvSpPr>
        <p:spPr>
          <a:xfrm>
            <a:off x="2890536" y="2526816"/>
            <a:ext cx="557075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pt-BR" altLang="ko-KR">
                <a:solidFill>
                  <a:schemeClr val="tx1"/>
                </a:solidFill>
                <a:latin typeface="Consolas" panose="020B0609020204030204" pitchFamily="49" charset="0"/>
              </a:rPr>
              <a:t>col[:, :, 1, 1, :, :] = img[:, :, 1:3:1, 1:3:1]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56111CD-42E8-40C4-ADB6-9EC1F1EDE10F}"/>
              </a:ext>
            </a:extLst>
          </p:cNvPr>
          <p:cNvSpPr txBox="1"/>
          <p:nvPr/>
        </p:nvSpPr>
        <p:spPr>
          <a:xfrm>
            <a:off x="5977255" y="2212539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,2,2)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48D5792-8DAC-44B7-BCEE-7201D32D01B3}"/>
              </a:ext>
            </a:extLst>
          </p:cNvPr>
          <p:cNvSpPr txBox="1"/>
          <p:nvPr/>
        </p:nvSpPr>
        <p:spPr>
          <a:xfrm>
            <a:off x="3624181" y="2212539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,2,2)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C79EAD-F275-4D15-9A18-7A7668396A18}"/>
              </a:ext>
            </a:extLst>
          </p:cNvPr>
          <p:cNvSpPr txBox="1"/>
          <p:nvPr/>
        </p:nvSpPr>
        <p:spPr>
          <a:xfrm>
            <a:off x="698746" y="3123797"/>
            <a:ext cx="453686" cy="3016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img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DDE8D21-1FB0-4A91-B795-56AF33C3E7B5}"/>
              </a:ext>
            </a:extLst>
          </p:cNvPr>
          <p:cNvSpPr/>
          <p:nvPr/>
        </p:nvSpPr>
        <p:spPr>
          <a:xfrm>
            <a:off x="1359427" y="2993297"/>
            <a:ext cx="7739203" cy="5509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D25538F-4AEA-4583-871C-6FD79F1F8AA0}"/>
              </a:ext>
            </a:extLst>
          </p:cNvPr>
          <p:cNvSpPr/>
          <p:nvPr/>
        </p:nvSpPr>
        <p:spPr>
          <a:xfrm>
            <a:off x="1398569" y="3038713"/>
            <a:ext cx="3799880" cy="47069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79499D1-A889-493C-A58D-D21DC5F9E395}"/>
              </a:ext>
            </a:extLst>
          </p:cNvPr>
          <p:cNvSpPr/>
          <p:nvPr/>
        </p:nvSpPr>
        <p:spPr>
          <a:xfrm>
            <a:off x="1436014" y="3073333"/>
            <a:ext cx="1240074" cy="403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398DB1E-986A-4D5A-93F5-AC826A650246}"/>
              </a:ext>
            </a:extLst>
          </p:cNvPr>
          <p:cNvSpPr/>
          <p:nvPr/>
        </p:nvSpPr>
        <p:spPr>
          <a:xfrm>
            <a:off x="2676087" y="3073333"/>
            <a:ext cx="1240074" cy="403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CA26A50-D11C-484E-B58B-F975B7134D59}"/>
              </a:ext>
            </a:extLst>
          </p:cNvPr>
          <p:cNvSpPr/>
          <p:nvPr/>
        </p:nvSpPr>
        <p:spPr>
          <a:xfrm>
            <a:off x="3916162" y="3073333"/>
            <a:ext cx="1240074" cy="403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C017E39-C2AD-4840-A859-C8A302183C41}"/>
              </a:ext>
            </a:extLst>
          </p:cNvPr>
          <p:cNvSpPr/>
          <p:nvPr/>
        </p:nvSpPr>
        <p:spPr>
          <a:xfrm>
            <a:off x="1473281" y="3106604"/>
            <a:ext cx="390451" cy="33488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37EC117-89F3-4587-BDD9-339898D01BF9}"/>
              </a:ext>
            </a:extLst>
          </p:cNvPr>
          <p:cNvSpPr/>
          <p:nvPr/>
        </p:nvSpPr>
        <p:spPr>
          <a:xfrm>
            <a:off x="1863731" y="3106604"/>
            <a:ext cx="390451" cy="33488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BC67FDB-CB42-4DE4-B85A-1E0FD6D73674}"/>
              </a:ext>
            </a:extLst>
          </p:cNvPr>
          <p:cNvSpPr/>
          <p:nvPr/>
        </p:nvSpPr>
        <p:spPr>
          <a:xfrm>
            <a:off x="2254182" y="3106604"/>
            <a:ext cx="390451" cy="33488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777E92D-B04D-48AB-A0EB-200EA2795782}"/>
              </a:ext>
            </a:extLst>
          </p:cNvPr>
          <p:cNvSpPr/>
          <p:nvPr/>
        </p:nvSpPr>
        <p:spPr>
          <a:xfrm>
            <a:off x="2715228" y="3106604"/>
            <a:ext cx="390451" cy="33488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B9EE5A6-FB49-45EB-A01A-6677802D4A26}"/>
              </a:ext>
            </a:extLst>
          </p:cNvPr>
          <p:cNvSpPr/>
          <p:nvPr/>
        </p:nvSpPr>
        <p:spPr>
          <a:xfrm>
            <a:off x="3105678" y="3106604"/>
            <a:ext cx="390451" cy="334885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5B4B751A-E509-4A9B-AD01-805B573BB99E}"/>
              </a:ext>
            </a:extLst>
          </p:cNvPr>
          <p:cNvSpPr/>
          <p:nvPr/>
        </p:nvSpPr>
        <p:spPr>
          <a:xfrm>
            <a:off x="3496129" y="3106604"/>
            <a:ext cx="390451" cy="334885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A40FEFC9-2EFA-4406-8E9D-DEE7F74F8DAD}"/>
              </a:ext>
            </a:extLst>
          </p:cNvPr>
          <p:cNvSpPr/>
          <p:nvPr/>
        </p:nvSpPr>
        <p:spPr>
          <a:xfrm>
            <a:off x="3950522" y="3106604"/>
            <a:ext cx="390451" cy="33488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0D0F871A-272C-464C-9244-151D4A063E9C}"/>
              </a:ext>
            </a:extLst>
          </p:cNvPr>
          <p:cNvSpPr/>
          <p:nvPr/>
        </p:nvSpPr>
        <p:spPr>
          <a:xfrm>
            <a:off x="4340973" y="3106604"/>
            <a:ext cx="390451" cy="334885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74D6BA3-49FC-4C6F-85E5-5EDC4085F0E2}"/>
              </a:ext>
            </a:extLst>
          </p:cNvPr>
          <p:cNvSpPr/>
          <p:nvPr/>
        </p:nvSpPr>
        <p:spPr>
          <a:xfrm>
            <a:off x="4731423" y="3106604"/>
            <a:ext cx="390451" cy="334885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5" name="직사각형 274">
            <a:extLst>
              <a:ext uri="{FF2B5EF4-FFF2-40B4-BE49-F238E27FC236}">
                <a16:creationId xmlns:a16="http://schemas.microsoft.com/office/drawing/2014/main" id="{3D71C49A-EACA-4E55-BA4F-28F6702900C2}"/>
              </a:ext>
            </a:extLst>
          </p:cNvPr>
          <p:cNvSpPr/>
          <p:nvPr/>
        </p:nvSpPr>
        <p:spPr>
          <a:xfrm>
            <a:off x="5240150" y="3038713"/>
            <a:ext cx="3799880" cy="47069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CB8BBC22-1057-49FA-981F-9C0851D461A6}"/>
              </a:ext>
            </a:extLst>
          </p:cNvPr>
          <p:cNvSpPr/>
          <p:nvPr/>
        </p:nvSpPr>
        <p:spPr>
          <a:xfrm>
            <a:off x="5277596" y="3073333"/>
            <a:ext cx="1240074" cy="403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920817F5-AC89-48AA-8A8E-D74D43D90898}"/>
              </a:ext>
            </a:extLst>
          </p:cNvPr>
          <p:cNvSpPr/>
          <p:nvPr/>
        </p:nvSpPr>
        <p:spPr>
          <a:xfrm>
            <a:off x="6517669" y="3073333"/>
            <a:ext cx="1240074" cy="403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8" name="직사각형 277">
            <a:extLst>
              <a:ext uri="{FF2B5EF4-FFF2-40B4-BE49-F238E27FC236}">
                <a16:creationId xmlns:a16="http://schemas.microsoft.com/office/drawing/2014/main" id="{F39BF6B8-267C-419C-855C-6ABBDD6899AD}"/>
              </a:ext>
            </a:extLst>
          </p:cNvPr>
          <p:cNvSpPr/>
          <p:nvPr/>
        </p:nvSpPr>
        <p:spPr>
          <a:xfrm>
            <a:off x="7757744" y="3073333"/>
            <a:ext cx="1240074" cy="403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9" name="직사각형 278">
            <a:extLst>
              <a:ext uri="{FF2B5EF4-FFF2-40B4-BE49-F238E27FC236}">
                <a16:creationId xmlns:a16="http://schemas.microsoft.com/office/drawing/2014/main" id="{5059E1BB-4705-4CA8-B4A5-AA169804C2F7}"/>
              </a:ext>
            </a:extLst>
          </p:cNvPr>
          <p:cNvSpPr/>
          <p:nvPr/>
        </p:nvSpPr>
        <p:spPr>
          <a:xfrm>
            <a:off x="5314863" y="3106604"/>
            <a:ext cx="390451" cy="33488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0" name="직사각형 279">
            <a:extLst>
              <a:ext uri="{FF2B5EF4-FFF2-40B4-BE49-F238E27FC236}">
                <a16:creationId xmlns:a16="http://schemas.microsoft.com/office/drawing/2014/main" id="{7E2CEFD5-A5C9-44DB-8660-A2D01C256F29}"/>
              </a:ext>
            </a:extLst>
          </p:cNvPr>
          <p:cNvSpPr/>
          <p:nvPr/>
        </p:nvSpPr>
        <p:spPr>
          <a:xfrm>
            <a:off x="5705313" y="3106604"/>
            <a:ext cx="390451" cy="33488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1" name="직사각형 280">
            <a:extLst>
              <a:ext uri="{FF2B5EF4-FFF2-40B4-BE49-F238E27FC236}">
                <a16:creationId xmlns:a16="http://schemas.microsoft.com/office/drawing/2014/main" id="{FC5F269B-1117-431C-8B1A-8719EEC29DD6}"/>
              </a:ext>
            </a:extLst>
          </p:cNvPr>
          <p:cNvSpPr/>
          <p:nvPr/>
        </p:nvSpPr>
        <p:spPr>
          <a:xfrm>
            <a:off x="6095764" y="3106604"/>
            <a:ext cx="390451" cy="33488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2" name="직사각형 281">
            <a:extLst>
              <a:ext uri="{FF2B5EF4-FFF2-40B4-BE49-F238E27FC236}">
                <a16:creationId xmlns:a16="http://schemas.microsoft.com/office/drawing/2014/main" id="{09EDFF0F-8489-402F-B536-A22D435631DE}"/>
              </a:ext>
            </a:extLst>
          </p:cNvPr>
          <p:cNvSpPr/>
          <p:nvPr/>
        </p:nvSpPr>
        <p:spPr>
          <a:xfrm>
            <a:off x="6556810" y="3106604"/>
            <a:ext cx="390451" cy="33488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3" name="직사각형 282">
            <a:extLst>
              <a:ext uri="{FF2B5EF4-FFF2-40B4-BE49-F238E27FC236}">
                <a16:creationId xmlns:a16="http://schemas.microsoft.com/office/drawing/2014/main" id="{66CABBB7-91EE-4CAE-B4C1-9BB9D887D3BF}"/>
              </a:ext>
            </a:extLst>
          </p:cNvPr>
          <p:cNvSpPr/>
          <p:nvPr/>
        </p:nvSpPr>
        <p:spPr>
          <a:xfrm>
            <a:off x="6947260" y="3106604"/>
            <a:ext cx="390451" cy="334885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4" name="직사각형 283">
            <a:extLst>
              <a:ext uri="{FF2B5EF4-FFF2-40B4-BE49-F238E27FC236}">
                <a16:creationId xmlns:a16="http://schemas.microsoft.com/office/drawing/2014/main" id="{AE95BE07-502C-4461-95BC-A13B71EDB6AF}"/>
              </a:ext>
            </a:extLst>
          </p:cNvPr>
          <p:cNvSpPr/>
          <p:nvPr/>
        </p:nvSpPr>
        <p:spPr>
          <a:xfrm>
            <a:off x="7337711" y="3106604"/>
            <a:ext cx="390451" cy="334885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5" name="직사각형 284">
            <a:extLst>
              <a:ext uri="{FF2B5EF4-FFF2-40B4-BE49-F238E27FC236}">
                <a16:creationId xmlns:a16="http://schemas.microsoft.com/office/drawing/2014/main" id="{1088E40A-A40C-45AC-B4E7-E07D1D008078}"/>
              </a:ext>
            </a:extLst>
          </p:cNvPr>
          <p:cNvSpPr/>
          <p:nvPr/>
        </p:nvSpPr>
        <p:spPr>
          <a:xfrm>
            <a:off x="7792104" y="3106604"/>
            <a:ext cx="390451" cy="33488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6" name="직사각형 285">
            <a:extLst>
              <a:ext uri="{FF2B5EF4-FFF2-40B4-BE49-F238E27FC236}">
                <a16:creationId xmlns:a16="http://schemas.microsoft.com/office/drawing/2014/main" id="{B5D80A02-C843-44CD-BA66-08EB2522C855}"/>
              </a:ext>
            </a:extLst>
          </p:cNvPr>
          <p:cNvSpPr/>
          <p:nvPr/>
        </p:nvSpPr>
        <p:spPr>
          <a:xfrm>
            <a:off x="8182555" y="3106604"/>
            <a:ext cx="390451" cy="334885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C90D12D0-4F0B-48B6-BF82-E4D4D345C7C5}"/>
              </a:ext>
            </a:extLst>
          </p:cNvPr>
          <p:cNvSpPr/>
          <p:nvPr/>
        </p:nvSpPr>
        <p:spPr>
          <a:xfrm>
            <a:off x="8573005" y="3106604"/>
            <a:ext cx="390451" cy="334885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17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057F7D90-2D2E-4902-875D-819B33892E2F}"/>
              </a:ext>
            </a:extLst>
          </p:cNvPr>
          <p:cNvSpPr/>
          <p:nvPr/>
        </p:nvSpPr>
        <p:spPr>
          <a:xfrm>
            <a:off x="1359427" y="3538025"/>
            <a:ext cx="7739203" cy="5509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06A91B0E-82C6-4111-BB1E-7C9558AD515E}"/>
              </a:ext>
            </a:extLst>
          </p:cNvPr>
          <p:cNvSpPr/>
          <p:nvPr/>
        </p:nvSpPr>
        <p:spPr>
          <a:xfrm>
            <a:off x="1398569" y="3583441"/>
            <a:ext cx="3799880" cy="47069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D0276481-6D35-482B-A6AC-2853C4ECF351}"/>
              </a:ext>
            </a:extLst>
          </p:cNvPr>
          <p:cNvSpPr/>
          <p:nvPr/>
        </p:nvSpPr>
        <p:spPr>
          <a:xfrm>
            <a:off x="1436014" y="3618060"/>
            <a:ext cx="1240074" cy="403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84F32EC7-C2A5-4490-A58E-2A61CCAAE753}"/>
              </a:ext>
            </a:extLst>
          </p:cNvPr>
          <p:cNvSpPr/>
          <p:nvPr/>
        </p:nvSpPr>
        <p:spPr>
          <a:xfrm>
            <a:off x="2676087" y="3618060"/>
            <a:ext cx="1240074" cy="403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468897A6-B5A9-4708-A149-05C582E1F8D6}"/>
              </a:ext>
            </a:extLst>
          </p:cNvPr>
          <p:cNvSpPr/>
          <p:nvPr/>
        </p:nvSpPr>
        <p:spPr>
          <a:xfrm>
            <a:off x="3916162" y="3618060"/>
            <a:ext cx="1240074" cy="403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3B4E0E37-764B-4DE3-BD9B-F123C9250A00}"/>
              </a:ext>
            </a:extLst>
          </p:cNvPr>
          <p:cNvSpPr/>
          <p:nvPr/>
        </p:nvSpPr>
        <p:spPr>
          <a:xfrm>
            <a:off x="1473281" y="3651331"/>
            <a:ext cx="390451" cy="33488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18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1D8EC845-5536-49D8-9535-D8DA5F462957}"/>
              </a:ext>
            </a:extLst>
          </p:cNvPr>
          <p:cNvSpPr/>
          <p:nvPr/>
        </p:nvSpPr>
        <p:spPr>
          <a:xfrm>
            <a:off x="1863731" y="3651331"/>
            <a:ext cx="390451" cy="33488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19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12446266-0154-43F7-87DB-6F900B1AE818}"/>
              </a:ext>
            </a:extLst>
          </p:cNvPr>
          <p:cNvSpPr/>
          <p:nvPr/>
        </p:nvSpPr>
        <p:spPr>
          <a:xfrm>
            <a:off x="2254182" y="3651331"/>
            <a:ext cx="390451" cy="33488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ABAA1D1F-CF8B-4E8F-884F-57CEA670ED94}"/>
              </a:ext>
            </a:extLst>
          </p:cNvPr>
          <p:cNvSpPr/>
          <p:nvPr/>
        </p:nvSpPr>
        <p:spPr>
          <a:xfrm>
            <a:off x="2715228" y="3651331"/>
            <a:ext cx="390451" cy="33488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21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ECD5A50E-67C9-4933-B4C5-9FC5F159AF7B}"/>
              </a:ext>
            </a:extLst>
          </p:cNvPr>
          <p:cNvSpPr/>
          <p:nvPr/>
        </p:nvSpPr>
        <p:spPr>
          <a:xfrm>
            <a:off x="3105678" y="3651331"/>
            <a:ext cx="390451" cy="334885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ABDAA3CA-2870-411A-9CFC-280F32C6A92B}"/>
              </a:ext>
            </a:extLst>
          </p:cNvPr>
          <p:cNvSpPr/>
          <p:nvPr/>
        </p:nvSpPr>
        <p:spPr>
          <a:xfrm>
            <a:off x="3496129" y="3651331"/>
            <a:ext cx="390451" cy="334885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23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654CC598-8DEC-440B-A258-252B8B522811}"/>
              </a:ext>
            </a:extLst>
          </p:cNvPr>
          <p:cNvSpPr/>
          <p:nvPr/>
        </p:nvSpPr>
        <p:spPr>
          <a:xfrm>
            <a:off x="3950522" y="3651331"/>
            <a:ext cx="390451" cy="33488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24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7243B8FD-584C-4399-BBF4-0E1770D5DD07}"/>
              </a:ext>
            </a:extLst>
          </p:cNvPr>
          <p:cNvSpPr/>
          <p:nvPr/>
        </p:nvSpPr>
        <p:spPr>
          <a:xfrm>
            <a:off x="4340973" y="3651331"/>
            <a:ext cx="390451" cy="334885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25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7AB70529-A2DB-405E-A8A7-8CD676B2E767}"/>
              </a:ext>
            </a:extLst>
          </p:cNvPr>
          <p:cNvSpPr/>
          <p:nvPr/>
        </p:nvSpPr>
        <p:spPr>
          <a:xfrm>
            <a:off x="4731423" y="3651331"/>
            <a:ext cx="390451" cy="334885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26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41F58E85-E1B7-488C-9B88-1C4F0687591B}"/>
              </a:ext>
            </a:extLst>
          </p:cNvPr>
          <p:cNvSpPr/>
          <p:nvPr/>
        </p:nvSpPr>
        <p:spPr>
          <a:xfrm>
            <a:off x="5240150" y="3583441"/>
            <a:ext cx="3799880" cy="47069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26426B82-3A9B-4527-A056-24F0029F87B1}"/>
              </a:ext>
            </a:extLst>
          </p:cNvPr>
          <p:cNvSpPr/>
          <p:nvPr/>
        </p:nvSpPr>
        <p:spPr>
          <a:xfrm>
            <a:off x="5277596" y="3618060"/>
            <a:ext cx="1240074" cy="403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5435D35D-E35C-45CD-AB94-D00CF0C5B05E}"/>
              </a:ext>
            </a:extLst>
          </p:cNvPr>
          <p:cNvSpPr/>
          <p:nvPr/>
        </p:nvSpPr>
        <p:spPr>
          <a:xfrm>
            <a:off x="6517669" y="3618060"/>
            <a:ext cx="1240074" cy="403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E259D529-3C5E-49F3-8B56-F37EEA5FD825}"/>
              </a:ext>
            </a:extLst>
          </p:cNvPr>
          <p:cNvSpPr/>
          <p:nvPr/>
        </p:nvSpPr>
        <p:spPr>
          <a:xfrm>
            <a:off x="7757744" y="3618060"/>
            <a:ext cx="1240074" cy="40335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53CCF013-B98B-448A-BB56-FFA9E080D4E4}"/>
              </a:ext>
            </a:extLst>
          </p:cNvPr>
          <p:cNvSpPr/>
          <p:nvPr/>
        </p:nvSpPr>
        <p:spPr>
          <a:xfrm>
            <a:off x="5314863" y="3651331"/>
            <a:ext cx="390451" cy="33488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27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A46ADE6E-5C00-42C7-B215-1FB353603327}"/>
              </a:ext>
            </a:extLst>
          </p:cNvPr>
          <p:cNvSpPr/>
          <p:nvPr/>
        </p:nvSpPr>
        <p:spPr>
          <a:xfrm>
            <a:off x="5705313" y="3651331"/>
            <a:ext cx="390451" cy="33488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28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8C780CB3-9A0E-4724-9293-A887715E8B1E}"/>
              </a:ext>
            </a:extLst>
          </p:cNvPr>
          <p:cNvSpPr/>
          <p:nvPr/>
        </p:nvSpPr>
        <p:spPr>
          <a:xfrm>
            <a:off x="6095764" y="3651331"/>
            <a:ext cx="390451" cy="33488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29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984D3695-57DF-4417-B5DB-E444BB298526}"/>
              </a:ext>
            </a:extLst>
          </p:cNvPr>
          <p:cNvSpPr/>
          <p:nvPr/>
        </p:nvSpPr>
        <p:spPr>
          <a:xfrm>
            <a:off x="6556810" y="3651331"/>
            <a:ext cx="390451" cy="33488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30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563AB508-4A07-457B-A2F2-E22552DE8528}"/>
              </a:ext>
            </a:extLst>
          </p:cNvPr>
          <p:cNvSpPr/>
          <p:nvPr/>
        </p:nvSpPr>
        <p:spPr>
          <a:xfrm>
            <a:off x="6947260" y="3651331"/>
            <a:ext cx="390451" cy="334885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31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1" name="직사각형 260">
            <a:extLst>
              <a:ext uri="{FF2B5EF4-FFF2-40B4-BE49-F238E27FC236}">
                <a16:creationId xmlns:a16="http://schemas.microsoft.com/office/drawing/2014/main" id="{8738D324-1857-4BEE-9448-F62C4B1671C7}"/>
              </a:ext>
            </a:extLst>
          </p:cNvPr>
          <p:cNvSpPr/>
          <p:nvPr/>
        </p:nvSpPr>
        <p:spPr>
          <a:xfrm>
            <a:off x="7337711" y="3651331"/>
            <a:ext cx="390451" cy="334885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2" name="직사각형 261">
            <a:extLst>
              <a:ext uri="{FF2B5EF4-FFF2-40B4-BE49-F238E27FC236}">
                <a16:creationId xmlns:a16="http://schemas.microsoft.com/office/drawing/2014/main" id="{BD7BB4E5-5F2B-4B6C-A56D-14B1E9DA4E80}"/>
              </a:ext>
            </a:extLst>
          </p:cNvPr>
          <p:cNvSpPr/>
          <p:nvPr/>
        </p:nvSpPr>
        <p:spPr>
          <a:xfrm>
            <a:off x="7792104" y="3651331"/>
            <a:ext cx="390451" cy="33488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33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07C29921-D06F-4C95-9BF8-5171F20FF834}"/>
              </a:ext>
            </a:extLst>
          </p:cNvPr>
          <p:cNvSpPr/>
          <p:nvPr/>
        </p:nvSpPr>
        <p:spPr>
          <a:xfrm>
            <a:off x="8182555" y="3651331"/>
            <a:ext cx="390451" cy="334885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34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D3729E33-4E08-4286-9E78-9674A812BB68}"/>
              </a:ext>
            </a:extLst>
          </p:cNvPr>
          <p:cNvSpPr/>
          <p:nvPr/>
        </p:nvSpPr>
        <p:spPr>
          <a:xfrm>
            <a:off x="8573005" y="3651331"/>
            <a:ext cx="390451" cy="334885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35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5" name="Rectangle 10">
            <a:extLst>
              <a:ext uri="{FF2B5EF4-FFF2-40B4-BE49-F238E27FC236}">
                <a16:creationId xmlns:a16="http://schemas.microsoft.com/office/drawing/2014/main" id="{A75050E0-EA6D-4555-8207-328580AB9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5943198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합성곱 구현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- -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이미지가 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2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개 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,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채널이 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2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개인 경우 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79842640-A9CE-46EC-B108-66327A35AF7D}"/>
              </a:ext>
            </a:extLst>
          </p:cNvPr>
          <p:cNvSpPr txBox="1"/>
          <p:nvPr/>
        </p:nvSpPr>
        <p:spPr>
          <a:xfrm>
            <a:off x="1948136" y="867019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,3,3)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BF37E332-026C-46E7-B932-4ED296B55D1B}"/>
              </a:ext>
            </a:extLst>
          </p:cNvPr>
          <p:cNvSpPr/>
          <p:nvPr/>
        </p:nvSpPr>
        <p:spPr>
          <a:xfrm>
            <a:off x="8577963" y="117136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54A2D455-B3AA-4548-A7E7-1BD547F752A4}"/>
              </a:ext>
            </a:extLst>
          </p:cNvPr>
          <p:cNvSpPr/>
          <p:nvPr/>
        </p:nvSpPr>
        <p:spPr>
          <a:xfrm>
            <a:off x="8925204" y="117136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9F89C8C1-33AD-4943-B20B-B8212E462444}"/>
              </a:ext>
            </a:extLst>
          </p:cNvPr>
          <p:cNvSpPr/>
          <p:nvPr/>
        </p:nvSpPr>
        <p:spPr>
          <a:xfrm>
            <a:off x="8577963" y="151860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0" name="직사각형 269">
            <a:extLst>
              <a:ext uri="{FF2B5EF4-FFF2-40B4-BE49-F238E27FC236}">
                <a16:creationId xmlns:a16="http://schemas.microsoft.com/office/drawing/2014/main" id="{79C2611A-E5CA-4260-AC57-87A5AD08DE3A}"/>
              </a:ext>
            </a:extLst>
          </p:cNvPr>
          <p:cNvSpPr/>
          <p:nvPr/>
        </p:nvSpPr>
        <p:spPr>
          <a:xfrm>
            <a:off x="8925204" y="151860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838EA71C-D026-49CE-9C11-EBB5D635EEF3}"/>
              </a:ext>
            </a:extLst>
          </p:cNvPr>
          <p:cNvSpPr txBox="1"/>
          <p:nvPr/>
        </p:nvSpPr>
        <p:spPr>
          <a:xfrm>
            <a:off x="6145065" y="794198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3399FF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,2,2)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703A7A1E-2613-400C-85F3-2B411688BBB8}"/>
              </a:ext>
            </a:extLst>
          </p:cNvPr>
          <p:cNvSpPr txBox="1"/>
          <p:nvPr/>
        </p:nvSpPr>
        <p:spPr>
          <a:xfrm>
            <a:off x="8401671" y="804715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3399FF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,2,2)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34475C9A-909C-4B6D-BD73-52B25418A7B4}"/>
              </a:ext>
            </a:extLst>
          </p:cNvPr>
          <p:cNvSpPr/>
          <p:nvPr/>
        </p:nvSpPr>
        <p:spPr>
          <a:xfrm>
            <a:off x="122962" y="1205969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21FE1A3E-B1CB-4364-8E4F-C11FEB4742A4}"/>
              </a:ext>
            </a:extLst>
          </p:cNvPr>
          <p:cNvSpPr/>
          <p:nvPr/>
        </p:nvSpPr>
        <p:spPr>
          <a:xfrm>
            <a:off x="470203" y="1205969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2" name="직사각형 291">
            <a:extLst>
              <a:ext uri="{FF2B5EF4-FFF2-40B4-BE49-F238E27FC236}">
                <a16:creationId xmlns:a16="http://schemas.microsoft.com/office/drawing/2014/main" id="{03CCDB57-2296-447A-A36B-FB284C7F6E60}"/>
              </a:ext>
            </a:extLst>
          </p:cNvPr>
          <p:cNvSpPr/>
          <p:nvPr/>
        </p:nvSpPr>
        <p:spPr>
          <a:xfrm>
            <a:off x="817444" y="1205969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9D213858-2C8A-435F-A401-AD3C658D2421}"/>
              </a:ext>
            </a:extLst>
          </p:cNvPr>
          <p:cNvSpPr/>
          <p:nvPr/>
        </p:nvSpPr>
        <p:spPr>
          <a:xfrm>
            <a:off x="122962" y="1553210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4" name="직사각형 293">
            <a:extLst>
              <a:ext uri="{FF2B5EF4-FFF2-40B4-BE49-F238E27FC236}">
                <a16:creationId xmlns:a16="http://schemas.microsoft.com/office/drawing/2014/main" id="{0404143F-204E-4808-9226-058A35B2E8EC}"/>
              </a:ext>
            </a:extLst>
          </p:cNvPr>
          <p:cNvSpPr/>
          <p:nvPr/>
        </p:nvSpPr>
        <p:spPr>
          <a:xfrm>
            <a:off x="470203" y="1553210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5" name="직사각형 294">
            <a:extLst>
              <a:ext uri="{FF2B5EF4-FFF2-40B4-BE49-F238E27FC236}">
                <a16:creationId xmlns:a16="http://schemas.microsoft.com/office/drawing/2014/main" id="{B6B8C540-F5E8-497D-947E-B683C228F32F}"/>
              </a:ext>
            </a:extLst>
          </p:cNvPr>
          <p:cNvSpPr/>
          <p:nvPr/>
        </p:nvSpPr>
        <p:spPr>
          <a:xfrm>
            <a:off x="817444" y="1553210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6" name="직사각형 295">
            <a:extLst>
              <a:ext uri="{FF2B5EF4-FFF2-40B4-BE49-F238E27FC236}">
                <a16:creationId xmlns:a16="http://schemas.microsoft.com/office/drawing/2014/main" id="{0F50396E-AB20-4E7D-BB4E-58074B6B828C}"/>
              </a:ext>
            </a:extLst>
          </p:cNvPr>
          <p:cNvSpPr/>
          <p:nvPr/>
        </p:nvSpPr>
        <p:spPr>
          <a:xfrm>
            <a:off x="122962" y="1900451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7" name="직사각형 296">
            <a:extLst>
              <a:ext uri="{FF2B5EF4-FFF2-40B4-BE49-F238E27FC236}">
                <a16:creationId xmlns:a16="http://schemas.microsoft.com/office/drawing/2014/main" id="{77BC5F82-4CC5-4E12-886C-C35581EFC4BE}"/>
              </a:ext>
            </a:extLst>
          </p:cNvPr>
          <p:cNvSpPr/>
          <p:nvPr/>
        </p:nvSpPr>
        <p:spPr>
          <a:xfrm>
            <a:off x="470203" y="1900451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8" name="직사각형 297">
            <a:extLst>
              <a:ext uri="{FF2B5EF4-FFF2-40B4-BE49-F238E27FC236}">
                <a16:creationId xmlns:a16="http://schemas.microsoft.com/office/drawing/2014/main" id="{15164362-6595-4C7B-9242-03F2E579B63C}"/>
              </a:ext>
            </a:extLst>
          </p:cNvPr>
          <p:cNvSpPr/>
          <p:nvPr/>
        </p:nvSpPr>
        <p:spPr>
          <a:xfrm>
            <a:off x="817444" y="1900451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99" name="그룹 298">
            <a:extLst>
              <a:ext uri="{FF2B5EF4-FFF2-40B4-BE49-F238E27FC236}">
                <a16:creationId xmlns:a16="http://schemas.microsoft.com/office/drawing/2014/main" id="{4506EB66-7813-44A1-97BB-0A043E758CC6}"/>
              </a:ext>
            </a:extLst>
          </p:cNvPr>
          <p:cNvGrpSpPr/>
          <p:nvPr/>
        </p:nvGrpSpPr>
        <p:grpSpPr>
          <a:xfrm>
            <a:off x="467884" y="1547597"/>
            <a:ext cx="694482" cy="694482"/>
            <a:chOff x="6898511" y="2734964"/>
            <a:chExt cx="694482" cy="694482"/>
          </a:xfrm>
        </p:grpSpPr>
        <p:sp>
          <p:nvSpPr>
            <p:cNvPr id="300" name="직사각형 299">
              <a:extLst>
                <a:ext uri="{FF2B5EF4-FFF2-40B4-BE49-F238E27FC236}">
                  <a16:creationId xmlns:a16="http://schemas.microsoft.com/office/drawing/2014/main" id="{378A36CC-3276-4036-A509-D6B0DA3B16CA}"/>
                </a:ext>
              </a:extLst>
            </p:cNvPr>
            <p:cNvSpPr/>
            <p:nvPr/>
          </p:nvSpPr>
          <p:spPr>
            <a:xfrm>
              <a:off x="6898511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1" name="직사각형 300">
              <a:extLst>
                <a:ext uri="{FF2B5EF4-FFF2-40B4-BE49-F238E27FC236}">
                  <a16:creationId xmlns:a16="http://schemas.microsoft.com/office/drawing/2014/main" id="{ED6F29D2-F1A3-425D-A7FE-9BD2F0A69FA8}"/>
                </a:ext>
              </a:extLst>
            </p:cNvPr>
            <p:cNvSpPr/>
            <p:nvPr/>
          </p:nvSpPr>
          <p:spPr>
            <a:xfrm>
              <a:off x="7245752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2" name="직사각형 301">
              <a:extLst>
                <a:ext uri="{FF2B5EF4-FFF2-40B4-BE49-F238E27FC236}">
                  <a16:creationId xmlns:a16="http://schemas.microsoft.com/office/drawing/2014/main" id="{2A4824DB-37DF-47E2-8090-136C53083AAE}"/>
                </a:ext>
              </a:extLst>
            </p:cNvPr>
            <p:cNvSpPr/>
            <p:nvPr/>
          </p:nvSpPr>
          <p:spPr>
            <a:xfrm>
              <a:off x="6898511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3" name="직사각형 302">
              <a:extLst>
                <a:ext uri="{FF2B5EF4-FFF2-40B4-BE49-F238E27FC236}">
                  <a16:creationId xmlns:a16="http://schemas.microsoft.com/office/drawing/2014/main" id="{359780A7-E9E6-4417-A41B-24A187FB4418}"/>
                </a:ext>
              </a:extLst>
            </p:cNvPr>
            <p:cNvSpPr/>
            <p:nvPr/>
          </p:nvSpPr>
          <p:spPr>
            <a:xfrm>
              <a:off x="7245752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04" name="직사각형 303">
            <a:extLst>
              <a:ext uri="{FF2B5EF4-FFF2-40B4-BE49-F238E27FC236}">
                <a16:creationId xmlns:a16="http://schemas.microsoft.com/office/drawing/2014/main" id="{9550ACE5-0EEA-4541-914E-223F60F71747}"/>
              </a:ext>
            </a:extLst>
          </p:cNvPr>
          <p:cNvSpPr/>
          <p:nvPr/>
        </p:nvSpPr>
        <p:spPr>
          <a:xfrm>
            <a:off x="1201775" y="120035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5" name="직사각형 304">
            <a:extLst>
              <a:ext uri="{FF2B5EF4-FFF2-40B4-BE49-F238E27FC236}">
                <a16:creationId xmlns:a16="http://schemas.microsoft.com/office/drawing/2014/main" id="{CA49708B-67A3-4DD7-BAA1-A5E2F89F7FB0}"/>
              </a:ext>
            </a:extLst>
          </p:cNvPr>
          <p:cNvSpPr/>
          <p:nvPr/>
        </p:nvSpPr>
        <p:spPr>
          <a:xfrm>
            <a:off x="1549016" y="120035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6" name="직사각형 305">
            <a:extLst>
              <a:ext uri="{FF2B5EF4-FFF2-40B4-BE49-F238E27FC236}">
                <a16:creationId xmlns:a16="http://schemas.microsoft.com/office/drawing/2014/main" id="{DE51D5AE-F4CE-490C-A0ED-0B0B22607B0F}"/>
              </a:ext>
            </a:extLst>
          </p:cNvPr>
          <p:cNvSpPr/>
          <p:nvPr/>
        </p:nvSpPr>
        <p:spPr>
          <a:xfrm>
            <a:off x="1896257" y="120035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7" name="직사각형 306">
            <a:extLst>
              <a:ext uri="{FF2B5EF4-FFF2-40B4-BE49-F238E27FC236}">
                <a16:creationId xmlns:a16="http://schemas.microsoft.com/office/drawing/2014/main" id="{2FA050A4-AC69-4D3B-8216-DD86461EAE58}"/>
              </a:ext>
            </a:extLst>
          </p:cNvPr>
          <p:cNvSpPr/>
          <p:nvPr/>
        </p:nvSpPr>
        <p:spPr>
          <a:xfrm>
            <a:off x="1201775" y="154759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8" name="직사각형 307">
            <a:extLst>
              <a:ext uri="{FF2B5EF4-FFF2-40B4-BE49-F238E27FC236}">
                <a16:creationId xmlns:a16="http://schemas.microsoft.com/office/drawing/2014/main" id="{E0F1FE66-F11D-4AF4-9F44-B0CD3BC783D8}"/>
              </a:ext>
            </a:extLst>
          </p:cNvPr>
          <p:cNvSpPr/>
          <p:nvPr/>
        </p:nvSpPr>
        <p:spPr>
          <a:xfrm>
            <a:off x="1549016" y="154759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9" name="직사각형 308">
            <a:extLst>
              <a:ext uri="{FF2B5EF4-FFF2-40B4-BE49-F238E27FC236}">
                <a16:creationId xmlns:a16="http://schemas.microsoft.com/office/drawing/2014/main" id="{7414E359-F2A8-448C-BDC8-121872FEF8DC}"/>
              </a:ext>
            </a:extLst>
          </p:cNvPr>
          <p:cNvSpPr/>
          <p:nvPr/>
        </p:nvSpPr>
        <p:spPr>
          <a:xfrm>
            <a:off x="1896257" y="154759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0" name="직사각형 309">
            <a:extLst>
              <a:ext uri="{FF2B5EF4-FFF2-40B4-BE49-F238E27FC236}">
                <a16:creationId xmlns:a16="http://schemas.microsoft.com/office/drawing/2014/main" id="{49A8A01F-BC72-4A1B-8811-8006D6E3B9B6}"/>
              </a:ext>
            </a:extLst>
          </p:cNvPr>
          <p:cNvSpPr/>
          <p:nvPr/>
        </p:nvSpPr>
        <p:spPr>
          <a:xfrm>
            <a:off x="1201775" y="189483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1" name="직사각형 310">
            <a:extLst>
              <a:ext uri="{FF2B5EF4-FFF2-40B4-BE49-F238E27FC236}">
                <a16:creationId xmlns:a16="http://schemas.microsoft.com/office/drawing/2014/main" id="{1957109E-C988-4F58-A530-298CD825D140}"/>
              </a:ext>
            </a:extLst>
          </p:cNvPr>
          <p:cNvSpPr/>
          <p:nvPr/>
        </p:nvSpPr>
        <p:spPr>
          <a:xfrm>
            <a:off x="1549016" y="189483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C46A3BBC-E2A7-4196-8545-5F464D484B90}"/>
              </a:ext>
            </a:extLst>
          </p:cNvPr>
          <p:cNvSpPr/>
          <p:nvPr/>
        </p:nvSpPr>
        <p:spPr>
          <a:xfrm>
            <a:off x="1896257" y="189483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17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313" name="그룹 312">
            <a:extLst>
              <a:ext uri="{FF2B5EF4-FFF2-40B4-BE49-F238E27FC236}">
                <a16:creationId xmlns:a16="http://schemas.microsoft.com/office/drawing/2014/main" id="{70ACACA7-CFFA-43DF-AF2F-16C47B8DF5EC}"/>
              </a:ext>
            </a:extLst>
          </p:cNvPr>
          <p:cNvGrpSpPr/>
          <p:nvPr/>
        </p:nvGrpSpPr>
        <p:grpSpPr>
          <a:xfrm>
            <a:off x="1546697" y="1541984"/>
            <a:ext cx="694482" cy="694482"/>
            <a:chOff x="6898511" y="2734964"/>
            <a:chExt cx="694482" cy="694482"/>
          </a:xfrm>
        </p:grpSpPr>
        <p:sp>
          <p:nvSpPr>
            <p:cNvPr id="314" name="직사각형 313">
              <a:extLst>
                <a:ext uri="{FF2B5EF4-FFF2-40B4-BE49-F238E27FC236}">
                  <a16:creationId xmlns:a16="http://schemas.microsoft.com/office/drawing/2014/main" id="{8E8368E6-921F-4D1C-A2E4-613CACD64526}"/>
                </a:ext>
              </a:extLst>
            </p:cNvPr>
            <p:cNvSpPr/>
            <p:nvPr/>
          </p:nvSpPr>
          <p:spPr>
            <a:xfrm>
              <a:off x="6898511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5" name="직사각형 314">
              <a:extLst>
                <a:ext uri="{FF2B5EF4-FFF2-40B4-BE49-F238E27FC236}">
                  <a16:creationId xmlns:a16="http://schemas.microsoft.com/office/drawing/2014/main" id="{C3775A74-2CD1-4EBF-9CBE-3321538EEC7D}"/>
                </a:ext>
              </a:extLst>
            </p:cNvPr>
            <p:cNvSpPr/>
            <p:nvPr/>
          </p:nvSpPr>
          <p:spPr>
            <a:xfrm>
              <a:off x="7245752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6" name="직사각형 315">
              <a:extLst>
                <a:ext uri="{FF2B5EF4-FFF2-40B4-BE49-F238E27FC236}">
                  <a16:creationId xmlns:a16="http://schemas.microsoft.com/office/drawing/2014/main" id="{67F9E863-AD2A-4B50-A8C4-5F861C99A284}"/>
                </a:ext>
              </a:extLst>
            </p:cNvPr>
            <p:cNvSpPr/>
            <p:nvPr/>
          </p:nvSpPr>
          <p:spPr>
            <a:xfrm>
              <a:off x="6898511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7" name="직사각형 316">
              <a:extLst>
                <a:ext uri="{FF2B5EF4-FFF2-40B4-BE49-F238E27FC236}">
                  <a16:creationId xmlns:a16="http://schemas.microsoft.com/office/drawing/2014/main" id="{D6F1B248-5474-4280-8F2C-1FB222DA93DF}"/>
                </a:ext>
              </a:extLst>
            </p:cNvPr>
            <p:cNvSpPr/>
            <p:nvPr/>
          </p:nvSpPr>
          <p:spPr>
            <a:xfrm>
              <a:off x="7245752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18" name="직사각형 317">
            <a:extLst>
              <a:ext uri="{FF2B5EF4-FFF2-40B4-BE49-F238E27FC236}">
                <a16:creationId xmlns:a16="http://schemas.microsoft.com/office/drawing/2014/main" id="{0962FE7D-DCC8-450A-B442-265310756BE0}"/>
              </a:ext>
            </a:extLst>
          </p:cNvPr>
          <p:cNvSpPr/>
          <p:nvPr/>
        </p:nvSpPr>
        <p:spPr>
          <a:xfrm>
            <a:off x="6214467" y="113755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9" name="직사각형 318">
            <a:extLst>
              <a:ext uri="{FF2B5EF4-FFF2-40B4-BE49-F238E27FC236}">
                <a16:creationId xmlns:a16="http://schemas.microsoft.com/office/drawing/2014/main" id="{28B83046-D018-43DE-B8F8-7C5DDFC5C3F5}"/>
              </a:ext>
            </a:extLst>
          </p:cNvPr>
          <p:cNvSpPr/>
          <p:nvPr/>
        </p:nvSpPr>
        <p:spPr>
          <a:xfrm>
            <a:off x="6561708" y="113755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0" name="직사각형 319">
            <a:extLst>
              <a:ext uri="{FF2B5EF4-FFF2-40B4-BE49-F238E27FC236}">
                <a16:creationId xmlns:a16="http://schemas.microsoft.com/office/drawing/2014/main" id="{5CB86AB1-6F0E-4E8D-8876-84778DC0A9E6}"/>
              </a:ext>
            </a:extLst>
          </p:cNvPr>
          <p:cNvSpPr/>
          <p:nvPr/>
        </p:nvSpPr>
        <p:spPr>
          <a:xfrm>
            <a:off x="6214467" y="148479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1" name="직사각형 320">
            <a:extLst>
              <a:ext uri="{FF2B5EF4-FFF2-40B4-BE49-F238E27FC236}">
                <a16:creationId xmlns:a16="http://schemas.microsoft.com/office/drawing/2014/main" id="{1BD0C966-C69F-4D4F-BE94-31A6DCBECC84}"/>
              </a:ext>
            </a:extLst>
          </p:cNvPr>
          <p:cNvSpPr/>
          <p:nvPr/>
        </p:nvSpPr>
        <p:spPr>
          <a:xfrm>
            <a:off x="6561708" y="148479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2" name="직사각형 321">
            <a:extLst>
              <a:ext uri="{FF2B5EF4-FFF2-40B4-BE49-F238E27FC236}">
                <a16:creationId xmlns:a16="http://schemas.microsoft.com/office/drawing/2014/main" id="{DDB85BC8-C85D-46A9-83F0-A03C5BCF980F}"/>
              </a:ext>
            </a:extLst>
          </p:cNvPr>
          <p:cNvSpPr/>
          <p:nvPr/>
        </p:nvSpPr>
        <p:spPr>
          <a:xfrm>
            <a:off x="6960828" y="1136610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3" name="직사각형 322">
            <a:extLst>
              <a:ext uri="{FF2B5EF4-FFF2-40B4-BE49-F238E27FC236}">
                <a16:creationId xmlns:a16="http://schemas.microsoft.com/office/drawing/2014/main" id="{24FA598D-D0B7-451C-8139-D4CE4A795284}"/>
              </a:ext>
            </a:extLst>
          </p:cNvPr>
          <p:cNvSpPr/>
          <p:nvPr/>
        </p:nvSpPr>
        <p:spPr>
          <a:xfrm>
            <a:off x="7308069" y="1136610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4" name="직사각형 323">
            <a:extLst>
              <a:ext uri="{FF2B5EF4-FFF2-40B4-BE49-F238E27FC236}">
                <a16:creationId xmlns:a16="http://schemas.microsoft.com/office/drawing/2014/main" id="{07E9F6DF-FBD2-40BA-931C-FF28B275392F}"/>
              </a:ext>
            </a:extLst>
          </p:cNvPr>
          <p:cNvSpPr/>
          <p:nvPr/>
        </p:nvSpPr>
        <p:spPr>
          <a:xfrm>
            <a:off x="6960828" y="1483851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5" name="직사각형 324">
            <a:extLst>
              <a:ext uri="{FF2B5EF4-FFF2-40B4-BE49-F238E27FC236}">
                <a16:creationId xmlns:a16="http://schemas.microsoft.com/office/drawing/2014/main" id="{79DBA1C0-CD77-4141-8D37-F03B1D6AC188}"/>
              </a:ext>
            </a:extLst>
          </p:cNvPr>
          <p:cNvSpPr/>
          <p:nvPr/>
        </p:nvSpPr>
        <p:spPr>
          <a:xfrm>
            <a:off x="7308069" y="1483851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6" name="직사각형 325">
            <a:extLst>
              <a:ext uri="{FF2B5EF4-FFF2-40B4-BE49-F238E27FC236}">
                <a16:creationId xmlns:a16="http://schemas.microsoft.com/office/drawing/2014/main" id="{CEBFD5B7-C708-48CF-81A4-447294930B6F}"/>
              </a:ext>
            </a:extLst>
          </p:cNvPr>
          <p:cNvSpPr/>
          <p:nvPr/>
        </p:nvSpPr>
        <p:spPr>
          <a:xfrm>
            <a:off x="9347975" y="1166150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7" name="직사각형 326">
            <a:extLst>
              <a:ext uri="{FF2B5EF4-FFF2-40B4-BE49-F238E27FC236}">
                <a16:creationId xmlns:a16="http://schemas.microsoft.com/office/drawing/2014/main" id="{2DFA8CE5-BE02-44AF-A470-BEC327ED961B}"/>
              </a:ext>
            </a:extLst>
          </p:cNvPr>
          <p:cNvSpPr/>
          <p:nvPr/>
        </p:nvSpPr>
        <p:spPr>
          <a:xfrm>
            <a:off x="9695216" y="1166150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8" name="직사각형 327">
            <a:extLst>
              <a:ext uri="{FF2B5EF4-FFF2-40B4-BE49-F238E27FC236}">
                <a16:creationId xmlns:a16="http://schemas.microsoft.com/office/drawing/2014/main" id="{CB1B6AA2-E5FF-46CD-B2DE-4CA6456E4628}"/>
              </a:ext>
            </a:extLst>
          </p:cNvPr>
          <p:cNvSpPr/>
          <p:nvPr/>
        </p:nvSpPr>
        <p:spPr>
          <a:xfrm>
            <a:off x="9347975" y="1513391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9" name="직사각형 328">
            <a:extLst>
              <a:ext uri="{FF2B5EF4-FFF2-40B4-BE49-F238E27FC236}">
                <a16:creationId xmlns:a16="http://schemas.microsoft.com/office/drawing/2014/main" id="{4E3DE9B5-2E5E-499A-8F3C-34787200DBAC}"/>
              </a:ext>
            </a:extLst>
          </p:cNvPr>
          <p:cNvSpPr/>
          <p:nvPr/>
        </p:nvSpPr>
        <p:spPr>
          <a:xfrm>
            <a:off x="9695216" y="1513391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0" name="직사각형 329">
            <a:extLst>
              <a:ext uri="{FF2B5EF4-FFF2-40B4-BE49-F238E27FC236}">
                <a16:creationId xmlns:a16="http://schemas.microsoft.com/office/drawing/2014/main" id="{0F0E7A68-3069-419A-86F1-A58E2DCBCB92}"/>
              </a:ext>
            </a:extLst>
          </p:cNvPr>
          <p:cNvSpPr/>
          <p:nvPr/>
        </p:nvSpPr>
        <p:spPr>
          <a:xfrm>
            <a:off x="2771990" y="1214299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18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1" name="직사각형 330">
            <a:extLst>
              <a:ext uri="{FF2B5EF4-FFF2-40B4-BE49-F238E27FC236}">
                <a16:creationId xmlns:a16="http://schemas.microsoft.com/office/drawing/2014/main" id="{35A248DA-EDC7-4EA9-9883-4CC118BAE18C}"/>
              </a:ext>
            </a:extLst>
          </p:cNvPr>
          <p:cNvSpPr/>
          <p:nvPr/>
        </p:nvSpPr>
        <p:spPr>
          <a:xfrm>
            <a:off x="3119231" y="1214299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19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2" name="직사각형 331">
            <a:extLst>
              <a:ext uri="{FF2B5EF4-FFF2-40B4-BE49-F238E27FC236}">
                <a16:creationId xmlns:a16="http://schemas.microsoft.com/office/drawing/2014/main" id="{14B3AFD8-F540-4F82-AD62-60203A241E44}"/>
              </a:ext>
            </a:extLst>
          </p:cNvPr>
          <p:cNvSpPr/>
          <p:nvPr/>
        </p:nvSpPr>
        <p:spPr>
          <a:xfrm>
            <a:off x="3466472" y="1214299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3" name="직사각형 332">
            <a:extLst>
              <a:ext uri="{FF2B5EF4-FFF2-40B4-BE49-F238E27FC236}">
                <a16:creationId xmlns:a16="http://schemas.microsoft.com/office/drawing/2014/main" id="{57B2B2B7-0A71-437D-9C41-08561D4B804D}"/>
              </a:ext>
            </a:extLst>
          </p:cNvPr>
          <p:cNvSpPr/>
          <p:nvPr/>
        </p:nvSpPr>
        <p:spPr>
          <a:xfrm>
            <a:off x="2771990" y="1561540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4" name="직사각형 333">
            <a:extLst>
              <a:ext uri="{FF2B5EF4-FFF2-40B4-BE49-F238E27FC236}">
                <a16:creationId xmlns:a16="http://schemas.microsoft.com/office/drawing/2014/main" id="{89B5C6E0-C346-4C18-8DC8-18C0569A7FA8}"/>
              </a:ext>
            </a:extLst>
          </p:cNvPr>
          <p:cNvSpPr/>
          <p:nvPr/>
        </p:nvSpPr>
        <p:spPr>
          <a:xfrm>
            <a:off x="3119231" y="1561540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5" name="직사각형 334">
            <a:extLst>
              <a:ext uri="{FF2B5EF4-FFF2-40B4-BE49-F238E27FC236}">
                <a16:creationId xmlns:a16="http://schemas.microsoft.com/office/drawing/2014/main" id="{10866650-AF9A-46EC-9214-620426A93DAE}"/>
              </a:ext>
            </a:extLst>
          </p:cNvPr>
          <p:cNvSpPr/>
          <p:nvPr/>
        </p:nvSpPr>
        <p:spPr>
          <a:xfrm>
            <a:off x="3466472" y="1561540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23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6" name="직사각형 335">
            <a:extLst>
              <a:ext uri="{FF2B5EF4-FFF2-40B4-BE49-F238E27FC236}">
                <a16:creationId xmlns:a16="http://schemas.microsoft.com/office/drawing/2014/main" id="{81AB45E8-05DE-4B45-822D-1A5B8E7790A3}"/>
              </a:ext>
            </a:extLst>
          </p:cNvPr>
          <p:cNvSpPr/>
          <p:nvPr/>
        </p:nvSpPr>
        <p:spPr>
          <a:xfrm>
            <a:off x="2771990" y="1908781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24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7" name="직사각형 336">
            <a:extLst>
              <a:ext uri="{FF2B5EF4-FFF2-40B4-BE49-F238E27FC236}">
                <a16:creationId xmlns:a16="http://schemas.microsoft.com/office/drawing/2014/main" id="{FE677274-3954-4A4A-919A-CD0090D4E47A}"/>
              </a:ext>
            </a:extLst>
          </p:cNvPr>
          <p:cNvSpPr/>
          <p:nvPr/>
        </p:nvSpPr>
        <p:spPr>
          <a:xfrm>
            <a:off x="3119231" y="1908781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25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8" name="직사각형 337">
            <a:extLst>
              <a:ext uri="{FF2B5EF4-FFF2-40B4-BE49-F238E27FC236}">
                <a16:creationId xmlns:a16="http://schemas.microsoft.com/office/drawing/2014/main" id="{70EEAD88-6626-4EE7-92E0-D2862840DF69}"/>
              </a:ext>
            </a:extLst>
          </p:cNvPr>
          <p:cNvSpPr/>
          <p:nvPr/>
        </p:nvSpPr>
        <p:spPr>
          <a:xfrm>
            <a:off x="3466472" y="1908781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26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339" name="그룹 338">
            <a:extLst>
              <a:ext uri="{FF2B5EF4-FFF2-40B4-BE49-F238E27FC236}">
                <a16:creationId xmlns:a16="http://schemas.microsoft.com/office/drawing/2014/main" id="{F516F7C4-71D7-45AB-BDB0-7F13CB489E10}"/>
              </a:ext>
            </a:extLst>
          </p:cNvPr>
          <p:cNvGrpSpPr/>
          <p:nvPr/>
        </p:nvGrpSpPr>
        <p:grpSpPr>
          <a:xfrm>
            <a:off x="3116912" y="1549076"/>
            <a:ext cx="694482" cy="694482"/>
            <a:chOff x="6898511" y="2734964"/>
            <a:chExt cx="694482" cy="694482"/>
          </a:xfrm>
        </p:grpSpPr>
        <p:sp>
          <p:nvSpPr>
            <p:cNvPr id="340" name="직사각형 339">
              <a:extLst>
                <a:ext uri="{FF2B5EF4-FFF2-40B4-BE49-F238E27FC236}">
                  <a16:creationId xmlns:a16="http://schemas.microsoft.com/office/drawing/2014/main" id="{FB21CA05-6B56-4604-8F8E-75F13AF637E6}"/>
                </a:ext>
              </a:extLst>
            </p:cNvPr>
            <p:cNvSpPr/>
            <p:nvPr/>
          </p:nvSpPr>
          <p:spPr>
            <a:xfrm>
              <a:off x="6898511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1" name="직사각형 340">
              <a:extLst>
                <a:ext uri="{FF2B5EF4-FFF2-40B4-BE49-F238E27FC236}">
                  <a16:creationId xmlns:a16="http://schemas.microsoft.com/office/drawing/2014/main" id="{5B54C969-634E-444B-962A-7B6B6EF479E1}"/>
                </a:ext>
              </a:extLst>
            </p:cNvPr>
            <p:cNvSpPr/>
            <p:nvPr/>
          </p:nvSpPr>
          <p:spPr>
            <a:xfrm>
              <a:off x="7245752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2" name="직사각형 341">
              <a:extLst>
                <a:ext uri="{FF2B5EF4-FFF2-40B4-BE49-F238E27FC236}">
                  <a16:creationId xmlns:a16="http://schemas.microsoft.com/office/drawing/2014/main" id="{5D25A3AF-E97A-4763-866F-064B1AC37B0D}"/>
                </a:ext>
              </a:extLst>
            </p:cNvPr>
            <p:cNvSpPr/>
            <p:nvPr/>
          </p:nvSpPr>
          <p:spPr>
            <a:xfrm>
              <a:off x="6898511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3" name="직사각형 342">
              <a:extLst>
                <a:ext uri="{FF2B5EF4-FFF2-40B4-BE49-F238E27FC236}">
                  <a16:creationId xmlns:a16="http://schemas.microsoft.com/office/drawing/2014/main" id="{234504F8-E476-4578-8573-0286C8F58A46}"/>
                </a:ext>
              </a:extLst>
            </p:cNvPr>
            <p:cNvSpPr/>
            <p:nvPr/>
          </p:nvSpPr>
          <p:spPr>
            <a:xfrm>
              <a:off x="7245752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44" name="직사각형 343">
            <a:extLst>
              <a:ext uri="{FF2B5EF4-FFF2-40B4-BE49-F238E27FC236}">
                <a16:creationId xmlns:a16="http://schemas.microsoft.com/office/drawing/2014/main" id="{6AF6A346-5AD1-41DD-9FED-48434E87AB6A}"/>
              </a:ext>
            </a:extLst>
          </p:cNvPr>
          <p:cNvSpPr/>
          <p:nvPr/>
        </p:nvSpPr>
        <p:spPr>
          <a:xfrm>
            <a:off x="3906188" y="1214299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27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5" name="직사각형 344">
            <a:extLst>
              <a:ext uri="{FF2B5EF4-FFF2-40B4-BE49-F238E27FC236}">
                <a16:creationId xmlns:a16="http://schemas.microsoft.com/office/drawing/2014/main" id="{075E8BC8-2884-4EAB-A58F-3B4FBC238931}"/>
              </a:ext>
            </a:extLst>
          </p:cNvPr>
          <p:cNvSpPr/>
          <p:nvPr/>
        </p:nvSpPr>
        <p:spPr>
          <a:xfrm>
            <a:off x="4253429" y="1214299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28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6" name="직사각형 345">
            <a:extLst>
              <a:ext uri="{FF2B5EF4-FFF2-40B4-BE49-F238E27FC236}">
                <a16:creationId xmlns:a16="http://schemas.microsoft.com/office/drawing/2014/main" id="{64C4C1A8-3BC2-4CE0-89BB-A7871FBD85AB}"/>
              </a:ext>
            </a:extLst>
          </p:cNvPr>
          <p:cNvSpPr/>
          <p:nvPr/>
        </p:nvSpPr>
        <p:spPr>
          <a:xfrm>
            <a:off x="4600670" y="1214299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29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7" name="직사각형 346">
            <a:extLst>
              <a:ext uri="{FF2B5EF4-FFF2-40B4-BE49-F238E27FC236}">
                <a16:creationId xmlns:a16="http://schemas.microsoft.com/office/drawing/2014/main" id="{592A8012-FA2A-435B-9E28-70E5941A7343}"/>
              </a:ext>
            </a:extLst>
          </p:cNvPr>
          <p:cNvSpPr/>
          <p:nvPr/>
        </p:nvSpPr>
        <p:spPr>
          <a:xfrm>
            <a:off x="3906188" y="1561540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30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8" name="직사각형 347">
            <a:extLst>
              <a:ext uri="{FF2B5EF4-FFF2-40B4-BE49-F238E27FC236}">
                <a16:creationId xmlns:a16="http://schemas.microsoft.com/office/drawing/2014/main" id="{2CA41E50-F7B4-4F59-944C-FF2350EC06D3}"/>
              </a:ext>
            </a:extLst>
          </p:cNvPr>
          <p:cNvSpPr/>
          <p:nvPr/>
        </p:nvSpPr>
        <p:spPr>
          <a:xfrm>
            <a:off x="4253429" y="1561540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31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9" name="직사각형 348">
            <a:extLst>
              <a:ext uri="{FF2B5EF4-FFF2-40B4-BE49-F238E27FC236}">
                <a16:creationId xmlns:a16="http://schemas.microsoft.com/office/drawing/2014/main" id="{5E946F69-9865-4555-A2DE-6C4EE38E642D}"/>
              </a:ext>
            </a:extLst>
          </p:cNvPr>
          <p:cNvSpPr/>
          <p:nvPr/>
        </p:nvSpPr>
        <p:spPr>
          <a:xfrm>
            <a:off x="4600670" y="1561540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0" name="직사각형 349">
            <a:extLst>
              <a:ext uri="{FF2B5EF4-FFF2-40B4-BE49-F238E27FC236}">
                <a16:creationId xmlns:a16="http://schemas.microsoft.com/office/drawing/2014/main" id="{D522501F-59BB-48B5-B658-24C7E58F4A29}"/>
              </a:ext>
            </a:extLst>
          </p:cNvPr>
          <p:cNvSpPr/>
          <p:nvPr/>
        </p:nvSpPr>
        <p:spPr>
          <a:xfrm>
            <a:off x="3906188" y="1908781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33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1" name="직사각형 350">
            <a:extLst>
              <a:ext uri="{FF2B5EF4-FFF2-40B4-BE49-F238E27FC236}">
                <a16:creationId xmlns:a16="http://schemas.microsoft.com/office/drawing/2014/main" id="{CC1A3A84-EA9C-4BAD-B3D1-8CC1B4799787}"/>
              </a:ext>
            </a:extLst>
          </p:cNvPr>
          <p:cNvSpPr/>
          <p:nvPr/>
        </p:nvSpPr>
        <p:spPr>
          <a:xfrm>
            <a:off x="4253429" y="1908781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34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2" name="직사각형 351">
            <a:extLst>
              <a:ext uri="{FF2B5EF4-FFF2-40B4-BE49-F238E27FC236}">
                <a16:creationId xmlns:a16="http://schemas.microsoft.com/office/drawing/2014/main" id="{A30AA003-775B-4AC3-8EB8-A4899272A407}"/>
              </a:ext>
            </a:extLst>
          </p:cNvPr>
          <p:cNvSpPr/>
          <p:nvPr/>
        </p:nvSpPr>
        <p:spPr>
          <a:xfrm>
            <a:off x="4600670" y="1908781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35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353" name="그룹 352">
            <a:extLst>
              <a:ext uri="{FF2B5EF4-FFF2-40B4-BE49-F238E27FC236}">
                <a16:creationId xmlns:a16="http://schemas.microsoft.com/office/drawing/2014/main" id="{01472B77-D5F4-4EDD-A9C8-9D3B1879AD7A}"/>
              </a:ext>
            </a:extLst>
          </p:cNvPr>
          <p:cNvGrpSpPr/>
          <p:nvPr/>
        </p:nvGrpSpPr>
        <p:grpSpPr>
          <a:xfrm>
            <a:off x="4251110" y="1549076"/>
            <a:ext cx="694482" cy="694482"/>
            <a:chOff x="6898511" y="2734964"/>
            <a:chExt cx="694482" cy="694482"/>
          </a:xfrm>
        </p:grpSpPr>
        <p:sp>
          <p:nvSpPr>
            <p:cNvPr id="354" name="직사각형 353">
              <a:extLst>
                <a:ext uri="{FF2B5EF4-FFF2-40B4-BE49-F238E27FC236}">
                  <a16:creationId xmlns:a16="http://schemas.microsoft.com/office/drawing/2014/main" id="{476C991B-5AB1-4563-B9AF-BC0405ED252C}"/>
                </a:ext>
              </a:extLst>
            </p:cNvPr>
            <p:cNvSpPr/>
            <p:nvPr/>
          </p:nvSpPr>
          <p:spPr>
            <a:xfrm>
              <a:off x="6898511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5" name="직사각형 354">
              <a:extLst>
                <a:ext uri="{FF2B5EF4-FFF2-40B4-BE49-F238E27FC236}">
                  <a16:creationId xmlns:a16="http://schemas.microsoft.com/office/drawing/2014/main" id="{2E5268BD-870F-4D2F-8C1A-3353A0B43829}"/>
                </a:ext>
              </a:extLst>
            </p:cNvPr>
            <p:cNvSpPr/>
            <p:nvPr/>
          </p:nvSpPr>
          <p:spPr>
            <a:xfrm>
              <a:off x="7245752" y="2734964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6" name="직사각형 355">
              <a:extLst>
                <a:ext uri="{FF2B5EF4-FFF2-40B4-BE49-F238E27FC236}">
                  <a16:creationId xmlns:a16="http://schemas.microsoft.com/office/drawing/2014/main" id="{D6A7B699-0677-4E37-9A53-3E6CA597539C}"/>
                </a:ext>
              </a:extLst>
            </p:cNvPr>
            <p:cNvSpPr/>
            <p:nvPr/>
          </p:nvSpPr>
          <p:spPr>
            <a:xfrm>
              <a:off x="6898511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7" name="직사각형 356">
              <a:extLst>
                <a:ext uri="{FF2B5EF4-FFF2-40B4-BE49-F238E27FC236}">
                  <a16:creationId xmlns:a16="http://schemas.microsoft.com/office/drawing/2014/main" id="{87C81BE1-71DF-4018-94C0-00FA8D32912A}"/>
                </a:ext>
              </a:extLst>
            </p:cNvPr>
            <p:cNvSpPr/>
            <p:nvPr/>
          </p:nvSpPr>
          <p:spPr>
            <a:xfrm>
              <a:off x="7245752" y="3082205"/>
              <a:ext cx="347241" cy="3472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59" name="직사각형 358">
            <a:extLst>
              <a:ext uri="{FF2B5EF4-FFF2-40B4-BE49-F238E27FC236}">
                <a16:creationId xmlns:a16="http://schemas.microsoft.com/office/drawing/2014/main" id="{752274C7-F9A4-472B-A0FB-F5688FF25D56}"/>
              </a:ext>
            </a:extLst>
          </p:cNvPr>
          <p:cNvSpPr/>
          <p:nvPr/>
        </p:nvSpPr>
        <p:spPr>
          <a:xfrm>
            <a:off x="2576771" y="4259279"/>
            <a:ext cx="5540941" cy="126766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0" name="직사각형 359">
            <a:extLst>
              <a:ext uri="{FF2B5EF4-FFF2-40B4-BE49-F238E27FC236}">
                <a16:creationId xmlns:a16="http://schemas.microsoft.com/office/drawing/2014/main" id="{A6F38443-7619-442D-AFC7-9ABC77031E8E}"/>
              </a:ext>
            </a:extLst>
          </p:cNvPr>
          <p:cNvSpPr/>
          <p:nvPr/>
        </p:nvSpPr>
        <p:spPr>
          <a:xfrm>
            <a:off x="2624147" y="4297525"/>
            <a:ext cx="5448790" cy="57569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3" name="직사각형 542">
            <a:extLst>
              <a:ext uri="{FF2B5EF4-FFF2-40B4-BE49-F238E27FC236}">
                <a16:creationId xmlns:a16="http://schemas.microsoft.com/office/drawing/2014/main" id="{335ECB82-2567-421D-95F0-BD5E8E762901}"/>
              </a:ext>
            </a:extLst>
          </p:cNvPr>
          <p:cNvSpPr/>
          <p:nvPr/>
        </p:nvSpPr>
        <p:spPr>
          <a:xfrm>
            <a:off x="2668923" y="4332068"/>
            <a:ext cx="2676261" cy="5075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4" name="직사각형 543">
            <a:extLst>
              <a:ext uri="{FF2B5EF4-FFF2-40B4-BE49-F238E27FC236}">
                <a16:creationId xmlns:a16="http://schemas.microsoft.com/office/drawing/2014/main" id="{60F35C56-A75F-4F19-A3B5-5EAAEBADA472}"/>
              </a:ext>
            </a:extLst>
          </p:cNvPr>
          <p:cNvSpPr/>
          <p:nvPr/>
        </p:nvSpPr>
        <p:spPr>
          <a:xfrm>
            <a:off x="5345184" y="4332068"/>
            <a:ext cx="2676261" cy="5075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1" name="직사각형 540">
            <a:extLst>
              <a:ext uri="{FF2B5EF4-FFF2-40B4-BE49-F238E27FC236}">
                <a16:creationId xmlns:a16="http://schemas.microsoft.com/office/drawing/2014/main" id="{BE7518C5-4605-43B9-B148-56FF702DB9CB}"/>
              </a:ext>
            </a:extLst>
          </p:cNvPr>
          <p:cNvSpPr/>
          <p:nvPr/>
        </p:nvSpPr>
        <p:spPr>
          <a:xfrm>
            <a:off x="2712230" y="4367937"/>
            <a:ext cx="1299686" cy="4401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2" name="직사각형 541">
            <a:extLst>
              <a:ext uri="{FF2B5EF4-FFF2-40B4-BE49-F238E27FC236}">
                <a16:creationId xmlns:a16="http://schemas.microsoft.com/office/drawing/2014/main" id="{23F333A8-485C-403A-84C5-DFF08AA76E57}"/>
              </a:ext>
            </a:extLst>
          </p:cNvPr>
          <p:cNvSpPr/>
          <p:nvPr/>
        </p:nvSpPr>
        <p:spPr>
          <a:xfrm>
            <a:off x="4011915" y="4367937"/>
            <a:ext cx="1299686" cy="4401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9" name="직사각형 538">
            <a:extLst>
              <a:ext uri="{FF2B5EF4-FFF2-40B4-BE49-F238E27FC236}">
                <a16:creationId xmlns:a16="http://schemas.microsoft.com/office/drawing/2014/main" id="{153AA859-5C5C-4C74-A725-800F592D135E}"/>
              </a:ext>
            </a:extLst>
          </p:cNvPr>
          <p:cNvSpPr/>
          <p:nvPr/>
        </p:nvSpPr>
        <p:spPr>
          <a:xfrm>
            <a:off x="2745813" y="4403022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0" name="직사각형 539">
            <a:extLst>
              <a:ext uri="{FF2B5EF4-FFF2-40B4-BE49-F238E27FC236}">
                <a16:creationId xmlns:a16="http://schemas.microsoft.com/office/drawing/2014/main" id="{BD9BC7FD-AE15-4D58-9583-D69CE5167286}"/>
              </a:ext>
            </a:extLst>
          </p:cNvPr>
          <p:cNvSpPr/>
          <p:nvPr/>
        </p:nvSpPr>
        <p:spPr>
          <a:xfrm>
            <a:off x="3362073" y="4403022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7" name="직사각형 536">
            <a:extLst>
              <a:ext uri="{FF2B5EF4-FFF2-40B4-BE49-F238E27FC236}">
                <a16:creationId xmlns:a16="http://schemas.microsoft.com/office/drawing/2014/main" id="{C12384E5-A61F-4B99-88C1-DD588D9B0AC2}"/>
              </a:ext>
            </a:extLst>
          </p:cNvPr>
          <p:cNvSpPr/>
          <p:nvPr/>
        </p:nvSpPr>
        <p:spPr>
          <a:xfrm>
            <a:off x="2779394" y="4433864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8" name="직사각형 537">
            <a:extLst>
              <a:ext uri="{FF2B5EF4-FFF2-40B4-BE49-F238E27FC236}">
                <a16:creationId xmlns:a16="http://schemas.microsoft.com/office/drawing/2014/main" id="{EB9C09F6-A6DA-4CB2-8EDA-DF0758C9EE45}"/>
              </a:ext>
            </a:extLst>
          </p:cNvPr>
          <p:cNvSpPr/>
          <p:nvPr/>
        </p:nvSpPr>
        <p:spPr>
          <a:xfrm>
            <a:off x="3053942" y="4433864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5" name="직사각형 534">
            <a:extLst>
              <a:ext uri="{FF2B5EF4-FFF2-40B4-BE49-F238E27FC236}">
                <a16:creationId xmlns:a16="http://schemas.microsoft.com/office/drawing/2014/main" id="{30FA7E3C-0532-4C56-816A-AD813D99159D}"/>
              </a:ext>
            </a:extLst>
          </p:cNvPr>
          <p:cNvSpPr/>
          <p:nvPr/>
        </p:nvSpPr>
        <p:spPr>
          <a:xfrm>
            <a:off x="3395654" y="4441083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6" name="직사각형 535">
            <a:extLst>
              <a:ext uri="{FF2B5EF4-FFF2-40B4-BE49-F238E27FC236}">
                <a16:creationId xmlns:a16="http://schemas.microsoft.com/office/drawing/2014/main" id="{B5C2232E-1CFD-4FBE-BBCA-78913602C84D}"/>
              </a:ext>
            </a:extLst>
          </p:cNvPr>
          <p:cNvSpPr/>
          <p:nvPr/>
        </p:nvSpPr>
        <p:spPr>
          <a:xfrm>
            <a:off x="3670202" y="4441083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3" name="직사각형 532">
            <a:extLst>
              <a:ext uri="{FF2B5EF4-FFF2-40B4-BE49-F238E27FC236}">
                <a16:creationId xmlns:a16="http://schemas.microsoft.com/office/drawing/2014/main" id="{E6A9014C-ED09-4536-89CA-312A55C46BFE}"/>
              </a:ext>
            </a:extLst>
          </p:cNvPr>
          <p:cNvSpPr/>
          <p:nvPr/>
        </p:nvSpPr>
        <p:spPr>
          <a:xfrm>
            <a:off x="4045498" y="4400995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4" name="직사각형 533">
            <a:extLst>
              <a:ext uri="{FF2B5EF4-FFF2-40B4-BE49-F238E27FC236}">
                <a16:creationId xmlns:a16="http://schemas.microsoft.com/office/drawing/2014/main" id="{777204EA-C063-428D-B868-A5A3227C479B}"/>
              </a:ext>
            </a:extLst>
          </p:cNvPr>
          <p:cNvSpPr/>
          <p:nvPr/>
        </p:nvSpPr>
        <p:spPr>
          <a:xfrm>
            <a:off x="4661758" y="4400995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1" name="직사각형 530">
            <a:extLst>
              <a:ext uri="{FF2B5EF4-FFF2-40B4-BE49-F238E27FC236}">
                <a16:creationId xmlns:a16="http://schemas.microsoft.com/office/drawing/2014/main" id="{58660AD1-134A-4BA2-9690-68E43C179DF0}"/>
              </a:ext>
            </a:extLst>
          </p:cNvPr>
          <p:cNvSpPr/>
          <p:nvPr/>
        </p:nvSpPr>
        <p:spPr>
          <a:xfrm>
            <a:off x="4079079" y="4431838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2" name="직사각형 531">
            <a:extLst>
              <a:ext uri="{FF2B5EF4-FFF2-40B4-BE49-F238E27FC236}">
                <a16:creationId xmlns:a16="http://schemas.microsoft.com/office/drawing/2014/main" id="{2147324C-FF40-4971-BC03-E55DB022683A}"/>
              </a:ext>
            </a:extLst>
          </p:cNvPr>
          <p:cNvSpPr/>
          <p:nvPr/>
        </p:nvSpPr>
        <p:spPr>
          <a:xfrm>
            <a:off x="4353627" y="4431838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9" name="직사각형 528">
            <a:extLst>
              <a:ext uri="{FF2B5EF4-FFF2-40B4-BE49-F238E27FC236}">
                <a16:creationId xmlns:a16="http://schemas.microsoft.com/office/drawing/2014/main" id="{455875B6-E653-485C-A975-97DEEE7193BC}"/>
              </a:ext>
            </a:extLst>
          </p:cNvPr>
          <p:cNvSpPr/>
          <p:nvPr/>
        </p:nvSpPr>
        <p:spPr>
          <a:xfrm>
            <a:off x="4695339" y="4439057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0" name="직사각형 529">
            <a:extLst>
              <a:ext uri="{FF2B5EF4-FFF2-40B4-BE49-F238E27FC236}">
                <a16:creationId xmlns:a16="http://schemas.microsoft.com/office/drawing/2014/main" id="{4853B07B-3F54-42EE-8757-B11E2D2543FF}"/>
              </a:ext>
            </a:extLst>
          </p:cNvPr>
          <p:cNvSpPr/>
          <p:nvPr/>
        </p:nvSpPr>
        <p:spPr>
          <a:xfrm>
            <a:off x="4969887" y="4439057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7" name="직사각형 526">
            <a:extLst>
              <a:ext uri="{FF2B5EF4-FFF2-40B4-BE49-F238E27FC236}">
                <a16:creationId xmlns:a16="http://schemas.microsoft.com/office/drawing/2014/main" id="{B258030D-D39D-4854-BDE6-19C9B4428C1E}"/>
              </a:ext>
            </a:extLst>
          </p:cNvPr>
          <p:cNvSpPr/>
          <p:nvPr/>
        </p:nvSpPr>
        <p:spPr>
          <a:xfrm>
            <a:off x="5383629" y="4361394"/>
            <a:ext cx="1299686" cy="4401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8" name="직사각형 527">
            <a:extLst>
              <a:ext uri="{FF2B5EF4-FFF2-40B4-BE49-F238E27FC236}">
                <a16:creationId xmlns:a16="http://schemas.microsoft.com/office/drawing/2014/main" id="{3C2B94BD-BB29-462B-A375-22D222B79A3F}"/>
              </a:ext>
            </a:extLst>
          </p:cNvPr>
          <p:cNvSpPr/>
          <p:nvPr/>
        </p:nvSpPr>
        <p:spPr>
          <a:xfrm>
            <a:off x="6683314" y="4361394"/>
            <a:ext cx="1299686" cy="4401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5" name="직사각형 524">
            <a:extLst>
              <a:ext uri="{FF2B5EF4-FFF2-40B4-BE49-F238E27FC236}">
                <a16:creationId xmlns:a16="http://schemas.microsoft.com/office/drawing/2014/main" id="{79B3D061-9693-4886-AD62-B7B06416CA33}"/>
              </a:ext>
            </a:extLst>
          </p:cNvPr>
          <p:cNvSpPr/>
          <p:nvPr/>
        </p:nvSpPr>
        <p:spPr>
          <a:xfrm>
            <a:off x="5417212" y="4396480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6" name="직사각형 525">
            <a:extLst>
              <a:ext uri="{FF2B5EF4-FFF2-40B4-BE49-F238E27FC236}">
                <a16:creationId xmlns:a16="http://schemas.microsoft.com/office/drawing/2014/main" id="{12BC9143-F1A2-45CD-8600-783E696D56E0}"/>
              </a:ext>
            </a:extLst>
          </p:cNvPr>
          <p:cNvSpPr/>
          <p:nvPr/>
        </p:nvSpPr>
        <p:spPr>
          <a:xfrm>
            <a:off x="6033472" y="4396480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3" name="직사각형 522">
            <a:extLst>
              <a:ext uri="{FF2B5EF4-FFF2-40B4-BE49-F238E27FC236}">
                <a16:creationId xmlns:a16="http://schemas.microsoft.com/office/drawing/2014/main" id="{A0C1A80A-1FAD-4CA0-8377-4349F8BA9CB3}"/>
              </a:ext>
            </a:extLst>
          </p:cNvPr>
          <p:cNvSpPr/>
          <p:nvPr/>
        </p:nvSpPr>
        <p:spPr>
          <a:xfrm>
            <a:off x="5450793" y="4427322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4" name="직사각형 523">
            <a:extLst>
              <a:ext uri="{FF2B5EF4-FFF2-40B4-BE49-F238E27FC236}">
                <a16:creationId xmlns:a16="http://schemas.microsoft.com/office/drawing/2014/main" id="{CD6A5739-A1C8-4139-89A9-3079B68BF133}"/>
              </a:ext>
            </a:extLst>
          </p:cNvPr>
          <p:cNvSpPr/>
          <p:nvPr/>
        </p:nvSpPr>
        <p:spPr>
          <a:xfrm>
            <a:off x="5725341" y="4427322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1" name="직사각형 520">
            <a:extLst>
              <a:ext uri="{FF2B5EF4-FFF2-40B4-BE49-F238E27FC236}">
                <a16:creationId xmlns:a16="http://schemas.microsoft.com/office/drawing/2014/main" id="{76019762-A1E0-409D-9DC8-FD83618C8C00}"/>
              </a:ext>
            </a:extLst>
          </p:cNvPr>
          <p:cNvSpPr/>
          <p:nvPr/>
        </p:nvSpPr>
        <p:spPr>
          <a:xfrm>
            <a:off x="6067053" y="4434541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2" name="직사각형 521">
            <a:extLst>
              <a:ext uri="{FF2B5EF4-FFF2-40B4-BE49-F238E27FC236}">
                <a16:creationId xmlns:a16="http://schemas.microsoft.com/office/drawing/2014/main" id="{B1B6E13F-9542-46CA-9C14-CDAD77B70549}"/>
              </a:ext>
            </a:extLst>
          </p:cNvPr>
          <p:cNvSpPr/>
          <p:nvPr/>
        </p:nvSpPr>
        <p:spPr>
          <a:xfrm>
            <a:off x="6341601" y="4434541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9" name="직사각형 518">
            <a:extLst>
              <a:ext uri="{FF2B5EF4-FFF2-40B4-BE49-F238E27FC236}">
                <a16:creationId xmlns:a16="http://schemas.microsoft.com/office/drawing/2014/main" id="{C9BAB792-2FAA-43BE-88FE-9916CC76DB63}"/>
              </a:ext>
            </a:extLst>
          </p:cNvPr>
          <p:cNvSpPr/>
          <p:nvPr/>
        </p:nvSpPr>
        <p:spPr>
          <a:xfrm>
            <a:off x="6716897" y="4394453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0" name="직사각형 519">
            <a:extLst>
              <a:ext uri="{FF2B5EF4-FFF2-40B4-BE49-F238E27FC236}">
                <a16:creationId xmlns:a16="http://schemas.microsoft.com/office/drawing/2014/main" id="{2401475F-7BE0-403D-8E8E-E18458EAFFB3}"/>
              </a:ext>
            </a:extLst>
          </p:cNvPr>
          <p:cNvSpPr/>
          <p:nvPr/>
        </p:nvSpPr>
        <p:spPr>
          <a:xfrm>
            <a:off x="7333157" y="4394453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7" name="직사각형 516">
            <a:extLst>
              <a:ext uri="{FF2B5EF4-FFF2-40B4-BE49-F238E27FC236}">
                <a16:creationId xmlns:a16="http://schemas.microsoft.com/office/drawing/2014/main" id="{493045DF-48DC-4163-A2EA-862C9B9AEC6B}"/>
              </a:ext>
            </a:extLst>
          </p:cNvPr>
          <p:cNvSpPr/>
          <p:nvPr/>
        </p:nvSpPr>
        <p:spPr>
          <a:xfrm>
            <a:off x="6750478" y="4425295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8" name="직사각형 517">
            <a:extLst>
              <a:ext uri="{FF2B5EF4-FFF2-40B4-BE49-F238E27FC236}">
                <a16:creationId xmlns:a16="http://schemas.microsoft.com/office/drawing/2014/main" id="{A2AD59F4-0B17-48B5-8B8D-0B42363C1883}"/>
              </a:ext>
            </a:extLst>
          </p:cNvPr>
          <p:cNvSpPr/>
          <p:nvPr/>
        </p:nvSpPr>
        <p:spPr>
          <a:xfrm>
            <a:off x="7025026" y="4425295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5" name="직사각형 514">
            <a:extLst>
              <a:ext uri="{FF2B5EF4-FFF2-40B4-BE49-F238E27FC236}">
                <a16:creationId xmlns:a16="http://schemas.microsoft.com/office/drawing/2014/main" id="{5735DB67-7D1D-4C3E-8ECC-A11E892C11C1}"/>
              </a:ext>
            </a:extLst>
          </p:cNvPr>
          <p:cNvSpPr/>
          <p:nvPr/>
        </p:nvSpPr>
        <p:spPr>
          <a:xfrm>
            <a:off x="7366739" y="4432514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6" name="직사각형 515">
            <a:extLst>
              <a:ext uri="{FF2B5EF4-FFF2-40B4-BE49-F238E27FC236}">
                <a16:creationId xmlns:a16="http://schemas.microsoft.com/office/drawing/2014/main" id="{401FFAE6-6B23-4852-BA3A-61424417B064}"/>
              </a:ext>
            </a:extLst>
          </p:cNvPr>
          <p:cNvSpPr/>
          <p:nvPr/>
        </p:nvSpPr>
        <p:spPr>
          <a:xfrm>
            <a:off x="7641287" y="4432514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6" name="직사각형 375">
            <a:extLst>
              <a:ext uri="{FF2B5EF4-FFF2-40B4-BE49-F238E27FC236}">
                <a16:creationId xmlns:a16="http://schemas.microsoft.com/office/drawing/2014/main" id="{2BC3A0D2-4753-4B67-9933-230209E3A920}"/>
              </a:ext>
            </a:extLst>
          </p:cNvPr>
          <p:cNvSpPr/>
          <p:nvPr/>
        </p:nvSpPr>
        <p:spPr>
          <a:xfrm>
            <a:off x="2624147" y="4915597"/>
            <a:ext cx="5448790" cy="57569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3" name="직사각형 512">
            <a:extLst>
              <a:ext uri="{FF2B5EF4-FFF2-40B4-BE49-F238E27FC236}">
                <a16:creationId xmlns:a16="http://schemas.microsoft.com/office/drawing/2014/main" id="{F50DFBBE-B906-47D4-838B-0BE8CB6706D9}"/>
              </a:ext>
            </a:extLst>
          </p:cNvPr>
          <p:cNvSpPr/>
          <p:nvPr/>
        </p:nvSpPr>
        <p:spPr>
          <a:xfrm>
            <a:off x="2668923" y="4950139"/>
            <a:ext cx="2676261" cy="5075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4" name="직사각형 513">
            <a:extLst>
              <a:ext uri="{FF2B5EF4-FFF2-40B4-BE49-F238E27FC236}">
                <a16:creationId xmlns:a16="http://schemas.microsoft.com/office/drawing/2014/main" id="{28D21762-3863-456B-B739-50C3F633F923}"/>
              </a:ext>
            </a:extLst>
          </p:cNvPr>
          <p:cNvSpPr/>
          <p:nvPr/>
        </p:nvSpPr>
        <p:spPr>
          <a:xfrm>
            <a:off x="5345184" y="4950139"/>
            <a:ext cx="2676261" cy="5075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1" name="직사각형 510">
            <a:extLst>
              <a:ext uri="{FF2B5EF4-FFF2-40B4-BE49-F238E27FC236}">
                <a16:creationId xmlns:a16="http://schemas.microsoft.com/office/drawing/2014/main" id="{A1357FD3-BFDC-447C-BBDB-071EB463E407}"/>
              </a:ext>
            </a:extLst>
          </p:cNvPr>
          <p:cNvSpPr/>
          <p:nvPr/>
        </p:nvSpPr>
        <p:spPr>
          <a:xfrm>
            <a:off x="2712230" y="4986009"/>
            <a:ext cx="1299686" cy="4401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2" name="직사각형 511">
            <a:extLst>
              <a:ext uri="{FF2B5EF4-FFF2-40B4-BE49-F238E27FC236}">
                <a16:creationId xmlns:a16="http://schemas.microsoft.com/office/drawing/2014/main" id="{6C19A6BE-A7DA-45D9-A540-52C41B1B729E}"/>
              </a:ext>
            </a:extLst>
          </p:cNvPr>
          <p:cNvSpPr/>
          <p:nvPr/>
        </p:nvSpPr>
        <p:spPr>
          <a:xfrm>
            <a:off x="4011915" y="4986009"/>
            <a:ext cx="1299686" cy="4401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9" name="직사각형 508">
            <a:extLst>
              <a:ext uri="{FF2B5EF4-FFF2-40B4-BE49-F238E27FC236}">
                <a16:creationId xmlns:a16="http://schemas.microsoft.com/office/drawing/2014/main" id="{9C3960B8-9A4D-4A3C-A524-BD962A69521E}"/>
              </a:ext>
            </a:extLst>
          </p:cNvPr>
          <p:cNvSpPr/>
          <p:nvPr/>
        </p:nvSpPr>
        <p:spPr>
          <a:xfrm>
            <a:off x="2745813" y="5021094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0" name="직사각형 509">
            <a:extLst>
              <a:ext uri="{FF2B5EF4-FFF2-40B4-BE49-F238E27FC236}">
                <a16:creationId xmlns:a16="http://schemas.microsoft.com/office/drawing/2014/main" id="{55DF5805-B6FE-4B13-919A-4F0F83D4C299}"/>
              </a:ext>
            </a:extLst>
          </p:cNvPr>
          <p:cNvSpPr/>
          <p:nvPr/>
        </p:nvSpPr>
        <p:spPr>
          <a:xfrm>
            <a:off x="3362073" y="5021094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7" name="직사각형 506">
            <a:extLst>
              <a:ext uri="{FF2B5EF4-FFF2-40B4-BE49-F238E27FC236}">
                <a16:creationId xmlns:a16="http://schemas.microsoft.com/office/drawing/2014/main" id="{53445D6F-D99D-4B21-8F25-A3E79937595F}"/>
              </a:ext>
            </a:extLst>
          </p:cNvPr>
          <p:cNvSpPr/>
          <p:nvPr/>
        </p:nvSpPr>
        <p:spPr>
          <a:xfrm>
            <a:off x="2779394" y="5051936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8" name="직사각형 507">
            <a:extLst>
              <a:ext uri="{FF2B5EF4-FFF2-40B4-BE49-F238E27FC236}">
                <a16:creationId xmlns:a16="http://schemas.microsoft.com/office/drawing/2014/main" id="{3DF292B1-D854-4D51-B13B-2F383156A44F}"/>
              </a:ext>
            </a:extLst>
          </p:cNvPr>
          <p:cNvSpPr/>
          <p:nvPr/>
        </p:nvSpPr>
        <p:spPr>
          <a:xfrm>
            <a:off x="3053942" y="5051936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5" name="직사각형 504">
            <a:extLst>
              <a:ext uri="{FF2B5EF4-FFF2-40B4-BE49-F238E27FC236}">
                <a16:creationId xmlns:a16="http://schemas.microsoft.com/office/drawing/2014/main" id="{C671E966-5397-4C4C-835E-41FD97D68B8F}"/>
              </a:ext>
            </a:extLst>
          </p:cNvPr>
          <p:cNvSpPr/>
          <p:nvPr/>
        </p:nvSpPr>
        <p:spPr>
          <a:xfrm>
            <a:off x="3395654" y="5059155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6" name="직사각형 505">
            <a:extLst>
              <a:ext uri="{FF2B5EF4-FFF2-40B4-BE49-F238E27FC236}">
                <a16:creationId xmlns:a16="http://schemas.microsoft.com/office/drawing/2014/main" id="{96462C81-7BA1-4AEE-A432-C94C324BCBBA}"/>
              </a:ext>
            </a:extLst>
          </p:cNvPr>
          <p:cNvSpPr/>
          <p:nvPr/>
        </p:nvSpPr>
        <p:spPr>
          <a:xfrm>
            <a:off x="3670202" y="5059155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3" name="직사각형 502">
            <a:extLst>
              <a:ext uri="{FF2B5EF4-FFF2-40B4-BE49-F238E27FC236}">
                <a16:creationId xmlns:a16="http://schemas.microsoft.com/office/drawing/2014/main" id="{D3EE4631-E4F4-4C9F-B4B1-502F12D51582}"/>
              </a:ext>
            </a:extLst>
          </p:cNvPr>
          <p:cNvSpPr/>
          <p:nvPr/>
        </p:nvSpPr>
        <p:spPr>
          <a:xfrm>
            <a:off x="4045498" y="5019067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4" name="직사각형 503">
            <a:extLst>
              <a:ext uri="{FF2B5EF4-FFF2-40B4-BE49-F238E27FC236}">
                <a16:creationId xmlns:a16="http://schemas.microsoft.com/office/drawing/2014/main" id="{1E7433F3-E066-406D-A0FD-0F31B9E701D2}"/>
              </a:ext>
            </a:extLst>
          </p:cNvPr>
          <p:cNvSpPr/>
          <p:nvPr/>
        </p:nvSpPr>
        <p:spPr>
          <a:xfrm>
            <a:off x="4661758" y="5019067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1" name="직사각형 500">
            <a:extLst>
              <a:ext uri="{FF2B5EF4-FFF2-40B4-BE49-F238E27FC236}">
                <a16:creationId xmlns:a16="http://schemas.microsoft.com/office/drawing/2014/main" id="{96B6E872-D125-4572-B63C-A8A7EB523AE2}"/>
              </a:ext>
            </a:extLst>
          </p:cNvPr>
          <p:cNvSpPr/>
          <p:nvPr/>
        </p:nvSpPr>
        <p:spPr>
          <a:xfrm>
            <a:off x="4079079" y="5049909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2" name="직사각형 501">
            <a:extLst>
              <a:ext uri="{FF2B5EF4-FFF2-40B4-BE49-F238E27FC236}">
                <a16:creationId xmlns:a16="http://schemas.microsoft.com/office/drawing/2014/main" id="{172EB60E-5E7E-4C4F-B072-D5434BC94CD5}"/>
              </a:ext>
            </a:extLst>
          </p:cNvPr>
          <p:cNvSpPr/>
          <p:nvPr/>
        </p:nvSpPr>
        <p:spPr>
          <a:xfrm>
            <a:off x="4353627" y="5049909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9" name="직사각형 498">
            <a:extLst>
              <a:ext uri="{FF2B5EF4-FFF2-40B4-BE49-F238E27FC236}">
                <a16:creationId xmlns:a16="http://schemas.microsoft.com/office/drawing/2014/main" id="{A4FE0E5F-F41A-42DD-9E33-DA512624FBAA}"/>
              </a:ext>
            </a:extLst>
          </p:cNvPr>
          <p:cNvSpPr/>
          <p:nvPr/>
        </p:nvSpPr>
        <p:spPr>
          <a:xfrm>
            <a:off x="4695339" y="5057128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0" name="직사각형 499">
            <a:extLst>
              <a:ext uri="{FF2B5EF4-FFF2-40B4-BE49-F238E27FC236}">
                <a16:creationId xmlns:a16="http://schemas.microsoft.com/office/drawing/2014/main" id="{E795D03A-A863-4F15-8547-69BA950F8821}"/>
              </a:ext>
            </a:extLst>
          </p:cNvPr>
          <p:cNvSpPr/>
          <p:nvPr/>
        </p:nvSpPr>
        <p:spPr>
          <a:xfrm>
            <a:off x="4969887" y="5057128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7" name="직사각형 496">
            <a:extLst>
              <a:ext uri="{FF2B5EF4-FFF2-40B4-BE49-F238E27FC236}">
                <a16:creationId xmlns:a16="http://schemas.microsoft.com/office/drawing/2014/main" id="{C582E5E1-E14B-426B-8CE3-B549D2C01CA6}"/>
              </a:ext>
            </a:extLst>
          </p:cNvPr>
          <p:cNvSpPr/>
          <p:nvPr/>
        </p:nvSpPr>
        <p:spPr>
          <a:xfrm>
            <a:off x="5383629" y="4979466"/>
            <a:ext cx="1299686" cy="4401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8" name="직사각형 497">
            <a:extLst>
              <a:ext uri="{FF2B5EF4-FFF2-40B4-BE49-F238E27FC236}">
                <a16:creationId xmlns:a16="http://schemas.microsoft.com/office/drawing/2014/main" id="{480CA8A1-FC5E-451C-B339-0706BD850814}"/>
              </a:ext>
            </a:extLst>
          </p:cNvPr>
          <p:cNvSpPr/>
          <p:nvPr/>
        </p:nvSpPr>
        <p:spPr>
          <a:xfrm>
            <a:off x="6683314" y="4979466"/>
            <a:ext cx="1299686" cy="4401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5" name="직사각형 494">
            <a:extLst>
              <a:ext uri="{FF2B5EF4-FFF2-40B4-BE49-F238E27FC236}">
                <a16:creationId xmlns:a16="http://schemas.microsoft.com/office/drawing/2014/main" id="{7DB51B1B-DECF-4EE4-8610-A2B42E3CEB84}"/>
              </a:ext>
            </a:extLst>
          </p:cNvPr>
          <p:cNvSpPr/>
          <p:nvPr/>
        </p:nvSpPr>
        <p:spPr>
          <a:xfrm>
            <a:off x="5417212" y="5014551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6" name="직사각형 495">
            <a:extLst>
              <a:ext uri="{FF2B5EF4-FFF2-40B4-BE49-F238E27FC236}">
                <a16:creationId xmlns:a16="http://schemas.microsoft.com/office/drawing/2014/main" id="{95E2B192-5B4D-4C9B-A766-6E7C17BFA297}"/>
              </a:ext>
            </a:extLst>
          </p:cNvPr>
          <p:cNvSpPr/>
          <p:nvPr/>
        </p:nvSpPr>
        <p:spPr>
          <a:xfrm>
            <a:off x="6033472" y="5014551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3" name="직사각형 492">
            <a:extLst>
              <a:ext uri="{FF2B5EF4-FFF2-40B4-BE49-F238E27FC236}">
                <a16:creationId xmlns:a16="http://schemas.microsoft.com/office/drawing/2014/main" id="{DC107217-9E39-4376-A9AC-FC58A5EE1D97}"/>
              </a:ext>
            </a:extLst>
          </p:cNvPr>
          <p:cNvSpPr/>
          <p:nvPr/>
        </p:nvSpPr>
        <p:spPr>
          <a:xfrm>
            <a:off x="5450793" y="5045394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4" name="직사각형 493">
            <a:extLst>
              <a:ext uri="{FF2B5EF4-FFF2-40B4-BE49-F238E27FC236}">
                <a16:creationId xmlns:a16="http://schemas.microsoft.com/office/drawing/2014/main" id="{F826F17D-C149-4C19-9D5E-7A4181A32051}"/>
              </a:ext>
            </a:extLst>
          </p:cNvPr>
          <p:cNvSpPr/>
          <p:nvPr/>
        </p:nvSpPr>
        <p:spPr>
          <a:xfrm>
            <a:off x="5725341" y="5045394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1" name="직사각형 490">
            <a:extLst>
              <a:ext uri="{FF2B5EF4-FFF2-40B4-BE49-F238E27FC236}">
                <a16:creationId xmlns:a16="http://schemas.microsoft.com/office/drawing/2014/main" id="{02E04406-F4A2-4268-A9B7-0845202C3429}"/>
              </a:ext>
            </a:extLst>
          </p:cNvPr>
          <p:cNvSpPr/>
          <p:nvPr/>
        </p:nvSpPr>
        <p:spPr>
          <a:xfrm>
            <a:off x="6067053" y="5052613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2" name="직사각형 491">
            <a:extLst>
              <a:ext uri="{FF2B5EF4-FFF2-40B4-BE49-F238E27FC236}">
                <a16:creationId xmlns:a16="http://schemas.microsoft.com/office/drawing/2014/main" id="{A9981B2E-F783-4F76-956D-7334597115A3}"/>
              </a:ext>
            </a:extLst>
          </p:cNvPr>
          <p:cNvSpPr/>
          <p:nvPr/>
        </p:nvSpPr>
        <p:spPr>
          <a:xfrm>
            <a:off x="6341601" y="5052613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9" name="직사각형 488">
            <a:extLst>
              <a:ext uri="{FF2B5EF4-FFF2-40B4-BE49-F238E27FC236}">
                <a16:creationId xmlns:a16="http://schemas.microsoft.com/office/drawing/2014/main" id="{67B79466-714E-42A0-A641-6D665C1880BC}"/>
              </a:ext>
            </a:extLst>
          </p:cNvPr>
          <p:cNvSpPr/>
          <p:nvPr/>
        </p:nvSpPr>
        <p:spPr>
          <a:xfrm>
            <a:off x="6716897" y="5012525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0" name="직사각형 489">
            <a:extLst>
              <a:ext uri="{FF2B5EF4-FFF2-40B4-BE49-F238E27FC236}">
                <a16:creationId xmlns:a16="http://schemas.microsoft.com/office/drawing/2014/main" id="{7748C51E-8584-44DC-9FAA-7651698B7EDA}"/>
              </a:ext>
            </a:extLst>
          </p:cNvPr>
          <p:cNvSpPr/>
          <p:nvPr/>
        </p:nvSpPr>
        <p:spPr>
          <a:xfrm>
            <a:off x="7333157" y="5012525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7" name="직사각형 486">
            <a:extLst>
              <a:ext uri="{FF2B5EF4-FFF2-40B4-BE49-F238E27FC236}">
                <a16:creationId xmlns:a16="http://schemas.microsoft.com/office/drawing/2014/main" id="{B984AA5E-2658-43CB-9110-4A613240B423}"/>
              </a:ext>
            </a:extLst>
          </p:cNvPr>
          <p:cNvSpPr/>
          <p:nvPr/>
        </p:nvSpPr>
        <p:spPr>
          <a:xfrm>
            <a:off x="6750478" y="5043367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8" name="직사각형 487">
            <a:extLst>
              <a:ext uri="{FF2B5EF4-FFF2-40B4-BE49-F238E27FC236}">
                <a16:creationId xmlns:a16="http://schemas.microsoft.com/office/drawing/2014/main" id="{4633D083-DAAB-4F8A-BF79-A5D6FB763888}"/>
              </a:ext>
            </a:extLst>
          </p:cNvPr>
          <p:cNvSpPr/>
          <p:nvPr/>
        </p:nvSpPr>
        <p:spPr>
          <a:xfrm>
            <a:off x="7025026" y="5043367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5" name="직사각형 484">
            <a:extLst>
              <a:ext uri="{FF2B5EF4-FFF2-40B4-BE49-F238E27FC236}">
                <a16:creationId xmlns:a16="http://schemas.microsoft.com/office/drawing/2014/main" id="{51619933-A7DA-4240-AC38-72F2BEC401AD}"/>
              </a:ext>
            </a:extLst>
          </p:cNvPr>
          <p:cNvSpPr/>
          <p:nvPr/>
        </p:nvSpPr>
        <p:spPr>
          <a:xfrm>
            <a:off x="7366739" y="5050586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6" name="직사각형 485">
            <a:extLst>
              <a:ext uri="{FF2B5EF4-FFF2-40B4-BE49-F238E27FC236}">
                <a16:creationId xmlns:a16="http://schemas.microsoft.com/office/drawing/2014/main" id="{E9EA27E9-3B26-466E-9AA7-0B988A1B4FF9}"/>
              </a:ext>
            </a:extLst>
          </p:cNvPr>
          <p:cNvSpPr/>
          <p:nvPr/>
        </p:nvSpPr>
        <p:spPr>
          <a:xfrm>
            <a:off x="7641287" y="5050586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2" name="직사각형 391">
            <a:extLst>
              <a:ext uri="{FF2B5EF4-FFF2-40B4-BE49-F238E27FC236}">
                <a16:creationId xmlns:a16="http://schemas.microsoft.com/office/drawing/2014/main" id="{3F8659B4-0F61-4DCE-A120-3ECCED0720DF}"/>
              </a:ext>
            </a:extLst>
          </p:cNvPr>
          <p:cNvSpPr/>
          <p:nvPr/>
        </p:nvSpPr>
        <p:spPr>
          <a:xfrm>
            <a:off x="2576771" y="5524351"/>
            <a:ext cx="5540941" cy="126766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3" name="직사각형 392">
            <a:extLst>
              <a:ext uri="{FF2B5EF4-FFF2-40B4-BE49-F238E27FC236}">
                <a16:creationId xmlns:a16="http://schemas.microsoft.com/office/drawing/2014/main" id="{E654FC0A-403A-4C02-9C3F-78ED6C414354}"/>
              </a:ext>
            </a:extLst>
          </p:cNvPr>
          <p:cNvSpPr/>
          <p:nvPr/>
        </p:nvSpPr>
        <p:spPr>
          <a:xfrm>
            <a:off x="2624147" y="5562598"/>
            <a:ext cx="5448790" cy="57569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3" name="직사각형 482">
            <a:extLst>
              <a:ext uri="{FF2B5EF4-FFF2-40B4-BE49-F238E27FC236}">
                <a16:creationId xmlns:a16="http://schemas.microsoft.com/office/drawing/2014/main" id="{6BBAAA99-1959-4163-B40B-DDAE6D6A8A4D}"/>
              </a:ext>
            </a:extLst>
          </p:cNvPr>
          <p:cNvSpPr/>
          <p:nvPr/>
        </p:nvSpPr>
        <p:spPr>
          <a:xfrm>
            <a:off x="2668923" y="5597140"/>
            <a:ext cx="2676261" cy="5075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4" name="직사각형 483">
            <a:extLst>
              <a:ext uri="{FF2B5EF4-FFF2-40B4-BE49-F238E27FC236}">
                <a16:creationId xmlns:a16="http://schemas.microsoft.com/office/drawing/2014/main" id="{6F83FD6E-843E-41F6-822F-7166CA2E2B8F}"/>
              </a:ext>
            </a:extLst>
          </p:cNvPr>
          <p:cNvSpPr/>
          <p:nvPr/>
        </p:nvSpPr>
        <p:spPr>
          <a:xfrm>
            <a:off x="5345184" y="5597140"/>
            <a:ext cx="2676261" cy="5075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1" name="직사각형 480">
            <a:extLst>
              <a:ext uri="{FF2B5EF4-FFF2-40B4-BE49-F238E27FC236}">
                <a16:creationId xmlns:a16="http://schemas.microsoft.com/office/drawing/2014/main" id="{9FC29BC8-EF20-45E2-A08C-7CE7BDBE2950}"/>
              </a:ext>
            </a:extLst>
          </p:cNvPr>
          <p:cNvSpPr/>
          <p:nvPr/>
        </p:nvSpPr>
        <p:spPr>
          <a:xfrm>
            <a:off x="2712230" y="5633009"/>
            <a:ext cx="1299686" cy="4401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2" name="직사각형 481">
            <a:extLst>
              <a:ext uri="{FF2B5EF4-FFF2-40B4-BE49-F238E27FC236}">
                <a16:creationId xmlns:a16="http://schemas.microsoft.com/office/drawing/2014/main" id="{3F603359-89E8-4F3B-BBE1-D146589386C7}"/>
              </a:ext>
            </a:extLst>
          </p:cNvPr>
          <p:cNvSpPr/>
          <p:nvPr/>
        </p:nvSpPr>
        <p:spPr>
          <a:xfrm>
            <a:off x="4011915" y="5633009"/>
            <a:ext cx="1299686" cy="4401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9" name="직사각형 478">
            <a:extLst>
              <a:ext uri="{FF2B5EF4-FFF2-40B4-BE49-F238E27FC236}">
                <a16:creationId xmlns:a16="http://schemas.microsoft.com/office/drawing/2014/main" id="{2C270417-3260-432A-B928-39D8BD532FD3}"/>
              </a:ext>
            </a:extLst>
          </p:cNvPr>
          <p:cNvSpPr/>
          <p:nvPr/>
        </p:nvSpPr>
        <p:spPr>
          <a:xfrm>
            <a:off x="2745813" y="5668094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0" name="직사각형 479">
            <a:extLst>
              <a:ext uri="{FF2B5EF4-FFF2-40B4-BE49-F238E27FC236}">
                <a16:creationId xmlns:a16="http://schemas.microsoft.com/office/drawing/2014/main" id="{649DA916-3FAA-45A4-9ECB-FD8FB14DA296}"/>
              </a:ext>
            </a:extLst>
          </p:cNvPr>
          <p:cNvSpPr/>
          <p:nvPr/>
        </p:nvSpPr>
        <p:spPr>
          <a:xfrm>
            <a:off x="3362073" y="5668094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7" name="직사각형 476">
            <a:extLst>
              <a:ext uri="{FF2B5EF4-FFF2-40B4-BE49-F238E27FC236}">
                <a16:creationId xmlns:a16="http://schemas.microsoft.com/office/drawing/2014/main" id="{A309307E-FFC4-41E3-97BF-1141F551496E}"/>
              </a:ext>
            </a:extLst>
          </p:cNvPr>
          <p:cNvSpPr/>
          <p:nvPr/>
        </p:nvSpPr>
        <p:spPr>
          <a:xfrm>
            <a:off x="2779394" y="5698937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8" name="직사각형 477">
            <a:extLst>
              <a:ext uri="{FF2B5EF4-FFF2-40B4-BE49-F238E27FC236}">
                <a16:creationId xmlns:a16="http://schemas.microsoft.com/office/drawing/2014/main" id="{C451E464-59D6-4036-9932-44136523BF86}"/>
              </a:ext>
            </a:extLst>
          </p:cNvPr>
          <p:cNvSpPr/>
          <p:nvPr/>
        </p:nvSpPr>
        <p:spPr>
          <a:xfrm>
            <a:off x="3053942" y="5698937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5" name="직사각형 474">
            <a:extLst>
              <a:ext uri="{FF2B5EF4-FFF2-40B4-BE49-F238E27FC236}">
                <a16:creationId xmlns:a16="http://schemas.microsoft.com/office/drawing/2014/main" id="{268B011E-FC1E-43A5-96E5-98AB93EFCA97}"/>
              </a:ext>
            </a:extLst>
          </p:cNvPr>
          <p:cNvSpPr/>
          <p:nvPr/>
        </p:nvSpPr>
        <p:spPr>
          <a:xfrm>
            <a:off x="3395654" y="5706156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6" name="직사각형 475">
            <a:extLst>
              <a:ext uri="{FF2B5EF4-FFF2-40B4-BE49-F238E27FC236}">
                <a16:creationId xmlns:a16="http://schemas.microsoft.com/office/drawing/2014/main" id="{D3F68707-244B-40B6-A0E6-CC2479DE6D3A}"/>
              </a:ext>
            </a:extLst>
          </p:cNvPr>
          <p:cNvSpPr/>
          <p:nvPr/>
        </p:nvSpPr>
        <p:spPr>
          <a:xfrm>
            <a:off x="3670202" y="5706156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3" name="직사각형 472">
            <a:extLst>
              <a:ext uri="{FF2B5EF4-FFF2-40B4-BE49-F238E27FC236}">
                <a16:creationId xmlns:a16="http://schemas.microsoft.com/office/drawing/2014/main" id="{D8140F3C-5623-4ECD-9887-ACAE19E61FE5}"/>
              </a:ext>
            </a:extLst>
          </p:cNvPr>
          <p:cNvSpPr/>
          <p:nvPr/>
        </p:nvSpPr>
        <p:spPr>
          <a:xfrm>
            <a:off x="4045498" y="5666068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4" name="직사각형 473">
            <a:extLst>
              <a:ext uri="{FF2B5EF4-FFF2-40B4-BE49-F238E27FC236}">
                <a16:creationId xmlns:a16="http://schemas.microsoft.com/office/drawing/2014/main" id="{1C3B7236-D847-48F4-9005-D9E34F80D38A}"/>
              </a:ext>
            </a:extLst>
          </p:cNvPr>
          <p:cNvSpPr/>
          <p:nvPr/>
        </p:nvSpPr>
        <p:spPr>
          <a:xfrm>
            <a:off x="4661758" y="5666068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1" name="직사각형 470">
            <a:extLst>
              <a:ext uri="{FF2B5EF4-FFF2-40B4-BE49-F238E27FC236}">
                <a16:creationId xmlns:a16="http://schemas.microsoft.com/office/drawing/2014/main" id="{AFE6F9C4-21C7-4700-AE64-8A03C38C84CC}"/>
              </a:ext>
            </a:extLst>
          </p:cNvPr>
          <p:cNvSpPr/>
          <p:nvPr/>
        </p:nvSpPr>
        <p:spPr>
          <a:xfrm>
            <a:off x="4079079" y="5696910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2" name="직사각형 471">
            <a:extLst>
              <a:ext uri="{FF2B5EF4-FFF2-40B4-BE49-F238E27FC236}">
                <a16:creationId xmlns:a16="http://schemas.microsoft.com/office/drawing/2014/main" id="{3C1BD5B4-64D9-4F7B-A00F-929C8560FF6E}"/>
              </a:ext>
            </a:extLst>
          </p:cNvPr>
          <p:cNvSpPr/>
          <p:nvPr/>
        </p:nvSpPr>
        <p:spPr>
          <a:xfrm>
            <a:off x="4353627" y="5696910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9" name="직사각형 468">
            <a:extLst>
              <a:ext uri="{FF2B5EF4-FFF2-40B4-BE49-F238E27FC236}">
                <a16:creationId xmlns:a16="http://schemas.microsoft.com/office/drawing/2014/main" id="{A4475BC2-F2A1-4856-80D0-230A141DC153}"/>
              </a:ext>
            </a:extLst>
          </p:cNvPr>
          <p:cNvSpPr/>
          <p:nvPr/>
        </p:nvSpPr>
        <p:spPr>
          <a:xfrm>
            <a:off x="4695339" y="5704129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0" name="직사각형 469">
            <a:extLst>
              <a:ext uri="{FF2B5EF4-FFF2-40B4-BE49-F238E27FC236}">
                <a16:creationId xmlns:a16="http://schemas.microsoft.com/office/drawing/2014/main" id="{9745887C-C130-4ACD-8BB9-B0998EBC58A3}"/>
              </a:ext>
            </a:extLst>
          </p:cNvPr>
          <p:cNvSpPr/>
          <p:nvPr/>
        </p:nvSpPr>
        <p:spPr>
          <a:xfrm>
            <a:off x="4969887" y="5704129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7" name="직사각형 466">
            <a:extLst>
              <a:ext uri="{FF2B5EF4-FFF2-40B4-BE49-F238E27FC236}">
                <a16:creationId xmlns:a16="http://schemas.microsoft.com/office/drawing/2014/main" id="{3E14DF04-AA6C-4B23-9506-15B6B9D820EB}"/>
              </a:ext>
            </a:extLst>
          </p:cNvPr>
          <p:cNvSpPr/>
          <p:nvPr/>
        </p:nvSpPr>
        <p:spPr>
          <a:xfrm>
            <a:off x="5383629" y="5626467"/>
            <a:ext cx="1299686" cy="4401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8" name="직사각형 467">
            <a:extLst>
              <a:ext uri="{FF2B5EF4-FFF2-40B4-BE49-F238E27FC236}">
                <a16:creationId xmlns:a16="http://schemas.microsoft.com/office/drawing/2014/main" id="{C39C28EB-1FBF-447F-ABCA-109626AED55A}"/>
              </a:ext>
            </a:extLst>
          </p:cNvPr>
          <p:cNvSpPr/>
          <p:nvPr/>
        </p:nvSpPr>
        <p:spPr>
          <a:xfrm>
            <a:off x="6683314" y="5626467"/>
            <a:ext cx="1299686" cy="4401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5" name="직사각형 464">
            <a:extLst>
              <a:ext uri="{FF2B5EF4-FFF2-40B4-BE49-F238E27FC236}">
                <a16:creationId xmlns:a16="http://schemas.microsoft.com/office/drawing/2014/main" id="{A2F19696-BDF9-471A-A0FC-4A8D7850D3A5}"/>
              </a:ext>
            </a:extLst>
          </p:cNvPr>
          <p:cNvSpPr/>
          <p:nvPr/>
        </p:nvSpPr>
        <p:spPr>
          <a:xfrm>
            <a:off x="5417212" y="5661552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6" name="직사각형 465">
            <a:extLst>
              <a:ext uri="{FF2B5EF4-FFF2-40B4-BE49-F238E27FC236}">
                <a16:creationId xmlns:a16="http://schemas.microsoft.com/office/drawing/2014/main" id="{98D7280C-C25A-4825-8C50-3BB72DADDA2C}"/>
              </a:ext>
            </a:extLst>
          </p:cNvPr>
          <p:cNvSpPr/>
          <p:nvPr/>
        </p:nvSpPr>
        <p:spPr>
          <a:xfrm>
            <a:off x="6033472" y="5661552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3" name="직사각형 462">
            <a:extLst>
              <a:ext uri="{FF2B5EF4-FFF2-40B4-BE49-F238E27FC236}">
                <a16:creationId xmlns:a16="http://schemas.microsoft.com/office/drawing/2014/main" id="{4C89FFD1-EC29-425A-A416-3B1BA8FEB58D}"/>
              </a:ext>
            </a:extLst>
          </p:cNvPr>
          <p:cNvSpPr/>
          <p:nvPr/>
        </p:nvSpPr>
        <p:spPr>
          <a:xfrm>
            <a:off x="5450793" y="5692394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4" name="직사각형 463">
            <a:extLst>
              <a:ext uri="{FF2B5EF4-FFF2-40B4-BE49-F238E27FC236}">
                <a16:creationId xmlns:a16="http://schemas.microsoft.com/office/drawing/2014/main" id="{6BA5F5F7-2B1D-4242-9B0B-C1A2E5CE5164}"/>
              </a:ext>
            </a:extLst>
          </p:cNvPr>
          <p:cNvSpPr/>
          <p:nvPr/>
        </p:nvSpPr>
        <p:spPr>
          <a:xfrm>
            <a:off x="5725341" y="5692394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1" name="직사각형 460">
            <a:extLst>
              <a:ext uri="{FF2B5EF4-FFF2-40B4-BE49-F238E27FC236}">
                <a16:creationId xmlns:a16="http://schemas.microsoft.com/office/drawing/2014/main" id="{248B1436-DE16-42F8-A64E-B45086EE3BEE}"/>
              </a:ext>
            </a:extLst>
          </p:cNvPr>
          <p:cNvSpPr/>
          <p:nvPr/>
        </p:nvSpPr>
        <p:spPr>
          <a:xfrm>
            <a:off x="6067053" y="5699613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2" name="직사각형 461">
            <a:extLst>
              <a:ext uri="{FF2B5EF4-FFF2-40B4-BE49-F238E27FC236}">
                <a16:creationId xmlns:a16="http://schemas.microsoft.com/office/drawing/2014/main" id="{71BBD8FD-3D6D-4064-803E-7BC9EC826B09}"/>
              </a:ext>
            </a:extLst>
          </p:cNvPr>
          <p:cNvSpPr/>
          <p:nvPr/>
        </p:nvSpPr>
        <p:spPr>
          <a:xfrm>
            <a:off x="6341601" y="5699613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9" name="직사각형 458">
            <a:extLst>
              <a:ext uri="{FF2B5EF4-FFF2-40B4-BE49-F238E27FC236}">
                <a16:creationId xmlns:a16="http://schemas.microsoft.com/office/drawing/2014/main" id="{B1CBF681-7E80-4C2E-ABBD-F852B115BDD0}"/>
              </a:ext>
            </a:extLst>
          </p:cNvPr>
          <p:cNvSpPr/>
          <p:nvPr/>
        </p:nvSpPr>
        <p:spPr>
          <a:xfrm>
            <a:off x="6716897" y="5659525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0" name="직사각형 459">
            <a:extLst>
              <a:ext uri="{FF2B5EF4-FFF2-40B4-BE49-F238E27FC236}">
                <a16:creationId xmlns:a16="http://schemas.microsoft.com/office/drawing/2014/main" id="{3EDE7F33-5A13-4B63-8679-AD0020FC4268}"/>
              </a:ext>
            </a:extLst>
          </p:cNvPr>
          <p:cNvSpPr/>
          <p:nvPr/>
        </p:nvSpPr>
        <p:spPr>
          <a:xfrm>
            <a:off x="7333157" y="5659525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7" name="직사각형 456">
            <a:extLst>
              <a:ext uri="{FF2B5EF4-FFF2-40B4-BE49-F238E27FC236}">
                <a16:creationId xmlns:a16="http://schemas.microsoft.com/office/drawing/2014/main" id="{F61B849B-875B-4218-A947-331CE4EE735C}"/>
              </a:ext>
            </a:extLst>
          </p:cNvPr>
          <p:cNvSpPr/>
          <p:nvPr/>
        </p:nvSpPr>
        <p:spPr>
          <a:xfrm>
            <a:off x="6750478" y="5690368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8" name="직사각형 457">
            <a:extLst>
              <a:ext uri="{FF2B5EF4-FFF2-40B4-BE49-F238E27FC236}">
                <a16:creationId xmlns:a16="http://schemas.microsoft.com/office/drawing/2014/main" id="{8CBA2CC2-EC69-4213-BCD2-EFCA957BBF8C}"/>
              </a:ext>
            </a:extLst>
          </p:cNvPr>
          <p:cNvSpPr/>
          <p:nvPr/>
        </p:nvSpPr>
        <p:spPr>
          <a:xfrm>
            <a:off x="7025026" y="5690368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5" name="직사각형 454">
            <a:extLst>
              <a:ext uri="{FF2B5EF4-FFF2-40B4-BE49-F238E27FC236}">
                <a16:creationId xmlns:a16="http://schemas.microsoft.com/office/drawing/2014/main" id="{5F5F836B-9061-4691-8EFD-7D384D39EFC0}"/>
              </a:ext>
            </a:extLst>
          </p:cNvPr>
          <p:cNvSpPr/>
          <p:nvPr/>
        </p:nvSpPr>
        <p:spPr>
          <a:xfrm>
            <a:off x="7366739" y="5697587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6" name="직사각형 455">
            <a:extLst>
              <a:ext uri="{FF2B5EF4-FFF2-40B4-BE49-F238E27FC236}">
                <a16:creationId xmlns:a16="http://schemas.microsoft.com/office/drawing/2014/main" id="{86D001A0-EEF2-430A-B4E2-1A3606AAF5AC}"/>
              </a:ext>
            </a:extLst>
          </p:cNvPr>
          <p:cNvSpPr/>
          <p:nvPr/>
        </p:nvSpPr>
        <p:spPr>
          <a:xfrm>
            <a:off x="7641287" y="5697587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9" name="직사각형 408">
            <a:extLst>
              <a:ext uri="{FF2B5EF4-FFF2-40B4-BE49-F238E27FC236}">
                <a16:creationId xmlns:a16="http://schemas.microsoft.com/office/drawing/2014/main" id="{B8F49E4B-C14D-4259-9F64-D82A6A3DB0BE}"/>
              </a:ext>
            </a:extLst>
          </p:cNvPr>
          <p:cNvSpPr/>
          <p:nvPr/>
        </p:nvSpPr>
        <p:spPr>
          <a:xfrm>
            <a:off x="2624147" y="6180670"/>
            <a:ext cx="5448790" cy="57569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3" name="직사각형 452">
            <a:extLst>
              <a:ext uri="{FF2B5EF4-FFF2-40B4-BE49-F238E27FC236}">
                <a16:creationId xmlns:a16="http://schemas.microsoft.com/office/drawing/2014/main" id="{6C493F15-C946-4D1F-A316-A080397922C9}"/>
              </a:ext>
            </a:extLst>
          </p:cNvPr>
          <p:cNvSpPr/>
          <p:nvPr/>
        </p:nvSpPr>
        <p:spPr>
          <a:xfrm>
            <a:off x="2668923" y="6215212"/>
            <a:ext cx="2676261" cy="5075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4" name="직사각형 453">
            <a:extLst>
              <a:ext uri="{FF2B5EF4-FFF2-40B4-BE49-F238E27FC236}">
                <a16:creationId xmlns:a16="http://schemas.microsoft.com/office/drawing/2014/main" id="{5F89F345-8D71-409D-8086-832C06AD62E4}"/>
              </a:ext>
            </a:extLst>
          </p:cNvPr>
          <p:cNvSpPr/>
          <p:nvPr/>
        </p:nvSpPr>
        <p:spPr>
          <a:xfrm>
            <a:off x="5345184" y="6215212"/>
            <a:ext cx="2676261" cy="5075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1" name="직사각형 450">
            <a:extLst>
              <a:ext uri="{FF2B5EF4-FFF2-40B4-BE49-F238E27FC236}">
                <a16:creationId xmlns:a16="http://schemas.microsoft.com/office/drawing/2014/main" id="{D0784DFD-55B1-4D1C-9A30-37BB16A2DF90}"/>
              </a:ext>
            </a:extLst>
          </p:cNvPr>
          <p:cNvSpPr/>
          <p:nvPr/>
        </p:nvSpPr>
        <p:spPr>
          <a:xfrm>
            <a:off x="2712230" y="6251081"/>
            <a:ext cx="1299686" cy="4401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2" name="직사각형 451">
            <a:extLst>
              <a:ext uri="{FF2B5EF4-FFF2-40B4-BE49-F238E27FC236}">
                <a16:creationId xmlns:a16="http://schemas.microsoft.com/office/drawing/2014/main" id="{67A15870-6F55-4CFB-822D-FA9FA4A1824E}"/>
              </a:ext>
            </a:extLst>
          </p:cNvPr>
          <p:cNvSpPr/>
          <p:nvPr/>
        </p:nvSpPr>
        <p:spPr>
          <a:xfrm>
            <a:off x="4011915" y="6251081"/>
            <a:ext cx="1299686" cy="4401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9" name="직사각형 448">
            <a:extLst>
              <a:ext uri="{FF2B5EF4-FFF2-40B4-BE49-F238E27FC236}">
                <a16:creationId xmlns:a16="http://schemas.microsoft.com/office/drawing/2014/main" id="{241A387D-D7A8-4420-9C57-109A98DD07BA}"/>
              </a:ext>
            </a:extLst>
          </p:cNvPr>
          <p:cNvSpPr/>
          <p:nvPr/>
        </p:nvSpPr>
        <p:spPr>
          <a:xfrm>
            <a:off x="2745813" y="6286166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0" name="직사각형 449">
            <a:extLst>
              <a:ext uri="{FF2B5EF4-FFF2-40B4-BE49-F238E27FC236}">
                <a16:creationId xmlns:a16="http://schemas.microsoft.com/office/drawing/2014/main" id="{2321D0E2-9A03-4491-A1CB-4AB74F53564B}"/>
              </a:ext>
            </a:extLst>
          </p:cNvPr>
          <p:cNvSpPr/>
          <p:nvPr/>
        </p:nvSpPr>
        <p:spPr>
          <a:xfrm>
            <a:off x="3362073" y="6286166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7" name="직사각형 446">
            <a:extLst>
              <a:ext uri="{FF2B5EF4-FFF2-40B4-BE49-F238E27FC236}">
                <a16:creationId xmlns:a16="http://schemas.microsoft.com/office/drawing/2014/main" id="{8F74B2FE-35E9-449D-8A8C-EBF50CB52D5D}"/>
              </a:ext>
            </a:extLst>
          </p:cNvPr>
          <p:cNvSpPr/>
          <p:nvPr/>
        </p:nvSpPr>
        <p:spPr>
          <a:xfrm>
            <a:off x="2779394" y="6317009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8" name="직사각형 447">
            <a:extLst>
              <a:ext uri="{FF2B5EF4-FFF2-40B4-BE49-F238E27FC236}">
                <a16:creationId xmlns:a16="http://schemas.microsoft.com/office/drawing/2014/main" id="{78EA5CF2-E4AC-4AD5-A8C5-2640A91A79D9}"/>
              </a:ext>
            </a:extLst>
          </p:cNvPr>
          <p:cNvSpPr/>
          <p:nvPr/>
        </p:nvSpPr>
        <p:spPr>
          <a:xfrm>
            <a:off x="3053942" y="6317009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5" name="직사각형 444">
            <a:extLst>
              <a:ext uri="{FF2B5EF4-FFF2-40B4-BE49-F238E27FC236}">
                <a16:creationId xmlns:a16="http://schemas.microsoft.com/office/drawing/2014/main" id="{7FAF71E4-E8EB-4174-BE74-14520B734C88}"/>
              </a:ext>
            </a:extLst>
          </p:cNvPr>
          <p:cNvSpPr/>
          <p:nvPr/>
        </p:nvSpPr>
        <p:spPr>
          <a:xfrm>
            <a:off x="3395654" y="6324228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6" name="직사각형 445">
            <a:extLst>
              <a:ext uri="{FF2B5EF4-FFF2-40B4-BE49-F238E27FC236}">
                <a16:creationId xmlns:a16="http://schemas.microsoft.com/office/drawing/2014/main" id="{DD3B3B77-2332-4C00-A0F5-44BDD7FD14BF}"/>
              </a:ext>
            </a:extLst>
          </p:cNvPr>
          <p:cNvSpPr/>
          <p:nvPr/>
        </p:nvSpPr>
        <p:spPr>
          <a:xfrm>
            <a:off x="3670202" y="6324228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3" name="직사각형 442">
            <a:extLst>
              <a:ext uri="{FF2B5EF4-FFF2-40B4-BE49-F238E27FC236}">
                <a16:creationId xmlns:a16="http://schemas.microsoft.com/office/drawing/2014/main" id="{4C71BC05-3E18-49CD-A832-0069F19AB227}"/>
              </a:ext>
            </a:extLst>
          </p:cNvPr>
          <p:cNvSpPr/>
          <p:nvPr/>
        </p:nvSpPr>
        <p:spPr>
          <a:xfrm>
            <a:off x="4045498" y="6284140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4" name="직사각형 443">
            <a:extLst>
              <a:ext uri="{FF2B5EF4-FFF2-40B4-BE49-F238E27FC236}">
                <a16:creationId xmlns:a16="http://schemas.microsoft.com/office/drawing/2014/main" id="{60DD8E1D-5B70-454E-A892-DC7AAD0308B4}"/>
              </a:ext>
            </a:extLst>
          </p:cNvPr>
          <p:cNvSpPr/>
          <p:nvPr/>
        </p:nvSpPr>
        <p:spPr>
          <a:xfrm>
            <a:off x="4661758" y="6284140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1" name="직사각형 440">
            <a:extLst>
              <a:ext uri="{FF2B5EF4-FFF2-40B4-BE49-F238E27FC236}">
                <a16:creationId xmlns:a16="http://schemas.microsoft.com/office/drawing/2014/main" id="{A4113CA8-F472-45B4-B9AE-0DB4ED96A841}"/>
              </a:ext>
            </a:extLst>
          </p:cNvPr>
          <p:cNvSpPr/>
          <p:nvPr/>
        </p:nvSpPr>
        <p:spPr>
          <a:xfrm>
            <a:off x="4079079" y="6314982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2" name="직사각형 441">
            <a:extLst>
              <a:ext uri="{FF2B5EF4-FFF2-40B4-BE49-F238E27FC236}">
                <a16:creationId xmlns:a16="http://schemas.microsoft.com/office/drawing/2014/main" id="{871B0D9D-9FBC-44DB-8D1B-7E7AFD2473EA}"/>
              </a:ext>
            </a:extLst>
          </p:cNvPr>
          <p:cNvSpPr/>
          <p:nvPr/>
        </p:nvSpPr>
        <p:spPr>
          <a:xfrm>
            <a:off x="4353627" y="6314982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9" name="직사각형 438">
            <a:extLst>
              <a:ext uri="{FF2B5EF4-FFF2-40B4-BE49-F238E27FC236}">
                <a16:creationId xmlns:a16="http://schemas.microsoft.com/office/drawing/2014/main" id="{93CE1CA8-8823-4B16-967D-2338171FCF1B}"/>
              </a:ext>
            </a:extLst>
          </p:cNvPr>
          <p:cNvSpPr/>
          <p:nvPr/>
        </p:nvSpPr>
        <p:spPr>
          <a:xfrm>
            <a:off x="4695339" y="6322201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0" name="직사각형 439">
            <a:extLst>
              <a:ext uri="{FF2B5EF4-FFF2-40B4-BE49-F238E27FC236}">
                <a16:creationId xmlns:a16="http://schemas.microsoft.com/office/drawing/2014/main" id="{39CBDABE-9724-496D-9DF5-ADEB957AEEFC}"/>
              </a:ext>
            </a:extLst>
          </p:cNvPr>
          <p:cNvSpPr/>
          <p:nvPr/>
        </p:nvSpPr>
        <p:spPr>
          <a:xfrm>
            <a:off x="4969887" y="6322201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7" name="직사각형 436">
            <a:extLst>
              <a:ext uri="{FF2B5EF4-FFF2-40B4-BE49-F238E27FC236}">
                <a16:creationId xmlns:a16="http://schemas.microsoft.com/office/drawing/2014/main" id="{E3AE5B07-2DC0-4FD8-9463-F2C8B8CA3202}"/>
              </a:ext>
            </a:extLst>
          </p:cNvPr>
          <p:cNvSpPr/>
          <p:nvPr/>
        </p:nvSpPr>
        <p:spPr>
          <a:xfrm>
            <a:off x="5383629" y="6244539"/>
            <a:ext cx="1299686" cy="4401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8" name="직사각형 437">
            <a:extLst>
              <a:ext uri="{FF2B5EF4-FFF2-40B4-BE49-F238E27FC236}">
                <a16:creationId xmlns:a16="http://schemas.microsoft.com/office/drawing/2014/main" id="{55E6D65A-1F33-4C96-89BF-5185D0DE0D99}"/>
              </a:ext>
            </a:extLst>
          </p:cNvPr>
          <p:cNvSpPr/>
          <p:nvPr/>
        </p:nvSpPr>
        <p:spPr>
          <a:xfrm>
            <a:off x="6683314" y="6244539"/>
            <a:ext cx="1299686" cy="4401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5" name="직사각형 434">
            <a:extLst>
              <a:ext uri="{FF2B5EF4-FFF2-40B4-BE49-F238E27FC236}">
                <a16:creationId xmlns:a16="http://schemas.microsoft.com/office/drawing/2014/main" id="{50FBEF90-6985-4CF4-8098-2070E60AC6F6}"/>
              </a:ext>
            </a:extLst>
          </p:cNvPr>
          <p:cNvSpPr/>
          <p:nvPr/>
        </p:nvSpPr>
        <p:spPr>
          <a:xfrm>
            <a:off x="5417212" y="6279624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6" name="직사각형 435">
            <a:extLst>
              <a:ext uri="{FF2B5EF4-FFF2-40B4-BE49-F238E27FC236}">
                <a16:creationId xmlns:a16="http://schemas.microsoft.com/office/drawing/2014/main" id="{168A7742-9C44-4AC6-AB45-502606EB5772}"/>
              </a:ext>
            </a:extLst>
          </p:cNvPr>
          <p:cNvSpPr/>
          <p:nvPr/>
        </p:nvSpPr>
        <p:spPr>
          <a:xfrm>
            <a:off x="6033472" y="6279624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3" name="직사각형 432">
            <a:extLst>
              <a:ext uri="{FF2B5EF4-FFF2-40B4-BE49-F238E27FC236}">
                <a16:creationId xmlns:a16="http://schemas.microsoft.com/office/drawing/2014/main" id="{9D58C161-4526-4306-B183-09CF90AC968A}"/>
              </a:ext>
            </a:extLst>
          </p:cNvPr>
          <p:cNvSpPr/>
          <p:nvPr/>
        </p:nvSpPr>
        <p:spPr>
          <a:xfrm>
            <a:off x="5450793" y="6310466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4" name="직사각형 433">
            <a:extLst>
              <a:ext uri="{FF2B5EF4-FFF2-40B4-BE49-F238E27FC236}">
                <a16:creationId xmlns:a16="http://schemas.microsoft.com/office/drawing/2014/main" id="{D5F94E95-1F97-48C5-B530-970F651DBD1E}"/>
              </a:ext>
            </a:extLst>
          </p:cNvPr>
          <p:cNvSpPr/>
          <p:nvPr/>
        </p:nvSpPr>
        <p:spPr>
          <a:xfrm>
            <a:off x="5725341" y="6310466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1" name="직사각형 430">
            <a:extLst>
              <a:ext uri="{FF2B5EF4-FFF2-40B4-BE49-F238E27FC236}">
                <a16:creationId xmlns:a16="http://schemas.microsoft.com/office/drawing/2014/main" id="{4C180430-7130-4DC2-81CA-E143DDAC63F0}"/>
              </a:ext>
            </a:extLst>
          </p:cNvPr>
          <p:cNvSpPr/>
          <p:nvPr/>
        </p:nvSpPr>
        <p:spPr>
          <a:xfrm>
            <a:off x="6067053" y="6317685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2" name="직사각형 431">
            <a:extLst>
              <a:ext uri="{FF2B5EF4-FFF2-40B4-BE49-F238E27FC236}">
                <a16:creationId xmlns:a16="http://schemas.microsoft.com/office/drawing/2014/main" id="{A886C105-CBF0-473C-94B4-0C63CE23E2A7}"/>
              </a:ext>
            </a:extLst>
          </p:cNvPr>
          <p:cNvSpPr/>
          <p:nvPr/>
        </p:nvSpPr>
        <p:spPr>
          <a:xfrm>
            <a:off x="6341601" y="6317685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9" name="직사각형 428">
            <a:extLst>
              <a:ext uri="{FF2B5EF4-FFF2-40B4-BE49-F238E27FC236}">
                <a16:creationId xmlns:a16="http://schemas.microsoft.com/office/drawing/2014/main" id="{343B09F4-81D3-4085-BBE9-48E796B21333}"/>
              </a:ext>
            </a:extLst>
          </p:cNvPr>
          <p:cNvSpPr/>
          <p:nvPr/>
        </p:nvSpPr>
        <p:spPr>
          <a:xfrm>
            <a:off x="6716897" y="6277597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0" name="직사각형 429">
            <a:extLst>
              <a:ext uri="{FF2B5EF4-FFF2-40B4-BE49-F238E27FC236}">
                <a16:creationId xmlns:a16="http://schemas.microsoft.com/office/drawing/2014/main" id="{22D8F01F-145D-40D1-9AA5-A0FBB05A746E}"/>
              </a:ext>
            </a:extLst>
          </p:cNvPr>
          <p:cNvSpPr/>
          <p:nvPr/>
        </p:nvSpPr>
        <p:spPr>
          <a:xfrm>
            <a:off x="7333157" y="6277597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7" name="직사각형 426">
            <a:extLst>
              <a:ext uri="{FF2B5EF4-FFF2-40B4-BE49-F238E27FC236}">
                <a16:creationId xmlns:a16="http://schemas.microsoft.com/office/drawing/2014/main" id="{EA001B4F-C222-4D58-A61D-655E09304B7A}"/>
              </a:ext>
            </a:extLst>
          </p:cNvPr>
          <p:cNvSpPr/>
          <p:nvPr/>
        </p:nvSpPr>
        <p:spPr>
          <a:xfrm>
            <a:off x="6750478" y="6308440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8" name="직사각형 427">
            <a:extLst>
              <a:ext uri="{FF2B5EF4-FFF2-40B4-BE49-F238E27FC236}">
                <a16:creationId xmlns:a16="http://schemas.microsoft.com/office/drawing/2014/main" id="{4416E90F-E368-4914-8393-5AB6FEA9BD88}"/>
              </a:ext>
            </a:extLst>
          </p:cNvPr>
          <p:cNvSpPr/>
          <p:nvPr/>
        </p:nvSpPr>
        <p:spPr>
          <a:xfrm>
            <a:off x="7025026" y="6308440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5" name="직사각형 424">
            <a:extLst>
              <a:ext uri="{FF2B5EF4-FFF2-40B4-BE49-F238E27FC236}">
                <a16:creationId xmlns:a16="http://schemas.microsoft.com/office/drawing/2014/main" id="{F552677C-2D74-4EC6-8CC8-295CB7D5B239}"/>
              </a:ext>
            </a:extLst>
          </p:cNvPr>
          <p:cNvSpPr/>
          <p:nvPr/>
        </p:nvSpPr>
        <p:spPr>
          <a:xfrm>
            <a:off x="7366739" y="6315658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6" name="직사각형 425">
            <a:extLst>
              <a:ext uri="{FF2B5EF4-FFF2-40B4-BE49-F238E27FC236}">
                <a16:creationId xmlns:a16="http://schemas.microsoft.com/office/drawing/2014/main" id="{B5FB3596-E58C-4FA7-AF8C-205B9DE312F1}"/>
              </a:ext>
            </a:extLst>
          </p:cNvPr>
          <p:cNvSpPr/>
          <p:nvPr/>
        </p:nvSpPr>
        <p:spPr>
          <a:xfrm>
            <a:off x="7641287" y="6315658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977948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합성곱</a:t>
            </a: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풀링 구현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합성곱 구현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E03F93-8F9B-4A79-A2DD-06EFA53F3154}"/>
              </a:ext>
            </a:extLst>
          </p:cNvPr>
          <p:cNvSpPr txBox="1"/>
          <p:nvPr/>
        </p:nvSpPr>
        <p:spPr>
          <a:xfrm>
            <a:off x="2083007" y="914619"/>
            <a:ext cx="433644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col = col.transpose(0, 4, 5, 1, 2, 3)</a:t>
            </a:r>
            <a:endParaRPr lang="pt-BR" altLang="ko-KR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030B94A-EEEB-41D3-82B5-C1319B18FDB9}"/>
              </a:ext>
            </a:extLst>
          </p:cNvPr>
          <p:cNvSpPr txBox="1"/>
          <p:nvPr/>
        </p:nvSpPr>
        <p:spPr>
          <a:xfrm>
            <a:off x="278251" y="1628518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col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55410D9-DC05-427E-A8A4-16AD4C9B8C9A}"/>
              </a:ext>
            </a:extLst>
          </p:cNvPr>
          <p:cNvSpPr txBox="1"/>
          <p:nvPr/>
        </p:nvSpPr>
        <p:spPr>
          <a:xfrm>
            <a:off x="7296921" y="865630"/>
            <a:ext cx="18678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3399FF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3399FF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,2,2)=&gt;</a:t>
            </a:r>
          </a:p>
          <a:p>
            <a:pPr algn="l"/>
            <a:endParaRPr lang="en-US" altLang="ko-KR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,2,2,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3399FF"/>
                </a:solidFill>
                <a:latin typeface="Consolas" panose="020B0609020204030204" pitchFamily="49" charset="0"/>
              </a:rPr>
              <a:t>2,2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4D07D80-FF5D-482E-BB1C-CB2C0D21F83A}"/>
              </a:ext>
            </a:extLst>
          </p:cNvPr>
          <p:cNvCxnSpPr>
            <a:cxnSpLocks/>
          </p:cNvCxnSpPr>
          <p:nvPr/>
        </p:nvCxnSpPr>
        <p:spPr>
          <a:xfrm flipH="1">
            <a:off x="7785754" y="1102756"/>
            <a:ext cx="659169" cy="32434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1942017D-457F-4230-8F0F-94704FAE88E6}"/>
              </a:ext>
            </a:extLst>
          </p:cNvPr>
          <p:cNvCxnSpPr>
            <a:cxnSpLocks/>
          </p:cNvCxnSpPr>
          <p:nvPr/>
        </p:nvCxnSpPr>
        <p:spPr>
          <a:xfrm flipH="1">
            <a:off x="7987362" y="1114274"/>
            <a:ext cx="694687" cy="32654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85E2F4E0-4D78-4FF2-B109-11CB24DEDC4B}"/>
              </a:ext>
            </a:extLst>
          </p:cNvPr>
          <p:cNvCxnSpPr>
            <a:cxnSpLocks/>
          </p:cNvCxnSpPr>
          <p:nvPr/>
        </p:nvCxnSpPr>
        <p:spPr>
          <a:xfrm>
            <a:off x="7790802" y="1127924"/>
            <a:ext cx="451317" cy="32068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A37CA36B-8701-42A2-9CC5-096D2F090609}"/>
              </a:ext>
            </a:extLst>
          </p:cNvPr>
          <p:cNvCxnSpPr>
            <a:cxnSpLocks/>
          </p:cNvCxnSpPr>
          <p:nvPr/>
        </p:nvCxnSpPr>
        <p:spPr>
          <a:xfrm>
            <a:off x="7987362" y="1143036"/>
            <a:ext cx="451317" cy="32068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A57F1969-4C2F-4C12-89F7-24BEE60ACEBE}"/>
              </a:ext>
            </a:extLst>
          </p:cNvPr>
          <p:cNvCxnSpPr>
            <a:cxnSpLocks/>
          </p:cNvCxnSpPr>
          <p:nvPr/>
        </p:nvCxnSpPr>
        <p:spPr>
          <a:xfrm>
            <a:off x="8191944" y="1143765"/>
            <a:ext cx="451317" cy="32068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33C3F514-30C4-4525-8D12-6063D0169161}"/>
              </a:ext>
            </a:extLst>
          </p:cNvPr>
          <p:cNvSpPr/>
          <p:nvPr/>
        </p:nvSpPr>
        <p:spPr>
          <a:xfrm>
            <a:off x="1375313" y="1396472"/>
            <a:ext cx="5540941" cy="126766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DD2DB710-3970-4980-A9AD-FAC88E80D65A}"/>
              </a:ext>
            </a:extLst>
          </p:cNvPr>
          <p:cNvSpPr/>
          <p:nvPr/>
        </p:nvSpPr>
        <p:spPr>
          <a:xfrm>
            <a:off x="1422689" y="1434718"/>
            <a:ext cx="5448790" cy="57569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77FCADF7-0596-4BCE-BDE5-8E550B15A318}"/>
              </a:ext>
            </a:extLst>
          </p:cNvPr>
          <p:cNvSpPr/>
          <p:nvPr/>
        </p:nvSpPr>
        <p:spPr>
          <a:xfrm>
            <a:off x="1467465" y="1469261"/>
            <a:ext cx="2676261" cy="5075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CC9758FA-3B8F-4A5A-8CC7-74BD33ADE8E5}"/>
              </a:ext>
            </a:extLst>
          </p:cNvPr>
          <p:cNvSpPr/>
          <p:nvPr/>
        </p:nvSpPr>
        <p:spPr>
          <a:xfrm>
            <a:off x="4143726" y="1469261"/>
            <a:ext cx="2676261" cy="5075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BDEAF0B2-B3AD-405E-9EAC-08E36D2DC3DE}"/>
              </a:ext>
            </a:extLst>
          </p:cNvPr>
          <p:cNvSpPr/>
          <p:nvPr/>
        </p:nvSpPr>
        <p:spPr>
          <a:xfrm>
            <a:off x="1510772" y="1505130"/>
            <a:ext cx="1299686" cy="4401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5E14D9AB-BE5E-4495-ACDD-C7F95DD36F47}"/>
              </a:ext>
            </a:extLst>
          </p:cNvPr>
          <p:cNvSpPr/>
          <p:nvPr/>
        </p:nvSpPr>
        <p:spPr>
          <a:xfrm>
            <a:off x="2810457" y="1505130"/>
            <a:ext cx="1299686" cy="4401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85EB1C62-4C50-4A24-9A48-B62BC89E2226}"/>
              </a:ext>
            </a:extLst>
          </p:cNvPr>
          <p:cNvSpPr/>
          <p:nvPr/>
        </p:nvSpPr>
        <p:spPr>
          <a:xfrm>
            <a:off x="1544355" y="1540215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DA3C6142-E5BE-497B-A02B-F7EB4BBD90B2}"/>
              </a:ext>
            </a:extLst>
          </p:cNvPr>
          <p:cNvSpPr/>
          <p:nvPr/>
        </p:nvSpPr>
        <p:spPr>
          <a:xfrm>
            <a:off x="2160615" y="1540215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9F978891-E78E-497A-B159-2796EED5CF7E}"/>
              </a:ext>
            </a:extLst>
          </p:cNvPr>
          <p:cNvSpPr/>
          <p:nvPr/>
        </p:nvSpPr>
        <p:spPr>
          <a:xfrm>
            <a:off x="1577936" y="1571057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2965345D-421D-41AA-A611-DAE52297531A}"/>
              </a:ext>
            </a:extLst>
          </p:cNvPr>
          <p:cNvSpPr/>
          <p:nvPr/>
        </p:nvSpPr>
        <p:spPr>
          <a:xfrm>
            <a:off x="1852484" y="1571057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A159D5E0-AC0D-4BD4-8F4A-6C6EC24FCBD9}"/>
              </a:ext>
            </a:extLst>
          </p:cNvPr>
          <p:cNvSpPr/>
          <p:nvPr/>
        </p:nvSpPr>
        <p:spPr>
          <a:xfrm>
            <a:off x="2194196" y="1578276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6D0557DC-6905-427D-809F-84C03EDBD191}"/>
              </a:ext>
            </a:extLst>
          </p:cNvPr>
          <p:cNvSpPr/>
          <p:nvPr/>
        </p:nvSpPr>
        <p:spPr>
          <a:xfrm>
            <a:off x="2468744" y="1578276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DFDA63A7-EE3A-4400-A318-3B71663F7A0A}"/>
              </a:ext>
            </a:extLst>
          </p:cNvPr>
          <p:cNvSpPr/>
          <p:nvPr/>
        </p:nvSpPr>
        <p:spPr>
          <a:xfrm>
            <a:off x="2844040" y="1538188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722F6455-A353-442B-AD77-A7672282FF7B}"/>
              </a:ext>
            </a:extLst>
          </p:cNvPr>
          <p:cNvSpPr/>
          <p:nvPr/>
        </p:nvSpPr>
        <p:spPr>
          <a:xfrm>
            <a:off x="3460300" y="1538188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695EAC55-5B0F-4645-9496-C54750D4D106}"/>
              </a:ext>
            </a:extLst>
          </p:cNvPr>
          <p:cNvSpPr/>
          <p:nvPr/>
        </p:nvSpPr>
        <p:spPr>
          <a:xfrm>
            <a:off x="2877621" y="1569031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9BA5B3AC-284E-4410-A9EE-A3F815AED5BC}"/>
              </a:ext>
            </a:extLst>
          </p:cNvPr>
          <p:cNvSpPr/>
          <p:nvPr/>
        </p:nvSpPr>
        <p:spPr>
          <a:xfrm>
            <a:off x="3152169" y="1569031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BCE911FA-248C-4E7A-A975-AB59ABBC30B4}"/>
              </a:ext>
            </a:extLst>
          </p:cNvPr>
          <p:cNvSpPr/>
          <p:nvPr/>
        </p:nvSpPr>
        <p:spPr>
          <a:xfrm>
            <a:off x="3493881" y="1576250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E0484327-5048-4FEE-BFBE-F8275535FAAE}"/>
              </a:ext>
            </a:extLst>
          </p:cNvPr>
          <p:cNvSpPr/>
          <p:nvPr/>
        </p:nvSpPr>
        <p:spPr>
          <a:xfrm>
            <a:off x="3768429" y="1576250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067CA8B0-9030-47E8-849E-8ED22C321449}"/>
              </a:ext>
            </a:extLst>
          </p:cNvPr>
          <p:cNvSpPr/>
          <p:nvPr/>
        </p:nvSpPr>
        <p:spPr>
          <a:xfrm>
            <a:off x="4182171" y="1498587"/>
            <a:ext cx="1299686" cy="4401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FBD8B3AA-4315-46AB-A37C-6E5A577A9602}"/>
              </a:ext>
            </a:extLst>
          </p:cNvPr>
          <p:cNvSpPr/>
          <p:nvPr/>
        </p:nvSpPr>
        <p:spPr>
          <a:xfrm>
            <a:off x="5481856" y="1498587"/>
            <a:ext cx="1299686" cy="4401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CE497F0F-9256-467B-B1F7-55CF9C781EC9}"/>
              </a:ext>
            </a:extLst>
          </p:cNvPr>
          <p:cNvSpPr/>
          <p:nvPr/>
        </p:nvSpPr>
        <p:spPr>
          <a:xfrm>
            <a:off x="4215754" y="1533673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85EED820-DCC8-4F1D-9748-7F4C4FD49D5A}"/>
              </a:ext>
            </a:extLst>
          </p:cNvPr>
          <p:cNvSpPr/>
          <p:nvPr/>
        </p:nvSpPr>
        <p:spPr>
          <a:xfrm>
            <a:off x="4832014" y="1533673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1A980869-3D68-468F-A8CF-F9B234EB2358}"/>
              </a:ext>
            </a:extLst>
          </p:cNvPr>
          <p:cNvSpPr/>
          <p:nvPr/>
        </p:nvSpPr>
        <p:spPr>
          <a:xfrm>
            <a:off x="4249335" y="1564515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9DC87805-4CEF-44B6-B2EC-E942EDA9B79C}"/>
              </a:ext>
            </a:extLst>
          </p:cNvPr>
          <p:cNvSpPr/>
          <p:nvPr/>
        </p:nvSpPr>
        <p:spPr>
          <a:xfrm>
            <a:off x="4523883" y="1564515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970671D0-73BB-4DE7-9793-97F038E903D1}"/>
              </a:ext>
            </a:extLst>
          </p:cNvPr>
          <p:cNvSpPr/>
          <p:nvPr/>
        </p:nvSpPr>
        <p:spPr>
          <a:xfrm>
            <a:off x="4865595" y="1571734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F10397DB-7D22-408E-BA1A-7564DA42E0F4}"/>
              </a:ext>
            </a:extLst>
          </p:cNvPr>
          <p:cNvSpPr/>
          <p:nvPr/>
        </p:nvSpPr>
        <p:spPr>
          <a:xfrm>
            <a:off x="5140143" y="1571734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7191F7FF-C186-41C9-A3E4-E27AF6067EB2}"/>
              </a:ext>
            </a:extLst>
          </p:cNvPr>
          <p:cNvSpPr/>
          <p:nvPr/>
        </p:nvSpPr>
        <p:spPr>
          <a:xfrm>
            <a:off x="5515439" y="1531646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DDEE2F72-0A0F-4461-821D-4E0A88697AC9}"/>
              </a:ext>
            </a:extLst>
          </p:cNvPr>
          <p:cNvSpPr/>
          <p:nvPr/>
        </p:nvSpPr>
        <p:spPr>
          <a:xfrm>
            <a:off x="6131699" y="1531646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9407D592-AB4B-4125-A7DD-0E734EB8F052}"/>
              </a:ext>
            </a:extLst>
          </p:cNvPr>
          <p:cNvSpPr/>
          <p:nvPr/>
        </p:nvSpPr>
        <p:spPr>
          <a:xfrm>
            <a:off x="5549020" y="1562488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B641DE7D-D9D7-4987-B18D-D9AD575C06FF}"/>
              </a:ext>
            </a:extLst>
          </p:cNvPr>
          <p:cNvSpPr/>
          <p:nvPr/>
        </p:nvSpPr>
        <p:spPr>
          <a:xfrm>
            <a:off x="5823568" y="1562488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A42AA783-9D6D-4D23-B809-0BD83E1A78DD}"/>
              </a:ext>
            </a:extLst>
          </p:cNvPr>
          <p:cNvSpPr/>
          <p:nvPr/>
        </p:nvSpPr>
        <p:spPr>
          <a:xfrm>
            <a:off x="6165281" y="1569707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7C9FF186-FCBA-42F3-9D9E-433D3E307BF7}"/>
              </a:ext>
            </a:extLst>
          </p:cNvPr>
          <p:cNvSpPr/>
          <p:nvPr/>
        </p:nvSpPr>
        <p:spPr>
          <a:xfrm>
            <a:off x="6439829" y="1569707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9" name="직사각형 348">
            <a:extLst>
              <a:ext uri="{FF2B5EF4-FFF2-40B4-BE49-F238E27FC236}">
                <a16:creationId xmlns:a16="http://schemas.microsoft.com/office/drawing/2014/main" id="{C9CE14D5-4F17-4C02-A21A-56802CDBF05D}"/>
              </a:ext>
            </a:extLst>
          </p:cNvPr>
          <p:cNvSpPr/>
          <p:nvPr/>
        </p:nvSpPr>
        <p:spPr>
          <a:xfrm>
            <a:off x="1422689" y="2052790"/>
            <a:ext cx="5448790" cy="57569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2" name="직사각형 351">
            <a:extLst>
              <a:ext uri="{FF2B5EF4-FFF2-40B4-BE49-F238E27FC236}">
                <a16:creationId xmlns:a16="http://schemas.microsoft.com/office/drawing/2014/main" id="{0135A575-7D15-49D3-BF0B-91B71743E341}"/>
              </a:ext>
            </a:extLst>
          </p:cNvPr>
          <p:cNvSpPr/>
          <p:nvPr/>
        </p:nvSpPr>
        <p:spPr>
          <a:xfrm>
            <a:off x="1467465" y="2087332"/>
            <a:ext cx="2676261" cy="5075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5" name="직사각형 354">
            <a:extLst>
              <a:ext uri="{FF2B5EF4-FFF2-40B4-BE49-F238E27FC236}">
                <a16:creationId xmlns:a16="http://schemas.microsoft.com/office/drawing/2014/main" id="{E61D8590-5C90-4B35-98AB-361B9AB40994}"/>
              </a:ext>
            </a:extLst>
          </p:cNvPr>
          <p:cNvSpPr/>
          <p:nvPr/>
        </p:nvSpPr>
        <p:spPr>
          <a:xfrm>
            <a:off x="4143726" y="2087332"/>
            <a:ext cx="2676261" cy="5075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2" name="직사각형 361">
            <a:extLst>
              <a:ext uri="{FF2B5EF4-FFF2-40B4-BE49-F238E27FC236}">
                <a16:creationId xmlns:a16="http://schemas.microsoft.com/office/drawing/2014/main" id="{FDA4942D-3935-4AEA-937D-BB4B98A3FA5B}"/>
              </a:ext>
            </a:extLst>
          </p:cNvPr>
          <p:cNvSpPr/>
          <p:nvPr/>
        </p:nvSpPr>
        <p:spPr>
          <a:xfrm>
            <a:off x="1510772" y="2123202"/>
            <a:ext cx="1299686" cy="4401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5" name="직사각형 364">
            <a:extLst>
              <a:ext uri="{FF2B5EF4-FFF2-40B4-BE49-F238E27FC236}">
                <a16:creationId xmlns:a16="http://schemas.microsoft.com/office/drawing/2014/main" id="{DA88C07E-3AE2-4AF7-B10C-579326D0A4B0}"/>
              </a:ext>
            </a:extLst>
          </p:cNvPr>
          <p:cNvSpPr/>
          <p:nvPr/>
        </p:nvSpPr>
        <p:spPr>
          <a:xfrm>
            <a:off x="2810457" y="2123202"/>
            <a:ext cx="1299686" cy="4401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8" name="직사각형 367">
            <a:extLst>
              <a:ext uri="{FF2B5EF4-FFF2-40B4-BE49-F238E27FC236}">
                <a16:creationId xmlns:a16="http://schemas.microsoft.com/office/drawing/2014/main" id="{26B65172-1849-425B-94D0-0F515C2B1780}"/>
              </a:ext>
            </a:extLst>
          </p:cNvPr>
          <p:cNvSpPr/>
          <p:nvPr/>
        </p:nvSpPr>
        <p:spPr>
          <a:xfrm>
            <a:off x="1544355" y="2158287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1" name="직사각형 370">
            <a:extLst>
              <a:ext uri="{FF2B5EF4-FFF2-40B4-BE49-F238E27FC236}">
                <a16:creationId xmlns:a16="http://schemas.microsoft.com/office/drawing/2014/main" id="{4CF65805-982A-4104-98F5-5CD860B217B1}"/>
              </a:ext>
            </a:extLst>
          </p:cNvPr>
          <p:cNvSpPr/>
          <p:nvPr/>
        </p:nvSpPr>
        <p:spPr>
          <a:xfrm>
            <a:off x="2160615" y="2158287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4" name="직사각형 373">
            <a:extLst>
              <a:ext uri="{FF2B5EF4-FFF2-40B4-BE49-F238E27FC236}">
                <a16:creationId xmlns:a16="http://schemas.microsoft.com/office/drawing/2014/main" id="{CB56C6CB-9BFD-41DF-AA2E-6A0C86587BD2}"/>
              </a:ext>
            </a:extLst>
          </p:cNvPr>
          <p:cNvSpPr/>
          <p:nvPr/>
        </p:nvSpPr>
        <p:spPr>
          <a:xfrm>
            <a:off x="1577936" y="2189129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7" name="직사각형 376">
            <a:extLst>
              <a:ext uri="{FF2B5EF4-FFF2-40B4-BE49-F238E27FC236}">
                <a16:creationId xmlns:a16="http://schemas.microsoft.com/office/drawing/2014/main" id="{3DE13F6D-1836-4BF4-98D6-CF9770A5FD16}"/>
              </a:ext>
            </a:extLst>
          </p:cNvPr>
          <p:cNvSpPr/>
          <p:nvPr/>
        </p:nvSpPr>
        <p:spPr>
          <a:xfrm>
            <a:off x="1852484" y="2189129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0" name="직사각형 379">
            <a:extLst>
              <a:ext uri="{FF2B5EF4-FFF2-40B4-BE49-F238E27FC236}">
                <a16:creationId xmlns:a16="http://schemas.microsoft.com/office/drawing/2014/main" id="{1466C23E-A78E-4875-84DF-87CEF6FD2359}"/>
              </a:ext>
            </a:extLst>
          </p:cNvPr>
          <p:cNvSpPr/>
          <p:nvPr/>
        </p:nvSpPr>
        <p:spPr>
          <a:xfrm>
            <a:off x="2194196" y="2196348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3" name="직사각형 382">
            <a:extLst>
              <a:ext uri="{FF2B5EF4-FFF2-40B4-BE49-F238E27FC236}">
                <a16:creationId xmlns:a16="http://schemas.microsoft.com/office/drawing/2014/main" id="{5E5F4E46-1961-44D5-94A0-21061AA5B8DA}"/>
              </a:ext>
            </a:extLst>
          </p:cNvPr>
          <p:cNvSpPr/>
          <p:nvPr/>
        </p:nvSpPr>
        <p:spPr>
          <a:xfrm>
            <a:off x="2468744" y="2196348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6" name="직사각형 385">
            <a:extLst>
              <a:ext uri="{FF2B5EF4-FFF2-40B4-BE49-F238E27FC236}">
                <a16:creationId xmlns:a16="http://schemas.microsoft.com/office/drawing/2014/main" id="{2D502674-8090-4069-8B22-5128F462D533}"/>
              </a:ext>
            </a:extLst>
          </p:cNvPr>
          <p:cNvSpPr/>
          <p:nvPr/>
        </p:nvSpPr>
        <p:spPr>
          <a:xfrm>
            <a:off x="2844040" y="2156260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9" name="직사각형 388">
            <a:extLst>
              <a:ext uri="{FF2B5EF4-FFF2-40B4-BE49-F238E27FC236}">
                <a16:creationId xmlns:a16="http://schemas.microsoft.com/office/drawing/2014/main" id="{B6921D97-08CF-4001-BF33-A805F9875D94}"/>
              </a:ext>
            </a:extLst>
          </p:cNvPr>
          <p:cNvSpPr/>
          <p:nvPr/>
        </p:nvSpPr>
        <p:spPr>
          <a:xfrm>
            <a:off x="3460300" y="2156260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3" name="직사각형 392">
            <a:extLst>
              <a:ext uri="{FF2B5EF4-FFF2-40B4-BE49-F238E27FC236}">
                <a16:creationId xmlns:a16="http://schemas.microsoft.com/office/drawing/2014/main" id="{B3FBFEDA-7D8A-4B3D-9690-FE7D4C698E17}"/>
              </a:ext>
            </a:extLst>
          </p:cNvPr>
          <p:cNvSpPr/>
          <p:nvPr/>
        </p:nvSpPr>
        <p:spPr>
          <a:xfrm>
            <a:off x="2877621" y="2187102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6" name="직사각형 395">
            <a:extLst>
              <a:ext uri="{FF2B5EF4-FFF2-40B4-BE49-F238E27FC236}">
                <a16:creationId xmlns:a16="http://schemas.microsoft.com/office/drawing/2014/main" id="{CD234570-FB17-4E41-91BB-A47E6769B464}"/>
              </a:ext>
            </a:extLst>
          </p:cNvPr>
          <p:cNvSpPr/>
          <p:nvPr/>
        </p:nvSpPr>
        <p:spPr>
          <a:xfrm>
            <a:off x="3152169" y="2187102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9" name="직사각형 398">
            <a:extLst>
              <a:ext uri="{FF2B5EF4-FFF2-40B4-BE49-F238E27FC236}">
                <a16:creationId xmlns:a16="http://schemas.microsoft.com/office/drawing/2014/main" id="{B796B593-9CCB-4E49-A00C-233AF09A148B}"/>
              </a:ext>
            </a:extLst>
          </p:cNvPr>
          <p:cNvSpPr/>
          <p:nvPr/>
        </p:nvSpPr>
        <p:spPr>
          <a:xfrm>
            <a:off x="3493881" y="2194321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6" name="직사각형 405">
            <a:extLst>
              <a:ext uri="{FF2B5EF4-FFF2-40B4-BE49-F238E27FC236}">
                <a16:creationId xmlns:a16="http://schemas.microsoft.com/office/drawing/2014/main" id="{75A01E4B-D0F1-4812-A15F-7C24799F1F56}"/>
              </a:ext>
            </a:extLst>
          </p:cNvPr>
          <p:cNvSpPr/>
          <p:nvPr/>
        </p:nvSpPr>
        <p:spPr>
          <a:xfrm>
            <a:off x="3768429" y="2194321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9" name="직사각형 408">
            <a:extLst>
              <a:ext uri="{FF2B5EF4-FFF2-40B4-BE49-F238E27FC236}">
                <a16:creationId xmlns:a16="http://schemas.microsoft.com/office/drawing/2014/main" id="{CF01186D-87A1-4405-88C8-007668C39790}"/>
              </a:ext>
            </a:extLst>
          </p:cNvPr>
          <p:cNvSpPr/>
          <p:nvPr/>
        </p:nvSpPr>
        <p:spPr>
          <a:xfrm>
            <a:off x="4182171" y="2116659"/>
            <a:ext cx="1299686" cy="4401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2" name="직사각형 411">
            <a:extLst>
              <a:ext uri="{FF2B5EF4-FFF2-40B4-BE49-F238E27FC236}">
                <a16:creationId xmlns:a16="http://schemas.microsoft.com/office/drawing/2014/main" id="{F3E8C7F4-DBB4-4E4B-AA9C-6B499F419A1C}"/>
              </a:ext>
            </a:extLst>
          </p:cNvPr>
          <p:cNvSpPr/>
          <p:nvPr/>
        </p:nvSpPr>
        <p:spPr>
          <a:xfrm>
            <a:off x="5481856" y="2116659"/>
            <a:ext cx="1299686" cy="4401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5" name="직사각형 414">
            <a:extLst>
              <a:ext uri="{FF2B5EF4-FFF2-40B4-BE49-F238E27FC236}">
                <a16:creationId xmlns:a16="http://schemas.microsoft.com/office/drawing/2014/main" id="{D2511997-86E3-4CB4-8FD2-C144785C5350}"/>
              </a:ext>
            </a:extLst>
          </p:cNvPr>
          <p:cNvSpPr/>
          <p:nvPr/>
        </p:nvSpPr>
        <p:spPr>
          <a:xfrm>
            <a:off x="4215754" y="2151744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8" name="직사각형 417">
            <a:extLst>
              <a:ext uri="{FF2B5EF4-FFF2-40B4-BE49-F238E27FC236}">
                <a16:creationId xmlns:a16="http://schemas.microsoft.com/office/drawing/2014/main" id="{F724D3EB-6548-4681-AF52-15EEE755F630}"/>
              </a:ext>
            </a:extLst>
          </p:cNvPr>
          <p:cNvSpPr/>
          <p:nvPr/>
        </p:nvSpPr>
        <p:spPr>
          <a:xfrm>
            <a:off x="4832014" y="2151744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1" name="직사각형 420">
            <a:extLst>
              <a:ext uri="{FF2B5EF4-FFF2-40B4-BE49-F238E27FC236}">
                <a16:creationId xmlns:a16="http://schemas.microsoft.com/office/drawing/2014/main" id="{FBEC3674-62BD-4752-8B0B-13807111944A}"/>
              </a:ext>
            </a:extLst>
          </p:cNvPr>
          <p:cNvSpPr/>
          <p:nvPr/>
        </p:nvSpPr>
        <p:spPr>
          <a:xfrm>
            <a:off x="4249335" y="2182587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4" name="직사각형 423">
            <a:extLst>
              <a:ext uri="{FF2B5EF4-FFF2-40B4-BE49-F238E27FC236}">
                <a16:creationId xmlns:a16="http://schemas.microsoft.com/office/drawing/2014/main" id="{7FF9E20D-FEA0-4CB5-8060-1A6E63E775A4}"/>
              </a:ext>
            </a:extLst>
          </p:cNvPr>
          <p:cNvSpPr/>
          <p:nvPr/>
        </p:nvSpPr>
        <p:spPr>
          <a:xfrm>
            <a:off x="4523883" y="2182587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7" name="직사각형 426">
            <a:extLst>
              <a:ext uri="{FF2B5EF4-FFF2-40B4-BE49-F238E27FC236}">
                <a16:creationId xmlns:a16="http://schemas.microsoft.com/office/drawing/2014/main" id="{A1DAAF88-1A81-40F5-85FD-364211A9331C}"/>
              </a:ext>
            </a:extLst>
          </p:cNvPr>
          <p:cNvSpPr/>
          <p:nvPr/>
        </p:nvSpPr>
        <p:spPr>
          <a:xfrm>
            <a:off x="4865595" y="2189806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0" name="직사각형 429">
            <a:extLst>
              <a:ext uri="{FF2B5EF4-FFF2-40B4-BE49-F238E27FC236}">
                <a16:creationId xmlns:a16="http://schemas.microsoft.com/office/drawing/2014/main" id="{9CFCCCB3-E6F2-4655-B0FD-AEA81D5EC2C6}"/>
              </a:ext>
            </a:extLst>
          </p:cNvPr>
          <p:cNvSpPr/>
          <p:nvPr/>
        </p:nvSpPr>
        <p:spPr>
          <a:xfrm>
            <a:off x="5140143" y="2189806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3" name="직사각형 432">
            <a:extLst>
              <a:ext uri="{FF2B5EF4-FFF2-40B4-BE49-F238E27FC236}">
                <a16:creationId xmlns:a16="http://schemas.microsoft.com/office/drawing/2014/main" id="{D0CD7536-A84E-48FB-B73E-B57005A65BD3}"/>
              </a:ext>
            </a:extLst>
          </p:cNvPr>
          <p:cNvSpPr/>
          <p:nvPr/>
        </p:nvSpPr>
        <p:spPr>
          <a:xfrm>
            <a:off x="5515439" y="2149718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6" name="직사각형 435">
            <a:extLst>
              <a:ext uri="{FF2B5EF4-FFF2-40B4-BE49-F238E27FC236}">
                <a16:creationId xmlns:a16="http://schemas.microsoft.com/office/drawing/2014/main" id="{C879F8CB-4F7B-44A7-836C-BDC867F2750E}"/>
              </a:ext>
            </a:extLst>
          </p:cNvPr>
          <p:cNvSpPr/>
          <p:nvPr/>
        </p:nvSpPr>
        <p:spPr>
          <a:xfrm>
            <a:off x="6131699" y="2149718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7" name="직사각형 436">
            <a:extLst>
              <a:ext uri="{FF2B5EF4-FFF2-40B4-BE49-F238E27FC236}">
                <a16:creationId xmlns:a16="http://schemas.microsoft.com/office/drawing/2014/main" id="{21BF12E9-A1CF-4FF7-B125-7BB64054003C}"/>
              </a:ext>
            </a:extLst>
          </p:cNvPr>
          <p:cNvSpPr/>
          <p:nvPr/>
        </p:nvSpPr>
        <p:spPr>
          <a:xfrm>
            <a:off x="5549020" y="2180560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8" name="직사각형 437">
            <a:extLst>
              <a:ext uri="{FF2B5EF4-FFF2-40B4-BE49-F238E27FC236}">
                <a16:creationId xmlns:a16="http://schemas.microsoft.com/office/drawing/2014/main" id="{554A1367-BBFE-4616-BEA4-A86831C24ED8}"/>
              </a:ext>
            </a:extLst>
          </p:cNvPr>
          <p:cNvSpPr/>
          <p:nvPr/>
        </p:nvSpPr>
        <p:spPr>
          <a:xfrm>
            <a:off x="5823568" y="2180560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9" name="직사각형 438">
            <a:extLst>
              <a:ext uri="{FF2B5EF4-FFF2-40B4-BE49-F238E27FC236}">
                <a16:creationId xmlns:a16="http://schemas.microsoft.com/office/drawing/2014/main" id="{46B8B8E0-867B-42E7-ACC9-E9B0B7015556}"/>
              </a:ext>
            </a:extLst>
          </p:cNvPr>
          <p:cNvSpPr/>
          <p:nvPr/>
        </p:nvSpPr>
        <p:spPr>
          <a:xfrm>
            <a:off x="6165281" y="2187779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0" name="직사각형 439">
            <a:extLst>
              <a:ext uri="{FF2B5EF4-FFF2-40B4-BE49-F238E27FC236}">
                <a16:creationId xmlns:a16="http://schemas.microsoft.com/office/drawing/2014/main" id="{B742C0BB-A838-470C-8C69-09E6FB7C4342}"/>
              </a:ext>
            </a:extLst>
          </p:cNvPr>
          <p:cNvSpPr/>
          <p:nvPr/>
        </p:nvSpPr>
        <p:spPr>
          <a:xfrm>
            <a:off x="6439829" y="2187779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1" name="직사각형 440">
            <a:extLst>
              <a:ext uri="{FF2B5EF4-FFF2-40B4-BE49-F238E27FC236}">
                <a16:creationId xmlns:a16="http://schemas.microsoft.com/office/drawing/2014/main" id="{7188A606-304F-454F-8D6A-685B2AC4DAB9}"/>
              </a:ext>
            </a:extLst>
          </p:cNvPr>
          <p:cNvSpPr/>
          <p:nvPr/>
        </p:nvSpPr>
        <p:spPr>
          <a:xfrm>
            <a:off x="1375313" y="2661544"/>
            <a:ext cx="5540941" cy="126766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2" name="직사각형 441">
            <a:extLst>
              <a:ext uri="{FF2B5EF4-FFF2-40B4-BE49-F238E27FC236}">
                <a16:creationId xmlns:a16="http://schemas.microsoft.com/office/drawing/2014/main" id="{FD039BDA-92B5-4E6E-92D3-965167B42BAE}"/>
              </a:ext>
            </a:extLst>
          </p:cNvPr>
          <p:cNvSpPr/>
          <p:nvPr/>
        </p:nvSpPr>
        <p:spPr>
          <a:xfrm>
            <a:off x="1422689" y="2699791"/>
            <a:ext cx="5448790" cy="57569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3" name="직사각형 442">
            <a:extLst>
              <a:ext uri="{FF2B5EF4-FFF2-40B4-BE49-F238E27FC236}">
                <a16:creationId xmlns:a16="http://schemas.microsoft.com/office/drawing/2014/main" id="{396641D8-36A6-461F-89E7-B3E0440AE545}"/>
              </a:ext>
            </a:extLst>
          </p:cNvPr>
          <p:cNvSpPr/>
          <p:nvPr/>
        </p:nvSpPr>
        <p:spPr>
          <a:xfrm>
            <a:off x="1467465" y="2734333"/>
            <a:ext cx="2676261" cy="5075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4" name="직사각형 443">
            <a:extLst>
              <a:ext uri="{FF2B5EF4-FFF2-40B4-BE49-F238E27FC236}">
                <a16:creationId xmlns:a16="http://schemas.microsoft.com/office/drawing/2014/main" id="{83165F98-A9EC-42CE-93A5-A1483CB66C5F}"/>
              </a:ext>
            </a:extLst>
          </p:cNvPr>
          <p:cNvSpPr/>
          <p:nvPr/>
        </p:nvSpPr>
        <p:spPr>
          <a:xfrm>
            <a:off x="4143726" y="2734333"/>
            <a:ext cx="2676261" cy="5075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5" name="직사각형 444">
            <a:extLst>
              <a:ext uri="{FF2B5EF4-FFF2-40B4-BE49-F238E27FC236}">
                <a16:creationId xmlns:a16="http://schemas.microsoft.com/office/drawing/2014/main" id="{D0D1ADB4-7F83-4ED3-B3FF-A643A68DC87E}"/>
              </a:ext>
            </a:extLst>
          </p:cNvPr>
          <p:cNvSpPr/>
          <p:nvPr/>
        </p:nvSpPr>
        <p:spPr>
          <a:xfrm>
            <a:off x="1510772" y="2770202"/>
            <a:ext cx="1299686" cy="4401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6" name="직사각형 445">
            <a:extLst>
              <a:ext uri="{FF2B5EF4-FFF2-40B4-BE49-F238E27FC236}">
                <a16:creationId xmlns:a16="http://schemas.microsoft.com/office/drawing/2014/main" id="{9A2E2F0B-BBD7-409E-9E3F-3F7668028E40}"/>
              </a:ext>
            </a:extLst>
          </p:cNvPr>
          <p:cNvSpPr/>
          <p:nvPr/>
        </p:nvSpPr>
        <p:spPr>
          <a:xfrm>
            <a:off x="2810457" y="2770202"/>
            <a:ext cx="1299686" cy="4401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7" name="직사각형 446">
            <a:extLst>
              <a:ext uri="{FF2B5EF4-FFF2-40B4-BE49-F238E27FC236}">
                <a16:creationId xmlns:a16="http://schemas.microsoft.com/office/drawing/2014/main" id="{47166D5B-6CA4-4C85-B30A-3D351A9C88A0}"/>
              </a:ext>
            </a:extLst>
          </p:cNvPr>
          <p:cNvSpPr/>
          <p:nvPr/>
        </p:nvSpPr>
        <p:spPr>
          <a:xfrm>
            <a:off x="1544355" y="2805287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8" name="직사각형 447">
            <a:extLst>
              <a:ext uri="{FF2B5EF4-FFF2-40B4-BE49-F238E27FC236}">
                <a16:creationId xmlns:a16="http://schemas.microsoft.com/office/drawing/2014/main" id="{EB556ECE-5315-47BC-BA59-4E6E48C9F4B6}"/>
              </a:ext>
            </a:extLst>
          </p:cNvPr>
          <p:cNvSpPr/>
          <p:nvPr/>
        </p:nvSpPr>
        <p:spPr>
          <a:xfrm>
            <a:off x="2160615" y="2805287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9" name="직사각형 448">
            <a:extLst>
              <a:ext uri="{FF2B5EF4-FFF2-40B4-BE49-F238E27FC236}">
                <a16:creationId xmlns:a16="http://schemas.microsoft.com/office/drawing/2014/main" id="{2B1062F8-82BB-4164-AB78-A7485491C4B3}"/>
              </a:ext>
            </a:extLst>
          </p:cNvPr>
          <p:cNvSpPr/>
          <p:nvPr/>
        </p:nvSpPr>
        <p:spPr>
          <a:xfrm>
            <a:off x="1577936" y="2836130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0" name="직사각형 449">
            <a:extLst>
              <a:ext uri="{FF2B5EF4-FFF2-40B4-BE49-F238E27FC236}">
                <a16:creationId xmlns:a16="http://schemas.microsoft.com/office/drawing/2014/main" id="{EA12F36E-FB29-4F38-829D-A3FF2031B97C}"/>
              </a:ext>
            </a:extLst>
          </p:cNvPr>
          <p:cNvSpPr/>
          <p:nvPr/>
        </p:nvSpPr>
        <p:spPr>
          <a:xfrm>
            <a:off x="1852484" y="2836130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1" name="직사각형 450">
            <a:extLst>
              <a:ext uri="{FF2B5EF4-FFF2-40B4-BE49-F238E27FC236}">
                <a16:creationId xmlns:a16="http://schemas.microsoft.com/office/drawing/2014/main" id="{02CAC7A8-9D16-46A6-A7A9-6AFFD7AA718B}"/>
              </a:ext>
            </a:extLst>
          </p:cNvPr>
          <p:cNvSpPr/>
          <p:nvPr/>
        </p:nvSpPr>
        <p:spPr>
          <a:xfrm>
            <a:off x="2194196" y="2843349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2" name="직사각형 451">
            <a:extLst>
              <a:ext uri="{FF2B5EF4-FFF2-40B4-BE49-F238E27FC236}">
                <a16:creationId xmlns:a16="http://schemas.microsoft.com/office/drawing/2014/main" id="{C64E060B-938B-43BA-8767-6FB2223C5C3D}"/>
              </a:ext>
            </a:extLst>
          </p:cNvPr>
          <p:cNvSpPr/>
          <p:nvPr/>
        </p:nvSpPr>
        <p:spPr>
          <a:xfrm>
            <a:off x="2468744" y="2843349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3" name="직사각형 452">
            <a:extLst>
              <a:ext uri="{FF2B5EF4-FFF2-40B4-BE49-F238E27FC236}">
                <a16:creationId xmlns:a16="http://schemas.microsoft.com/office/drawing/2014/main" id="{43F58919-E6A1-4525-87DA-D2D093135242}"/>
              </a:ext>
            </a:extLst>
          </p:cNvPr>
          <p:cNvSpPr/>
          <p:nvPr/>
        </p:nvSpPr>
        <p:spPr>
          <a:xfrm>
            <a:off x="2844040" y="2803261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4" name="직사각형 453">
            <a:extLst>
              <a:ext uri="{FF2B5EF4-FFF2-40B4-BE49-F238E27FC236}">
                <a16:creationId xmlns:a16="http://schemas.microsoft.com/office/drawing/2014/main" id="{E73E374B-6D6B-4ACA-BBCE-2B4E4148C353}"/>
              </a:ext>
            </a:extLst>
          </p:cNvPr>
          <p:cNvSpPr/>
          <p:nvPr/>
        </p:nvSpPr>
        <p:spPr>
          <a:xfrm>
            <a:off x="3460300" y="2803261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5" name="직사각형 454">
            <a:extLst>
              <a:ext uri="{FF2B5EF4-FFF2-40B4-BE49-F238E27FC236}">
                <a16:creationId xmlns:a16="http://schemas.microsoft.com/office/drawing/2014/main" id="{FFAC288F-FF50-4724-BB61-4B5D8D355FE5}"/>
              </a:ext>
            </a:extLst>
          </p:cNvPr>
          <p:cNvSpPr/>
          <p:nvPr/>
        </p:nvSpPr>
        <p:spPr>
          <a:xfrm>
            <a:off x="2877621" y="2834103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6" name="직사각형 455">
            <a:extLst>
              <a:ext uri="{FF2B5EF4-FFF2-40B4-BE49-F238E27FC236}">
                <a16:creationId xmlns:a16="http://schemas.microsoft.com/office/drawing/2014/main" id="{C1942ED8-21E8-4E98-9885-3EDFBCB97E49}"/>
              </a:ext>
            </a:extLst>
          </p:cNvPr>
          <p:cNvSpPr/>
          <p:nvPr/>
        </p:nvSpPr>
        <p:spPr>
          <a:xfrm>
            <a:off x="3152169" y="2834103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7" name="직사각형 456">
            <a:extLst>
              <a:ext uri="{FF2B5EF4-FFF2-40B4-BE49-F238E27FC236}">
                <a16:creationId xmlns:a16="http://schemas.microsoft.com/office/drawing/2014/main" id="{CD61D56B-7A19-475F-B82E-07CCF4CFF324}"/>
              </a:ext>
            </a:extLst>
          </p:cNvPr>
          <p:cNvSpPr/>
          <p:nvPr/>
        </p:nvSpPr>
        <p:spPr>
          <a:xfrm>
            <a:off x="3493881" y="2841322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8" name="직사각형 457">
            <a:extLst>
              <a:ext uri="{FF2B5EF4-FFF2-40B4-BE49-F238E27FC236}">
                <a16:creationId xmlns:a16="http://schemas.microsoft.com/office/drawing/2014/main" id="{21B84F07-7ABC-486A-8097-B8E27D204D5C}"/>
              </a:ext>
            </a:extLst>
          </p:cNvPr>
          <p:cNvSpPr/>
          <p:nvPr/>
        </p:nvSpPr>
        <p:spPr>
          <a:xfrm>
            <a:off x="3768429" y="2841322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9" name="직사각형 458">
            <a:extLst>
              <a:ext uri="{FF2B5EF4-FFF2-40B4-BE49-F238E27FC236}">
                <a16:creationId xmlns:a16="http://schemas.microsoft.com/office/drawing/2014/main" id="{E8D4CF5C-6DDE-491A-857E-1FA6A0AADF78}"/>
              </a:ext>
            </a:extLst>
          </p:cNvPr>
          <p:cNvSpPr/>
          <p:nvPr/>
        </p:nvSpPr>
        <p:spPr>
          <a:xfrm>
            <a:off x="4182171" y="2763660"/>
            <a:ext cx="1299686" cy="4401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0" name="직사각형 459">
            <a:extLst>
              <a:ext uri="{FF2B5EF4-FFF2-40B4-BE49-F238E27FC236}">
                <a16:creationId xmlns:a16="http://schemas.microsoft.com/office/drawing/2014/main" id="{1C8DE39E-A6EC-4746-AE1B-388CCDA6709B}"/>
              </a:ext>
            </a:extLst>
          </p:cNvPr>
          <p:cNvSpPr/>
          <p:nvPr/>
        </p:nvSpPr>
        <p:spPr>
          <a:xfrm>
            <a:off x="5481856" y="2763660"/>
            <a:ext cx="1299686" cy="4401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1" name="직사각형 460">
            <a:extLst>
              <a:ext uri="{FF2B5EF4-FFF2-40B4-BE49-F238E27FC236}">
                <a16:creationId xmlns:a16="http://schemas.microsoft.com/office/drawing/2014/main" id="{AD82E679-A7EF-449D-8F28-656DA5FB3B69}"/>
              </a:ext>
            </a:extLst>
          </p:cNvPr>
          <p:cNvSpPr/>
          <p:nvPr/>
        </p:nvSpPr>
        <p:spPr>
          <a:xfrm>
            <a:off x="4215754" y="2798745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2" name="직사각형 461">
            <a:extLst>
              <a:ext uri="{FF2B5EF4-FFF2-40B4-BE49-F238E27FC236}">
                <a16:creationId xmlns:a16="http://schemas.microsoft.com/office/drawing/2014/main" id="{62315430-C661-4329-97F4-AACB159177BA}"/>
              </a:ext>
            </a:extLst>
          </p:cNvPr>
          <p:cNvSpPr/>
          <p:nvPr/>
        </p:nvSpPr>
        <p:spPr>
          <a:xfrm>
            <a:off x="4832014" y="2798745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3" name="직사각형 462">
            <a:extLst>
              <a:ext uri="{FF2B5EF4-FFF2-40B4-BE49-F238E27FC236}">
                <a16:creationId xmlns:a16="http://schemas.microsoft.com/office/drawing/2014/main" id="{86A1FA32-D543-45E3-BB0B-CD2033B767E2}"/>
              </a:ext>
            </a:extLst>
          </p:cNvPr>
          <p:cNvSpPr/>
          <p:nvPr/>
        </p:nvSpPr>
        <p:spPr>
          <a:xfrm>
            <a:off x="4249335" y="2829587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4" name="직사각형 463">
            <a:extLst>
              <a:ext uri="{FF2B5EF4-FFF2-40B4-BE49-F238E27FC236}">
                <a16:creationId xmlns:a16="http://schemas.microsoft.com/office/drawing/2014/main" id="{F0B1BD79-1344-4802-A9A6-C603CCBA4394}"/>
              </a:ext>
            </a:extLst>
          </p:cNvPr>
          <p:cNvSpPr/>
          <p:nvPr/>
        </p:nvSpPr>
        <p:spPr>
          <a:xfrm>
            <a:off x="4523883" y="2829587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5" name="직사각형 464">
            <a:extLst>
              <a:ext uri="{FF2B5EF4-FFF2-40B4-BE49-F238E27FC236}">
                <a16:creationId xmlns:a16="http://schemas.microsoft.com/office/drawing/2014/main" id="{E31989C0-27AC-4C0C-AA37-DD633E96ED78}"/>
              </a:ext>
            </a:extLst>
          </p:cNvPr>
          <p:cNvSpPr/>
          <p:nvPr/>
        </p:nvSpPr>
        <p:spPr>
          <a:xfrm>
            <a:off x="4865595" y="2836806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6" name="직사각형 465">
            <a:extLst>
              <a:ext uri="{FF2B5EF4-FFF2-40B4-BE49-F238E27FC236}">
                <a16:creationId xmlns:a16="http://schemas.microsoft.com/office/drawing/2014/main" id="{5B73933C-BF28-4316-9BD8-764D3EF24125}"/>
              </a:ext>
            </a:extLst>
          </p:cNvPr>
          <p:cNvSpPr/>
          <p:nvPr/>
        </p:nvSpPr>
        <p:spPr>
          <a:xfrm>
            <a:off x="5140143" y="2836806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7" name="직사각형 466">
            <a:extLst>
              <a:ext uri="{FF2B5EF4-FFF2-40B4-BE49-F238E27FC236}">
                <a16:creationId xmlns:a16="http://schemas.microsoft.com/office/drawing/2014/main" id="{AA34C871-3B14-444D-BC7B-516F8F5015F1}"/>
              </a:ext>
            </a:extLst>
          </p:cNvPr>
          <p:cNvSpPr/>
          <p:nvPr/>
        </p:nvSpPr>
        <p:spPr>
          <a:xfrm>
            <a:off x="5515439" y="2796718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8" name="직사각형 467">
            <a:extLst>
              <a:ext uri="{FF2B5EF4-FFF2-40B4-BE49-F238E27FC236}">
                <a16:creationId xmlns:a16="http://schemas.microsoft.com/office/drawing/2014/main" id="{8209F4E7-5295-42F7-A1C0-7ACE02A76D4A}"/>
              </a:ext>
            </a:extLst>
          </p:cNvPr>
          <p:cNvSpPr/>
          <p:nvPr/>
        </p:nvSpPr>
        <p:spPr>
          <a:xfrm>
            <a:off x="6131699" y="2796718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9" name="직사각형 468">
            <a:extLst>
              <a:ext uri="{FF2B5EF4-FFF2-40B4-BE49-F238E27FC236}">
                <a16:creationId xmlns:a16="http://schemas.microsoft.com/office/drawing/2014/main" id="{F213EEAE-96AF-433D-B13D-370B76C58212}"/>
              </a:ext>
            </a:extLst>
          </p:cNvPr>
          <p:cNvSpPr/>
          <p:nvPr/>
        </p:nvSpPr>
        <p:spPr>
          <a:xfrm>
            <a:off x="5549020" y="2827561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0" name="직사각형 469">
            <a:extLst>
              <a:ext uri="{FF2B5EF4-FFF2-40B4-BE49-F238E27FC236}">
                <a16:creationId xmlns:a16="http://schemas.microsoft.com/office/drawing/2014/main" id="{FDEC2C6F-B52B-45AD-A57E-DC3661A62FD2}"/>
              </a:ext>
            </a:extLst>
          </p:cNvPr>
          <p:cNvSpPr/>
          <p:nvPr/>
        </p:nvSpPr>
        <p:spPr>
          <a:xfrm>
            <a:off x="5823568" y="2827561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1" name="직사각형 470">
            <a:extLst>
              <a:ext uri="{FF2B5EF4-FFF2-40B4-BE49-F238E27FC236}">
                <a16:creationId xmlns:a16="http://schemas.microsoft.com/office/drawing/2014/main" id="{44D54C6D-AEF5-43F4-98B9-511849500863}"/>
              </a:ext>
            </a:extLst>
          </p:cNvPr>
          <p:cNvSpPr/>
          <p:nvPr/>
        </p:nvSpPr>
        <p:spPr>
          <a:xfrm>
            <a:off x="6165281" y="2834780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2" name="직사각형 471">
            <a:extLst>
              <a:ext uri="{FF2B5EF4-FFF2-40B4-BE49-F238E27FC236}">
                <a16:creationId xmlns:a16="http://schemas.microsoft.com/office/drawing/2014/main" id="{122C9092-2D38-4B14-8B23-027B8308B7AE}"/>
              </a:ext>
            </a:extLst>
          </p:cNvPr>
          <p:cNvSpPr/>
          <p:nvPr/>
        </p:nvSpPr>
        <p:spPr>
          <a:xfrm>
            <a:off x="6439829" y="2834780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3" name="직사각형 472">
            <a:extLst>
              <a:ext uri="{FF2B5EF4-FFF2-40B4-BE49-F238E27FC236}">
                <a16:creationId xmlns:a16="http://schemas.microsoft.com/office/drawing/2014/main" id="{61B8F721-35AF-4BAC-AF0B-8D386C5D3114}"/>
              </a:ext>
            </a:extLst>
          </p:cNvPr>
          <p:cNvSpPr/>
          <p:nvPr/>
        </p:nvSpPr>
        <p:spPr>
          <a:xfrm>
            <a:off x="1422689" y="3317863"/>
            <a:ext cx="5448790" cy="57569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4" name="직사각형 473">
            <a:extLst>
              <a:ext uri="{FF2B5EF4-FFF2-40B4-BE49-F238E27FC236}">
                <a16:creationId xmlns:a16="http://schemas.microsoft.com/office/drawing/2014/main" id="{405E3CD0-3E16-48E2-853F-07020E08BA83}"/>
              </a:ext>
            </a:extLst>
          </p:cNvPr>
          <p:cNvSpPr/>
          <p:nvPr/>
        </p:nvSpPr>
        <p:spPr>
          <a:xfrm>
            <a:off x="1467465" y="3352405"/>
            <a:ext cx="2676261" cy="5075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5" name="직사각형 474">
            <a:extLst>
              <a:ext uri="{FF2B5EF4-FFF2-40B4-BE49-F238E27FC236}">
                <a16:creationId xmlns:a16="http://schemas.microsoft.com/office/drawing/2014/main" id="{3028A154-E468-48F6-AAF2-2E760E9E5400}"/>
              </a:ext>
            </a:extLst>
          </p:cNvPr>
          <p:cNvSpPr/>
          <p:nvPr/>
        </p:nvSpPr>
        <p:spPr>
          <a:xfrm>
            <a:off x="4143726" y="3352405"/>
            <a:ext cx="2676261" cy="5075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6" name="직사각형 475">
            <a:extLst>
              <a:ext uri="{FF2B5EF4-FFF2-40B4-BE49-F238E27FC236}">
                <a16:creationId xmlns:a16="http://schemas.microsoft.com/office/drawing/2014/main" id="{870E092E-BDF6-40AA-B505-9FB5C121C2B0}"/>
              </a:ext>
            </a:extLst>
          </p:cNvPr>
          <p:cNvSpPr/>
          <p:nvPr/>
        </p:nvSpPr>
        <p:spPr>
          <a:xfrm>
            <a:off x="1510772" y="3388274"/>
            <a:ext cx="1299686" cy="4401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7" name="직사각형 476">
            <a:extLst>
              <a:ext uri="{FF2B5EF4-FFF2-40B4-BE49-F238E27FC236}">
                <a16:creationId xmlns:a16="http://schemas.microsoft.com/office/drawing/2014/main" id="{34DB069A-FC48-46E1-BD59-1B2092C77BA3}"/>
              </a:ext>
            </a:extLst>
          </p:cNvPr>
          <p:cNvSpPr/>
          <p:nvPr/>
        </p:nvSpPr>
        <p:spPr>
          <a:xfrm>
            <a:off x="2810457" y="3388274"/>
            <a:ext cx="1299686" cy="4401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8" name="직사각형 477">
            <a:extLst>
              <a:ext uri="{FF2B5EF4-FFF2-40B4-BE49-F238E27FC236}">
                <a16:creationId xmlns:a16="http://schemas.microsoft.com/office/drawing/2014/main" id="{2BC1EFA3-7A37-4ABB-9F97-37302E1E729A}"/>
              </a:ext>
            </a:extLst>
          </p:cNvPr>
          <p:cNvSpPr/>
          <p:nvPr/>
        </p:nvSpPr>
        <p:spPr>
          <a:xfrm>
            <a:off x="1544355" y="3423359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9" name="직사각형 478">
            <a:extLst>
              <a:ext uri="{FF2B5EF4-FFF2-40B4-BE49-F238E27FC236}">
                <a16:creationId xmlns:a16="http://schemas.microsoft.com/office/drawing/2014/main" id="{E17D3EF1-2DA0-4A45-A66D-B1A6314BE3AE}"/>
              </a:ext>
            </a:extLst>
          </p:cNvPr>
          <p:cNvSpPr/>
          <p:nvPr/>
        </p:nvSpPr>
        <p:spPr>
          <a:xfrm>
            <a:off x="2160615" y="3423359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0" name="직사각형 479">
            <a:extLst>
              <a:ext uri="{FF2B5EF4-FFF2-40B4-BE49-F238E27FC236}">
                <a16:creationId xmlns:a16="http://schemas.microsoft.com/office/drawing/2014/main" id="{E1513625-F077-4C0B-968D-725C67CC3B2A}"/>
              </a:ext>
            </a:extLst>
          </p:cNvPr>
          <p:cNvSpPr/>
          <p:nvPr/>
        </p:nvSpPr>
        <p:spPr>
          <a:xfrm>
            <a:off x="1577936" y="3454202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1" name="직사각형 480">
            <a:extLst>
              <a:ext uri="{FF2B5EF4-FFF2-40B4-BE49-F238E27FC236}">
                <a16:creationId xmlns:a16="http://schemas.microsoft.com/office/drawing/2014/main" id="{CED638C4-EB13-4C39-81C1-0D6A3D70FA4F}"/>
              </a:ext>
            </a:extLst>
          </p:cNvPr>
          <p:cNvSpPr/>
          <p:nvPr/>
        </p:nvSpPr>
        <p:spPr>
          <a:xfrm>
            <a:off x="1852484" y="3454202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2" name="직사각형 481">
            <a:extLst>
              <a:ext uri="{FF2B5EF4-FFF2-40B4-BE49-F238E27FC236}">
                <a16:creationId xmlns:a16="http://schemas.microsoft.com/office/drawing/2014/main" id="{D4661CFC-D3A9-4F5F-B480-7828666D0BD5}"/>
              </a:ext>
            </a:extLst>
          </p:cNvPr>
          <p:cNvSpPr/>
          <p:nvPr/>
        </p:nvSpPr>
        <p:spPr>
          <a:xfrm>
            <a:off x="2194196" y="3461421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3" name="직사각형 482">
            <a:extLst>
              <a:ext uri="{FF2B5EF4-FFF2-40B4-BE49-F238E27FC236}">
                <a16:creationId xmlns:a16="http://schemas.microsoft.com/office/drawing/2014/main" id="{EDE79F6D-B169-4138-90C6-8C7B06443A60}"/>
              </a:ext>
            </a:extLst>
          </p:cNvPr>
          <p:cNvSpPr/>
          <p:nvPr/>
        </p:nvSpPr>
        <p:spPr>
          <a:xfrm>
            <a:off x="2468744" y="3461421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4" name="직사각형 483">
            <a:extLst>
              <a:ext uri="{FF2B5EF4-FFF2-40B4-BE49-F238E27FC236}">
                <a16:creationId xmlns:a16="http://schemas.microsoft.com/office/drawing/2014/main" id="{D6439D63-BD29-4C05-9BC3-FD57386461AE}"/>
              </a:ext>
            </a:extLst>
          </p:cNvPr>
          <p:cNvSpPr/>
          <p:nvPr/>
        </p:nvSpPr>
        <p:spPr>
          <a:xfrm>
            <a:off x="2844040" y="3421333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5" name="직사각형 484">
            <a:extLst>
              <a:ext uri="{FF2B5EF4-FFF2-40B4-BE49-F238E27FC236}">
                <a16:creationId xmlns:a16="http://schemas.microsoft.com/office/drawing/2014/main" id="{CE0229E7-0431-42A5-AD1B-BA6ACC0DB3DB}"/>
              </a:ext>
            </a:extLst>
          </p:cNvPr>
          <p:cNvSpPr/>
          <p:nvPr/>
        </p:nvSpPr>
        <p:spPr>
          <a:xfrm>
            <a:off x="3460300" y="3421333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6" name="직사각형 485">
            <a:extLst>
              <a:ext uri="{FF2B5EF4-FFF2-40B4-BE49-F238E27FC236}">
                <a16:creationId xmlns:a16="http://schemas.microsoft.com/office/drawing/2014/main" id="{5ED94CA4-DED3-4F99-BB59-8948308C29F0}"/>
              </a:ext>
            </a:extLst>
          </p:cNvPr>
          <p:cNvSpPr/>
          <p:nvPr/>
        </p:nvSpPr>
        <p:spPr>
          <a:xfrm>
            <a:off x="2877621" y="3452175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7" name="직사각형 486">
            <a:extLst>
              <a:ext uri="{FF2B5EF4-FFF2-40B4-BE49-F238E27FC236}">
                <a16:creationId xmlns:a16="http://schemas.microsoft.com/office/drawing/2014/main" id="{2178B6D2-6868-464A-9672-2E40254C9450}"/>
              </a:ext>
            </a:extLst>
          </p:cNvPr>
          <p:cNvSpPr/>
          <p:nvPr/>
        </p:nvSpPr>
        <p:spPr>
          <a:xfrm>
            <a:off x="3152169" y="3452175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8" name="직사각형 487">
            <a:extLst>
              <a:ext uri="{FF2B5EF4-FFF2-40B4-BE49-F238E27FC236}">
                <a16:creationId xmlns:a16="http://schemas.microsoft.com/office/drawing/2014/main" id="{E03BE8AC-EC56-473F-AA64-3DD573856BE3}"/>
              </a:ext>
            </a:extLst>
          </p:cNvPr>
          <p:cNvSpPr/>
          <p:nvPr/>
        </p:nvSpPr>
        <p:spPr>
          <a:xfrm>
            <a:off x="3493881" y="3459394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9" name="직사각형 488">
            <a:extLst>
              <a:ext uri="{FF2B5EF4-FFF2-40B4-BE49-F238E27FC236}">
                <a16:creationId xmlns:a16="http://schemas.microsoft.com/office/drawing/2014/main" id="{4899CE5E-C191-4485-8B7C-1044D0F54261}"/>
              </a:ext>
            </a:extLst>
          </p:cNvPr>
          <p:cNvSpPr/>
          <p:nvPr/>
        </p:nvSpPr>
        <p:spPr>
          <a:xfrm>
            <a:off x="3768429" y="3459394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0" name="직사각형 489">
            <a:extLst>
              <a:ext uri="{FF2B5EF4-FFF2-40B4-BE49-F238E27FC236}">
                <a16:creationId xmlns:a16="http://schemas.microsoft.com/office/drawing/2014/main" id="{100BF8EA-8D44-415D-9C19-DABE21E798A3}"/>
              </a:ext>
            </a:extLst>
          </p:cNvPr>
          <p:cNvSpPr/>
          <p:nvPr/>
        </p:nvSpPr>
        <p:spPr>
          <a:xfrm>
            <a:off x="4182171" y="3381732"/>
            <a:ext cx="1299686" cy="4401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1" name="직사각형 490">
            <a:extLst>
              <a:ext uri="{FF2B5EF4-FFF2-40B4-BE49-F238E27FC236}">
                <a16:creationId xmlns:a16="http://schemas.microsoft.com/office/drawing/2014/main" id="{E903B26B-C481-4CD2-B411-4953A1274F79}"/>
              </a:ext>
            </a:extLst>
          </p:cNvPr>
          <p:cNvSpPr/>
          <p:nvPr/>
        </p:nvSpPr>
        <p:spPr>
          <a:xfrm>
            <a:off x="5481856" y="3381732"/>
            <a:ext cx="1299686" cy="4401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2" name="직사각형 491">
            <a:extLst>
              <a:ext uri="{FF2B5EF4-FFF2-40B4-BE49-F238E27FC236}">
                <a16:creationId xmlns:a16="http://schemas.microsoft.com/office/drawing/2014/main" id="{A76A4A9C-DF8B-4355-A3CE-DED2E1F01C91}"/>
              </a:ext>
            </a:extLst>
          </p:cNvPr>
          <p:cNvSpPr/>
          <p:nvPr/>
        </p:nvSpPr>
        <p:spPr>
          <a:xfrm>
            <a:off x="4215754" y="3416817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3" name="직사각형 492">
            <a:extLst>
              <a:ext uri="{FF2B5EF4-FFF2-40B4-BE49-F238E27FC236}">
                <a16:creationId xmlns:a16="http://schemas.microsoft.com/office/drawing/2014/main" id="{0C51CAA7-AA8C-4555-A0A1-4F2DFE301FD2}"/>
              </a:ext>
            </a:extLst>
          </p:cNvPr>
          <p:cNvSpPr/>
          <p:nvPr/>
        </p:nvSpPr>
        <p:spPr>
          <a:xfrm>
            <a:off x="4832014" y="3416817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4" name="직사각형 493">
            <a:extLst>
              <a:ext uri="{FF2B5EF4-FFF2-40B4-BE49-F238E27FC236}">
                <a16:creationId xmlns:a16="http://schemas.microsoft.com/office/drawing/2014/main" id="{028B7352-FFBC-4E40-95CC-EAA32B806B20}"/>
              </a:ext>
            </a:extLst>
          </p:cNvPr>
          <p:cNvSpPr/>
          <p:nvPr/>
        </p:nvSpPr>
        <p:spPr>
          <a:xfrm>
            <a:off x="4249335" y="3447659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5" name="직사각형 494">
            <a:extLst>
              <a:ext uri="{FF2B5EF4-FFF2-40B4-BE49-F238E27FC236}">
                <a16:creationId xmlns:a16="http://schemas.microsoft.com/office/drawing/2014/main" id="{4A8BD9EB-7C11-4F7C-BE44-40A3727A800B}"/>
              </a:ext>
            </a:extLst>
          </p:cNvPr>
          <p:cNvSpPr/>
          <p:nvPr/>
        </p:nvSpPr>
        <p:spPr>
          <a:xfrm>
            <a:off x="4523883" y="3447659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6" name="직사각형 495">
            <a:extLst>
              <a:ext uri="{FF2B5EF4-FFF2-40B4-BE49-F238E27FC236}">
                <a16:creationId xmlns:a16="http://schemas.microsoft.com/office/drawing/2014/main" id="{3CCC1C46-3385-4214-B173-46B6546E122C}"/>
              </a:ext>
            </a:extLst>
          </p:cNvPr>
          <p:cNvSpPr/>
          <p:nvPr/>
        </p:nvSpPr>
        <p:spPr>
          <a:xfrm>
            <a:off x="4865595" y="3454878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7" name="직사각형 496">
            <a:extLst>
              <a:ext uri="{FF2B5EF4-FFF2-40B4-BE49-F238E27FC236}">
                <a16:creationId xmlns:a16="http://schemas.microsoft.com/office/drawing/2014/main" id="{61D34CE7-397F-4925-A2BA-109524FB1A4B}"/>
              </a:ext>
            </a:extLst>
          </p:cNvPr>
          <p:cNvSpPr/>
          <p:nvPr/>
        </p:nvSpPr>
        <p:spPr>
          <a:xfrm>
            <a:off x="5140143" y="3454878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8" name="직사각형 497">
            <a:extLst>
              <a:ext uri="{FF2B5EF4-FFF2-40B4-BE49-F238E27FC236}">
                <a16:creationId xmlns:a16="http://schemas.microsoft.com/office/drawing/2014/main" id="{32E5ADD3-1FEA-4B0B-BD5E-2874A68F20D9}"/>
              </a:ext>
            </a:extLst>
          </p:cNvPr>
          <p:cNvSpPr/>
          <p:nvPr/>
        </p:nvSpPr>
        <p:spPr>
          <a:xfrm>
            <a:off x="5515439" y="3414790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9" name="직사각형 498">
            <a:extLst>
              <a:ext uri="{FF2B5EF4-FFF2-40B4-BE49-F238E27FC236}">
                <a16:creationId xmlns:a16="http://schemas.microsoft.com/office/drawing/2014/main" id="{AFE62B08-0AC8-487D-8834-CE6BC13EC7B1}"/>
              </a:ext>
            </a:extLst>
          </p:cNvPr>
          <p:cNvSpPr/>
          <p:nvPr/>
        </p:nvSpPr>
        <p:spPr>
          <a:xfrm>
            <a:off x="6131699" y="3414790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0" name="직사각형 499">
            <a:extLst>
              <a:ext uri="{FF2B5EF4-FFF2-40B4-BE49-F238E27FC236}">
                <a16:creationId xmlns:a16="http://schemas.microsoft.com/office/drawing/2014/main" id="{B595B089-3474-4B81-86CB-F54514C73AA6}"/>
              </a:ext>
            </a:extLst>
          </p:cNvPr>
          <p:cNvSpPr/>
          <p:nvPr/>
        </p:nvSpPr>
        <p:spPr>
          <a:xfrm>
            <a:off x="5549020" y="3445633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1" name="직사각형 500">
            <a:extLst>
              <a:ext uri="{FF2B5EF4-FFF2-40B4-BE49-F238E27FC236}">
                <a16:creationId xmlns:a16="http://schemas.microsoft.com/office/drawing/2014/main" id="{10C0A603-F0BD-43C7-8AA2-B9B1F132D1C0}"/>
              </a:ext>
            </a:extLst>
          </p:cNvPr>
          <p:cNvSpPr/>
          <p:nvPr/>
        </p:nvSpPr>
        <p:spPr>
          <a:xfrm>
            <a:off x="5823568" y="3445633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2" name="직사각형 501">
            <a:extLst>
              <a:ext uri="{FF2B5EF4-FFF2-40B4-BE49-F238E27FC236}">
                <a16:creationId xmlns:a16="http://schemas.microsoft.com/office/drawing/2014/main" id="{1A6B626D-AAF7-4D27-81A5-C09D42592E23}"/>
              </a:ext>
            </a:extLst>
          </p:cNvPr>
          <p:cNvSpPr/>
          <p:nvPr/>
        </p:nvSpPr>
        <p:spPr>
          <a:xfrm>
            <a:off x="6165281" y="3452851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3" name="직사각형 502">
            <a:extLst>
              <a:ext uri="{FF2B5EF4-FFF2-40B4-BE49-F238E27FC236}">
                <a16:creationId xmlns:a16="http://schemas.microsoft.com/office/drawing/2014/main" id="{82A2FC3D-4AD4-4A83-81D9-424742FD73D6}"/>
              </a:ext>
            </a:extLst>
          </p:cNvPr>
          <p:cNvSpPr/>
          <p:nvPr/>
        </p:nvSpPr>
        <p:spPr>
          <a:xfrm>
            <a:off x="6439829" y="3452851"/>
            <a:ext cx="274549" cy="3072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4" name="직사각형 503">
            <a:extLst>
              <a:ext uri="{FF2B5EF4-FFF2-40B4-BE49-F238E27FC236}">
                <a16:creationId xmlns:a16="http://schemas.microsoft.com/office/drawing/2014/main" id="{1B347DDB-365C-49BD-B64A-3810E8720B86}"/>
              </a:ext>
            </a:extLst>
          </p:cNvPr>
          <p:cNvSpPr/>
          <p:nvPr/>
        </p:nvSpPr>
        <p:spPr>
          <a:xfrm>
            <a:off x="1375313" y="4197802"/>
            <a:ext cx="5540941" cy="126766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5" name="직사각형 504">
            <a:extLst>
              <a:ext uri="{FF2B5EF4-FFF2-40B4-BE49-F238E27FC236}">
                <a16:creationId xmlns:a16="http://schemas.microsoft.com/office/drawing/2014/main" id="{9D43E4FF-447A-4023-8AAF-E4E2CA56739F}"/>
              </a:ext>
            </a:extLst>
          </p:cNvPr>
          <p:cNvSpPr/>
          <p:nvPr/>
        </p:nvSpPr>
        <p:spPr>
          <a:xfrm>
            <a:off x="1422689" y="4236048"/>
            <a:ext cx="5448790" cy="57569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6" name="직사각형 505">
            <a:extLst>
              <a:ext uri="{FF2B5EF4-FFF2-40B4-BE49-F238E27FC236}">
                <a16:creationId xmlns:a16="http://schemas.microsoft.com/office/drawing/2014/main" id="{45481FFC-36DA-4548-A61B-4FF045D86BC2}"/>
              </a:ext>
            </a:extLst>
          </p:cNvPr>
          <p:cNvSpPr/>
          <p:nvPr/>
        </p:nvSpPr>
        <p:spPr>
          <a:xfrm>
            <a:off x="1467465" y="4270591"/>
            <a:ext cx="2676261" cy="5075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7" name="직사각형 506">
            <a:extLst>
              <a:ext uri="{FF2B5EF4-FFF2-40B4-BE49-F238E27FC236}">
                <a16:creationId xmlns:a16="http://schemas.microsoft.com/office/drawing/2014/main" id="{F74239EB-C90B-42CB-B9C0-8D4E5E3FFA84}"/>
              </a:ext>
            </a:extLst>
          </p:cNvPr>
          <p:cNvSpPr/>
          <p:nvPr/>
        </p:nvSpPr>
        <p:spPr>
          <a:xfrm>
            <a:off x="4143726" y="4270591"/>
            <a:ext cx="2676261" cy="5075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8" name="직사각형 507">
            <a:extLst>
              <a:ext uri="{FF2B5EF4-FFF2-40B4-BE49-F238E27FC236}">
                <a16:creationId xmlns:a16="http://schemas.microsoft.com/office/drawing/2014/main" id="{EFEA0EB0-7007-48C2-820D-AD6AB69834F3}"/>
              </a:ext>
            </a:extLst>
          </p:cNvPr>
          <p:cNvSpPr/>
          <p:nvPr/>
        </p:nvSpPr>
        <p:spPr>
          <a:xfrm>
            <a:off x="1510772" y="4306460"/>
            <a:ext cx="1299686" cy="4401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9" name="직사각형 508">
            <a:extLst>
              <a:ext uri="{FF2B5EF4-FFF2-40B4-BE49-F238E27FC236}">
                <a16:creationId xmlns:a16="http://schemas.microsoft.com/office/drawing/2014/main" id="{E584B5A3-7E05-42A5-B7AD-547A99FB369F}"/>
              </a:ext>
            </a:extLst>
          </p:cNvPr>
          <p:cNvSpPr/>
          <p:nvPr/>
        </p:nvSpPr>
        <p:spPr>
          <a:xfrm>
            <a:off x="2810457" y="4306460"/>
            <a:ext cx="1299686" cy="4401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0" name="직사각형 509">
            <a:extLst>
              <a:ext uri="{FF2B5EF4-FFF2-40B4-BE49-F238E27FC236}">
                <a16:creationId xmlns:a16="http://schemas.microsoft.com/office/drawing/2014/main" id="{284BAB26-F4FB-4CCB-88A4-ECBC3133E1D3}"/>
              </a:ext>
            </a:extLst>
          </p:cNvPr>
          <p:cNvSpPr/>
          <p:nvPr/>
        </p:nvSpPr>
        <p:spPr>
          <a:xfrm>
            <a:off x="1544355" y="4341545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1" name="직사각형 510">
            <a:extLst>
              <a:ext uri="{FF2B5EF4-FFF2-40B4-BE49-F238E27FC236}">
                <a16:creationId xmlns:a16="http://schemas.microsoft.com/office/drawing/2014/main" id="{370E5A25-2613-4B38-AB79-1317DA00BCF4}"/>
              </a:ext>
            </a:extLst>
          </p:cNvPr>
          <p:cNvSpPr/>
          <p:nvPr/>
        </p:nvSpPr>
        <p:spPr>
          <a:xfrm>
            <a:off x="2160615" y="4341545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2" name="직사각형 511">
            <a:extLst>
              <a:ext uri="{FF2B5EF4-FFF2-40B4-BE49-F238E27FC236}">
                <a16:creationId xmlns:a16="http://schemas.microsoft.com/office/drawing/2014/main" id="{D84E83F9-4962-4F44-8A66-11F429B2FDFE}"/>
              </a:ext>
            </a:extLst>
          </p:cNvPr>
          <p:cNvSpPr/>
          <p:nvPr/>
        </p:nvSpPr>
        <p:spPr>
          <a:xfrm>
            <a:off x="1577936" y="4372387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3" name="직사각형 512">
            <a:extLst>
              <a:ext uri="{FF2B5EF4-FFF2-40B4-BE49-F238E27FC236}">
                <a16:creationId xmlns:a16="http://schemas.microsoft.com/office/drawing/2014/main" id="{32036675-05A2-4B01-8DAD-BB2FDDBF4596}"/>
              </a:ext>
            </a:extLst>
          </p:cNvPr>
          <p:cNvSpPr/>
          <p:nvPr/>
        </p:nvSpPr>
        <p:spPr>
          <a:xfrm>
            <a:off x="1852484" y="4372387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4" name="직사각형 513">
            <a:extLst>
              <a:ext uri="{FF2B5EF4-FFF2-40B4-BE49-F238E27FC236}">
                <a16:creationId xmlns:a16="http://schemas.microsoft.com/office/drawing/2014/main" id="{BA4ECC6F-80A1-4CC9-A46F-AA8142D5620D}"/>
              </a:ext>
            </a:extLst>
          </p:cNvPr>
          <p:cNvSpPr/>
          <p:nvPr/>
        </p:nvSpPr>
        <p:spPr>
          <a:xfrm>
            <a:off x="2194196" y="4379606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5" name="직사각형 514">
            <a:extLst>
              <a:ext uri="{FF2B5EF4-FFF2-40B4-BE49-F238E27FC236}">
                <a16:creationId xmlns:a16="http://schemas.microsoft.com/office/drawing/2014/main" id="{8727C623-15FD-499F-AC9C-086308EF5173}"/>
              </a:ext>
            </a:extLst>
          </p:cNvPr>
          <p:cNvSpPr/>
          <p:nvPr/>
        </p:nvSpPr>
        <p:spPr>
          <a:xfrm>
            <a:off x="2468744" y="4379606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6" name="직사각형 515">
            <a:extLst>
              <a:ext uri="{FF2B5EF4-FFF2-40B4-BE49-F238E27FC236}">
                <a16:creationId xmlns:a16="http://schemas.microsoft.com/office/drawing/2014/main" id="{DB9E0383-A6F6-455D-9A83-C9B0749CCF14}"/>
              </a:ext>
            </a:extLst>
          </p:cNvPr>
          <p:cNvSpPr/>
          <p:nvPr/>
        </p:nvSpPr>
        <p:spPr>
          <a:xfrm>
            <a:off x="2844040" y="4339518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7" name="직사각형 516">
            <a:extLst>
              <a:ext uri="{FF2B5EF4-FFF2-40B4-BE49-F238E27FC236}">
                <a16:creationId xmlns:a16="http://schemas.microsoft.com/office/drawing/2014/main" id="{3CC108DF-6AFF-46FE-B3CC-BD1F88A6626D}"/>
              </a:ext>
            </a:extLst>
          </p:cNvPr>
          <p:cNvSpPr/>
          <p:nvPr/>
        </p:nvSpPr>
        <p:spPr>
          <a:xfrm>
            <a:off x="3460300" y="4339518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8" name="직사각형 517">
            <a:extLst>
              <a:ext uri="{FF2B5EF4-FFF2-40B4-BE49-F238E27FC236}">
                <a16:creationId xmlns:a16="http://schemas.microsoft.com/office/drawing/2014/main" id="{A7890971-AE5A-440D-A3A6-0F85BE8251B7}"/>
              </a:ext>
            </a:extLst>
          </p:cNvPr>
          <p:cNvSpPr/>
          <p:nvPr/>
        </p:nvSpPr>
        <p:spPr>
          <a:xfrm>
            <a:off x="2877621" y="4370361"/>
            <a:ext cx="274549" cy="307271"/>
          </a:xfrm>
          <a:prstGeom prst="rect">
            <a:avLst/>
          </a:prstGeom>
          <a:solidFill>
            <a:srgbClr val="CC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9" name="직사각형 518">
            <a:extLst>
              <a:ext uri="{FF2B5EF4-FFF2-40B4-BE49-F238E27FC236}">
                <a16:creationId xmlns:a16="http://schemas.microsoft.com/office/drawing/2014/main" id="{0FE14C6F-3A97-44E5-AA6D-8D6751CAE1A1}"/>
              </a:ext>
            </a:extLst>
          </p:cNvPr>
          <p:cNvSpPr/>
          <p:nvPr/>
        </p:nvSpPr>
        <p:spPr>
          <a:xfrm>
            <a:off x="3152169" y="4370361"/>
            <a:ext cx="274549" cy="307271"/>
          </a:xfrm>
          <a:prstGeom prst="rect">
            <a:avLst/>
          </a:prstGeom>
          <a:solidFill>
            <a:srgbClr val="CC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0" name="직사각형 519">
            <a:extLst>
              <a:ext uri="{FF2B5EF4-FFF2-40B4-BE49-F238E27FC236}">
                <a16:creationId xmlns:a16="http://schemas.microsoft.com/office/drawing/2014/main" id="{DA26F1F0-F0B4-4ED4-AE6C-41348CA3A1DF}"/>
              </a:ext>
            </a:extLst>
          </p:cNvPr>
          <p:cNvSpPr/>
          <p:nvPr/>
        </p:nvSpPr>
        <p:spPr>
          <a:xfrm>
            <a:off x="3493881" y="4377580"/>
            <a:ext cx="274549" cy="307271"/>
          </a:xfrm>
          <a:prstGeom prst="rect">
            <a:avLst/>
          </a:prstGeom>
          <a:solidFill>
            <a:srgbClr val="CC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1" name="직사각형 520">
            <a:extLst>
              <a:ext uri="{FF2B5EF4-FFF2-40B4-BE49-F238E27FC236}">
                <a16:creationId xmlns:a16="http://schemas.microsoft.com/office/drawing/2014/main" id="{941F3585-14F3-469A-8D59-3625AD96C225}"/>
              </a:ext>
            </a:extLst>
          </p:cNvPr>
          <p:cNvSpPr/>
          <p:nvPr/>
        </p:nvSpPr>
        <p:spPr>
          <a:xfrm>
            <a:off x="3768429" y="4377580"/>
            <a:ext cx="274549" cy="307271"/>
          </a:xfrm>
          <a:prstGeom prst="rect">
            <a:avLst/>
          </a:prstGeom>
          <a:solidFill>
            <a:srgbClr val="CC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2" name="직사각형 521">
            <a:extLst>
              <a:ext uri="{FF2B5EF4-FFF2-40B4-BE49-F238E27FC236}">
                <a16:creationId xmlns:a16="http://schemas.microsoft.com/office/drawing/2014/main" id="{DD3F8048-716F-4450-AE3C-A4430BB76AC8}"/>
              </a:ext>
            </a:extLst>
          </p:cNvPr>
          <p:cNvSpPr/>
          <p:nvPr/>
        </p:nvSpPr>
        <p:spPr>
          <a:xfrm>
            <a:off x="4182171" y="4299917"/>
            <a:ext cx="1299686" cy="4401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3" name="직사각형 522">
            <a:extLst>
              <a:ext uri="{FF2B5EF4-FFF2-40B4-BE49-F238E27FC236}">
                <a16:creationId xmlns:a16="http://schemas.microsoft.com/office/drawing/2014/main" id="{F48F2045-DAEE-4BA3-995A-3286337ED0F7}"/>
              </a:ext>
            </a:extLst>
          </p:cNvPr>
          <p:cNvSpPr/>
          <p:nvPr/>
        </p:nvSpPr>
        <p:spPr>
          <a:xfrm>
            <a:off x="5481856" y="4299917"/>
            <a:ext cx="1299686" cy="4401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4" name="직사각형 523">
            <a:extLst>
              <a:ext uri="{FF2B5EF4-FFF2-40B4-BE49-F238E27FC236}">
                <a16:creationId xmlns:a16="http://schemas.microsoft.com/office/drawing/2014/main" id="{04A16541-6A57-4DE2-94B6-0F68C6644C3D}"/>
              </a:ext>
            </a:extLst>
          </p:cNvPr>
          <p:cNvSpPr/>
          <p:nvPr/>
        </p:nvSpPr>
        <p:spPr>
          <a:xfrm>
            <a:off x="4215754" y="4335003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5" name="직사각형 524">
            <a:extLst>
              <a:ext uri="{FF2B5EF4-FFF2-40B4-BE49-F238E27FC236}">
                <a16:creationId xmlns:a16="http://schemas.microsoft.com/office/drawing/2014/main" id="{EC4B4111-949E-424F-A756-2C7620DF8D2E}"/>
              </a:ext>
            </a:extLst>
          </p:cNvPr>
          <p:cNvSpPr/>
          <p:nvPr/>
        </p:nvSpPr>
        <p:spPr>
          <a:xfrm>
            <a:off x="4832014" y="4335003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6" name="직사각형 525">
            <a:extLst>
              <a:ext uri="{FF2B5EF4-FFF2-40B4-BE49-F238E27FC236}">
                <a16:creationId xmlns:a16="http://schemas.microsoft.com/office/drawing/2014/main" id="{84C92E59-BD72-40AF-AD08-D91DCE14DF65}"/>
              </a:ext>
            </a:extLst>
          </p:cNvPr>
          <p:cNvSpPr/>
          <p:nvPr/>
        </p:nvSpPr>
        <p:spPr>
          <a:xfrm>
            <a:off x="4249335" y="4365845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7" name="직사각형 526">
            <a:extLst>
              <a:ext uri="{FF2B5EF4-FFF2-40B4-BE49-F238E27FC236}">
                <a16:creationId xmlns:a16="http://schemas.microsoft.com/office/drawing/2014/main" id="{081C92FE-5F3A-47B0-B255-189E47B70A0A}"/>
              </a:ext>
            </a:extLst>
          </p:cNvPr>
          <p:cNvSpPr/>
          <p:nvPr/>
        </p:nvSpPr>
        <p:spPr>
          <a:xfrm>
            <a:off x="4523883" y="4365845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8" name="직사각형 527">
            <a:extLst>
              <a:ext uri="{FF2B5EF4-FFF2-40B4-BE49-F238E27FC236}">
                <a16:creationId xmlns:a16="http://schemas.microsoft.com/office/drawing/2014/main" id="{F265B699-D93D-45CD-8EE6-7D1AF6051FA1}"/>
              </a:ext>
            </a:extLst>
          </p:cNvPr>
          <p:cNvSpPr/>
          <p:nvPr/>
        </p:nvSpPr>
        <p:spPr>
          <a:xfrm>
            <a:off x="4865595" y="4373064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9" name="직사각형 528">
            <a:extLst>
              <a:ext uri="{FF2B5EF4-FFF2-40B4-BE49-F238E27FC236}">
                <a16:creationId xmlns:a16="http://schemas.microsoft.com/office/drawing/2014/main" id="{61653EC0-FB1F-40D5-880A-35E39A647FE0}"/>
              </a:ext>
            </a:extLst>
          </p:cNvPr>
          <p:cNvSpPr/>
          <p:nvPr/>
        </p:nvSpPr>
        <p:spPr>
          <a:xfrm>
            <a:off x="5140143" y="4373064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0" name="직사각형 529">
            <a:extLst>
              <a:ext uri="{FF2B5EF4-FFF2-40B4-BE49-F238E27FC236}">
                <a16:creationId xmlns:a16="http://schemas.microsoft.com/office/drawing/2014/main" id="{E7D19141-F7B8-4CB3-A9B5-D3559A32F9C9}"/>
              </a:ext>
            </a:extLst>
          </p:cNvPr>
          <p:cNvSpPr/>
          <p:nvPr/>
        </p:nvSpPr>
        <p:spPr>
          <a:xfrm>
            <a:off x="5515439" y="4332976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1" name="직사각형 530">
            <a:extLst>
              <a:ext uri="{FF2B5EF4-FFF2-40B4-BE49-F238E27FC236}">
                <a16:creationId xmlns:a16="http://schemas.microsoft.com/office/drawing/2014/main" id="{40D85388-297B-4461-A3D9-1B1148B5176C}"/>
              </a:ext>
            </a:extLst>
          </p:cNvPr>
          <p:cNvSpPr/>
          <p:nvPr/>
        </p:nvSpPr>
        <p:spPr>
          <a:xfrm>
            <a:off x="6131699" y="4332976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2" name="직사각형 531">
            <a:extLst>
              <a:ext uri="{FF2B5EF4-FFF2-40B4-BE49-F238E27FC236}">
                <a16:creationId xmlns:a16="http://schemas.microsoft.com/office/drawing/2014/main" id="{81025D79-D5C8-440A-B462-D939BF2D2091}"/>
              </a:ext>
            </a:extLst>
          </p:cNvPr>
          <p:cNvSpPr/>
          <p:nvPr/>
        </p:nvSpPr>
        <p:spPr>
          <a:xfrm>
            <a:off x="5549020" y="4363818"/>
            <a:ext cx="274549" cy="307271"/>
          </a:xfrm>
          <a:prstGeom prst="rect">
            <a:avLst/>
          </a:prstGeom>
          <a:solidFill>
            <a:srgbClr val="CC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3" name="직사각형 532">
            <a:extLst>
              <a:ext uri="{FF2B5EF4-FFF2-40B4-BE49-F238E27FC236}">
                <a16:creationId xmlns:a16="http://schemas.microsoft.com/office/drawing/2014/main" id="{D7E6F898-6143-4AAD-9755-F2872D420EC4}"/>
              </a:ext>
            </a:extLst>
          </p:cNvPr>
          <p:cNvSpPr/>
          <p:nvPr/>
        </p:nvSpPr>
        <p:spPr>
          <a:xfrm>
            <a:off x="5823568" y="4363818"/>
            <a:ext cx="274549" cy="307271"/>
          </a:xfrm>
          <a:prstGeom prst="rect">
            <a:avLst/>
          </a:prstGeom>
          <a:solidFill>
            <a:srgbClr val="CC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4" name="직사각형 533">
            <a:extLst>
              <a:ext uri="{FF2B5EF4-FFF2-40B4-BE49-F238E27FC236}">
                <a16:creationId xmlns:a16="http://schemas.microsoft.com/office/drawing/2014/main" id="{8972C486-8B12-4BA1-8911-5BCBAD253A3A}"/>
              </a:ext>
            </a:extLst>
          </p:cNvPr>
          <p:cNvSpPr/>
          <p:nvPr/>
        </p:nvSpPr>
        <p:spPr>
          <a:xfrm>
            <a:off x="6165281" y="4371037"/>
            <a:ext cx="274549" cy="307271"/>
          </a:xfrm>
          <a:prstGeom prst="rect">
            <a:avLst/>
          </a:prstGeom>
          <a:solidFill>
            <a:srgbClr val="CC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5" name="직사각형 534">
            <a:extLst>
              <a:ext uri="{FF2B5EF4-FFF2-40B4-BE49-F238E27FC236}">
                <a16:creationId xmlns:a16="http://schemas.microsoft.com/office/drawing/2014/main" id="{20542950-CDEA-4484-BE23-36E93A239E49}"/>
              </a:ext>
            </a:extLst>
          </p:cNvPr>
          <p:cNvSpPr/>
          <p:nvPr/>
        </p:nvSpPr>
        <p:spPr>
          <a:xfrm>
            <a:off x="6439829" y="4371037"/>
            <a:ext cx="274549" cy="307271"/>
          </a:xfrm>
          <a:prstGeom prst="rect">
            <a:avLst/>
          </a:prstGeom>
          <a:solidFill>
            <a:srgbClr val="CC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6" name="직사각형 535">
            <a:extLst>
              <a:ext uri="{FF2B5EF4-FFF2-40B4-BE49-F238E27FC236}">
                <a16:creationId xmlns:a16="http://schemas.microsoft.com/office/drawing/2014/main" id="{16683B3F-0183-448D-A00C-25952BEDCDAD}"/>
              </a:ext>
            </a:extLst>
          </p:cNvPr>
          <p:cNvSpPr/>
          <p:nvPr/>
        </p:nvSpPr>
        <p:spPr>
          <a:xfrm>
            <a:off x="1422689" y="4854120"/>
            <a:ext cx="5448790" cy="57569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7" name="직사각형 536">
            <a:extLst>
              <a:ext uri="{FF2B5EF4-FFF2-40B4-BE49-F238E27FC236}">
                <a16:creationId xmlns:a16="http://schemas.microsoft.com/office/drawing/2014/main" id="{FD4EC8F6-1F90-4A39-AE2B-F46F8F70221A}"/>
              </a:ext>
            </a:extLst>
          </p:cNvPr>
          <p:cNvSpPr/>
          <p:nvPr/>
        </p:nvSpPr>
        <p:spPr>
          <a:xfrm>
            <a:off x="1467465" y="4888662"/>
            <a:ext cx="2676261" cy="5075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8" name="직사각형 537">
            <a:extLst>
              <a:ext uri="{FF2B5EF4-FFF2-40B4-BE49-F238E27FC236}">
                <a16:creationId xmlns:a16="http://schemas.microsoft.com/office/drawing/2014/main" id="{3926118C-00DD-491F-A911-6A8E0F762905}"/>
              </a:ext>
            </a:extLst>
          </p:cNvPr>
          <p:cNvSpPr/>
          <p:nvPr/>
        </p:nvSpPr>
        <p:spPr>
          <a:xfrm>
            <a:off x="4143726" y="4888662"/>
            <a:ext cx="2676261" cy="5075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9" name="직사각형 538">
            <a:extLst>
              <a:ext uri="{FF2B5EF4-FFF2-40B4-BE49-F238E27FC236}">
                <a16:creationId xmlns:a16="http://schemas.microsoft.com/office/drawing/2014/main" id="{6DAF3270-1E43-402C-BB36-2EE841C8905D}"/>
              </a:ext>
            </a:extLst>
          </p:cNvPr>
          <p:cNvSpPr/>
          <p:nvPr/>
        </p:nvSpPr>
        <p:spPr>
          <a:xfrm>
            <a:off x="1510772" y="4924532"/>
            <a:ext cx="1299686" cy="4401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0" name="직사각형 539">
            <a:extLst>
              <a:ext uri="{FF2B5EF4-FFF2-40B4-BE49-F238E27FC236}">
                <a16:creationId xmlns:a16="http://schemas.microsoft.com/office/drawing/2014/main" id="{0BA75DA9-FED5-41B9-987B-B46AB51EC76F}"/>
              </a:ext>
            </a:extLst>
          </p:cNvPr>
          <p:cNvSpPr/>
          <p:nvPr/>
        </p:nvSpPr>
        <p:spPr>
          <a:xfrm>
            <a:off x="2810457" y="4924532"/>
            <a:ext cx="1299686" cy="4401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1" name="직사각형 540">
            <a:extLst>
              <a:ext uri="{FF2B5EF4-FFF2-40B4-BE49-F238E27FC236}">
                <a16:creationId xmlns:a16="http://schemas.microsoft.com/office/drawing/2014/main" id="{7A1F4630-DDEA-4659-BA55-A13C110C08E4}"/>
              </a:ext>
            </a:extLst>
          </p:cNvPr>
          <p:cNvSpPr/>
          <p:nvPr/>
        </p:nvSpPr>
        <p:spPr>
          <a:xfrm>
            <a:off x="1544355" y="4959617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2" name="직사각형 541">
            <a:extLst>
              <a:ext uri="{FF2B5EF4-FFF2-40B4-BE49-F238E27FC236}">
                <a16:creationId xmlns:a16="http://schemas.microsoft.com/office/drawing/2014/main" id="{62C47584-58ED-41E3-85BB-A968DA9FC617}"/>
              </a:ext>
            </a:extLst>
          </p:cNvPr>
          <p:cNvSpPr/>
          <p:nvPr/>
        </p:nvSpPr>
        <p:spPr>
          <a:xfrm>
            <a:off x="2160615" y="4959617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3" name="직사각형 542">
            <a:extLst>
              <a:ext uri="{FF2B5EF4-FFF2-40B4-BE49-F238E27FC236}">
                <a16:creationId xmlns:a16="http://schemas.microsoft.com/office/drawing/2014/main" id="{B91D9ED7-242B-4ACC-9364-BE80924C43E3}"/>
              </a:ext>
            </a:extLst>
          </p:cNvPr>
          <p:cNvSpPr/>
          <p:nvPr/>
        </p:nvSpPr>
        <p:spPr>
          <a:xfrm>
            <a:off x="1577936" y="4990459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4" name="직사각형 543">
            <a:extLst>
              <a:ext uri="{FF2B5EF4-FFF2-40B4-BE49-F238E27FC236}">
                <a16:creationId xmlns:a16="http://schemas.microsoft.com/office/drawing/2014/main" id="{AC1EB47D-1AF4-4EC8-9CB9-871FDFBF22BA}"/>
              </a:ext>
            </a:extLst>
          </p:cNvPr>
          <p:cNvSpPr/>
          <p:nvPr/>
        </p:nvSpPr>
        <p:spPr>
          <a:xfrm>
            <a:off x="1852484" y="4990459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5" name="직사각형 544">
            <a:extLst>
              <a:ext uri="{FF2B5EF4-FFF2-40B4-BE49-F238E27FC236}">
                <a16:creationId xmlns:a16="http://schemas.microsoft.com/office/drawing/2014/main" id="{DC204AA0-08E7-4119-8469-7DE72BD01E31}"/>
              </a:ext>
            </a:extLst>
          </p:cNvPr>
          <p:cNvSpPr/>
          <p:nvPr/>
        </p:nvSpPr>
        <p:spPr>
          <a:xfrm>
            <a:off x="2194196" y="4997678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6" name="직사각형 545">
            <a:extLst>
              <a:ext uri="{FF2B5EF4-FFF2-40B4-BE49-F238E27FC236}">
                <a16:creationId xmlns:a16="http://schemas.microsoft.com/office/drawing/2014/main" id="{9B6188F8-96F1-4DB8-96FF-64521B5E9338}"/>
              </a:ext>
            </a:extLst>
          </p:cNvPr>
          <p:cNvSpPr/>
          <p:nvPr/>
        </p:nvSpPr>
        <p:spPr>
          <a:xfrm>
            <a:off x="2468744" y="4997678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7" name="직사각형 546">
            <a:extLst>
              <a:ext uri="{FF2B5EF4-FFF2-40B4-BE49-F238E27FC236}">
                <a16:creationId xmlns:a16="http://schemas.microsoft.com/office/drawing/2014/main" id="{4F945B6A-6EF1-4C82-B88D-C7C6F9AC9451}"/>
              </a:ext>
            </a:extLst>
          </p:cNvPr>
          <p:cNvSpPr/>
          <p:nvPr/>
        </p:nvSpPr>
        <p:spPr>
          <a:xfrm>
            <a:off x="2844040" y="4957590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8" name="직사각형 547">
            <a:extLst>
              <a:ext uri="{FF2B5EF4-FFF2-40B4-BE49-F238E27FC236}">
                <a16:creationId xmlns:a16="http://schemas.microsoft.com/office/drawing/2014/main" id="{8E9B7CAD-8920-4841-8D6E-03A19FFA82B1}"/>
              </a:ext>
            </a:extLst>
          </p:cNvPr>
          <p:cNvSpPr/>
          <p:nvPr/>
        </p:nvSpPr>
        <p:spPr>
          <a:xfrm>
            <a:off x="3460300" y="4957590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9" name="직사각형 548">
            <a:extLst>
              <a:ext uri="{FF2B5EF4-FFF2-40B4-BE49-F238E27FC236}">
                <a16:creationId xmlns:a16="http://schemas.microsoft.com/office/drawing/2014/main" id="{6D1F08A6-C300-4AD4-BAED-05D055BEB2C2}"/>
              </a:ext>
            </a:extLst>
          </p:cNvPr>
          <p:cNvSpPr/>
          <p:nvPr/>
        </p:nvSpPr>
        <p:spPr>
          <a:xfrm>
            <a:off x="2877621" y="4988432"/>
            <a:ext cx="274549" cy="307271"/>
          </a:xfrm>
          <a:prstGeom prst="rect">
            <a:avLst/>
          </a:prstGeom>
          <a:solidFill>
            <a:srgbClr val="CC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0" name="직사각형 549">
            <a:extLst>
              <a:ext uri="{FF2B5EF4-FFF2-40B4-BE49-F238E27FC236}">
                <a16:creationId xmlns:a16="http://schemas.microsoft.com/office/drawing/2014/main" id="{8A8222AF-DA12-4A49-940E-FDD6DA2BD5A8}"/>
              </a:ext>
            </a:extLst>
          </p:cNvPr>
          <p:cNvSpPr/>
          <p:nvPr/>
        </p:nvSpPr>
        <p:spPr>
          <a:xfrm>
            <a:off x="3152169" y="4988432"/>
            <a:ext cx="274549" cy="307271"/>
          </a:xfrm>
          <a:prstGeom prst="rect">
            <a:avLst/>
          </a:prstGeom>
          <a:solidFill>
            <a:srgbClr val="CC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1" name="직사각형 550">
            <a:extLst>
              <a:ext uri="{FF2B5EF4-FFF2-40B4-BE49-F238E27FC236}">
                <a16:creationId xmlns:a16="http://schemas.microsoft.com/office/drawing/2014/main" id="{B3081B4D-66D8-4E28-92FB-FABBD431FA70}"/>
              </a:ext>
            </a:extLst>
          </p:cNvPr>
          <p:cNvSpPr/>
          <p:nvPr/>
        </p:nvSpPr>
        <p:spPr>
          <a:xfrm>
            <a:off x="3493881" y="4995651"/>
            <a:ext cx="274549" cy="307271"/>
          </a:xfrm>
          <a:prstGeom prst="rect">
            <a:avLst/>
          </a:prstGeom>
          <a:solidFill>
            <a:srgbClr val="CC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2" name="직사각형 551">
            <a:extLst>
              <a:ext uri="{FF2B5EF4-FFF2-40B4-BE49-F238E27FC236}">
                <a16:creationId xmlns:a16="http://schemas.microsoft.com/office/drawing/2014/main" id="{1F0279BD-699A-4B40-82BE-550F438FBC26}"/>
              </a:ext>
            </a:extLst>
          </p:cNvPr>
          <p:cNvSpPr/>
          <p:nvPr/>
        </p:nvSpPr>
        <p:spPr>
          <a:xfrm>
            <a:off x="3768429" y="4995651"/>
            <a:ext cx="274549" cy="307271"/>
          </a:xfrm>
          <a:prstGeom prst="rect">
            <a:avLst/>
          </a:prstGeom>
          <a:solidFill>
            <a:srgbClr val="CC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3" name="직사각형 552">
            <a:extLst>
              <a:ext uri="{FF2B5EF4-FFF2-40B4-BE49-F238E27FC236}">
                <a16:creationId xmlns:a16="http://schemas.microsoft.com/office/drawing/2014/main" id="{3D244C2A-AE13-44A1-8C95-2D5A7EE73556}"/>
              </a:ext>
            </a:extLst>
          </p:cNvPr>
          <p:cNvSpPr/>
          <p:nvPr/>
        </p:nvSpPr>
        <p:spPr>
          <a:xfrm>
            <a:off x="4182171" y="4917989"/>
            <a:ext cx="1299686" cy="4401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4" name="직사각형 553">
            <a:extLst>
              <a:ext uri="{FF2B5EF4-FFF2-40B4-BE49-F238E27FC236}">
                <a16:creationId xmlns:a16="http://schemas.microsoft.com/office/drawing/2014/main" id="{CA43B433-6698-4DFF-824A-12F0FF40A44B}"/>
              </a:ext>
            </a:extLst>
          </p:cNvPr>
          <p:cNvSpPr/>
          <p:nvPr/>
        </p:nvSpPr>
        <p:spPr>
          <a:xfrm>
            <a:off x="5481856" y="4917989"/>
            <a:ext cx="1299686" cy="4401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5" name="직사각형 554">
            <a:extLst>
              <a:ext uri="{FF2B5EF4-FFF2-40B4-BE49-F238E27FC236}">
                <a16:creationId xmlns:a16="http://schemas.microsoft.com/office/drawing/2014/main" id="{EC9DB318-B1B5-4C6A-8FA2-D0DFC9E85F08}"/>
              </a:ext>
            </a:extLst>
          </p:cNvPr>
          <p:cNvSpPr/>
          <p:nvPr/>
        </p:nvSpPr>
        <p:spPr>
          <a:xfrm>
            <a:off x="4215754" y="4953074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6" name="직사각형 555">
            <a:extLst>
              <a:ext uri="{FF2B5EF4-FFF2-40B4-BE49-F238E27FC236}">
                <a16:creationId xmlns:a16="http://schemas.microsoft.com/office/drawing/2014/main" id="{98854F0A-6F11-43EC-8A0A-88AF776377D3}"/>
              </a:ext>
            </a:extLst>
          </p:cNvPr>
          <p:cNvSpPr/>
          <p:nvPr/>
        </p:nvSpPr>
        <p:spPr>
          <a:xfrm>
            <a:off x="4832014" y="4953074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7" name="직사각형 556">
            <a:extLst>
              <a:ext uri="{FF2B5EF4-FFF2-40B4-BE49-F238E27FC236}">
                <a16:creationId xmlns:a16="http://schemas.microsoft.com/office/drawing/2014/main" id="{0033F5F8-72AD-40F0-96BC-ECDA5D2DB04B}"/>
              </a:ext>
            </a:extLst>
          </p:cNvPr>
          <p:cNvSpPr/>
          <p:nvPr/>
        </p:nvSpPr>
        <p:spPr>
          <a:xfrm>
            <a:off x="4249335" y="4983917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8" name="직사각형 557">
            <a:extLst>
              <a:ext uri="{FF2B5EF4-FFF2-40B4-BE49-F238E27FC236}">
                <a16:creationId xmlns:a16="http://schemas.microsoft.com/office/drawing/2014/main" id="{769B8E49-07BB-45F2-BB1A-4CCFD6D72913}"/>
              </a:ext>
            </a:extLst>
          </p:cNvPr>
          <p:cNvSpPr/>
          <p:nvPr/>
        </p:nvSpPr>
        <p:spPr>
          <a:xfrm>
            <a:off x="4523883" y="4983917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9" name="직사각형 558">
            <a:extLst>
              <a:ext uri="{FF2B5EF4-FFF2-40B4-BE49-F238E27FC236}">
                <a16:creationId xmlns:a16="http://schemas.microsoft.com/office/drawing/2014/main" id="{290E8B4C-F065-4581-B477-834B1FCE5FFB}"/>
              </a:ext>
            </a:extLst>
          </p:cNvPr>
          <p:cNvSpPr/>
          <p:nvPr/>
        </p:nvSpPr>
        <p:spPr>
          <a:xfrm>
            <a:off x="4865595" y="4991136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0" name="직사각형 559">
            <a:extLst>
              <a:ext uri="{FF2B5EF4-FFF2-40B4-BE49-F238E27FC236}">
                <a16:creationId xmlns:a16="http://schemas.microsoft.com/office/drawing/2014/main" id="{45BFF9AA-2D9B-4E68-A81B-4CD609058FC9}"/>
              </a:ext>
            </a:extLst>
          </p:cNvPr>
          <p:cNvSpPr/>
          <p:nvPr/>
        </p:nvSpPr>
        <p:spPr>
          <a:xfrm>
            <a:off x="5140143" y="4991136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1" name="직사각형 560">
            <a:extLst>
              <a:ext uri="{FF2B5EF4-FFF2-40B4-BE49-F238E27FC236}">
                <a16:creationId xmlns:a16="http://schemas.microsoft.com/office/drawing/2014/main" id="{2918F075-1859-4734-BF8B-F8E4630733B0}"/>
              </a:ext>
            </a:extLst>
          </p:cNvPr>
          <p:cNvSpPr/>
          <p:nvPr/>
        </p:nvSpPr>
        <p:spPr>
          <a:xfrm>
            <a:off x="5515439" y="4951048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2" name="직사각형 561">
            <a:extLst>
              <a:ext uri="{FF2B5EF4-FFF2-40B4-BE49-F238E27FC236}">
                <a16:creationId xmlns:a16="http://schemas.microsoft.com/office/drawing/2014/main" id="{A995B766-8537-4E49-B611-27E5ADCC6420}"/>
              </a:ext>
            </a:extLst>
          </p:cNvPr>
          <p:cNvSpPr/>
          <p:nvPr/>
        </p:nvSpPr>
        <p:spPr>
          <a:xfrm>
            <a:off x="6131699" y="4951048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3" name="직사각형 562">
            <a:extLst>
              <a:ext uri="{FF2B5EF4-FFF2-40B4-BE49-F238E27FC236}">
                <a16:creationId xmlns:a16="http://schemas.microsoft.com/office/drawing/2014/main" id="{8130CD2B-8D69-4B61-B0F5-96BFA71CD426}"/>
              </a:ext>
            </a:extLst>
          </p:cNvPr>
          <p:cNvSpPr/>
          <p:nvPr/>
        </p:nvSpPr>
        <p:spPr>
          <a:xfrm>
            <a:off x="5549020" y="4981890"/>
            <a:ext cx="274549" cy="307271"/>
          </a:xfrm>
          <a:prstGeom prst="rect">
            <a:avLst/>
          </a:prstGeom>
          <a:solidFill>
            <a:srgbClr val="CC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4" name="직사각형 563">
            <a:extLst>
              <a:ext uri="{FF2B5EF4-FFF2-40B4-BE49-F238E27FC236}">
                <a16:creationId xmlns:a16="http://schemas.microsoft.com/office/drawing/2014/main" id="{8AF0C158-6C4E-401A-BED8-2FE6D78DB4F0}"/>
              </a:ext>
            </a:extLst>
          </p:cNvPr>
          <p:cNvSpPr/>
          <p:nvPr/>
        </p:nvSpPr>
        <p:spPr>
          <a:xfrm>
            <a:off x="5823568" y="4981890"/>
            <a:ext cx="274549" cy="307271"/>
          </a:xfrm>
          <a:prstGeom prst="rect">
            <a:avLst/>
          </a:prstGeom>
          <a:solidFill>
            <a:srgbClr val="CC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5" name="직사각형 564">
            <a:extLst>
              <a:ext uri="{FF2B5EF4-FFF2-40B4-BE49-F238E27FC236}">
                <a16:creationId xmlns:a16="http://schemas.microsoft.com/office/drawing/2014/main" id="{12C7D357-EE18-4C5D-887D-D9C60E4A5F34}"/>
              </a:ext>
            </a:extLst>
          </p:cNvPr>
          <p:cNvSpPr/>
          <p:nvPr/>
        </p:nvSpPr>
        <p:spPr>
          <a:xfrm>
            <a:off x="6165281" y="4989109"/>
            <a:ext cx="274549" cy="307271"/>
          </a:xfrm>
          <a:prstGeom prst="rect">
            <a:avLst/>
          </a:prstGeom>
          <a:solidFill>
            <a:srgbClr val="CC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6" name="직사각형 565">
            <a:extLst>
              <a:ext uri="{FF2B5EF4-FFF2-40B4-BE49-F238E27FC236}">
                <a16:creationId xmlns:a16="http://schemas.microsoft.com/office/drawing/2014/main" id="{4BD40BFC-DE54-4534-83E5-6C04113B0B1A}"/>
              </a:ext>
            </a:extLst>
          </p:cNvPr>
          <p:cNvSpPr/>
          <p:nvPr/>
        </p:nvSpPr>
        <p:spPr>
          <a:xfrm>
            <a:off x="6439829" y="4989109"/>
            <a:ext cx="274549" cy="307271"/>
          </a:xfrm>
          <a:prstGeom prst="rect">
            <a:avLst/>
          </a:prstGeom>
          <a:solidFill>
            <a:srgbClr val="CC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7" name="직사각형 566">
            <a:extLst>
              <a:ext uri="{FF2B5EF4-FFF2-40B4-BE49-F238E27FC236}">
                <a16:creationId xmlns:a16="http://schemas.microsoft.com/office/drawing/2014/main" id="{2E6D7562-739C-4F7D-BB6A-BA338709B492}"/>
              </a:ext>
            </a:extLst>
          </p:cNvPr>
          <p:cNvSpPr/>
          <p:nvPr/>
        </p:nvSpPr>
        <p:spPr>
          <a:xfrm>
            <a:off x="1375313" y="5462874"/>
            <a:ext cx="5540941" cy="126766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8" name="직사각형 567">
            <a:extLst>
              <a:ext uri="{FF2B5EF4-FFF2-40B4-BE49-F238E27FC236}">
                <a16:creationId xmlns:a16="http://schemas.microsoft.com/office/drawing/2014/main" id="{E06E5D3C-33BE-49E8-ADFC-3D0EA87ACECE}"/>
              </a:ext>
            </a:extLst>
          </p:cNvPr>
          <p:cNvSpPr/>
          <p:nvPr/>
        </p:nvSpPr>
        <p:spPr>
          <a:xfrm>
            <a:off x="1422689" y="5501121"/>
            <a:ext cx="5448790" cy="57569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9" name="직사각형 568">
            <a:extLst>
              <a:ext uri="{FF2B5EF4-FFF2-40B4-BE49-F238E27FC236}">
                <a16:creationId xmlns:a16="http://schemas.microsoft.com/office/drawing/2014/main" id="{B2881A73-352D-4326-A46D-FF1E97F552FD}"/>
              </a:ext>
            </a:extLst>
          </p:cNvPr>
          <p:cNvSpPr/>
          <p:nvPr/>
        </p:nvSpPr>
        <p:spPr>
          <a:xfrm>
            <a:off x="1467465" y="5535663"/>
            <a:ext cx="2676261" cy="5075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0" name="직사각형 569">
            <a:extLst>
              <a:ext uri="{FF2B5EF4-FFF2-40B4-BE49-F238E27FC236}">
                <a16:creationId xmlns:a16="http://schemas.microsoft.com/office/drawing/2014/main" id="{0495E49A-DB64-4C17-BCA5-4C44D2D369F4}"/>
              </a:ext>
            </a:extLst>
          </p:cNvPr>
          <p:cNvSpPr/>
          <p:nvPr/>
        </p:nvSpPr>
        <p:spPr>
          <a:xfrm>
            <a:off x="4143726" y="5535663"/>
            <a:ext cx="2676261" cy="5075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1" name="직사각형 570">
            <a:extLst>
              <a:ext uri="{FF2B5EF4-FFF2-40B4-BE49-F238E27FC236}">
                <a16:creationId xmlns:a16="http://schemas.microsoft.com/office/drawing/2014/main" id="{0FBE205B-A11A-4DDB-901C-E8D367593597}"/>
              </a:ext>
            </a:extLst>
          </p:cNvPr>
          <p:cNvSpPr/>
          <p:nvPr/>
        </p:nvSpPr>
        <p:spPr>
          <a:xfrm>
            <a:off x="1510772" y="5571532"/>
            <a:ext cx="1299686" cy="4401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2" name="직사각형 571">
            <a:extLst>
              <a:ext uri="{FF2B5EF4-FFF2-40B4-BE49-F238E27FC236}">
                <a16:creationId xmlns:a16="http://schemas.microsoft.com/office/drawing/2014/main" id="{76599832-2800-45DE-84CA-68883C98A775}"/>
              </a:ext>
            </a:extLst>
          </p:cNvPr>
          <p:cNvSpPr/>
          <p:nvPr/>
        </p:nvSpPr>
        <p:spPr>
          <a:xfrm>
            <a:off x="2810457" y="5571532"/>
            <a:ext cx="1299686" cy="4401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3" name="직사각형 572">
            <a:extLst>
              <a:ext uri="{FF2B5EF4-FFF2-40B4-BE49-F238E27FC236}">
                <a16:creationId xmlns:a16="http://schemas.microsoft.com/office/drawing/2014/main" id="{97D2EEC9-D17B-436F-902D-B700DEF08E64}"/>
              </a:ext>
            </a:extLst>
          </p:cNvPr>
          <p:cNvSpPr/>
          <p:nvPr/>
        </p:nvSpPr>
        <p:spPr>
          <a:xfrm>
            <a:off x="1544355" y="5606617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4" name="직사각형 573">
            <a:extLst>
              <a:ext uri="{FF2B5EF4-FFF2-40B4-BE49-F238E27FC236}">
                <a16:creationId xmlns:a16="http://schemas.microsoft.com/office/drawing/2014/main" id="{6505E0D9-16D0-4EA7-80FC-1FB9A8394225}"/>
              </a:ext>
            </a:extLst>
          </p:cNvPr>
          <p:cNvSpPr/>
          <p:nvPr/>
        </p:nvSpPr>
        <p:spPr>
          <a:xfrm>
            <a:off x="2160615" y="5606617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5" name="직사각형 574">
            <a:extLst>
              <a:ext uri="{FF2B5EF4-FFF2-40B4-BE49-F238E27FC236}">
                <a16:creationId xmlns:a16="http://schemas.microsoft.com/office/drawing/2014/main" id="{3E118A49-F1EA-4D53-B535-30B7F536DD1E}"/>
              </a:ext>
            </a:extLst>
          </p:cNvPr>
          <p:cNvSpPr/>
          <p:nvPr/>
        </p:nvSpPr>
        <p:spPr>
          <a:xfrm>
            <a:off x="1577936" y="5637460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6" name="직사각형 575">
            <a:extLst>
              <a:ext uri="{FF2B5EF4-FFF2-40B4-BE49-F238E27FC236}">
                <a16:creationId xmlns:a16="http://schemas.microsoft.com/office/drawing/2014/main" id="{AE035A2B-9C1B-44B4-8511-6B00D2D3DB01}"/>
              </a:ext>
            </a:extLst>
          </p:cNvPr>
          <p:cNvSpPr/>
          <p:nvPr/>
        </p:nvSpPr>
        <p:spPr>
          <a:xfrm>
            <a:off x="1852484" y="5637460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7" name="직사각형 576">
            <a:extLst>
              <a:ext uri="{FF2B5EF4-FFF2-40B4-BE49-F238E27FC236}">
                <a16:creationId xmlns:a16="http://schemas.microsoft.com/office/drawing/2014/main" id="{1EDC8F6B-89D9-4F02-A729-0005CF914AB0}"/>
              </a:ext>
            </a:extLst>
          </p:cNvPr>
          <p:cNvSpPr/>
          <p:nvPr/>
        </p:nvSpPr>
        <p:spPr>
          <a:xfrm>
            <a:off x="2194196" y="5644679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8" name="직사각형 577">
            <a:extLst>
              <a:ext uri="{FF2B5EF4-FFF2-40B4-BE49-F238E27FC236}">
                <a16:creationId xmlns:a16="http://schemas.microsoft.com/office/drawing/2014/main" id="{258105B9-95C6-4B9C-B5E1-36DD414E6D0B}"/>
              </a:ext>
            </a:extLst>
          </p:cNvPr>
          <p:cNvSpPr/>
          <p:nvPr/>
        </p:nvSpPr>
        <p:spPr>
          <a:xfrm>
            <a:off x="2468744" y="5644679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9" name="직사각형 578">
            <a:extLst>
              <a:ext uri="{FF2B5EF4-FFF2-40B4-BE49-F238E27FC236}">
                <a16:creationId xmlns:a16="http://schemas.microsoft.com/office/drawing/2014/main" id="{2CB8B93F-94D7-4F33-972E-5C355A89F378}"/>
              </a:ext>
            </a:extLst>
          </p:cNvPr>
          <p:cNvSpPr/>
          <p:nvPr/>
        </p:nvSpPr>
        <p:spPr>
          <a:xfrm>
            <a:off x="2844040" y="5604591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0" name="직사각형 579">
            <a:extLst>
              <a:ext uri="{FF2B5EF4-FFF2-40B4-BE49-F238E27FC236}">
                <a16:creationId xmlns:a16="http://schemas.microsoft.com/office/drawing/2014/main" id="{184C9C89-B199-4E7B-A5B7-47ADA5740FE8}"/>
              </a:ext>
            </a:extLst>
          </p:cNvPr>
          <p:cNvSpPr/>
          <p:nvPr/>
        </p:nvSpPr>
        <p:spPr>
          <a:xfrm>
            <a:off x="3460300" y="5604591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1" name="직사각형 580">
            <a:extLst>
              <a:ext uri="{FF2B5EF4-FFF2-40B4-BE49-F238E27FC236}">
                <a16:creationId xmlns:a16="http://schemas.microsoft.com/office/drawing/2014/main" id="{020A2265-3A03-440A-9CE9-0CE2004BC560}"/>
              </a:ext>
            </a:extLst>
          </p:cNvPr>
          <p:cNvSpPr/>
          <p:nvPr/>
        </p:nvSpPr>
        <p:spPr>
          <a:xfrm>
            <a:off x="2877621" y="5635433"/>
            <a:ext cx="274549" cy="307271"/>
          </a:xfrm>
          <a:prstGeom prst="rect">
            <a:avLst/>
          </a:prstGeom>
          <a:solidFill>
            <a:srgbClr val="CC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2" name="직사각형 581">
            <a:extLst>
              <a:ext uri="{FF2B5EF4-FFF2-40B4-BE49-F238E27FC236}">
                <a16:creationId xmlns:a16="http://schemas.microsoft.com/office/drawing/2014/main" id="{0D00C2A7-15B6-4730-AB9F-71F9C853EE6F}"/>
              </a:ext>
            </a:extLst>
          </p:cNvPr>
          <p:cNvSpPr/>
          <p:nvPr/>
        </p:nvSpPr>
        <p:spPr>
          <a:xfrm>
            <a:off x="3152169" y="5635433"/>
            <a:ext cx="274549" cy="307271"/>
          </a:xfrm>
          <a:prstGeom prst="rect">
            <a:avLst/>
          </a:prstGeom>
          <a:solidFill>
            <a:srgbClr val="CC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3" name="직사각형 582">
            <a:extLst>
              <a:ext uri="{FF2B5EF4-FFF2-40B4-BE49-F238E27FC236}">
                <a16:creationId xmlns:a16="http://schemas.microsoft.com/office/drawing/2014/main" id="{D68F7D58-1D61-44DA-AD9C-4ABEC965543E}"/>
              </a:ext>
            </a:extLst>
          </p:cNvPr>
          <p:cNvSpPr/>
          <p:nvPr/>
        </p:nvSpPr>
        <p:spPr>
          <a:xfrm>
            <a:off x="3493881" y="5642652"/>
            <a:ext cx="274549" cy="307271"/>
          </a:xfrm>
          <a:prstGeom prst="rect">
            <a:avLst/>
          </a:prstGeom>
          <a:solidFill>
            <a:srgbClr val="CC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4" name="직사각형 583">
            <a:extLst>
              <a:ext uri="{FF2B5EF4-FFF2-40B4-BE49-F238E27FC236}">
                <a16:creationId xmlns:a16="http://schemas.microsoft.com/office/drawing/2014/main" id="{44F1CBA8-C934-420C-9485-88DB6353FB71}"/>
              </a:ext>
            </a:extLst>
          </p:cNvPr>
          <p:cNvSpPr/>
          <p:nvPr/>
        </p:nvSpPr>
        <p:spPr>
          <a:xfrm>
            <a:off x="3768429" y="5642652"/>
            <a:ext cx="274549" cy="307271"/>
          </a:xfrm>
          <a:prstGeom prst="rect">
            <a:avLst/>
          </a:prstGeom>
          <a:solidFill>
            <a:srgbClr val="CC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5" name="직사각형 584">
            <a:extLst>
              <a:ext uri="{FF2B5EF4-FFF2-40B4-BE49-F238E27FC236}">
                <a16:creationId xmlns:a16="http://schemas.microsoft.com/office/drawing/2014/main" id="{A58B8895-AABA-4255-A756-18B6AE15812F}"/>
              </a:ext>
            </a:extLst>
          </p:cNvPr>
          <p:cNvSpPr/>
          <p:nvPr/>
        </p:nvSpPr>
        <p:spPr>
          <a:xfrm>
            <a:off x="4182171" y="5564990"/>
            <a:ext cx="1299686" cy="4401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6" name="직사각형 585">
            <a:extLst>
              <a:ext uri="{FF2B5EF4-FFF2-40B4-BE49-F238E27FC236}">
                <a16:creationId xmlns:a16="http://schemas.microsoft.com/office/drawing/2014/main" id="{B459DF0A-CDED-4352-B44B-E007F8B8F20E}"/>
              </a:ext>
            </a:extLst>
          </p:cNvPr>
          <p:cNvSpPr/>
          <p:nvPr/>
        </p:nvSpPr>
        <p:spPr>
          <a:xfrm>
            <a:off x="5481856" y="5564990"/>
            <a:ext cx="1299686" cy="4401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7" name="직사각형 586">
            <a:extLst>
              <a:ext uri="{FF2B5EF4-FFF2-40B4-BE49-F238E27FC236}">
                <a16:creationId xmlns:a16="http://schemas.microsoft.com/office/drawing/2014/main" id="{9DA479E8-8D8B-4D0F-9933-3A3966533C5B}"/>
              </a:ext>
            </a:extLst>
          </p:cNvPr>
          <p:cNvSpPr/>
          <p:nvPr/>
        </p:nvSpPr>
        <p:spPr>
          <a:xfrm>
            <a:off x="4215754" y="5600075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8" name="직사각형 587">
            <a:extLst>
              <a:ext uri="{FF2B5EF4-FFF2-40B4-BE49-F238E27FC236}">
                <a16:creationId xmlns:a16="http://schemas.microsoft.com/office/drawing/2014/main" id="{93554405-6BA9-4456-8A82-69B8E943BC21}"/>
              </a:ext>
            </a:extLst>
          </p:cNvPr>
          <p:cNvSpPr/>
          <p:nvPr/>
        </p:nvSpPr>
        <p:spPr>
          <a:xfrm>
            <a:off x="4832014" y="5600075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9" name="직사각형 588">
            <a:extLst>
              <a:ext uri="{FF2B5EF4-FFF2-40B4-BE49-F238E27FC236}">
                <a16:creationId xmlns:a16="http://schemas.microsoft.com/office/drawing/2014/main" id="{87E15B4D-47F2-4A84-809D-C6BC5BFE71C2}"/>
              </a:ext>
            </a:extLst>
          </p:cNvPr>
          <p:cNvSpPr/>
          <p:nvPr/>
        </p:nvSpPr>
        <p:spPr>
          <a:xfrm>
            <a:off x="4249335" y="5630917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0" name="직사각형 589">
            <a:extLst>
              <a:ext uri="{FF2B5EF4-FFF2-40B4-BE49-F238E27FC236}">
                <a16:creationId xmlns:a16="http://schemas.microsoft.com/office/drawing/2014/main" id="{4E1C6D78-BDDA-4969-873A-314C6EEB4346}"/>
              </a:ext>
            </a:extLst>
          </p:cNvPr>
          <p:cNvSpPr/>
          <p:nvPr/>
        </p:nvSpPr>
        <p:spPr>
          <a:xfrm>
            <a:off x="4523883" y="5630917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1" name="직사각형 590">
            <a:extLst>
              <a:ext uri="{FF2B5EF4-FFF2-40B4-BE49-F238E27FC236}">
                <a16:creationId xmlns:a16="http://schemas.microsoft.com/office/drawing/2014/main" id="{8DE67874-302F-4865-AB05-8C7412F43A51}"/>
              </a:ext>
            </a:extLst>
          </p:cNvPr>
          <p:cNvSpPr/>
          <p:nvPr/>
        </p:nvSpPr>
        <p:spPr>
          <a:xfrm>
            <a:off x="4865595" y="5638136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2" name="직사각형 591">
            <a:extLst>
              <a:ext uri="{FF2B5EF4-FFF2-40B4-BE49-F238E27FC236}">
                <a16:creationId xmlns:a16="http://schemas.microsoft.com/office/drawing/2014/main" id="{AA88A9EC-FF6D-4E43-9FEF-FE2D95D7D479}"/>
              </a:ext>
            </a:extLst>
          </p:cNvPr>
          <p:cNvSpPr/>
          <p:nvPr/>
        </p:nvSpPr>
        <p:spPr>
          <a:xfrm>
            <a:off x="5140143" y="5638136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3" name="직사각형 592">
            <a:extLst>
              <a:ext uri="{FF2B5EF4-FFF2-40B4-BE49-F238E27FC236}">
                <a16:creationId xmlns:a16="http://schemas.microsoft.com/office/drawing/2014/main" id="{28CC9414-77BB-43AC-B020-33825E81DBEF}"/>
              </a:ext>
            </a:extLst>
          </p:cNvPr>
          <p:cNvSpPr/>
          <p:nvPr/>
        </p:nvSpPr>
        <p:spPr>
          <a:xfrm>
            <a:off x="5515439" y="5598048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4" name="직사각형 593">
            <a:extLst>
              <a:ext uri="{FF2B5EF4-FFF2-40B4-BE49-F238E27FC236}">
                <a16:creationId xmlns:a16="http://schemas.microsoft.com/office/drawing/2014/main" id="{C76EB892-7A45-496B-8735-ADCF17B161FD}"/>
              </a:ext>
            </a:extLst>
          </p:cNvPr>
          <p:cNvSpPr/>
          <p:nvPr/>
        </p:nvSpPr>
        <p:spPr>
          <a:xfrm>
            <a:off x="6131699" y="5598048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5" name="직사각형 594">
            <a:extLst>
              <a:ext uri="{FF2B5EF4-FFF2-40B4-BE49-F238E27FC236}">
                <a16:creationId xmlns:a16="http://schemas.microsoft.com/office/drawing/2014/main" id="{833785F9-D033-48CF-B569-A4A1BE77FB15}"/>
              </a:ext>
            </a:extLst>
          </p:cNvPr>
          <p:cNvSpPr/>
          <p:nvPr/>
        </p:nvSpPr>
        <p:spPr>
          <a:xfrm>
            <a:off x="5549020" y="5628891"/>
            <a:ext cx="274549" cy="307271"/>
          </a:xfrm>
          <a:prstGeom prst="rect">
            <a:avLst/>
          </a:prstGeom>
          <a:solidFill>
            <a:srgbClr val="CC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6" name="직사각형 595">
            <a:extLst>
              <a:ext uri="{FF2B5EF4-FFF2-40B4-BE49-F238E27FC236}">
                <a16:creationId xmlns:a16="http://schemas.microsoft.com/office/drawing/2014/main" id="{D3528DB7-4C49-472E-B002-4A43FC4D1181}"/>
              </a:ext>
            </a:extLst>
          </p:cNvPr>
          <p:cNvSpPr/>
          <p:nvPr/>
        </p:nvSpPr>
        <p:spPr>
          <a:xfrm>
            <a:off x="5823568" y="5628891"/>
            <a:ext cx="274549" cy="307271"/>
          </a:xfrm>
          <a:prstGeom prst="rect">
            <a:avLst/>
          </a:prstGeom>
          <a:solidFill>
            <a:srgbClr val="CC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7" name="직사각형 596">
            <a:extLst>
              <a:ext uri="{FF2B5EF4-FFF2-40B4-BE49-F238E27FC236}">
                <a16:creationId xmlns:a16="http://schemas.microsoft.com/office/drawing/2014/main" id="{9EFFA991-5E56-471E-ABA0-5DCE4FB76330}"/>
              </a:ext>
            </a:extLst>
          </p:cNvPr>
          <p:cNvSpPr/>
          <p:nvPr/>
        </p:nvSpPr>
        <p:spPr>
          <a:xfrm>
            <a:off x="6165281" y="5636110"/>
            <a:ext cx="274549" cy="307271"/>
          </a:xfrm>
          <a:prstGeom prst="rect">
            <a:avLst/>
          </a:prstGeom>
          <a:solidFill>
            <a:srgbClr val="CC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8" name="직사각형 597">
            <a:extLst>
              <a:ext uri="{FF2B5EF4-FFF2-40B4-BE49-F238E27FC236}">
                <a16:creationId xmlns:a16="http://schemas.microsoft.com/office/drawing/2014/main" id="{AFA17123-947F-479F-A939-5AA9F0FBEA31}"/>
              </a:ext>
            </a:extLst>
          </p:cNvPr>
          <p:cNvSpPr/>
          <p:nvPr/>
        </p:nvSpPr>
        <p:spPr>
          <a:xfrm>
            <a:off x="6439829" y="5636110"/>
            <a:ext cx="274549" cy="307271"/>
          </a:xfrm>
          <a:prstGeom prst="rect">
            <a:avLst/>
          </a:prstGeom>
          <a:solidFill>
            <a:srgbClr val="CC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9" name="직사각형 598">
            <a:extLst>
              <a:ext uri="{FF2B5EF4-FFF2-40B4-BE49-F238E27FC236}">
                <a16:creationId xmlns:a16="http://schemas.microsoft.com/office/drawing/2014/main" id="{C1880D0A-213F-4C06-B46D-3F9ADC7E6E3E}"/>
              </a:ext>
            </a:extLst>
          </p:cNvPr>
          <p:cNvSpPr/>
          <p:nvPr/>
        </p:nvSpPr>
        <p:spPr>
          <a:xfrm>
            <a:off x="1422689" y="6119193"/>
            <a:ext cx="5448790" cy="57569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0" name="직사각형 599">
            <a:extLst>
              <a:ext uri="{FF2B5EF4-FFF2-40B4-BE49-F238E27FC236}">
                <a16:creationId xmlns:a16="http://schemas.microsoft.com/office/drawing/2014/main" id="{145C75D6-C5F8-4537-B739-4C1E7BA4DA2E}"/>
              </a:ext>
            </a:extLst>
          </p:cNvPr>
          <p:cNvSpPr/>
          <p:nvPr/>
        </p:nvSpPr>
        <p:spPr>
          <a:xfrm>
            <a:off x="1467465" y="6153735"/>
            <a:ext cx="2676261" cy="5075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1" name="직사각형 600">
            <a:extLst>
              <a:ext uri="{FF2B5EF4-FFF2-40B4-BE49-F238E27FC236}">
                <a16:creationId xmlns:a16="http://schemas.microsoft.com/office/drawing/2014/main" id="{EB7D0D23-9A4E-4F71-B885-B47C3B9FFD84}"/>
              </a:ext>
            </a:extLst>
          </p:cNvPr>
          <p:cNvSpPr/>
          <p:nvPr/>
        </p:nvSpPr>
        <p:spPr>
          <a:xfrm>
            <a:off x="4143726" y="6153735"/>
            <a:ext cx="2676261" cy="5075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2" name="직사각형 601">
            <a:extLst>
              <a:ext uri="{FF2B5EF4-FFF2-40B4-BE49-F238E27FC236}">
                <a16:creationId xmlns:a16="http://schemas.microsoft.com/office/drawing/2014/main" id="{94271F64-4A6E-4E56-A51F-726E6F769B7A}"/>
              </a:ext>
            </a:extLst>
          </p:cNvPr>
          <p:cNvSpPr/>
          <p:nvPr/>
        </p:nvSpPr>
        <p:spPr>
          <a:xfrm>
            <a:off x="1510772" y="6189604"/>
            <a:ext cx="1299686" cy="4401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3" name="직사각형 602">
            <a:extLst>
              <a:ext uri="{FF2B5EF4-FFF2-40B4-BE49-F238E27FC236}">
                <a16:creationId xmlns:a16="http://schemas.microsoft.com/office/drawing/2014/main" id="{A909B186-FF62-4850-AA3C-A0B220C8DAA5}"/>
              </a:ext>
            </a:extLst>
          </p:cNvPr>
          <p:cNvSpPr/>
          <p:nvPr/>
        </p:nvSpPr>
        <p:spPr>
          <a:xfrm>
            <a:off x="2810457" y="6189604"/>
            <a:ext cx="1299686" cy="4401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4" name="직사각형 603">
            <a:extLst>
              <a:ext uri="{FF2B5EF4-FFF2-40B4-BE49-F238E27FC236}">
                <a16:creationId xmlns:a16="http://schemas.microsoft.com/office/drawing/2014/main" id="{B2ACE96D-AFB8-465B-83A7-C0CBFA1630BB}"/>
              </a:ext>
            </a:extLst>
          </p:cNvPr>
          <p:cNvSpPr/>
          <p:nvPr/>
        </p:nvSpPr>
        <p:spPr>
          <a:xfrm>
            <a:off x="1544355" y="6224689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5" name="직사각형 604">
            <a:extLst>
              <a:ext uri="{FF2B5EF4-FFF2-40B4-BE49-F238E27FC236}">
                <a16:creationId xmlns:a16="http://schemas.microsoft.com/office/drawing/2014/main" id="{138EC676-2CD6-47D4-8D40-D9FC5939EB8C}"/>
              </a:ext>
            </a:extLst>
          </p:cNvPr>
          <p:cNvSpPr/>
          <p:nvPr/>
        </p:nvSpPr>
        <p:spPr>
          <a:xfrm>
            <a:off x="2160615" y="6224689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6" name="직사각형 605">
            <a:extLst>
              <a:ext uri="{FF2B5EF4-FFF2-40B4-BE49-F238E27FC236}">
                <a16:creationId xmlns:a16="http://schemas.microsoft.com/office/drawing/2014/main" id="{95A2F73D-D94B-493B-89F1-D2A214BE569B}"/>
              </a:ext>
            </a:extLst>
          </p:cNvPr>
          <p:cNvSpPr/>
          <p:nvPr/>
        </p:nvSpPr>
        <p:spPr>
          <a:xfrm>
            <a:off x="1577936" y="6255532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7" name="직사각형 606">
            <a:extLst>
              <a:ext uri="{FF2B5EF4-FFF2-40B4-BE49-F238E27FC236}">
                <a16:creationId xmlns:a16="http://schemas.microsoft.com/office/drawing/2014/main" id="{32B60FBD-F709-445F-9805-64BDB816B1F2}"/>
              </a:ext>
            </a:extLst>
          </p:cNvPr>
          <p:cNvSpPr/>
          <p:nvPr/>
        </p:nvSpPr>
        <p:spPr>
          <a:xfrm>
            <a:off x="1852484" y="6255532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8" name="직사각형 607">
            <a:extLst>
              <a:ext uri="{FF2B5EF4-FFF2-40B4-BE49-F238E27FC236}">
                <a16:creationId xmlns:a16="http://schemas.microsoft.com/office/drawing/2014/main" id="{8850F92B-F74C-423B-B294-310E48E442E8}"/>
              </a:ext>
            </a:extLst>
          </p:cNvPr>
          <p:cNvSpPr/>
          <p:nvPr/>
        </p:nvSpPr>
        <p:spPr>
          <a:xfrm>
            <a:off x="2194196" y="6262751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9" name="직사각형 608">
            <a:extLst>
              <a:ext uri="{FF2B5EF4-FFF2-40B4-BE49-F238E27FC236}">
                <a16:creationId xmlns:a16="http://schemas.microsoft.com/office/drawing/2014/main" id="{B0EC908E-C02D-4BE6-A12E-3EC33678F180}"/>
              </a:ext>
            </a:extLst>
          </p:cNvPr>
          <p:cNvSpPr/>
          <p:nvPr/>
        </p:nvSpPr>
        <p:spPr>
          <a:xfrm>
            <a:off x="2468744" y="6262751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0" name="직사각형 609">
            <a:extLst>
              <a:ext uri="{FF2B5EF4-FFF2-40B4-BE49-F238E27FC236}">
                <a16:creationId xmlns:a16="http://schemas.microsoft.com/office/drawing/2014/main" id="{276F3926-687D-46E9-B4F3-3B6E1610EE28}"/>
              </a:ext>
            </a:extLst>
          </p:cNvPr>
          <p:cNvSpPr/>
          <p:nvPr/>
        </p:nvSpPr>
        <p:spPr>
          <a:xfrm>
            <a:off x="2844040" y="6222663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1" name="직사각형 610">
            <a:extLst>
              <a:ext uri="{FF2B5EF4-FFF2-40B4-BE49-F238E27FC236}">
                <a16:creationId xmlns:a16="http://schemas.microsoft.com/office/drawing/2014/main" id="{36B7BEE5-CA40-479E-A7DD-09F36CF6AD11}"/>
              </a:ext>
            </a:extLst>
          </p:cNvPr>
          <p:cNvSpPr/>
          <p:nvPr/>
        </p:nvSpPr>
        <p:spPr>
          <a:xfrm>
            <a:off x="3460300" y="6222663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2" name="직사각형 611">
            <a:extLst>
              <a:ext uri="{FF2B5EF4-FFF2-40B4-BE49-F238E27FC236}">
                <a16:creationId xmlns:a16="http://schemas.microsoft.com/office/drawing/2014/main" id="{897561A7-65D9-467C-9441-4A19AE15AC04}"/>
              </a:ext>
            </a:extLst>
          </p:cNvPr>
          <p:cNvSpPr/>
          <p:nvPr/>
        </p:nvSpPr>
        <p:spPr>
          <a:xfrm>
            <a:off x="2877621" y="6253505"/>
            <a:ext cx="274549" cy="307271"/>
          </a:xfrm>
          <a:prstGeom prst="rect">
            <a:avLst/>
          </a:prstGeom>
          <a:solidFill>
            <a:srgbClr val="CC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3" name="직사각형 612">
            <a:extLst>
              <a:ext uri="{FF2B5EF4-FFF2-40B4-BE49-F238E27FC236}">
                <a16:creationId xmlns:a16="http://schemas.microsoft.com/office/drawing/2014/main" id="{02115BA3-CF54-43C5-9CBC-9091019CE60D}"/>
              </a:ext>
            </a:extLst>
          </p:cNvPr>
          <p:cNvSpPr/>
          <p:nvPr/>
        </p:nvSpPr>
        <p:spPr>
          <a:xfrm>
            <a:off x="3152169" y="6253505"/>
            <a:ext cx="274549" cy="307271"/>
          </a:xfrm>
          <a:prstGeom prst="rect">
            <a:avLst/>
          </a:prstGeom>
          <a:solidFill>
            <a:srgbClr val="CC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4" name="직사각형 613">
            <a:extLst>
              <a:ext uri="{FF2B5EF4-FFF2-40B4-BE49-F238E27FC236}">
                <a16:creationId xmlns:a16="http://schemas.microsoft.com/office/drawing/2014/main" id="{C2B6748A-4FFA-4B31-8F84-BA942108CDD7}"/>
              </a:ext>
            </a:extLst>
          </p:cNvPr>
          <p:cNvSpPr/>
          <p:nvPr/>
        </p:nvSpPr>
        <p:spPr>
          <a:xfrm>
            <a:off x="3493881" y="6260724"/>
            <a:ext cx="274549" cy="307271"/>
          </a:xfrm>
          <a:prstGeom prst="rect">
            <a:avLst/>
          </a:prstGeom>
          <a:solidFill>
            <a:srgbClr val="CC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5" name="직사각형 614">
            <a:extLst>
              <a:ext uri="{FF2B5EF4-FFF2-40B4-BE49-F238E27FC236}">
                <a16:creationId xmlns:a16="http://schemas.microsoft.com/office/drawing/2014/main" id="{DEC0F985-1206-48F1-87F5-BA8FEA535208}"/>
              </a:ext>
            </a:extLst>
          </p:cNvPr>
          <p:cNvSpPr/>
          <p:nvPr/>
        </p:nvSpPr>
        <p:spPr>
          <a:xfrm>
            <a:off x="3768429" y="6260724"/>
            <a:ext cx="274549" cy="307271"/>
          </a:xfrm>
          <a:prstGeom prst="rect">
            <a:avLst/>
          </a:prstGeom>
          <a:solidFill>
            <a:srgbClr val="CC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6" name="직사각형 615">
            <a:extLst>
              <a:ext uri="{FF2B5EF4-FFF2-40B4-BE49-F238E27FC236}">
                <a16:creationId xmlns:a16="http://schemas.microsoft.com/office/drawing/2014/main" id="{2E9F91DC-E2B4-42E6-801E-4489977F87BF}"/>
              </a:ext>
            </a:extLst>
          </p:cNvPr>
          <p:cNvSpPr/>
          <p:nvPr/>
        </p:nvSpPr>
        <p:spPr>
          <a:xfrm>
            <a:off x="4182171" y="6183062"/>
            <a:ext cx="1299686" cy="4401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7" name="직사각형 616">
            <a:extLst>
              <a:ext uri="{FF2B5EF4-FFF2-40B4-BE49-F238E27FC236}">
                <a16:creationId xmlns:a16="http://schemas.microsoft.com/office/drawing/2014/main" id="{C23A7EE0-EC44-460B-8AD5-18860946A5D7}"/>
              </a:ext>
            </a:extLst>
          </p:cNvPr>
          <p:cNvSpPr/>
          <p:nvPr/>
        </p:nvSpPr>
        <p:spPr>
          <a:xfrm>
            <a:off x="5481856" y="6183062"/>
            <a:ext cx="1299686" cy="4401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8" name="직사각형 617">
            <a:extLst>
              <a:ext uri="{FF2B5EF4-FFF2-40B4-BE49-F238E27FC236}">
                <a16:creationId xmlns:a16="http://schemas.microsoft.com/office/drawing/2014/main" id="{1F954FB9-8682-4157-932F-61E5D9356D9B}"/>
              </a:ext>
            </a:extLst>
          </p:cNvPr>
          <p:cNvSpPr/>
          <p:nvPr/>
        </p:nvSpPr>
        <p:spPr>
          <a:xfrm>
            <a:off x="4215754" y="6218147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9" name="직사각형 618">
            <a:extLst>
              <a:ext uri="{FF2B5EF4-FFF2-40B4-BE49-F238E27FC236}">
                <a16:creationId xmlns:a16="http://schemas.microsoft.com/office/drawing/2014/main" id="{33D9E747-76ED-497E-8B6B-4D728BC54E3A}"/>
              </a:ext>
            </a:extLst>
          </p:cNvPr>
          <p:cNvSpPr/>
          <p:nvPr/>
        </p:nvSpPr>
        <p:spPr>
          <a:xfrm>
            <a:off x="4832014" y="6218147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0" name="직사각형 619">
            <a:extLst>
              <a:ext uri="{FF2B5EF4-FFF2-40B4-BE49-F238E27FC236}">
                <a16:creationId xmlns:a16="http://schemas.microsoft.com/office/drawing/2014/main" id="{DA9FCD34-09A7-4420-BB86-790636C06847}"/>
              </a:ext>
            </a:extLst>
          </p:cNvPr>
          <p:cNvSpPr/>
          <p:nvPr/>
        </p:nvSpPr>
        <p:spPr>
          <a:xfrm>
            <a:off x="4249335" y="6248989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1" name="직사각형 620">
            <a:extLst>
              <a:ext uri="{FF2B5EF4-FFF2-40B4-BE49-F238E27FC236}">
                <a16:creationId xmlns:a16="http://schemas.microsoft.com/office/drawing/2014/main" id="{55DB40FD-8ABC-4E32-AA69-73FF1DB28FC0}"/>
              </a:ext>
            </a:extLst>
          </p:cNvPr>
          <p:cNvSpPr/>
          <p:nvPr/>
        </p:nvSpPr>
        <p:spPr>
          <a:xfrm>
            <a:off x="4523883" y="6248989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2" name="직사각형 621">
            <a:extLst>
              <a:ext uri="{FF2B5EF4-FFF2-40B4-BE49-F238E27FC236}">
                <a16:creationId xmlns:a16="http://schemas.microsoft.com/office/drawing/2014/main" id="{85C3D4EB-B7A1-4EB5-AC10-FB12E9022F65}"/>
              </a:ext>
            </a:extLst>
          </p:cNvPr>
          <p:cNvSpPr/>
          <p:nvPr/>
        </p:nvSpPr>
        <p:spPr>
          <a:xfrm>
            <a:off x="4865595" y="6256208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3" name="직사각형 622">
            <a:extLst>
              <a:ext uri="{FF2B5EF4-FFF2-40B4-BE49-F238E27FC236}">
                <a16:creationId xmlns:a16="http://schemas.microsoft.com/office/drawing/2014/main" id="{4C378A2C-8616-4A22-B913-9845FDFFDD0E}"/>
              </a:ext>
            </a:extLst>
          </p:cNvPr>
          <p:cNvSpPr/>
          <p:nvPr/>
        </p:nvSpPr>
        <p:spPr>
          <a:xfrm>
            <a:off x="5140143" y="6256208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4" name="직사각형 623">
            <a:extLst>
              <a:ext uri="{FF2B5EF4-FFF2-40B4-BE49-F238E27FC236}">
                <a16:creationId xmlns:a16="http://schemas.microsoft.com/office/drawing/2014/main" id="{7EA73F29-C725-4C15-86A1-EBD830C0A719}"/>
              </a:ext>
            </a:extLst>
          </p:cNvPr>
          <p:cNvSpPr/>
          <p:nvPr/>
        </p:nvSpPr>
        <p:spPr>
          <a:xfrm>
            <a:off x="5515439" y="6216120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5" name="직사각형 624">
            <a:extLst>
              <a:ext uri="{FF2B5EF4-FFF2-40B4-BE49-F238E27FC236}">
                <a16:creationId xmlns:a16="http://schemas.microsoft.com/office/drawing/2014/main" id="{EB51161D-C36F-489F-ACBB-0866BFCEDE84}"/>
              </a:ext>
            </a:extLst>
          </p:cNvPr>
          <p:cNvSpPr/>
          <p:nvPr/>
        </p:nvSpPr>
        <p:spPr>
          <a:xfrm>
            <a:off x="6131699" y="6216120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6" name="직사각형 625">
            <a:extLst>
              <a:ext uri="{FF2B5EF4-FFF2-40B4-BE49-F238E27FC236}">
                <a16:creationId xmlns:a16="http://schemas.microsoft.com/office/drawing/2014/main" id="{73FF85F4-4139-4043-A25E-41D7A469E18E}"/>
              </a:ext>
            </a:extLst>
          </p:cNvPr>
          <p:cNvSpPr/>
          <p:nvPr/>
        </p:nvSpPr>
        <p:spPr>
          <a:xfrm>
            <a:off x="5549020" y="6246963"/>
            <a:ext cx="274549" cy="307271"/>
          </a:xfrm>
          <a:prstGeom prst="rect">
            <a:avLst/>
          </a:prstGeom>
          <a:solidFill>
            <a:srgbClr val="CC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7" name="직사각형 626">
            <a:extLst>
              <a:ext uri="{FF2B5EF4-FFF2-40B4-BE49-F238E27FC236}">
                <a16:creationId xmlns:a16="http://schemas.microsoft.com/office/drawing/2014/main" id="{CF7C5D22-5615-4153-9C90-15B18AAE0917}"/>
              </a:ext>
            </a:extLst>
          </p:cNvPr>
          <p:cNvSpPr/>
          <p:nvPr/>
        </p:nvSpPr>
        <p:spPr>
          <a:xfrm>
            <a:off x="5823568" y="6246963"/>
            <a:ext cx="274549" cy="307271"/>
          </a:xfrm>
          <a:prstGeom prst="rect">
            <a:avLst/>
          </a:prstGeom>
          <a:solidFill>
            <a:srgbClr val="CC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8" name="직사각형 627">
            <a:extLst>
              <a:ext uri="{FF2B5EF4-FFF2-40B4-BE49-F238E27FC236}">
                <a16:creationId xmlns:a16="http://schemas.microsoft.com/office/drawing/2014/main" id="{296E4705-04A9-4B35-8D4C-AAB1F54FA252}"/>
              </a:ext>
            </a:extLst>
          </p:cNvPr>
          <p:cNvSpPr/>
          <p:nvPr/>
        </p:nvSpPr>
        <p:spPr>
          <a:xfrm>
            <a:off x="6165281" y="6254181"/>
            <a:ext cx="274549" cy="307271"/>
          </a:xfrm>
          <a:prstGeom prst="rect">
            <a:avLst/>
          </a:prstGeom>
          <a:solidFill>
            <a:srgbClr val="CC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9" name="직사각형 628">
            <a:extLst>
              <a:ext uri="{FF2B5EF4-FFF2-40B4-BE49-F238E27FC236}">
                <a16:creationId xmlns:a16="http://schemas.microsoft.com/office/drawing/2014/main" id="{5939484E-2691-473E-8BAE-76C9EB80BACE}"/>
              </a:ext>
            </a:extLst>
          </p:cNvPr>
          <p:cNvSpPr/>
          <p:nvPr/>
        </p:nvSpPr>
        <p:spPr>
          <a:xfrm>
            <a:off x="6439829" y="6254181"/>
            <a:ext cx="274549" cy="307271"/>
          </a:xfrm>
          <a:prstGeom prst="rect">
            <a:avLst/>
          </a:prstGeom>
          <a:solidFill>
            <a:srgbClr val="CC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AC8FAB-97A8-4F15-86EE-DB548054826B}"/>
              </a:ext>
            </a:extLst>
          </p:cNvPr>
          <p:cNvSpPr txBox="1"/>
          <p:nvPr/>
        </p:nvSpPr>
        <p:spPr>
          <a:xfrm>
            <a:off x="300461" y="4704212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image=0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0" name="TextBox 629">
            <a:extLst>
              <a:ext uri="{FF2B5EF4-FFF2-40B4-BE49-F238E27FC236}">
                <a16:creationId xmlns:a16="http://schemas.microsoft.com/office/drawing/2014/main" id="{80C9DF4E-3647-4C00-BEA5-D9BF5D288CB3}"/>
              </a:ext>
            </a:extLst>
          </p:cNvPr>
          <p:cNvSpPr txBox="1"/>
          <p:nvPr/>
        </p:nvSpPr>
        <p:spPr>
          <a:xfrm>
            <a:off x="300461" y="5944152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image=1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1" name="TextBox 630">
            <a:extLst>
              <a:ext uri="{FF2B5EF4-FFF2-40B4-BE49-F238E27FC236}">
                <a16:creationId xmlns:a16="http://schemas.microsoft.com/office/drawing/2014/main" id="{E7D38C0B-C632-4F1F-891C-D4B3F2CE5EB9}"/>
              </a:ext>
            </a:extLst>
          </p:cNvPr>
          <p:cNvSpPr txBox="1"/>
          <p:nvPr/>
        </p:nvSpPr>
        <p:spPr>
          <a:xfrm>
            <a:off x="1255205" y="3884490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channel=0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2" name="TextBox 631">
            <a:extLst>
              <a:ext uri="{FF2B5EF4-FFF2-40B4-BE49-F238E27FC236}">
                <a16:creationId xmlns:a16="http://schemas.microsoft.com/office/drawing/2014/main" id="{21C7BDD3-B795-48EC-B9AF-511082828163}"/>
              </a:ext>
            </a:extLst>
          </p:cNvPr>
          <p:cNvSpPr txBox="1"/>
          <p:nvPr/>
        </p:nvSpPr>
        <p:spPr>
          <a:xfrm>
            <a:off x="4259184" y="3884490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channel=0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3" name="TextBox 632">
            <a:extLst>
              <a:ext uri="{FF2B5EF4-FFF2-40B4-BE49-F238E27FC236}">
                <a16:creationId xmlns:a16="http://schemas.microsoft.com/office/drawing/2014/main" id="{DC87C308-1530-4B52-A215-0FB3C67331EE}"/>
              </a:ext>
            </a:extLst>
          </p:cNvPr>
          <p:cNvSpPr txBox="1"/>
          <p:nvPr/>
        </p:nvSpPr>
        <p:spPr>
          <a:xfrm>
            <a:off x="2824786" y="3884490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channel=1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4" name="TextBox 633">
            <a:extLst>
              <a:ext uri="{FF2B5EF4-FFF2-40B4-BE49-F238E27FC236}">
                <a16:creationId xmlns:a16="http://schemas.microsoft.com/office/drawing/2014/main" id="{DFDDDDA8-A158-40C7-9715-9C7F1D33502C}"/>
              </a:ext>
            </a:extLst>
          </p:cNvPr>
          <p:cNvSpPr txBox="1"/>
          <p:nvPr/>
        </p:nvSpPr>
        <p:spPr>
          <a:xfrm>
            <a:off x="5682645" y="3884490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channel=1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83174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합성곱</a:t>
            </a: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풀링 구현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합성곱 구현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E03F93-8F9B-4A79-A2DD-06EFA53F3154}"/>
              </a:ext>
            </a:extLst>
          </p:cNvPr>
          <p:cNvSpPr txBox="1"/>
          <p:nvPr/>
        </p:nvSpPr>
        <p:spPr>
          <a:xfrm>
            <a:off x="2165774" y="848267"/>
            <a:ext cx="433644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col = col.reshape(N*out_h*out_w, -1)</a:t>
            </a:r>
            <a:endParaRPr lang="pt-BR" altLang="ko-KR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030B94A-EEEB-41D3-82B5-C1319B18FDB9}"/>
              </a:ext>
            </a:extLst>
          </p:cNvPr>
          <p:cNvSpPr txBox="1"/>
          <p:nvPr/>
        </p:nvSpPr>
        <p:spPr>
          <a:xfrm>
            <a:off x="292261" y="2554048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col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55410D9-DC05-427E-A8A4-16AD4C9B8C9A}"/>
              </a:ext>
            </a:extLst>
          </p:cNvPr>
          <p:cNvSpPr txBox="1"/>
          <p:nvPr/>
        </p:nvSpPr>
        <p:spPr>
          <a:xfrm>
            <a:off x="7962154" y="911454"/>
            <a:ext cx="2046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,2,2,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3399FF"/>
                </a:solidFill>
                <a:latin typeface="Consolas" panose="020B0609020204030204" pitchFamily="49" charset="0"/>
              </a:rPr>
              <a:t>2,2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)=&gt;</a:t>
            </a:r>
          </a:p>
          <a:p>
            <a:pPr algn="l"/>
            <a:endParaRPr lang="en-US" altLang="ko-KR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altLang="ko-KR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(</a:t>
            </a:r>
            <a:r>
              <a:rPr lang="en-US" altLang="ko-KR">
                <a:solidFill>
                  <a:srgbClr val="FFC000"/>
                </a:solidFill>
                <a:latin typeface="Consolas" panose="020B0609020204030204" pitchFamily="49" charset="0"/>
              </a:rPr>
              <a:t>8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4D07D80-FF5D-482E-BB1C-CB2C0D21F83A}"/>
              </a:ext>
            </a:extLst>
          </p:cNvPr>
          <p:cNvCxnSpPr>
            <a:cxnSpLocks/>
          </p:cNvCxnSpPr>
          <p:nvPr/>
        </p:nvCxnSpPr>
        <p:spPr>
          <a:xfrm>
            <a:off x="8664734" y="1188264"/>
            <a:ext cx="0" cy="5206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1942017D-457F-4230-8F0F-94704FAE88E6}"/>
              </a:ext>
            </a:extLst>
          </p:cNvPr>
          <p:cNvCxnSpPr>
            <a:cxnSpLocks/>
          </p:cNvCxnSpPr>
          <p:nvPr/>
        </p:nvCxnSpPr>
        <p:spPr>
          <a:xfrm flipH="1">
            <a:off x="8927274" y="1175406"/>
            <a:ext cx="432148" cy="54596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85E2F4E0-4D78-4FF2-B109-11CB24DEDC4B}"/>
              </a:ext>
            </a:extLst>
          </p:cNvPr>
          <p:cNvCxnSpPr>
            <a:cxnSpLocks/>
          </p:cNvCxnSpPr>
          <p:nvPr/>
        </p:nvCxnSpPr>
        <p:spPr>
          <a:xfrm>
            <a:off x="8254534" y="1196046"/>
            <a:ext cx="396680" cy="53577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A37CA36B-8701-42A2-9CC5-096D2F090609}"/>
              </a:ext>
            </a:extLst>
          </p:cNvPr>
          <p:cNvCxnSpPr>
            <a:cxnSpLocks/>
          </p:cNvCxnSpPr>
          <p:nvPr/>
        </p:nvCxnSpPr>
        <p:spPr>
          <a:xfrm>
            <a:off x="8464219" y="1181394"/>
            <a:ext cx="200515" cy="52753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A57F1969-4C2F-4C12-89F7-24BEE60ACEBE}"/>
              </a:ext>
            </a:extLst>
          </p:cNvPr>
          <p:cNvCxnSpPr>
            <a:cxnSpLocks/>
          </p:cNvCxnSpPr>
          <p:nvPr/>
        </p:nvCxnSpPr>
        <p:spPr>
          <a:xfrm>
            <a:off x="8869316" y="1204897"/>
            <a:ext cx="62139" cy="52692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E4C48945-DAB1-4634-85A9-7E82D71AC032}"/>
              </a:ext>
            </a:extLst>
          </p:cNvPr>
          <p:cNvCxnSpPr>
            <a:cxnSpLocks/>
          </p:cNvCxnSpPr>
          <p:nvPr/>
        </p:nvCxnSpPr>
        <p:spPr>
          <a:xfrm flipH="1">
            <a:off x="8913753" y="1195378"/>
            <a:ext cx="246551" cy="5213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DF75E41C-3ED5-407C-BEA0-67D45B057682}"/>
              </a:ext>
            </a:extLst>
          </p:cNvPr>
          <p:cNvSpPr/>
          <p:nvPr/>
        </p:nvSpPr>
        <p:spPr>
          <a:xfrm>
            <a:off x="2418508" y="1488718"/>
            <a:ext cx="5540941" cy="126766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B52CC31E-1D73-4CAE-89E9-B221E2EC9D29}"/>
              </a:ext>
            </a:extLst>
          </p:cNvPr>
          <p:cNvSpPr/>
          <p:nvPr/>
        </p:nvSpPr>
        <p:spPr>
          <a:xfrm>
            <a:off x="2465884" y="1526964"/>
            <a:ext cx="5448790" cy="57569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77611650-C9C9-420C-A011-80A4D78117C3}"/>
              </a:ext>
            </a:extLst>
          </p:cNvPr>
          <p:cNvSpPr/>
          <p:nvPr/>
        </p:nvSpPr>
        <p:spPr>
          <a:xfrm>
            <a:off x="2510660" y="1561507"/>
            <a:ext cx="2676261" cy="5075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03C3E6CB-805A-40AB-9F1E-1495A0601F13}"/>
              </a:ext>
            </a:extLst>
          </p:cNvPr>
          <p:cNvSpPr/>
          <p:nvPr/>
        </p:nvSpPr>
        <p:spPr>
          <a:xfrm>
            <a:off x="5186921" y="1561507"/>
            <a:ext cx="2676261" cy="5075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3B0D413C-AAEE-4126-B111-7B61F0FFC40C}"/>
              </a:ext>
            </a:extLst>
          </p:cNvPr>
          <p:cNvSpPr/>
          <p:nvPr/>
        </p:nvSpPr>
        <p:spPr>
          <a:xfrm>
            <a:off x="2553967" y="1597376"/>
            <a:ext cx="1299686" cy="4401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591CADF8-5CBD-48E8-B9BF-C2BA4D41A8E0}"/>
              </a:ext>
            </a:extLst>
          </p:cNvPr>
          <p:cNvSpPr/>
          <p:nvPr/>
        </p:nvSpPr>
        <p:spPr>
          <a:xfrm>
            <a:off x="3853652" y="1597376"/>
            <a:ext cx="1299686" cy="4401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344DF174-332E-481E-AAF2-382797E649D2}"/>
              </a:ext>
            </a:extLst>
          </p:cNvPr>
          <p:cNvSpPr/>
          <p:nvPr/>
        </p:nvSpPr>
        <p:spPr>
          <a:xfrm>
            <a:off x="2587550" y="1632461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0A6FF6DC-21F1-4FCA-B9D6-5B1C500BFF2C}"/>
              </a:ext>
            </a:extLst>
          </p:cNvPr>
          <p:cNvSpPr/>
          <p:nvPr/>
        </p:nvSpPr>
        <p:spPr>
          <a:xfrm>
            <a:off x="3203810" y="1632461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3108E7E2-6578-4410-9EFA-3E9A63E26CFC}"/>
              </a:ext>
            </a:extLst>
          </p:cNvPr>
          <p:cNvSpPr/>
          <p:nvPr/>
        </p:nvSpPr>
        <p:spPr>
          <a:xfrm>
            <a:off x="2621131" y="1663303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A8C6467B-17A5-40A7-8421-CF9B405E0721}"/>
              </a:ext>
            </a:extLst>
          </p:cNvPr>
          <p:cNvSpPr/>
          <p:nvPr/>
        </p:nvSpPr>
        <p:spPr>
          <a:xfrm>
            <a:off x="2895679" y="1663303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433708C6-3D3B-4D0C-AD76-E478A68A29B3}"/>
              </a:ext>
            </a:extLst>
          </p:cNvPr>
          <p:cNvSpPr/>
          <p:nvPr/>
        </p:nvSpPr>
        <p:spPr>
          <a:xfrm>
            <a:off x="3237391" y="1670522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E10F2FD8-E2C9-457C-87D7-B67FF1ED478F}"/>
              </a:ext>
            </a:extLst>
          </p:cNvPr>
          <p:cNvSpPr/>
          <p:nvPr/>
        </p:nvSpPr>
        <p:spPr>
          <a:xfrm>
            <a:off x="3511939" y="1670522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CD66111A-0D24-4656-BE67-F3A577505220}"/>
              </a:ext>
            </a:extLst>
          </p:cNvPr>
          <p:cNvSpPr/>
          <p:nvPr/>
        </p:nvSpPr>
        <p:spPr>
          <a:xfrm>
            <a:off x="3887235" y="1630434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547E5DA1-F086-4FE0-B198-97FAA4F8919D}"/>
              </a:ext>
            </a:extLst>
          </p:cNvPr>
          <p:cNvSpPr/>
          <p:nvPr/>
        </p:nvSpPr>
        <p:spPr>
          <a:xfrm>
            <a:off x="4503495" y="1630434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E277DDA7-767D-4569-8A57-F72062A015BA}"/>
              </a:ext>
            </a:extLst>
          </p:cNvPr>
          <p:cNvSpPr/>
          <p:nvPr/>
        </p:nvSpPr>
        <p:spPr>
          <a:xfrm>
            <a:off x="3920816" y="1661277"/>
            <a:ext cx="274549" cy="307271"/>
          </a:xfrm>
          <a:prstGeom prst="rect">
            <a:avLst/>
          </a:prstGeom>
          <a:solidFill>
            <a:srgbClr val="CC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5D139F0A-CFF9-44E2-9404-88AF63689C22}"/>
              </a:ext>
            </a:extLst>
          </p:cNvPr>
          <p:cNvSpPr/>
          <p:nvPr/>
        </p:nvSpPr>
        <p:spPr>
          <a:xfrm>
            <a:off x="4195364" y="1661277"/>
            <a:ext cx="274549" cy="307271"/>
          </a:xfrm>
          <a:prstGeom prst="rect">
            <a:avLst/>
          </a:prstGeom>
          <a:solidFill>
            <a:srgbClr val="CC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5C321633-0B6C-4560-BE19-27F184899349}"/>
              </a:ext>
            </a:extLst>
          </p:cNvPr>
          <p:cNvSpPr/>
          <p:nvPr/>
        </p:nvSpPr>
        <p:spPr>
          <a:xfrm>
            <a:off x="4537076" y="1668496"/>
            <a:ext cx="274549" cy="307271"/>
          </a:xfrm>
          <a:prstGeom prst="rect">
            <a:avLst/>
          </a:prstGeom>
          <a:solidFill>
            <a:srgbClr val="CC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8F74EB6E-A44B-49F2-9E06-692498A1CC16}"/>
              </a:ext>
            </a:extLst>
          </p:cNvPr>
          <p:cNvSpPr/>
          <p:nvPr/>
        </p:nvSpPr>
        <p:spPr>
          <a:xfrm>
            <a:off x="4811624" y="1668496"/>
            <a:ext cx="274549" cy="307271"/>
          </a:xfrm>
          <a:prstGeom prst="rect">
            <a:avLst/>
          </a:prstGeom>
          <a:solidFill>
            <a:srgbClr val="CC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E9755F24-ADC0-48FD-B74B-266A8BA4F864}"/>
              </a:ext>
            </a:extLst>
          </p:cNvPr>
          <p:cNvSpPr/>
          <p:nvPr/>
        </p:nvSpPr>
        <p:spPr>
          <a:xfrm>
            <a:off x="5225366" y="1590833"/>
            <a:ext cx="1299686" cy="4401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4AFD4DBE-FC29-4A41-959B-C31AD9148BF6}"/>
              </a:ext>
            </a:extLst>
          </p:cNvPr>
          <p:cNvSpPr/>
          <p:nvPr/>
        </p:nvSpPr>
        <p:spPr>
          <a:xfrm>
            <a:off x="6525051" y="1590833"/>
            <a:ext cx="1299686" cy="4401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F964907E-E2DA-4536-B1C3-2E138E6676AF}"/>
              </a:ext>
            </a:extLst>
          </p:cNvPr>
          <p:cNvSpPr/>
          <p:nvPr/>
        </p:nvSpPr>
        <p:spPr>
          <a:xfrm>
            <a:off x="5258949" y="1625919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454A9CC6-01B1-42D9-9821-52505A187E07}"/>
              </a:ext>
            </a:extLst>
          </p:cNvPr>
          <p:cNvSpPr/>
          <p:nvPr/>
        </p:nvSpPr>
        <p:spPr>
          <a:xfrm>
            <a:off x="5875209" y="1625919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EC57CB4D-F26C-43E9-BDE3-82DEA965606A}"/>
              </a:ext>
            </a:extLst>
          </p:cNvPr>
          <p:cNvSpPr/>
          <p:nvPr/>
        </p:nvSpPr>
        <p:spPr>
          <a:xfrm>
            <a:off x="5292530" y="1656761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8AA2CE4F-89CF-4B54-8E98-5747BD35E942}"/>
              </a:ext>
            </a:extLst>
          </p:cNvPr>
          <p:cNvSpPr/>
          <p:nvPr/>
        </p:nvSpPr>
        <p:spPr>
          <a:xfrm>
            <a:off x="5567078" y="1656761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006E4299-7561-48C2-8364-7A5847DCCA95}"/>
              </a:ext>
            </a:extLst>
          </p:cNvPr>
          <p:cNvSpPr/>
          <p:nvPr/>
        </p:nvSpPr>
        <p:spPr>
          <a:xfrm>
            <a:off x="5908790" y="1663980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8C85C184-C754-4DAC-B98C-3BC87300C59C}"/>
              </a:ext>
            </a:extLst>
          </p:cNvPr>
          <p:cNvSpPr/>
          <p:nvPr/>
        </p:nvSpPr>
        <p:spPr>
          <a:xfrm>
            <a:off x="6183338" y="1663980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CF2F676E-995B-4216-BCD2-8AB0EE708B13}"/>
              </a:ext>
            </a:extLst>
          </p:cNvPr>
          <p:cNvSpPr/>
          <p:nvPr/>
        </p:nvSpPr>
        <p:spPr>
          <a:xfrm>
            <a:off x="6558634" y="1623892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8195926B-3E34-402E-8E0A-4EE8AD73A024}"/>
              </a:ext>
            </a:extLst>
          </p:cNvPr>
          <p:cNvSpPr/>
          <p:nvPr/>
        </p:nvSpPr>
        <p:spPr>
          <a:xfrm>
            <a:off x="7174894" y="1623892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0E778E90-1393-4B19-89B3-66899D764961}"/>
              </a:ext>
            </a:extLst>
          </p:cNvPr>
          <p:cNvSpPr/>
          <p:nvPr/>
        </p:nvSpPr>
        <p:spPr>
          <a:xfrm>
            <a:off x="6592215" y="1654734"/>
            <a:ext cx="274549" cy="307271"/>
          </a:xfrm>
          <a:prstGeom prst="rect">
            <a:avLst/>
          </a:prstGeom>
          <a:solidFill>
            <a:srgbClr val="CC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D343AA02-96AD-4806-B12B-4CFAEE558A62}"/>
              </a:ext>
            </a:extLst>
          </p:cNvPr>
          <p:cNvSpPr/>
          <p:nvPr/>
        </p:nvSpPr>
        <p:spPr>
          <a:xfrm>
            <a:off x="6866763" y="1654734"/>
            <a:ext cx="274549" cy="307271"/>
          </a:xfrm>
          <a:prstGeom prst="rect">
            <a:avLst/>
          </a:prstGeom>
          <a:solidFill>
            <a:srgbClr val="CC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15416AED-E572-49D3-9BB4-D451DA376804}"/>
              </a:ext>
            </a:extLst>
          </p:cNvPr>
          <p:cNvSpPr/>
          <p:nvPr/>
        </p:nvSpPr>
        <p:spPr>
          <a:xfrm>
            <a:off x="7208476" y="1661953"/>
            <a:ext cx="274549" cy="307271"/>
          </a:xfrm>
          <a:prstGeom prst="rect">
            <a:avLst/>
          </a:prstGeom>
          <a:solidFill>
            <a:srgbClr val="CC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B32BA5DE-F03C-4A40-B283-358AAE185949}"/>
              </a:ext>
            </a:extLst>
          </p:cNvPr>
          <p:cNvSpPr/>
          <p:nvPr/>
        </p:nvSpPr>
        <p:spPr>
          <a:xfrm>
            <a:off x="7483024" y="1661953"/>
            <a:ext cx="274549" cy="307271"/>
          </a:xfrm>
          <a:prstGeom prst="rect">
            <a:avLst/>
          </a:prstGeom>
          <a:solidFill>
            <a:srgbClr val="CC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CC8949E5-A3BA-40E9-B940-5514C00099AF}"/>
              </a:ext>
            </a:extLst>
          </p:cNvPr>
          <p:cNvSpPr/>
          <p:nvPr/>
        </p:nvSpPr>
        <p:spPr>
          <a:xfrm>
            <a:off x="2465884" y="2145036"/>
            <a:ext cx="5448790" cy="57569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18BECB5F-86F4-4FAC-8EDD-8869E2A210D0}"/>
              </a:ext>
            </a:extLst>
          </p:cNvPr>
          <p:cNvSpPr/>
          <p:nvPr/>
        </p:nvSpPr>
        <p:spPr>
          <a:xfrm>
            <a:off x="2510660" y="2179578"/>
            <a:ext cx="2676261" cy="5075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A2573E33-FA26-407A-9618-40026A76D9F0}"/>
              </a:ext>
            </a:extLst>
          </p:cNvPr>
          <p:cNvSpPr/>
          <p:nvPr/>
        </p:nvSpPr>
        <p:spPr>
          <a:xfrm>
            <a:off x="5186921" y="2179578"/>
            <a:ext cx="2676261" cy="5075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55F39A5D-E2FF-4E57-B12A-FD2F314EB151}"/>
              </a:ext>
            </a:extLst>
          </p:cNvPr>
          <p:cNvSpPr/>
          <p:nvPr/>
        </p:nvSpPr>
        <p:spPr>
          <a:xfrm>
            <a:off x="2553967" y="2215448"/>
            <a:ext cx="1299686" cy="4401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1" name="직사각형 260">
            <a:extLst>
              <a:ext uri="{FF2B5EF4-FFF2-40B4-BE49-F238E27FC236}">
                <a16:creationId xmlns:a16="http://schemas.microsoft.com/office/drawing/2014/main" id="{484DA762-B516-4AA4-A4E6-8D5E66FAA276}"/>
              </a:ext>
            </a:extLst>
          </p:cNvPr>
          <p:cNvSpPr/>
          <p:nvPr/>
        </p:nvSpPr>
        <p:spPr>
          <a:xfrm>
            <a:off x="3853652" y="2215448"/>
            <a:ext cx="1299686" cy="4401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2" name="직사각형 261">
            <a:extLst>
              <a:ext uri="{FF2B5EF4-FFF2-40B4-BE49-F238E27FC236}">
                <a16:creationId xmlns:a16="http://schemas.microsoft.com/office/drawing/2014/main" id="{D7695AC5-D1ED-4C1C-9C49-49C375DF20FA}"/>
              </a:ext>
            </a:extLst>
          </p:cNvPr>
          <p:cNvSpPr/>
          <p:nvPr/>
        </p:nvSpPr>
        <p:spPr>
          <a:xfrm>
            <a:off x="2587550" y="2250533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7626B6C9-F338-480D-A709-695D6ED17A67}"/>
              </a:ext>
            </a:extLst>
          </p:cNvPr>
          <p:cNvSpPr/>
          <p:nvPr/>
        </p:nvSpPr>
        <p:spPr>
          <a:xfrm>
            <a:off x="3203810" y="2250533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922DB8FF-BCCD-49DE-A69F-38A3FB848371}"/>
              </a:ext>
            </a:extLst>
          </p:cNvPr>
          <p:cNvSpPr/>
          <p:nvPr/>
        </p:nvSpPr>
        <p:spPr>
          <a:xfrm>
            <a:off x="2621131" y="2281375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2F31BFD1-7E53-424E-B84B-78315A06E2E0}"/>
              </a:ext>
            </a:extLst>
          </p:cNvPr>
          <p:cNvSpPr/>
          <p:nvPr/>
        </p:nvSpPr>
        <p:spPr>
          <a:xfrm>
            <a:off x="2895679" y="2281375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435C6B21-45F6-4CDC-8063-77BFDA7629B2}"/>
              </a:ext>
            </a:extLst>
          </p:cNvPr>
          <p:cNvSpPr/>
          <p:nvPr/>
        </p:nvSpPr>
        <p:spPr>
          <a:xfrm>
            <a:off x="3237391" y="2288594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8F727FEA-C013-4DC1-8DEE-B828A564BE71}"/>
              </a:ext>
            </a:extLst>
          </p:cNvPr>
          <p:cNvSpPr/>
          <p:nvPr/>
        </p:nvSpPr>
        <p:spPr>
          <a:xfrm>
            <a:off x="3511939" y="2288594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4" name="직사각형 313">
            <a:extLst>
              <a:ext uri="{FF2B5EF4-FFF2-40B4-BE49-F238E27FC236}">
                <a16:creationId xmlns:a16="http://schemas.microsoft.com/office/drawing/2014/main" id="{F9565FB8-CE66-4F06-909A-64CA28D870D5}"/>
              </a:ext>
            </a:extLst>
          </p:cNvPr>
          <p:cNvSpPr/>
          <p:nvPr/>
        </p:nvSpPr>
        <p:spPr>
          <a:xfrm>
            <a:off x="3887235" y="2248506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5" name="직사각형 314">
            <a:extLst>
              <a:ext uri="{FF2B5EF4-FFF2-40B4-BE49-F238E27FC236}">
                <a16:creationId xmlns:a16="http://schemas.microsoft.com/office/drawing/2014/main" id="{7675892D-124B-417B-A309-A4580B9D04AA}"/>
              </a:ext>
            </a:extLst>
          </p:cNvPr>
          <p:cNvSpPr/>
          <p:nvPr/>
        </p:nvSpPr>
        <p:spPr>
          <a:xfrm>
            <a:off x="4503495" y="2248506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6" name="직사각형 315">
            <a:extLst>
              <a:ext uri="{FF2B5EF4-FFF2-40B4-BE49-F238E27FC236}">
                <a16:creationId xmlns:a16="http://schemas.microsoft.com/office/drawing/2014/main" id="{DFB2D11D-215F-47AA-BEE4-F6DBAA4B2285}"/>
              </a:ext>
            </a:extLst>
          </p:cNvPr>
          <p:cNvSpPr/>
          <p:nvPr/>
        </p:nvSpPr>
        <p:spPr>
          <a:xfrm>
            <a:off x="3920816" y="2279348"/>
            <a:ext cx="274549" cy="307271"/>
          </a:xfrm>
          <a:prstGeom prst="rect">
            <a:avLst/>
          </a:prstGeom>
          <a:solidFill>
            <a:srgbClr val="CC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7" name="직사각형 316">
            <a:extLst>
              <a:ext uri="{FF2B5EF4-FFF2-40B4-BE49-F238E27FC236}">
                <a16:creationId xmlns:a16="http://schemas.microsoft.com/office/drawing/2014/main" id="{D62BE02D-69ED-44FD-BC47-B46D54E92ED3}"/>
              </a:ext>
            </a:extLst>
          </p:cNvPr>
          <p:cNvSpPr/>
          <p:nvPr/>
        </p:nvSpPr>
        <p:spPr>
          <a:xfrm>
            <a:off x="4195364" y="2279348"/>
            <a:ext cx="274549" cy="307271"/>
          </a:xfrm>
          <a:prstGeom prst="rect">
            <a:avLst/>
          </a:prstGeom>
          <a:solidFill>
            <a:srgbClr val="CC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8" name="직사각형 317">
            <a:extLst>
              <a:ext uri="{FF2B5EF4-FFF2-40B4-BE49-F238E27FC236}">
                <a16:creationId xmlns:a16="http://schemas.microsoft.com/office/drawing/2014/main" id="{856C78D8-92DC-4FA5-B52D-9013D72ACF05}"/>
              </a:ext>
            </a:extLst>
          </p:cNvPr>
          <p:cNvSpPr/>
          <p:nvPr/>
        </p:nvSpPr>
        <p:spPr>
          <a:xfrm>
            <a:off x="4537076" y="2286567"/>
            <a:ext cx="274549" cy="307271"/>
          </a:xfrm>
          <a:prstGeom prst="rect">
            <a:avLst/>
          </a:prstGeom>
          <a:solidFill>
            <a:srgbClr val="CC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9" name="직사각형 318">
            <a:extLst>
              <a:ext uri="{FF2B5EF4-FFF2-40B4-BE49-F238E27FC236}">
                <a16:creationId xmlns:a16="http://schemas.microsoft.com/office/drawing/2014/main" id="{A7B376F4-E62D-467D-B43D-582B53593216}"/>
              </a:ext>
            </a:extLst>
          </p:cNvPr>
          <p:cNvSpPr/>
          <p:nvPr/>
        </p:nvSpPr>
        <p:spPr>
          <a:xfrm>
            <a:off x="4811624" y="2286567"/>
            <a:ext cx="274549" cy="307271"/>
          </a:xfrm>
          <a:prstGeom prst="rect">
            <a:avLst/>
          </a:prstGeom>
          <a:solidFill>
            <a:srgbClr val="CC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0" name="직사각형 319">
            <a:extLst>
              <a:ext uri="{FF2B5EF4-FFF2-40B4-BE49-F238E27FC236}">
                <a16:creationId xmlns:a16="http://schemas.microsoft.com/office/drawing/2014/main" id="{F857D644-D01C-4485-8E67-70CBFA11DDAB}"/>
              </a:ext>
            </a:extLst>
          </p:cNvPr>
          <p:cNvSpPr/>
          <p:nvPr/>
        </p:nvSpPr>
        <p:spPr>
          <a:xfrm>
            <a:off x="5225366" y="2208905"/>
            <a:ext cx="1299686" cy="4401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1" name="직사각형 320">
            <a:extLst>
              <a:ext uri="{FF2B5EF4-FFF2-40B4-BE49-F238E27FC236}">
                <a16:creationId xmlns:a16="http://schemas.microsoft.com/office/drawing/2014/main" id="{50099A6B-2C41-40A6-A871-C1C55576775F}"/>
              </a:ext>
            </a:extLst>
          </p:cNvPr>
          <p:cNvSpPr/>
          <p:nvPr/>
        </p:nvSpPr>
        <p:spPr>
          <a:xfrm>
            <a:off x="6525051" y="2208905"/>
            <a:ext cx="1299686" cy="4401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2" name="직사각형 321">
            <a:extLst>
              <a:ext uri="{FF2B5EF4-FFF2-40B4-BE49-F238E27FC236}">
                <a16:creationId xmlns:a16="http://schemas.microsoft.com/office/drawing/2014/main" id="{8FD22D59-3858-4F7F-A362-0255426CAB27}"/>
              </a:ext>
            </a:extLst>
          </p:cNvPr>
          <p:cNvSpPr/>
          <p:nvPr/>
        </p:nvSpPr>
        <p:spPr>
          <a:xfrm>
            <a:off x="5258949" y="2243990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3" name="직사각형 322">
            <a:extLst>
              <a:ext uri="{FF2B5EF4-FFF2-40B4-BE49-F238E27FC236}">
                <a16:creationId xmlns:a16="http://schemas.microsoft.com/office/drawing/2014/main" id="{1558943D-1294-4D33-9416-5CD1F816360A}"/>
              </a:ext>
            </a:extLst>
          </p:cNvPr>
          <p:cNvSpPr/>
          <p:nvPr/>
        </p:nvSpPr>
        <p:spPr>
          <a:xfrm>
            <a:off x="5875209" y="2243990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4" name="직사각형 323">
            <a:extLst>
              <a:ext uri="{FF2B5EF4-FFF2-40B4-BE49-F238E27FC236}">
                <a16:creationId xmlns:a16="http://schemas.microsoft.com/office/drawing/2014/main" id="{C7C2C561-0591-40E9-BC60-884839F7C54F}"/>
              </a:ext>
            </a:extLst>
          </p:cNvPr>
          <p:cNvSpPr/>
          <p:nvPr/>
        </p:nvSpPr>
        <p:spPr>
          <a:xfrm>
            <a:off x="5292530" y="2274833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5" name="직사각형 324">
            <a:extLst>
              <a:ext uri="{FF2B5EF4-FFF2-40B4-BE49-F238E27FC236}">
                <a16:creationId xmlns:a16="http://schemas.microsoft.com/office/drawing/2014/main" id="{53AE65C1-C87E-448A-BA35-EC76BE3D9A1B}"/>
              </a:ext>
            </a:extLst>
          </p:cNvPr>
          <p:cNvSpPr/>
          <p:nvPr/>
        </p:nvSpPr>
        <p:spPr>
          <a:xfrm>
            <a:off x="5567078" y="2274833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6" name="직사각형 325">
            <a:extLst>
              <a:ext uri="{FF2B5EF4-FFF2-40B4-BE49-F238E27FC236}">
                <a16:creationId xmlns:a16="http://schemas.microsoft.com/office/drawing/2014/main" id="{B1C7408B-AFFE-43B1-8B68-47B06356FDFA}"/>
              </a:ext>
            </a:extLst>
          </p:cNvPr>
          <p:cNvSpPr/>
          <p:nvPr/>
        </p:nvSpPr>
        <p:spPr>
          <a:xfrm>
            <a:off x="5908790" y="2282052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7" name="직사각형 326">
            <a:extLst>
              <a:ext uri="{FF2B5EF4-FFF2-40B4-BE49-F238E27FC236}">
                <a16:creationId xmlns:a16="http://schemas.microsoft.com/office/drawing/2014/main" id="{C5B20A11-5E96-47E2-9260-79C440157A62}"/>
              </a:ext>
            </a:extLst>
          </p:cNvPr>
          <p:cNvSpPr/>
          <p:nvPr/>
        </p:nvSpPr>
        <p:spPr>
          <a:xfrm>
            <a:off x="6183338" y="2282052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8" name="직사각형 327">
            <a:extLst>
              <a:ext uri="{FF2B5EF4-FFF2-40B4-BE49-F238E27FC236}">
                <a16:creationId xmlns:a16="http://schemas.microsoft.com/office/drawing/2014/main" id="{BCC307DB-4A3D-46BE-89D4-C3725EEC39B8}"/>
              </a:ext>
            </a:extLst>
          </p:cNvPr>
          <p:cNvSpPr/>
          <p:nvPr/>
        </p:nvSpPr>
        <p:spPr>
          <a:xfrm>
            <a:off x="6558634" y="2241964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9" name="직사각형 328">
            <a:extLst>
              <a:ext uri="{FF2B5EF4-FFF2-40B4-BE49-F238E27FC236}">
                <a16:creationId xmlns:a16="http://schemas.microsoft.com/office/drawing/2014/main" id="{693256FB-2024-4A5E-BA26-A7D6C312E172}"/>
              </a:ext>
            </a:extLst>
          </p:cNvPr>
          <p:cNvSpPr/>
          <p:nvPr/>
        </p:nvSpPr>
        <p:spPr>
          <a:xfrm>
            <a:off x="7174894" y="2241964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0" name="직사각형 329">
            <a:extLst>
              <a:ext uri="{FF2B5EF4-FFF2-40B4-BE49-F238E27FC236}">
                <a16:creationId xmlns:a16="http://schemas.microsoft.com/office/drawing/2014/main" id="{265706DE-7929-4533-8601-5D2048ED8457}"/>
              </a:ext>
            </a:extLst>
          </p:cNvPr>
          <p:cNvSpPr/>
          <p:nvPr/>
        </p:nvSpPr>
        <p:spPr>
          <a:xfrm>
            <a:off x="6592215" y="2272806"/>
            <a:ext cx="274549" cy="307271"/>
          </a:xfrm>
          <a:prstGeom prst="rect">
            <a:avLst/>
          </a:prstGeom>
          <a:solidFill>
            <a:srgbClr val="CC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1" name="직사각형 330">
            <a:extLst>
              <a:ext uri="{FF2B5EF4-FFF2-40B4-BE49-F238E27FC236}">
                <a16:creationId xmlns:a16="http://schemas.microsoft.com/office/drawing/2014/main" id="{B1713517-1EE5-4E44-9C09-FB2256F4D88F}"/>
              </a:ext>
            </a:extLst>
          </p:cNvPr>
          <p:cNvSpPr/>
          <p:nvPr/>
        </p:nvSpPr>
        <p:spPr>
          <a:xfrm>
            <a:off x="6866763" y="2272806"/>
            <a:ext cx="274549" cy="307271"/>
          </a:xfrm>
          <a:prstGeom prst="rect">
            <a:avLst/>
          </a:prstGeom>
          <a:solidFill>
            <a:srgbClr val="CC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2" name="직사각형 331">
            <a:extLst>
              <a:ext uri="{FF2B5EF4-FFF2-40B4-BE49-F238E27FC236}">
                <a16:creationId xmlns:a16="http://schemas.microsoft.com/office/drawing/2014/main" id="{41B17245-47B0-4344-AC10-6F648AAA94A4}"/>
              </a:ext>
            </a:extLst>
          </p:cNvPr>
          <p:cNvSpPr/>
          <p:nvPr/>
        </p:nvSpPr>
        <p:spPr>
          <a:xfrm>
            <a:off x="7208476" y="2280025"/>
            <a:ext cx="274549" cy="307271"/>
          </a:xfrm>
          <a:prstGeom prst="rect">
            <a:avLst/>
          </a:prstGeom>
          <a:solidFill>
            <a:srgbClr val="CC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3" name="직사각형 332">
            <a:extLst>
              <a:ext uri="{FF2B5EF4-FFF2-40B4-BE49-F238E27FC236}">
                <a16:creationId xmlns:a16="http://schemas.microsoft.com/office/drawing/2014/main" id="{750F0223-9F5E-4D03-B892-5FE9627E19AF}"/>
              </a:ext>
            </a:extLst>
          </p:cNvPr>
          <p:cNvSpPr/>
          <p:nvPr/>
        </p:nvSpPr>
        <p:spPr>
          <a:xfrm>
            <a:off x="7483024" y="2280025"/>
            <a:ext cx="274549" cy="307271"/>
          </a:xfrm>
          <a:prstGeom prst="rect">
            <a:avLst/>
          </a:prstGeom>
          <a:solidFill>
            <a:srgbClr val="CC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4" name="직사각형 333">
            <a:extLst>
              <a:ext uri="{FF2B5EF4-FFF2-40B4-BE49-F238E27FC236}">
                <a16:creationId xmlns:a16="http://schemas.microsoft.com/office/drawing/2014/main" id="{B282CB08-17A5-476E-A04E-781E265FE6C1}"/>
              </a:ext>
            </a:extLst>
          </p:cNvPr>
          <p:cNvSpPr/>
          <p:nvPr/>
        </p:nvSpPr>
        <p:spPr>
          <a:xfrm>
            <a:off x="2418508" y="2753790"/>
            <a:ext cx="5540941" cy="126766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5" name="직사각형 334">
            <a:extLst>
              <a:ext uri="{FF2B5EF4-FFF2-40B4-BE49-F238E27FC236}">
                <a16:creationId xmlns:a16="http://schemas.microsoft.com/office/drawing/2014/main" id="{1979C1E6-B0D2-49D5-B0B6-153DCDB6FDA9}"/>
              </a:ext>
            </a:extLst>
          </p:cNvPr>
          <p:cNvSpPr/>
          <p:nvPr/>
        </p:nvSpPr>
        <p:spPr>
          <a:xfrm>
            <a:off x="2465884" y="2792037"/>
            <a:ext cx="5448790" cy="57569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6" name="직사각형 335">
            <a:extLst>
              <a:ext uri="{FF2B5EF4-FFF2-40B4-BE49-F238E27FC236}">
                <a16:creationId xmlns:a16="http://schemas.microsoft.com/office/drawing/2014/main" id="{7331CBF1-A4C2-4CE7-ADC7-B0F9F2D1E84E}"/>
              </a:ext>
            </a:extLst>
          </p:cNvPr>
          <p:cNvSpPr/>
          <p:nvPr/>
        </p:nvSpPr>
        <p:spPr>
          <a:xfrm>
            <a:off x="2510660" y="2826579"/>
            <a:ext cx="2676261" cy="5075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7" name="직사각형 336">
            <a:extLst>
              <a:ext uri="{FF2B5EF4-FFF2-40B4-BE49-F238E27FC236}">
                <a16:creationId xmlns:a16="http://schemas.microsoft.com/office/drawing/2014/main" id="{140FA6B9-5622-4EF4-99EB-1D7A6F53017C}"/>
              </a:ext>
            </a:extLst>
          </p:cNvPr>
          <p:cNvSpPr/>
          <p:nvPr/>
        </p:nvSpPr>
        <p:spPr>
          <a:xfrm>
            <a:off x="5186921" y="2826579"/>
            <a:ext cx="2676261" cy="5075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8" name="직사각형 337">
            <a:extLst>
              <a:ext uri="{FF2B5EF4-FFF2-40B4-BE49-F238E27FC236}">
                <a16:creationId xmlns:a16="http://schemas.microsoft.com/office/drawing/2014/main" id="{07FE76AE-F3AA-44BB-962A-A78690F91262}"/>
              </a:ext>
            </a:extLst>
          </p:cNvPr>
          <p:cNvSpPr/>
          <p:nvPr/>
        </p:nvSpPr>
        <p:spPr>
          <a:xfrm>
            <a:off x="2553967" y="2862448"/>
            <a:ext cx="1299686" cy="4401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9" name="직사각형 338">
            <a:extLst>
              <a:ext uri="{FF2B5EF4-FFF2-40B4-BE49-F238E27FC236}">
                <a16:creationId xmlns:a16="http://schemas.microsoft.com/office/drawing/2014/main" id="{55F2AE8F-FE1C-424B-88A9-D7061B2CC9AE}"/>
              </a:ext>
            </a:extLst>
          </p:cNvPr>
          <p:cNvSpPr/>
          <p:nvPr/>
        </p:nvSpPr>
        <p:spPr>
          <a:xfrm>
            <a:off x="3853652" y="2862448"/>
            <a:ext cx="1299686" cy="4401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0" name="직사각형 339">
            <a:extLst>
              <a:ext uri="{FF2B5EF4-FFF2-40B4-BE49-F238E27FC236}">
                <a16:creationId xmlns:a16="http://schemas.microsoft.com/office/drawing/2014/main" id="{55874300-A278-42BE-A700-461A17CA9F66}"/>
              </a:ext>
            </a:extLst>
          </p:cNvPr>
          <p:cNvSpPr/>
          <p:nvPr/>
        </p:nvSpPr>
        <p:spPr>
          <a:xfrm>
            <a:off x="2587550" y="2897533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1" name="직사각형 340">
            <a:extLst>
              <a:ext uri="{FF2B5EF4-FFF2-40B4-BE49-F238E27FC236}">
                <a16:creationId xmlns:a16="http://schemas.microsoft.com/office/drawing/2014/main" id="{AEE876AC-6236-45B6-ADBB-FEBC45D3FB7D}"/>
              </a:ext>
            </a:extLst>
          </p:cNvPr>
          <p:cNvSpPr/>
          <p:nvPr/>
        </p:nvSpPr>
        <p:spPr>
          <a:xfrm>
            <a:off x="3203810" y="2897533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2" name="직사각형 341">
            <a:extLst>
              <a:ext uri="{FF2B5EF4-FFF2-40B4-BE49-F238E27FC236}">
                <a16:creationId xmlns:a16="http://schemas.microsoft.com/office/drawing/2014/main" id="{37B7C1AC-FAE7-40C9-8A8F-684721277AAE}"/>
              </a:ext>
            </a:extLst>
          </p:cNvPr>
          <p:cNvSpPr/>
          <p:nvPr/>
        </p:nvSpPr>
        <p:spPr>
          <a:xfrm>
            <a:off x="2621131" y="2928376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3" name="직사각형 342">
            <a:extLst>
              <a:ext uri="{FF2B5EF4-FFF2-40B4-BE49-F238E27FC236}">
                <a16:creationId xmlns:a16="http://schemas.microsoft.com/office/drawing/2014/main" id="{3536A57F-AFA3-4A62-BEBA-8223EC0122FF}"/>
              </a:ext>
            </a:extLst>
          </p:cNvPr>
          <p:cNvSpPr/>
          <p:nvPr/>
        </p:nvSpPr>
        <p:spPr>
          <a:xfrm>
            <a:off x="2895679" y="2928376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4" name="직사각형 343">
            <a:extLst>
              <a:ext uri="{FF2B5EF4-FFF2-40B4-BE49-F238E27FC236}">
                <a16:creationId xmlns:a16="http://schemas.microsoft.com/office/drawing/2014/main" id="{10A95B35-D0CC-40BE-B13C-94E7B1E88D0C}"/>
              </a:ext>
            </a:extLst>
          </p:cNvPr>
          <p:cNvSpPr/>
          <p:nvPr/>
        </p:nvSpPr>
        <p:spPr>
          <a:xfrm>
            <a:off x="3237391" y="2935595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5" name="직사각형 344">
            <a:extLst>
              <a:ext uri="{FF2B5EF4-FFF2-40B4-BE49-F238E27FC236}">
                <a16:creationId xmlns:a16="http://schemas.microsoft.com/office/drawing/2014/main" id="{C6F557AA-7658-479C-816B-493D2F55B174}"/>
              </a:ext>
            </a:extLst>
          </p:cNvPr>
          <p:cNvSpPr/>
          <p:nvPr/>
        </p:nvSpPr>
        <p:spPr>
          <a:xfrm>
            <a:off x="3511939" y="2935595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6" name="직사각형 345">
            <a:extLst>
              <a:ext uri="{FF2B5EF4-FFF2-40B4-BE49-F238E27FC236}">
                <a16:creationId xmlns:a16="http://schemas.microsoft.com/office/drawing/2014/main" id="{9184DECF-CB7E-460F-87A9-121999AC44A9}"/>
              </a:ext>
            </a:extLst>
          </p:cNvPr>
          <p:cNvSpPr/>
          <p:nvPr/>
        </p:nvSpPr>
        <p:spPr>
          <a:xfrm>
            <a:off x="3887235" y="2895507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7" name="직사각형 346">
            <a:extLst>
              <a:ext uri="{FF2B5EF4-FFF2-40B4-BE49-F238E27FC236}">
                <a16:creationId xmlns:a16="http://schemas.microsoft.com/office/drawing/2014/main" id="{8D20B1B2-0648-49F4-BABB-05E5159AF954}"/>
              </a:ext>
            </a:extLst>
          </p:cNvPr>
          <p:cNvSpPr/>
          <p:nvPr/>
        </p:nvSpPr>
        <p:spPr>
          <a:xfrm>
            <a:off x="4503495" y="2895507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8" name="직사각형 347">
            <a:extLst>
              <a:ext uri="{FF2B5EF4-FFF2-40B4-BE49-F238E27FC236}">
                <a16:creationId xmlns:a16="http://schemas.microsoft.com/office/drawing/2014/main" id="{1924C3CE-D02A-4EC0-94EF-F81B25F8446B}"/>
              </a:ext>
            </a:extLst>
          </p:cNvPr>
          <p:cNvSpPr/>
          <p:nvPr/>
        </p:nvSpPr>
        <p:spPr>
          <a:xfrm>
            <a:off x="3920816" y="2926349"/>
            <a:ext cx="274549" cy="307271"/>
          </a:xfrm>
          <a:prstGeom prst="rect">
            <a:avLst/>
          </a:prstGeom>
          <a:solidFill>
            <a:srgbClr val="CC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9" name="직사각형 348">
            <a:extLst>
              <a:ext uri="{FF2B5EF4-FFF2-40B4-BE49-F238E27FC236}">
                <a16:creationId xmlns:a16="http://schemas.microsoft.com/office/drawing/2014/main" id="{D9103F56-DA30-4E68-B451-FBD8FCF848EB}"/>
              </a:ext>
            </a:extLst>
          </p:cNvPr>
          <p:cNvSpPr/>
          <p:nvPr/>
        </p:nvSpPr>
        <p:spPr>
          <a:xfrm>
            <a:off x="4195364" y="2926349"/>
            <a:ext cx="274549" cy="307271"/>
          </a:xfrm>
          <a:prstGeom prst="rect">
            <a:avLst/>
          </a:prstGeom>
          <a:solidFill>
            <a:srgbClr val="CC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0" name="직사각형 349">
            <a:extLst>
              <a:ext uri="{FF2B5EF4-FFF2-40B4-BE49-F238E27FC236}">
                <a16:creationId xmlns:a16="http://schemas.microsoft.com/office/drawing/2014/main" id="{3390BE1C-25DB-4929-A96A-FFCEA89EDD10}"/>
              </a:ext>
            </a:extLst>
          </p:cNvPr>
          <p:cNvSpPr/>
          <p:nvPr/>
        </p:nvSpPr>
        <p:spPr>
          <a:xfrm>
            <a:off x="4537076" y="2933568"/>
            <a:ext cx="274549" cy="307271"/>
          </a:xfrm>
          <a:prstGeom prst="rect">
            <a:avLst/>
          </a:prstGeom>
          <a:solidFill>
            <a:srgbClr val="CC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1" name="직사각형 350">
            <a:extLst>
              <a:ext uri="{FF2B5EF4-FFF2-40B4-BE49-F238E27FC236}">
                <a16:creationId xmlns:a16="http://schemas.microsoft.com/office/drawing/2014/main" id="{D0FD8A59-E8A7-41E7-924B-421BDF27D5C9}"/>
              </a:ext>
            </a:extLst>
          </p:cNvPr>
          <p:cNvSpPr/>
          <p:nvPr/>
        </p:nvSpPr>
        <p:spPr>
          <a:xfrm>
            <a:off x="4811624" y="2933568"/>
            <a:ext cx="274549" cy="307271"/>
          </a:xfrm>
          <a:prstGeom prst="rect">
            <a:avLst/>
          </a:prstGeom>
          <a:solidFill>
            <a:srgbClr val="CC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2" name="직사각형 351">
            <a:extLst>
              <a:ext uri="{FF2B5EF4-FFF2-40B4-BE49-F238E27FC236}">
                <a16:creationId xmlns:a16="http://schemas.microsoft.com/office/drawing/2014/main" id="{5AB3D092-2F99-4DC0-AA7E-406705E04C07}"/>
              </a:ext>
            </a:extLst>
          </p:cNvPr>
          <p:cNvSpPr/>
          <p:nvPr/>
        </p:nvSpPr>
        <p:spPr>
          <a:xfrm>
            <a:off x="5225366" y="2855906"/>
            <a:ext cx="1299686" cy="4401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3" name="직사각형 352">
            <a:extLst>
              <a:ext uri="{FF2B5EF4-FFF2-40B4-BE49-F238E27FC236}">
                <a16:creationId xmlns:a16="http://schemas.microsoft.com/office/drawing/2014/main" id="{3FB05FF8-7B40-4D06-B7D3-C1DD230FF2E6}"/>
              </a:ext>
            </a:extLst>
          </p:cNvPr>
          <p:cNvSpPr/>
          <p:nvPr/>
        </p:nvSpPr>
        <p:spPr>
          <a:xfrm>
            <a:off x="6525051" y="2855906"/>
            <a:ext cx="1299686" cy="4401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4" name="직사각형 353">
            <a:extLst>
              <a:ext uri="{FF2B5EF4-FFF2-40B4-BE49-F238E27FC236}">
                <a16:creationId xmlns:a16="http://schemas.microsoft.com/office/drawing/2014/main" id="{BA73D8C3-1EB4-4476-A1F3-2F735BCD28CB}"/>
              </a:ext>
            </a:extLst>
          </p:cNvPr>
          <p:cNvSpPr/>
          <p:nvPr/>
        </p:nvSpPr>
        <p:spPr>
          <a:xfrm>
            <a:off x="5258949" y="2890991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5" name="직사각형 354">
            <a:extLst>
              <a:ext uri="{FF2B5EF4-FFF2-40B4-BE49-F238E27FC236}">
                <a16:creationId xmlns:a16="http://schemas.microsoft.com/office/drawing/2014/main" id="{3320D139-DA9D-460B-B818-7E16E6B14A01}"/>
              </a:ext>
            </a:extLst>
          </p:cNvPr>
          <p:cNvSpPr/>
          <p:nvPr/>
        </p:nvSpPr>
        <p:spPr>
          <a:xfrm>
            <a:off x="5875209" y="2890991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6" name="직사각형 355">
            <a:extLst>
              <a:ext uri="{FF2B5EF4-FFF2-40B4-BE49-F238E27FC236}">
                <a16:creationId xmlns:a16="http://schemas.microsoft.com/office/drawing/2014/main" id="{F7091F82-43DB-42EB-9AAD-CFCE689A8586}"/>
              </a:ext>
            </a:extLst>
          </p:cNvPr>
          <p:cNvSpPr/>
          <p:nvPr/>
        </p:nvSpPr>
        <p:spPr>
          <a:xfrm>
            <a:off x="5292530" y="2921833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7" name="직사각형 356">
            <a:extLst>
              <a:ext uri="{FF2B5EF4-FFF2-40B4-BE49-F238E27FC236}">
                <a16:creationId xmlns:a16="http://schemas.microsoft.com/office/drawing/2014/main" id="{DCF0C3D4-F5EE-4661-A0DD-575D35FA195C}"/>
              </a:ext>
            </a:extLst>
          </p:cNvPr>
          <p:cNvSpPr/>
          <p:nvPr/>
        </p:nvSpPr>
        <p:spPr>
          <a:xfrm>
            <a:off x="5567078" y="2921833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8" name="직사각형 357">
            <a:extLst>
              <a:ext uri="{FF2B5EF4-FFF2-40B4-BE49-F238E27FC236}">
                <a16:creationId xmlns:a16="http://schemas.microsoft.com/office/drawing/2014/main" id="{848EB071-A9FE-4D4F-BC3D-62A7C1E99DA3}"/>
              </a:ext>
            </a:extLst>
          </p:cNvPr>
          <p:cNvSpPr/>
          <p:nvPr/>
        </p:nvSpPr>
        <p:spPr>
          <a:xfrm>
            <a:off x="5908790" y="2929052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9" name="직사각형 358">
            <a:extLst>
              <a:ext uri="{FF2B5EF4-FFF2-40B4-BE49-F238E27FC236}">
                <a16:creationId xmlns:a16="http://schemas.microsoft.com/office/drawing/2014/main" id="{4ADA89E6-3FF3-48B0-B64A-A3ED80488569}"/>
              </a:ext>
            </a:extLst>
          </p:cNvPr>
          <p:cNvSpPr/>
          <p:nvPr/>
        </p:nvSpPr>
        <p:spPr>
          <a:xfrm>
            <a:off x="6183338" y="2929052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0" name="직사각형 359">
            <a:extLst>
              <a:ext uri="{FF2B5EF4-FFF2-40B4-BE49-F238E27FC236}">
                <a16:creationId xmlns:a16="http://schemas.microsoft.com/office/drawing/2014/main" id="{1B3A6395-7473-4EAB-ACD7-AA6BA9808613}"/>
              </a:ext>
            </a:extLst>
          </p:cNvPr>
          <p:cNvSpPr/>
          <p:nvPr/>
        </p:nvSpPr>
        <p:spPr>
          <a:xfrm>
            <a:off x="6558634" y="2888964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1" name="직사각형 360">
            <a:extLst>
              <a:ext uri="{FF2B5EF4-FFF2-40B4-BE49-F238E27FC236}">
                <a16:creationId xmlns:a16="http://schemas.microsoft.com/office/drawing/2014/main" id="{1719B8BD-0902-4D27-92EE-FAF1042B94F5}"/>
              </a:ext>
            </a:extLst>
          </p:cNvPr>
          <p:cNvSpPr/>
          <p:nvPr/>
        </p:nvSpPr>
        <p:spPr>
          <a:xfrm>
            <a:off x="7174894" y="2888964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2" name="직사각형 361">
            <a:extLst>
              <a:ext uri="{FF2B5EF4-FFF2-40B4-BE49-F238E27FC236}">
                <a16:creationId xmlns:a16="http://schemas.microsoft.com/office/drawing/2014/main" id="{30370616-2F60-460C-B595-7CD48EFCA94A}"/>
              </a:ext>
            </a:extLst>
          </p:cNvPr>
          <p:cNvSpPr/>
          <p:nvPr/>
        </p:nvSpPr>
        <p:spPr>
          <a:xfrm>
            <a:off x="6592215" y="2919807"/>
            <a:ext cx="274549" cy="307271"/>
          </a:xfrm>
          <a:prstGeom prst="rect">
            <a:avLst/>
          </a:prstGeom>
          <a:solidFill>
            <a:srgbClr val="CC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3" name="직사각형 362">
            <a:extLst>
              <a:ext uri="{FF2B5EF4-FFF2-40B4-BE49-F238E27FC236}">
                <a16:creationId xmlns:a16="http://schemas.microsoft.com/office/drawing/2014/main" id="{D63F9971-2FEB-4B16-8554-7CC3273B5B94}"/>
              </a:ext>
            </a:extLst>
          </p:cNvPr>
          <p:cNvSpPr/>
          <p:nvPr/>
        </p:nvSpPr>
        <p:spPr>
          <a:xfrm>
            <a:off x="6866763" y="2919807"/>
            <a:ext cx="274549" cy="307271"/>
          </a:xfrm>
          <a:prstGeom prst="rect">
            <a:avLst/>
          </a:prstGeom>
          <a:solidFill>
            <a:srgbClr val="CC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4" name="직사각형 363">
            <a:extLst>
              <a:ext uri="{FF2B5EF4-FFF2-40B4-BE49-F238E27FC236}">
                <a16:creationId xmlns:a16="http://schemas.microsoft.com/office/drawing/2014/main" id="{B60301F7-67C9-4F0C-BEE5-BC30FA1818CF}"/>
              </a:ext>
            </a:extLst>
          </p:cNvPr>
          <p:cNvSpPr/>
          <p:nvPr/>
        </p:nvSpPr>
        <p:spPr>
          <a:xfrm>
            <a:off x="7208476" y="2927026"/>
            <a:ext cx="274549" cy="307271"/>
          </a:xfrm>
          <a:prstGeom prst="rect">
            <a:avLst/>
          </a:prstGeom>
          <a:solidFill>
            <a:srgbClr val="CC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5" name="직사각형 364">
            <a:extLst>
              <a:ext uri="{FF2B5EF4-FFF2-40B4-BE49-F238E27FC236}">
                <a16:creationId xmlns:a16="http://schemas.microsoft.com/office/drawing/2014/main" id="{6EC41F76-62BF-4F15-9BCD-E2C3F557CBF8}"/>
              </a:ext>
            </a:extLst>
          </p:cNvPr>
          <p:cNvSpPr/>
          <p:nvPr/>
        </p:nvSpPr>
        <p:spPr>
          <a:xfrm>
            <a:off x="7483024" y="2927026"/>
            <a:ext cx="274549" cy="307271"/>
          </a:xfrm>
          <a:prstGeom prst="rect">
            <a:avLst/>
          </a:prstGeom>
          <a:solidFill>
            <a:srgbClr val="CC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6" name="직사각형 365">
            <a:extLst>
              <a:ext uri="{FF2B5EF4-FFF2-40B4-BE49-F238E27FC236}">
                <a16:creationId xmlns:a16="http://schemas.microsoft.com/office/drawing/2014/main" id="{50645C2A-F7C2-4B79-A452-BB99F0A1EB22}"/>
              </a:ext>
            </a:extLst>
          </p:cNvPr>
          <p:cNvSpPr/>
          <p:nvPr/>
        </p:nvSpPr>
        <p:spPr>
          <a:xfrm>
            <a:off x="2465884" y="3410109"/>
            <a:ext cx="5448790" cy="57569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7" name="직사각형 366">
            <a:extLst>
              <a:ext uri="{FF2B5EF4-FFF2-40B4-BE49-F238E27FC236}">
                <a16:creationId xmlns:a16="http://schemas.microsoft.com/office/drawing/2014/main" id="{380EB939-6671-4DC2-A1CC-49EBBF796AD5}"/>
              </a:ext>
            </a:extLst>
          </p:cNvPr>
          <p:cNvSpPr/>
          <p:nvPr/>
        </p:nvSpPr>
        <p:spPr>
          <a:xfrm>
            <a:off x="2510660" y="3444651"/>
            <a:ext cx="2676261" cy="5075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8" name="직사각형 367">
            <a:extLst>
              <a:ext uri="{FF2B5EF4-FFF2-40B4-BE49-F238E27FC236}">
                <a16:creationId xmlns:a16="http://schemas.microsoft.com/office/drawing/2014/main" id="{4AC95F47-A8F5-4AB5-B50D-4E4DE3265D1B}"/>
              </a:ext>
            </a:extLst>
          </p:cNvPr>
          <p:cNvSpPr/>
          <p:nvPr/>
        </p:nvSpPr>
        <p:spPr>
          <a:xfrm>
            <a:off x="5186921" y="3444651"/>
            <a:ext cx="2676261" cy="5075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9" name="직사각형 368">
            <a:extLst>
              <a:ext uri="{FF2B5EF4-FFF2-40B4-BE49-F238E27FC236}">
                <a16:creationId xmlns:a16="http://schemas.microsoft.com/office/drawing/2014/main" id="{623E9422-48D9-4616-A081-E38D16C4F93C}"/>
              </a:ext>
            </a:extLst>
          </p:cNvPr>
          <p:cNvSpPr/>
          <p:nvPr/>
        </p:nvSpPr>
        <p:spPr>
          <a:xfrm>
            <a:off x="2553967" y="3480520"/>
            <a:ext cx="1299686" cy="4401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0" name="직사각형 369">
            <a:extLst>
              <a:ext uri="{FF2B5EF4-FFF2-40B4-BE49-F238E27FC236}">
                <a16:creationId xmlns:a16="http://schemas.microsoft.com/office/drawing/2014/main" id="{4D3B9487-3D90-4635-9F5B-AEB03A4B8DFD}"/>
              </a:ext>
            </a:extLst>
          </p:cNvPr>
          <p:cNvSpPr/>
          <p:nvPr/>
        </p:nvSpPr>
        <p:spPr>
          <a:xfrm>
            <a:off x="3853652" y="3480520"/>
            <a:ext cx="1299686" cy="4401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1" name="직사각형 370">
            <a:extLst>
              <a:ext uri="{FF2B5EF4-FFF2-40B4-BE49-F238E27FC236}">
                <a16:creationId xmlns:a16="http://schemas.microsoft.com/office/drawing/2014/main" id="{5B3D31F9-09DF-43CA-93B7-1739F02123D6}"/>
              </a:ext>
            </a:extLst>
          </p:cNvPr>
          <p:cNvSpPr/>
          <p:nvPr/>
        </p:nvSpPr>
        <p:spPr>
          <a:xfrm>
            <a:off x="2587550" y="3515605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2" name="직사각형 371">
            <a:extLst>
              <a:ext uri="{FF2B5EF4-FFF2-40B4-BE49-F238E27FC236}">
                <a16:creationId xmlns:a16="http://schemas.microsoft.com/office/drawing/2014/main" id="{6807EF9B-2B01-4083-9288-984B6697B573}"/>
              </a:ext>
            </a:extLst>
          </p:cNvPr>
          <p:cNvSpPr/>
          <p:nvPr/>
        </p:nvSpPr>
        <p:spPr>
          <a:xfrm>
            <a:off x="3203810" y="3515605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3" name="직사각형 372">
            <a:extLst>
              <a:ext uri="{FF2B5EF4-FFF2-40B4-BE49-F238E27FC236}">
                <a16:creationId xmlns:a16="http://schemas.microsoft.com/office/drawing/2014/main" id="{594440FE-0E39-4B2E-BC06-BDCEA5326959}"/>
              </a:ext>
            </a:extLst>
          </p:cNvPr>
          <p:cNvSpPr/>
          <p:nvPr/>
        </p:nvSpPr>
        <p:spPr>
          <a:xfrm>
            <a:off x="2621131" y="3546448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4" name="직사각형 373">
            <a:extLst>
              <a:ext uri="{FF2B5EF4-FFF2-40B4-BE49-F238E27FC236}">
                <a16:creationId xmlns:a16="http://schemas.microsoft.com/office/drawing/2014/main" id="{19ABC8D4-71D3-4106-8567-D85BB63BF4EA}"/>
              </a:ext>
            </a:extLst>
          </p:cNvPr>
          <p:cNvSpPr/>
          <p:nvPr/>
        </p:nvSpPr>
        <p:spPr>
          <a:xfrm>
            <a:off x="2895679" y="3546448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5" name="직사각형 374">
            <a:extLst>
              <a:ext uri="{FF2B5EF4-FFF2-40B4-BE49-F238E27FC236}">
                <a16:creationId xmlns:a16="http://schemas.microsoft.com/office/drawing/2014/main" id="{C5C85F47-C01C-47A7-AF0B-C87618C74CA0}"/>
              </a:ext>
            </a:extLst>
          </p:cNvPr>
          <p:cNvSpPr/>
          <p:nvPr/>
        </p:nvSpPr>
        <p:spPr>
          <a:xfrm>
            <a:off x="3237391" y="3553667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6" name="직사각형 375">
            <a:extLst>
              <a:ext uri="{FF2B5EF4-FFF2-40B4-BE49-F238E27FC236}">
                <a16:creationId xmlns:a16="http://schemas.microsoft.com/office/drawing/2014/main" id="{8FD61BB5-3783-4BA8-80CA-B95720FD21CD}"/>
              </a:ext>
            </a:extLst>
          </p:cNvPr>
          <p:cNvSpPr/>
          <p:nvPr/>
        </p:nvSpPr>
        <p:spPr>
          <a:xfrm>
            <a:off x="3511939" y="3553667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7" name="직사각형 376">
            <a:extLst>
              <a:ext uri="{FF2B5EF4-FFF2-40B4-BE49-F238E27FC236}">
                <a16:creationId xmlns:a16="http://schemas.microsoft.com/office/drawing/2014/main" id="{FA42D0C5-6811-4FBD-98DD-801E55893D58}"/>
              </a:ext>
            </a:extLst>
          </p:cNvPr>
          <p:cNvSpPr/>
          <p:nvPr/>
        </p:nvSpPr>
        <p:spPr>
          <a:xfrm>
            <a:off x="3887235" y="3513579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8" name="직사각형 377">
            <a:extLst>
              <a:ext uri="{FF2B5EF4-FFF2-40B4-BE49-F238E27FC236}">
                <a16:creationId xmlns:a16="http://schemas.microsoft.com/office/drawing/2014/main" id="{F16D8C65-BF8E-406C-A3C7-B4EA16EDAA03}"/>
              </a:ext>
            </a:extLst>
          </p:cNvPr>
          <p:cNvSpPr/>
          <p:nvPr/>
        </p:nvSpPr>
        <p:spPr>
          <a:xfrm>
            <a:off x="4503495" y="3513579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9" name="직사각형 378">
            <a:extLst>
              <a:ext uri="{FF2B5EF4-FFF2-40B4-BE49-F238E27FC236}">
                <a16:creationId xmlns:a16="http://schemas.microsoft.com/office/drawing/2014/main" id="{BF61D8E5-8484-4F05-808A-BE2233CAE686}"/>
              </a:ext>
            </a:extLst>
          </p:cNvPr>
          <p:cNvSpPr/>
          <p:nvPr/>
        </p:nvSpPr>
        <p:spPr>
          <a:xfrm>
            <a:off x="3920816" y="3544421"/>
            <a:ext cx="274549" cy="307271"/>
          </a:xfrm>
          <a:prstGeom prst="rect">
            <a:avLst/>
          </a:prstGeom>
          <a:solidFill>
            <a:srgbClr val="CC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0" name="직사각형 379">
            <a:extLst>
              <a:ext uri="{FF2B5EF4-FFF2-40B4-BE49-F238E27FC236}">
                <a16:creationId xmlns:a16="http://schemas.microsoft.com/office/drawing/2014/main" id="{AF95A7A1-C21A-4E6F-8F32-9E3B33884FC7}"/>
              </a:ext>
            </a:extLst>
          </p:cNvPr>
          <p:cNvSpPr/>
          <p:nvPr/>
        </p:nvSpPr>
        <p:spPr>
          <a:xfrm>
            <a:off x="4195364" y="3544421"/>
            <a:ext cx="274549" cy="307271"/>
          </a:xfrm>
          <a:prstGeom prst="rect">
            <a:avLst/>
          </a:prstGeom>
          <a:solidFill>
            <a:srgbClr val="CC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1" name="직사각형 380">
            <a:extLst>
              <a:ext uri="{FF2B5EF4-FFF2-40B4-BE49-F238E27FC236}">
                <a16:creationId xmlns:a16="http://schemas.microsoft.com/office/drawing/2014/main" id="{D5F0AB22-E9BE-4205-BDED-D908246D5E0F}"/>
              </a:ext>
            </a:extLst>
          </p:cNvPr>
          <p:cNvSpPr/>
          <p:nvPr/>
        </p:nvSpPr>
        <p:spPr>
          <a:xfrm>
            <a:off x="4537076" y="3551640"/>
            <a:ext cx="274549" cy="307271"/>
          </a:xfrm>
          <a:prstGeom prst="rect">
            <a:avLst/>
          </a:prstGeom>
          <a:solidFill>
            <a:srgbClr val="CC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2" name="직사각형 381">
            <a:extLst>
              <a:ext uri="{FF2B5EF4-FFF2-40B4-BE49-F238E27FC236}">
                <a16:creationId xmlns:a16="http://schemas.microsoft.com/office/drawing/2014/main" id="{991206DD-6F64-44AA-9088-A49E73DB8DA1}"/>
              </a:ext>
            </a:extLst>
          </p:cNvPr>
          <p:cNvSpPr/>
          <p:nvPr/>
        </p:nvSpPr>
        <p:spPr>
          <a:xfrm>
            <a:off x="4811624" y="3551640"/>
            <a:ext cx="274549" cy="307271"/>
          </a:xfrm>
          <a:prstGeom prst="rect">
            <a:avLst/>
          </a:prstGeom>
          <a:solidFill>
            <a:srgbClr val="CC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3" name="직사각형 382">
            <a:extLst>
              <a:ext uri="{FF2B5EF4-FFF2-40B4-BE49-F238E27FC236}">
                <a16:creationId xmlns:a16="http://schemas.microsoft.com/office/drawing/2014/main" id="{5474B33A-6FBC-4424-87D0-F1E8C3FBA5F3}"/>
              </a:ext>
            </a:extLst>
          </p:cNvPr>
          <p:cNvSpPr/>
          <p:nvPr/>
        </p:nvSpPr>
        <p:spPr>
          <a:xfrm>
            <a:off x="5225366" y="3473978"/>
            <a:ext cx="1299686" cy="4401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4" name="직사각형 383">
            <a:extLst>
              <a:ext uri="{FF2B5EF4-FFF2-40B4-BE49-F238E27FC236}">
                <a16:creationId xmlns:a16="http://schemas.microsoft.com/office/drawing/2014/main" id="{FEB45AC4-634F-438F-8F2F-3849C5C47541}"/>
              </a:ext>
            </a:extLst>
          </p:cNvPr>
          <p:cNvSpPr/>
          <p:nvPr/>
        </p:nvSpPr>
        <p:spPr>
          <a:xfrm>
            <a:off x="6525051" y="3473978"/>
            <a:ext cx="1299686" cy="4401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5" name="직사각형 384">
            <a:extLst>
              <a:ext uri="{FF2B5EF4-FFF2-40B4-BE49-F238E27FC236}">
                <a16:creationId xmlns:a16="http://schemas.microsoft.com/office/drawing/2014/main" id="{BB6AAE83-2338-428C-A9E2-172CBC0E8F62}"/>
              </a:ext>
            </a:extLst>
          </p:cNvPr>
          <p:cNvSpPr/>
          <p:nvPr/>
        </p:nvSpPr>
        <p:spPr>
          <a:xfrm>
            <a:off x="5258949" y="3509063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6" name="직사각형 385">
            <a:extLst>
              <a:ext uri="{FF2B5EF4-FFF2-40B4-BE49-F238E27FC236}">
                <a16:creationId xmlns:a16="http://schemas.microsoft.com/office/drawing/2014/main" id="{DC783E12-2717-4132-BB4F-86D89C7389B5}"/>
              </a:ext>
            </a:extLst>
          </p:cNvPr>
          <p:cNvSpPr/>
          <p:nvPr/>
        </p:nvSpPr>
        <p:spPr>
          <a:xfrm>
            <a:off x="5875209" y="3509063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7" name="직사각형 386">
            <a:extLst>
              <a:ext uri="{FF2B5EF4-FFF2-40B4-BE49-F238E27FC236}">
                <a16:creationId xmlns:a16="http://schemas.microsoft.com/office/drawing/2014/main" id="{D5C28400-B76B-440B-914C-485FBA38B3F6}"/>
              </a:ext>
            </a:extLst>
          </p:cNvPr>
          <p:cNvSpPr/>
          <p:nvPr/>
        </p:nvSpPr>
        <p:spPr>
          <a:xfrm>
            <a:off x="5292530" y="3539905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8" name="직사각형 387">
            <a:extLst>
              <a:ext uri="{FF2B5EF4-FFF2-40B4-BE49-F238E27FC236}">
                <a16:creationId xmlns:a16="http://schemas.microsoft.com/office/drawing/2014/main" id="{09C8C64D-68F8-4068-8A9D-541A6B6FC672}"/>
              </a:ext>
            </a:extLst>
          </p:cNvPr>
          <p:cNvSpPr/>
          <p:nvPr/>
        </p:nvSpPr>
        <p:spPr>
          <a:xfrm>
            <a:off x="5567078" y="3539905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9" name="직사각형 388">
            <a:extLst>
              <a:ext uri="{FF2B5EF4-FFF2-40B4-BE49-F238E27FC236}">
                <a16:creationId xmlns:a16="http://schemas.microsoft.com/office/drawing/2014/main" id="{270BB0CB-1572-466B-9EBF-62E6065236C0}"/>
              </a:ext>
            </a:extLst>
          </p:cNvPr>
          <p:cNvSpPr/>
          <p:nvPr/>
        </p:nvSpPr>
        <p:spPr>
          <a:xfrm>
            <a:off x="5908790" y="3547124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0" name="직사각형 389">
            <a:extLst>
              <a:ext uri="{FF2B5EF4-FFF2-40B4-BE49-F238E27FC236}">
                <a16:creationId xmlns:a16="http://schemas.microsoft.com/office/drawing/2014/main" id="{86DF0D46-1D11-4E76-BA25-DCF9CCCDA9D4}"/>
              </a:ext>
            </a:extLst>
          </p:cNvPr>
          <p:cNvSpPr/>
          <p:nvPr/>
        </p:nvSpPr>
        <p:spPr>
          <a:xfrm>
            <a:off x="6183338" y="3547124"/>
            <a:ext cx="274549" cy="3072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1" name="직사각형 390">
            <a:extLst>
              <a:ext uri="{FF2B5EF4-FFF2-40B4-BE49-F238E27FC236}">
                <a16:creationId xmlns:a16="http://schemas.microsoft.com/office/drawing/2014/main" id="{163A5ED3-CC97-4860-9979-0C3CA8D7EB9A}"/>
              </a:ext>
            </a:extLst>
          </p:cNvPr>
          <p:cNvSpPr/>
          <p:nvPr/>
        </p:nvSpPr>
        <p:spPr>
          <a:xfrm>
            <a:off x="6558634" y="3507036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2" name="직사각형 391">
            <a:extLst>
              <a:ext uri="{FF2B5EF4-FFF2-40B4-BE49-F238E27FC236}">
                <a16:creationId xmlns:a16="http://schemas.microsoft.com/office/drawing/2014/main" id="{B3FDD5F0-D446-462C-84FE-E71CE766C8ED}"/>
              </a:ext>
            </a:extLst>
          </p:cNvPr>
          <p:cNvSpPr/>
          <p:nvPr/>
        </p:nvSpPr>
        <p:spPr>
          <a:xfrm>
            <a:off x="7174894" y="3507036"/>
            <a:ext cx="616261" cy="3771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3" name="직사각형 392">
            <a:extLst>
              <a:ext uri="{FF2B5EF4-FFF2-40B4-BE49-F238E27FC236}">
                <a16:creationId xmlns:a16="http://schemas.microsoft.com/office/drawing/2014/main" id="{FDAE577C-505E-4415-B4B6-B55A23C95419}"/>
              </a:ext>
            </a:extLst>
          </p:cNvPr>
          <p:cNvSpPr/>
          <p:nvPr/>
        </p:nvSpPr>
        <p:spPr>
          <a:xfrm>
            <a:off x="6592215" y="3537879"/>
            <a:ext cx="274549" cy="307271"/>
          </a:xfrm>
          <a:prstGeom prst="rect">
            <a:avLst/>
          </a:prstGeom>
          <a:solidFill>
            <a:srgbClr val="CC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4" name="직사각형 393">
            <a:extLst>
              <a:ext uri="{FF2B5EF4-FFF2-40B4-BE49-F238E27FC236}">
                <a16:creationId xmlns:a16="http://schemas.microsoft.com/office/drawing/2014/main" id="{E5CE4544-6ADC-4E0D-8602-E7B28BCD7427}"/>
              </a:ext>
            </a:extLst>
          </p:cNvPr>
          <p:cNvSpPr/>
          <p:nvPr/>
        </p:nvSpPr>
        <p:spPr>
          <a:xfrm>
            <a:off x="6866763" y="3537879"/>
            <a:ext cx="274549" cy="307271"/>
          </a:xfrm>
          <a:prstGeom prst="rect">
            <a:avLst/>
          </a:prstGeom>
          <a:solidFill>
            <a:srgbClr val="CC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5" name="직사각형 394">
            <a:extLst>
              <a:ext uri="{FF2B5EF4-FFF2-40B4-BE49-F238E27FC236}">
                <a16:creationId xmlns:a16="http://schemas.microsoft.com/office/drawing/2014/main" id="{51557CAB-CE7C-4A94-82A4-ACEFF0BC9D1F}"/>
              </a:ext>
            </a:extLst>
          </p:cNvPr>
          <p:cNvSpPr/>
          <p:nvPr/>
        </p:nvSpPr>
        <p:spPr>
          <a:xfrm>
            <a:off x="7208476" y="3545097"/>
            <a:ext cx="274549" cy="307271"/>
          </a:xfrm>
          <a:prstGeom prst="rect">
            <a:avLst/>
          </a:prstGeom>
          <a:solidFill>
            <a:srgbClr val="CC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6" name="직사각형 395">
            <a:extLst>
              <a:ext uri="{FF2B5EF4-FFF2-40B4-BE49-F238E27FC236}">
                <a16:creationId xmlns:a16="http://schemas.microsoft.com/office/drawing/2014/main" id="{3D55E91F-FF43-4A99-BB22-46B262BA9260}"/>
              </a:ext>
            </a:extLst>
          </p:cNvPr>
          <p:cNvSpPr/>
          <p:nvPr/>
        </p:nvSpPr>
        <p:spPr>
          <a:xfrm>
            <a:off x="7483024" y="3545097"/>
            <a:ext cx="274549" cy="307271"/>
          </a:xfrm>
          <a:prstGeom prst="rect">
            <a:avLst/>
          </a:prstGeom>
          <a:solidFill>
            <a:srgbClr val="CC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id="{CD0FCE9D-1DA3-4F58-934D-0F8480D37923}"/>
              </a:ext>
            </a:extLst>
          </p:cNvPr>
          <p:cNvSpPr txBox="1"/>
          <p:nvPr/>
        </p:nvSpPr>
        <p:spPr>
          <a:xfrm>
            <a:off x="2858425" y="4882362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image=0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8" name="TextBox 397">
            <a:extLst>
              <a:ext uri="{FF2B5EF4-FFF2-40B4-BE49-F238E27FC236}">
                <a16:creationId xmlns:a16="http://schemas.microsoft.com/office/drawing/2014/main" id="{5764767F-9BD1-4FE4-A7CD-6CEE664748F4}"/>
              </a:ext>
            </a:extLst>
          </p:cNvPr>
          <p:cNvSpPr txBox="1"/>
          <p:nvPr/>
        </p:nvSpPr>
        <p:spPr>
          <a:xfrm>
            <a:off x="2858425" y="6122302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image=1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5A6C8C22-B222-41CE-AC91-4ADFFDF74B73}"/>
              </a:ext>
            </a:extLst>
          </p:cNvPr>
          <p:cNvSpPr txBox="1"/>
          <p:nvPr/>
        </p:nvSpPr>
        <p:spPr>
          <a:xfrm>
            <a:off x="2298400" y="1175406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channel=0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B9534D50-7719-4F0C-ABC2-9F65C5F7AF1C}"/>
              </a:ext>
            </a:extLst>
          </p:cNvPr>
          <p:cNvSpPr txBox="1"/>
          <p:nvPr/>
        </p:nvSpPr>
        <p:spPr>
          <a:xfrm>
            <a:off x="5302379" y="1175406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channel=0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BE54AE51-C364-496B-AAD7-60B52A42DA45}"/>
              </a:ext>
            </a:extLst>
          </p:cNvPr>
          <p:cNvSpPr txBox="1"/>
          <p:nvPr/>
        </p:nvSpPr>
        <p:spPr>
          <a:xfrm>
            <a:off x="3867981" y="1175406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channel=1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id="{BF500584-D6A7-4888-91A8-AD79325EC9B0}"/>
              </a:ext>
            </a:extLst>
          </p:cNvPr>
          <p:cNvSpPr txBox="1"/>
          <p:nvPr/>
        </p:nvSpPr>
        <p:spPr>
          <a:xfrm>
            <a:off x="6725840" y="1175406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channel=1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3" name="직사각형 402">
            <a:extLst>
              <a:ext uri="{FF2B5EF4-FFF2-40B4-BE49-F238E27FC236}">
                <a16:creationId xmlns:a16="http://schemas.microsoft.com/office/drawing/2014/main" id="{2D2F2AB9-51B3-48A9-AEEE-2953B5BBE50C}"/>
              </a:ext>
            </a:extLst>
          </p:cNvPr>
          <p:cNvSpPr/>
          <p:nvPr/>
        </p:nvSpPr>
        <p:spPr>
          <a:xfrm>
            <a:off x="3974638" y="4488002"/>
            <a:ext cx="288223" cy="2882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4" name="직사각형 403">
            <a:extLst>
              <a:ext uri="{FF2B5EF4-FFF2-40B4-BE49-F238E27FC236}">
                <a16:creationId xmlns:a16="http://schemas.microsoft.com/office/drawing/2014/main" id="{E8E6E0AD-CA77-4781-B8B8-6A466F3FD843}"/>
              </a:ext>
            </a:extLst>
          </p:cNvPr>
          <p:cNvSpPr/>
          <p:nvPr/>
        </p:nvSpPr>
        <p:spPr>
          <a:xfrm>
            <a:off x="4262861" y="4488002"/>
            <a:ext cx="288223" cy="2882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5" name="직사각형 404">
            <a:extLst>
              <a:ext uri="{FF2B5EF4-FFF2-40B4-BE49-F238E27FC236}">
                <a16:creationId xmlns:a16="http://schemas.microsoft.com/office/drawing/2014/main" id="{00B961D7-5B83-4E7F-AA8C-82ABD8B39D2E}"/>
              </a:ext>
            </a:extLst>
          </p:cNvPr>
          <p:cNvSpPr/>
          <p:nvPr/>
        </p:nvSpPr>
        <p:spPr>
          <a:xfrm>
            <a:off x="4551084" y="4488002"/>
            <a:ext cx="288223" cy="2882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6" name="직사각형 405">
            <a:extLst>
              <a:ext uri="{FF2B5EF4-FFF2-40B4-BE49-F238E27FC236}">
                <a16:creationId xmlns:a16="http://schemas.microsoft.com/office/drawing/2014/main" id="{3BD8D984-D054-492B-AB1B-87291F2C45E7}"/>
              </a:ext>
            </a:extLst>
          </p:cNvPr>
          <p:cNvSpPr/>
          <p:nvPr/>
        </p:nvSpPr>
        <p:spPr>
          <a:xfrm>
            <a:off x="4839308" y="4488002"/>
            <a:ext cx="288223" cy="2882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7" name="직사각형 406">
            <a:extLst>
              <a:ext uri="{FF2B5EF4-FFF2-40B4-BE49-F238E27FC236}">
                <a16:creationId xmlns:a16="http://schemas.microsoft.com/office/drawing/2014/main" id="{C8BDA899-7C68-424D-B75B-90D8A108600B}"/>
              </a:ext>
            </a:extLst>
          </p:cNvPr>
          <p:cNvSpPr/>
          <p:nvPr/>
        </p:nvSpPr>
        <p:spPr>
          <a:xfrm>
            <a:off x="3974638" y="4769821"/>
            <a:ext cx="288223" cy="2882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8" name="직사각형 407">
            <a:extLst>
              <a:ext uri="{FF2B5EF4-FFF2-40B4-BE49-F238E27FC236}">
                <a16:creationId xmlns:a16="http://schemas.microsoft.com/office/drawing/2014/main" id="{B65D2E69-3E9E-4017-8408-95579010D662}"/>
              </a:ext>
            </a:extLst>
          </p:cNvPr>
          <p:cNvSpPr/>
          <p:nvPr/>
        </p:nvSpPr>
        <p:spPr>
          <a:xfrm>
            <a:off x="4262861" y="4769821"/>
            <a:ext cx="288223" cy="2882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9" name="직사각형 408">
            <a:extLst>
              <a:ext uri="{FF2B5EF4-FFF2-40B4-BE49-F238E27FC236}">
                <a16:creationId xmlns:a16="http://schemas.microsoft.com/office/drawing/2014/main" id="{A87818C0-9FD0-4F0B-88A5-B55061592BC7}"/>
              </a:ext>
            </a:extLst>
          </p:cNvPr>
          <p:cNvSpPr/>
          <p:nvPr/>
        </p:nvSpPr>
        <p:spPr>
          <a:xfrm>
            <a:off x="4551084" y="4769821"/>
            <a:ext cx="288223" cy="2882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0" name="직사각형 409">
            <a:extLst>
              <a:ext uri="{FF2B5EF4-FFF2-40B4-BE49-F238E27FC236}">
                <a16:creationId xmlns:a16="http://schemas.microsoft.com/office/drawing/2014/main" id="{2B34DBE3-0DC5-42CD-A1E9-D3FBFDB66B34}"/>
              </a:ext>
            </a:extLst>
          </p:cNvPr>
          <p:cNvSpPr/>
          <p:nvPr/>
        </p:nvSpPr>
        <p:spPr>
          <a:xfrm>
            <a:off x="4839308" y="4769821"/>
            <a:ext cx="288223" cy="2882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1" name="직사각형 410">
            <a:extLst>
              <a:ext uri="{FF2B5EF4-FFF2-40B4-BE49-F238E27FC236}">
                <a16:creationId xmlns:a16="http://schemas.microsoft.com/office/drawing/2014/main" id="{3818AE0D-A795-4D36-B503-02C0D4A306CE}"/>
              </a:ext>
            </a:extLst>
          </p:cNvPr>
          <p:cNvSpPr/>
          <p:nvPr/>
        </p:nvSpPr>
        <p:spPr>
          <a:xfrm>
            <a:off x="3974638" y="5051639"/>
            <a:ext cx="288223" cy="2882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2" name="직사각형 411">
            <a:extLst>
              <a:ext uri="{FF2B5EF4-FFF2-40B4-BE49-F238E27FC236}">
                <a16:creationId xmlns:a16="http://schemas.microsoft.com/office/drawing/2014/main" id="{16932C00-978A-4068-97B7-801A8AA21B0A}"/>
              </a:ext>
            </a:extLst>
          </p:cNvPr>
          <p:cNvSpPr/>
          <p:nvPr/>
        </p:nvSpPr>
        <p:spPr>
          <a:xfrm>
            <a:off x="4262861" y="5051639"/>
            <a:ext cx="288223" cy="2882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3" name="직사각형 412">
            <a:extLst>
              <a:ext uri="{FF2B5EF4-FFF2-40B4-BE49-F238E27FC236}">
                <a16:creationId xmlns:a16="http://schemas.microsoft.com/office/drawing/2014/main" id="{DE3C5802-4759-491B-BBDB-EB2A417A6563}"/>
              </a:ext>
            </a:extLst>
          </p:cNvPr>
          <p:cNvSpPr/>
          <p:nvPr/>
        </p:nvSpPr>
        <p:spPr>
          <a:xfrm>
            <a:off x="4551084" y="5051639"/>
            <a:ext cx="288223" cy="2882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4" name="직사각형 413">
            <a:extLst>
              <a:ext uri="{FF2B5EF4-FFF2-40B4-BE49-F238E27FC236}">
                <a16:creationId xmlns:a16="http://schemas.microsoft.com/office/drawing/2014/main" id="{E53E9D26-AAFB-4FFF-9CCB-2CF507F45F2F}"/>
              </a:ext>
            </a:extLst>
          </p:cNvPr>
          <p:cNvSpPr/>
          <p:nvPr/>
        </p:nvSpPr>
        <p:spPr>
          <a:xfrm>
            <a:off x="4839308" y="5051639"/>
            <a:ext cx="288223" cy="2882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5" name="직사각형 414">
            <a:extLst>
              <a:ext uri="{FF2B5EF4-FFF2-40B4-BE49-F238E27FC236}">
                <a16:creationId xmlns:a16="http://schemas.microsoft.com/office/drawing/2014/main" id="{339BAB26-2BA5-4E4D-9F44-7824F31E6CA2}"/>
              </a:ext>
            </a:extLst>
          </p:cNvPr>
          <p:cNvSpPr/>
          <p:nvPr/>
        </p:nvSpPr>
        <p:spPr>
          <a:xfrm>
            <a:off x="3974638" y="5333458"/>
            <a:ext cx="288223" cy="2882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6" name="직사각형 415">
            <a:extLst>
              <a:ext uri="{FF2B5EF4-FFF2-40B4-BE49-F238E27FC236}">
                <a16:creationId xmlns:a16="http://schemas.microsoft.com/office/drawing/2014/main" id="{BDFE3279-DAE2-41D4-9704-E9974F74C09D}"/>
              </a:ext>
            </a:extLst>
          </p:cNvPr>
          <p:cNvSpPr/>
          <p:nvPr/>
        </p:nvSpPr>
        <p:spPr>
          <a:xfrm>
            <a:off x="4262861" y="5333458"/>
            <a:ext cx="288223" cy="2882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7" name="직사각형 416">
            <a:extLst>
              <a:ext uri="{FF2B5EF4-FFF2-40B4-BE49-F238E27FC236}">
                <a16:creationId xmlns:a16="http://schemas.microsoft.com/office/drawing/2014/main" id="{F37B5F99-EDB2-460B-A2E0-3748CE42E709}"/>
              </a:ext>
            </a:extLst>
          </p:cNvPr>
          <p:cNvSpPr/>
          <p:nvPr/>
        </p:nvSpPr>
        <p:spPr>
          <a:xfrm>
            <a:off x="4551084" y="5333458"/>
            <a:ext cx="288223" cy="2882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8" name="직사각형 417">
            <a:extLst>
              <a:ext uri="{FF2B5EF4-FFF2-40B4-BE49-F238E27FC236}">
                <a16:creationId xmlns:a16="http://schemas.microsoft.com/office/drawing/2014/main" id="{05605206-0E26-41EC-8A72-CE6CA090972F}"/>
              </a:ext>
            </a:extLst>
          </p:cNvPr>
          <p:cNvSpPr/>
          <p:nvPr/>
        </p:nvSpPr>
        <p:spPr>
          <a:xfrm>
            <a:off x="4839308" y="5333458"/>
            <a:ext cx="288223" cy="2882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9" name="직사각형 418">
            <a:extLst>
              <a:ext uri="{FF2B5EF4-FFF2-40B4-BE49-F238E27FC236}">
                <a16:creationId xmlns:a16="http://schemas.microsoft.com/office/drawing/2014/main" id="{EBD216D7-119A-4A70-B222-005EB7D5BE38}"/>
              </a:ext>
            </a:extLst>
          </p:cNvPr>
          <p:cNvSpPr/>
          <p:nvPr/>
        </p:nvSpPr>
        <p:spPr>
          <a:xfrm>
            <a:off x="5143545" y="4488002"/>
            <a:ext cx="288223" cy="2882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0" name="직사각형 419">
            <a:extLst>
              <a:ext uri="{FF2B5EF4-FFF2-40B4-BE49-F238E27FC236}">
                <a16:creationId xmlns:a16="http://schemas.microsoft.com/office/drawing/2014/main" id="{54077674-8FBC-4989-8AB8-793AA13C515D}"/>
              </a:ext>
            </a:extLst>
          </p:cNvPr>
          <p:cNvSpPr/>
          <p:nvPr/>
        </p:nvSpPr>
        <p:spPr>
          <a:xfrm>
            <a:off x="5431768" y="4488002"/>
            <a:ext cx="288223" cy="2882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1" name="직사각형 420">
            <a:extLst>
              <a:ext uri="{FF2B5EF4-FFF2-40B4-BE49-F238E27FC236}">
                <a16:creationId xmlns:a16="http://schemas.microsoft.com/office/drawing/2014/main" id="{D040A20A-3777-4AFD-AE85-0E37CFA82EA9}"/>
              </a:ext>
            </a:extLst>
          </p:cNvPr>
          <p:cNvSpPr/>
          <p:nvPr/>
        </p:nvSpPr>
        <p:spPr>
          <a:xfrm>
            <a:off x="5719991" y="4488002"/>
            <a:ext cx="288223" cy="2882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2" name="직사각형 421">
            <a:extLst>
              <a:ext uri="{FF2B5EF4-FFF2-40B4-BE49-F238E27FC236}">
                <a16:creationId xmlns:a16="http://schemas.microsoft.com/office/drawing/2014/main" id="{609DCE16-4B97-49E5-B790-2AF06253A15D}"/>
              </a:ext>
            </a:extLst>
          </p:cNvPr>
          <p:cNvSpPr/>
          <p:nvPr/>
        </p:nvSpPr>
        <p:spPr>
          <a:xfrm>
            <a:off x="6008215" y="4488002"/>
            <a:ext cx="288223" cy="2882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3" name="직사각형 422">
            <a:extLst>
              <a:ext uri="{FF2B5EF4-FFF2-40B4-BE49-F238E27FC236}">
                <a16:creationId xmlns:a16="http://schemas.microsoft.com/office/drawing/2014/main" id="{A80E0909-BD07-4733-924F-B6485B2E0B33}"/>
              </a:ext>
            </a:extLst>
          </p:cNvPr>
          <p:cNvSpPr/>
          <p:nvPr/>
        </p:nvSpPr>
        <p:spPr>
          <a:xfrm>
            <a:off x="5143545" y="4769821"/>
            <a:ext cx="288223" cy="2882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4" name="직사각형 423">
            <a:extLst>
              <a:ext uri="{FF2B5EF4-FFF2-40B4-BE49-F238E27FC236}">
                <a16:creationId xmlns:a16="http://schemas.microsoft.com/office/drawing/2014/main" id="{49067E2B-32F4-4E47-9F1D-A9983B447C3E}"/>
              </a:ext>
            </a:extLst>
          </p:cNvPr>
          <p:cNvSpPr/>
          <p:nvPr/>
        </p:nvSpPr>
        <p:spPr>
          <a:xfrm>
            <a:off x="5431768" y="4769821"/>
            <a:ext cx="288223" cy="2882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5" name="직사각형 424">
            <a:extLst>
              <a:ext uri="{FF2B5EF4-FFF2-40B4-BE49-F238E27FC236}">
                <a16:creationId xmlns:a16="http://schemas.microsoft.com/office/drawing/2014/main" id="{EE4891B5-0313-4B98-A816-B50EF2EB2D5F}"/>
              </a:ext>
            </a:extLst>
          </p:cNvPr>
          <p:cNvSpPr/>
          <p:nvPr/>
        </p:nvSpPr>
        <p:spPr>
          <a:xfrm>
            <a:off x="5719991" y="4769821"/>
            <a:ext cx="288223" cy="2882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6" name="직사각형 425">
            <a:extLst>
              <a:ext uri="{FF2B5EF4-FFF2-40B4-BE49-F238E27FC236}">
                <a16:creationId xmlns:a16="http://schemas.microsoft.com/office/drawing/2014/main" id="{E72D8532-B8C2-4F72-A12E-E4600C3F95F1}"/>
              </a:ext>
            </a:extLst>
          </p:cNvPr>
          <p:cNvSpPr/>
          <p:nvPr/>
        </p:nvSpPr>
        <p:spPr>
          <a:xfrm>
            <a:off x="6008215" y="4769821"/>
            <a:ext cx="288223" cy="2882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7" name="직사각형 426">
            <a:extLst>
              <a:ext uri="{FF2B5EF4-FFF2-40B4-BE49-F238E27FC236}">
                <a16:creationId xmlns:a16="http://schemas.microsoft.com/office/drawing/2014/main" id="{83372A5B-0611-472D-B35C-9EFCD3E7C951}"/>
              </a:ext>
            </a:extLst>
          </p:cNvPr>
          <p:cNvSpPr/>
          <p:nvPr/>
        </p:nvSpPr>
        <p:spPr>
          <a:xfrm>
            <a:off x="5143545" y="5051639"/>
            <a:ext cx="288223" cy="2882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8" name="직사각형 427">
            <a:extLst>
              <a:ext uri="{FF2B5EF4-FFF2-40B4-BE49-F238E27FC236}">
                <a16:creationId xmlns:a16="http://schemas.microsoft.com/office/drawing/2014/main" id="{6DC7A9EC-E7A2-4F3C-A4C1-CEDE898418BC}"/>
              </a:ext>
            </a:extLst>
          </p:cNvPr>
          <p:cNvSpPr/>
          <p:nvPr/>
        </p:nvSpPr>
        <p:spPr>
          <a:xfrm>
            <a:off x="5431768" y="5051639"/>
            <a:ext cx="288223" cy="2882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9" name="직사각형 428">
            <a:extLst>
              <a:ext uri="{FF2B5EF4-FFF2-40B4-BE49-F238E27FC236}">
                <a16:creationId xmlns:a16="http://schemas.microsoft.com/office/drawing/2014/main" id="{F3C9F925-9AC5-41EF-8862-0CE18E17E8B0}"/>
              </a:ext>
            </a:extLst>
          </p:cNvPr>
          <p:cNvSpPr/>
          <p:nvPr/>
        </p:nvSpPr>
        <p:spPr>
          <a:xfrm>
            <a:off x="5719991" y="5051639"/>
            <a:ext cx="288223" cy="2882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0" name="직사각형 429">
            <a:extLst>
              <a:ext uri="{FF2B5EF4-FFF2-40B4-BE49-F238E27FC236}">
                <a16:creationId xmlns:a16="http://schemas.microsoft.com/office/drawing/2014/main" id="{21CF146D-B7FE-4BB9-97CA-8A9EEDEA5CB4}"/>
              </a:ext>
            </a:extLst>
          </p:cNvPr>
          <p:cNvSpPr/>
          <p:nvPr/>
        </p:nvSpPr>
        <p:spPr>
          <a:xfrm>
            <a:off x="6008215" y="5051639"/>
            <a:ext cx="288223" cy="2882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1" name="직사각형 430">
            <a:extLst>
              <a:ext uri="{FF2B5EF4-FFF2-40B4-BE49-F238E27FC236}">
                <a16:creationId xmlns:a16="http://schemas.microsoft.com/office/drawing/2014/main" id="{01149C83-7415-4ECD-B38C-E930E3E8F075}"/>
              </a:ext>
            </a:extLst>
          </p:cNvPr>
          <p:cNvSpPr/>
          <p:nvPr/>
        </p:nvSpPr>
        <p:spPr>
          <a:xfrm>
            <a:off x="5143545" y="5333458"/>
            <a:ext cx="288223" cy="2882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2" name="직사각형 431">
            <a:extLst>
              <a:ext uri="{FF2B5EF4-FFF2-40B4-BE49-F238E27FC236}">
                <a16:creationId xmlns:a16="http://schemas.microsoft.com/office/drawing/2014/main" id="{83E2CD20-0A37-46DA-9FBA-C9E388BFFBF0}"/>
              </a:ext>
            </a:extLst>
          </p:cNvPr>
          <p:cNvSpPr/>
          <p:nvPr/>
        </p:nvSpPr>
        <p:spPr>
          <a:xfrm>
            <a:off x="5431768" y="5333458"/>
            <a:ext cx="288223" cy="2882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3" name="직사각형 432">
            <a:extLst>
              <a:ext uri="{FF2B5EF4-FFF2-40B4-BE49-F238E27FC236}">
                <a16:creationId xmlns:a16="http://schemas.microsoft.com/office/drawing/2014/main" id="{40352D0E-D0CD-41D0-8A62-EDCE771BDAC6}"/>
              </a:ext>
            </a:extLst>
          </p:cNvPr>
          <p:cNvSpPr/>
          <p:nvPr/>
        </p:nvSpPr>
        <p:spPr>
          <a:xfrm>
            <a:off x="5719991" y="5333458"/>
            <a:ext cx="288223" cy="2882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4" name="직사각형 433">
            <a:extLst>
              <a:ext uri="{FF2B5EF4-FFF2-40B4-BE49-F238E27FC236}">
                <a16:creationId xmlns:a16="http://schemas.microsoft.com/office/drawing/2014/main" id="{2195005E-07B0-4F86-A562-0AA17B96D0D9}"/>
              </a:ext>
            </a:extLst>
          </p:cNvPr>
          <p:cNvSpPr/>
          <p:nvPr/>
        </p:nvSpPr>
        <p:spPr>
          <a:xfrm>
            <a:off x="6008215" y="5333458"/>
            <a:ext cx="288223" cy="2882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Consolas" panose="020B0609020204030204" pitchFamily="49" charset="0"/>
              </a:rPr>
              <a:t>17</a:t>
            </a:r>
            <a:endParaRPr lang="ko-KR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5" name="직사각형 434">
            <a:extLst>
              <a:ext uri="{FF2B5EF4-FFF2-40B4-BE49-F238E27FC236}">
                <a16:creationId xmlns:a16="http://schemas.microsoft.com/office/drawing/2014/main" id="{ABFFCD9E-A9BC-4188-9A47-0A9D476820AB}"/>
              </a:ext>
            </a:extLst>
          </p:cNvPr>
          <p:cNvSpPr/>
          <p:nvPr/>
        </p:nvSpPr>
        <p:spPr>
          <a:xfrm>
            <a:off x="3972674" y="5640183"/>
            <a:ext cx="288223" cy="2882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Consolas" panose="020B0609020204030204" pitchFamily="49" charset="0"/>
              </a:rPr>
              <a:t>18</a:t>
            </a:r>
            <a:endParaRPr lang="ko-KR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6" name="직사각형 435">
            <a:extLst>
              <a:ext uri="{FF2B5EF4-FFF2-40B4-BE49-F238E27FC236}">
                <a16:creationId xmlns:a16="http://schemas.microsoft.com/office/drawing/2014/main" id="{FB366F1C-BBE5-47CA-B5F4-2FC84C1A858A}"/>
              </a:ext>
            </a:extLst>
          </p:cNvPr>
          <p:cNvSpPr/>
          <p:nvPr/>
        </p:nvSpPr>
        <p:spPr>
          <a:xfrm>
            <a:off x="4260897" y="5640183"/>
            <a:ext cx="288223" cy="2882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Consolas" panose="020B0609020204030204" pitchFamily="49" charset="0"/>
              </a:rPr>
              <a:t>19</a:t>
            </a:r>
            <a:endParaRPr lang="ko-KR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7" name="직사각형 436">
            <a:extLst>
              <a:ext uri="{FF2B5EF4-FFF2-40B4-BE49-F238E27FC236}">
                <a16:creationId xmlns:a16="http://schemas.microsoft.com/office/drawing/2014/main" id="{10FFB25E-907B-48D8-A6AB-FCA70366778F}"/>
              </a:ext>
            </a:extLst>
          </p:cNvPr>
          <p:cNvSpPr/>
          <p:nvPr/>
        </p:nvSpPr>
        <p:spPr>
          <a:xfrm>
            <a:off x="4549121" y="5640183"/>
            <a:ext cx="288223" cy="2882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Consolas" panose="020B0609020204030204" pitchFamily="49" charset="0"/>
              </a:rPr>
              <a:t>21</a:t>
            </a:r>
            <a:endParaRPr lang="ko-KR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8" name="직사각형 437">
            <a:extLst>
              <a:ext uri="{FF2B5EF4-FFF2-40B4-BE49-F238E27FC236}">
                <a16:creationId xmlns:a16="http://schemas.microsoft.com/office/drawing/2014/main" id="{7BF8FA22-C2F2-4825-81FB-03E93E5DA08D}"/>
              </a:ext>
            </a:extLst>
          </p:cNvPr>
          <p:cNvSpPr/>
          <p:nvPr/>
        </p:nvSpPr>
        <p:spPr>
          <a:xfrm>
            <a:off x="4837344" y="5640183"/>
            <a:ext cx="288223" cy="2882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endParaRPr lang="ko-KR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9" name="직사각형 438">
            <a:extLst>
              <a:ext uri="{FF2B5EF4-FFF2-40B4-BE49-F238E27FC236}">
                <a16:creationId xmlns:a16="http://schemas.microsoft.com/office/drawing/2014/main" id="{23D56DB6-107F-4DF9-854C-9BFCB7BEE8C7}"/>
              </a:ext>
            </a:extLst>
          </p:cNvPr>
          <p:cNvSpPr/>
          <p:nvPr/>
        </p:nvSpPr>
        <p:spPr>
          <a:xfrm>
            <a:off x="3972674" y="5922001"/>
            <a:ext cx="288223" cy="2882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Consolas" panose="020B0609020204030204" pitchFamily="49" charset="0"/>
              </a:rPr>
              <a:t>19</a:t>
            </a:r>
            <a:endParaRPr lang="ko-KR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0" name="직사각형 439">
            <a:extLst>
              <a:ext uri="{FF2B5EF4-FFF2-40B4-BE49-F238E27FC236}">
                <a16:creationId xmlns:a16="http://schemas.microsoft.com/office/drawing/2014/main" id="{A2E8CBEB-EA56-4A37-A793-C8098E18F43C}"/>
              </a:ext>
            </a:extLst>
          </p:cNvPr>
          <p:cNvSpPr/>
          <p:nvPr/>
        </p:nvSpPr>
        <p:spPr>
          <a:xfrm>
            <a:off x="4260897" y="5922001"/>
            <a:ext cx="288223" cy="2882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1" name="직사각형 440">
            <a:extLst>
              <a:ext uri="{FF2B5EF4-FFF2-40B4-BE49-F238E27FC236}">
                <a16:creationId xmlns:a16="http://schemas.microsoft.com/office/drawing/2014/main" id="{10E46393-F8DC-45E2-B7FE-C459EF792176}"/>
              </a:ext>
            </a:extLst>
          </p:cNvPr>
          <p:cNvSpPr/>
          <p:nvPr/>
        </p:nvSpPr>
        <p:spPr>
          <a:xfrm>
            <a:off x="4549121" y="5922001"/>
            <a:ext cx="288223" cy="2882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endParaRPr lang="ko-KR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2" name="직사각형 441">
            <a:extLst>
              <a:ext uri="{FF2B5EF4-FFF2-40B4-BE49-F238E27FC236}">
                <a16:creationId xmlns:a16="http://schemas.microsoft.com/office/drawing/2014/main" id="{2972894D-2933-4DE2-A0DE-94729751FB61}"/>
              </a:ext>
            </a:extLst>
          </p:cNvPr>
          <p:cNvSpPr/>
          <p:nvPr/>
        </p:nvSpPr>
        <p:spPr>
          <a:xfrm>
            <a:off x="4837344" y="5922001"/>
            <a:ext cx="288223" cy="2882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Consolas" panose="020B0609020204030204" pitchFamily="49" charset="0"/>
              </a:rPr>
              <a:t>23</a:t>
            </a:r>
            <a:endParaRPr lang="ko-KR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3" name="직사각형 442">
            <a:extLst>
              <a:ext uri="{FF2B5EF4-FFF2-40B4-BE49-F238E27FC236}">
                <a16:creationId xmlns:a16="http://schemas.microsoft.com/office/drawing/2014/main" id="{7B321D90-247E-47DC-AC25-3EE14CC2DEA1}"/>
              </a:ext>
            </a:extLst>
          </p:cNvPr>
          <p:cNvSpPr/>
          <p:nvPr/>
        </p:nvSpPr>
        <p:spPr>
          <a:xfrm>
            <a:off x="3972674" y="6203820"/>
            <a:ext cx="288223" cy="2882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Consolas" panose="020B0609020204030204" pitchFamily="49" charset="0"/>
              </a:rPr>
              <a:t>21</a:t>
            </a:r>
            <a:endParaRPr lang="ko-KR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4" name="직사각형 443">
            <a:extLst>
              <a:ext uri="{FF2B5EF4-FFF2-40B4-BE49-F238E27FC236}">
                <a16:creationId xmlns:a16="http://schemas.microsoft.com/office/drawing/2014/main" id="{E31E0014-7222-4B3A-8632-81029F4D479A}"/>
              </a:ext>
            </a:extLst>
          </p:cNvPr>
          <p:cNvSpPr/>
          <p:nvPr/>
        </p:nvSpPr>
        <p:spPr>
          <a:xfrm>
            <a:off x="4260897" y="6203820"/>
            <a:ext cx="288223" cy="2882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endParaRPr lang="ko-KR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5" name="직사각형 444">
            <a:extLst>
              <a:ext uri="{FF2B5EF4-FFF2-40B4-BE49-F238E27FC236}">
                <a16:creationId xmlns:a16="http://schemas.microsoft.com/office/drawing/2014/main" id="{A1F43650-7393-4A80-8863-91175F6BAE42}"/>
              </a:ext>
            </a:extLst>
          </p:cNvPr>
          <p:cNvSpPr/>
          <p:nvPr/>
        </p:nvSpPr>
        <p:spPr>
          <a:xfrm>
            <a:off x="4549121" y="6203820"/>
            <a:ext cx="288223" cy="2882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Consolas" panose="020B0609020204030204" pitchFamily="49" charset="0"/>
              </a:rPr>
              <a:t>24</a:t>
            </a:r>
            <a:endParaRPr lang="ko-KR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6" name="직사각형 445">
            <a:extLst>
              <a:ext uri="{FF2B5EF4-FFF2-40B4-BE49-F238E27FC236}">
                <a16:creationId xmlns:a16="http://schemas.microsoft.com/office/drawing/2014/main" id="{09E27BA3-0CE4-4684-B73A-4828D26DA778}"/>
              </a:ext>
            </a:extLst>
          </p:cNvPr>
          <p:cNvSpPr/>
          <p:nvPr/>
        </p:nvSpPr>
        <p:spPr>
          <a:xfrm>
            <a:off x="4837344" y="6203820"/>
            <a:ext cx="288223" cy="2882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Consolas" panose="020B0609020204030204" pitchFamily="49" charset="0"/>
              </a:rPr>
              <a:t>25</a:t>
            </a:r>
            <a:endParaRPr lang="ko-KR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7" name="직사각형 446">
            <a:extLst>
              <a:ext uri="{FF2B5EF4-FFF2-40B4-BE49-F238E27FC236}">
                <a16:creationId xmlns:a16="http://schemas.microsoft.com/office/drawing/2014/main" id="{5EE84AE7-65D9-404E-B1A4-C9C2ED09C756}"/>
              </a:ext>
            </a:extLst>
          </p:cNvPr>
          <p:cNvSpPr/>
          <p:nvPr/>
        </p:nvSpPr>
        <p:spPr>
          <a:xfrm>
            <a:off x="3972674" y="6485639"/>
            <a:ext cx="288223" cy="2882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endParaRPr lang="ko-KR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8" name="직사각형 447">
            <a:extLst>
              <a:ext uri="{FF2B5EF4-FFF2-40B4-BE49-F238E27FC236}">
                <a16:creationId xmlns:a16="http://schemas.microsoft.com/office/drawing/2014/main" id="{D9055DC5-DFED-44F9-8CB9-AE5BC9501CA0}"/>
              </a:ext>
            </a:extLst>
          </p:cNvPr>
          <p:cNvSpPr/>
          <p:nvPr/>
        </p:nvSpPr>
        <p:spPr>
          <a:xfrm>
            <a:off x="4260897" y="6485639"/>
            <a:ext cx="288223" cy="2882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Consolas" panose="020B0609020204030204" pitchFamily="49" charset="0"/>
              </a:rPr>
              <a:t>23</a:t>
            </a:r>
            <a:endParaRPr lang="ko-KR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9" name="직사각형 448">
            <a:extLst>
              <a:ext uri="{FF2B5EF4-FFF2-40B4-BE49-F238E27FC236}">
                <a16:creationId xmlns:a16="http://schemas.microsoft.com/office/drawing/2014/main" id="{E154E5BC-C651-4F12-9D30-7302AE722B29}"/>
              </a:ext>
            </a:extLst>
          </p:cNvPr>
          <p:cNvSpPr/>
          <p:nvPr/>
        </p:nvSpPr>
        <p:spPr>
          <a:xfrm>
            <a:off x="4549121" y="6485639"/>
            <a:ext cx="288223" cy="2882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Consolas" panose="020B0609020204030204" pitchFamily="49" charset="0"/>
              </a:rPr>
              <a:t>25</a:t>
            </a:r>
            <a:endParaRPr lang="ko-KR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0" name="직사각형 449">
            <a:extLst>
              <a:ext uri="{FF2B5EF4-FFF2-40B4-BE49-F238E27FC236}">
                <a16:creationId xmlns:a16="http://schemas.microsoft.com/office/drawing/2014/main" id="{F66E49AC-0A81-4424-9107-FF6996746BE6}"/>
              </a:ext>
            </a:extLst>
          </p:cNvPr>
          <p:cNvSpPr/>
          <p:nvPr/>
        </p:nvSpPr>
        <p:spPr>
          <a:xfrm>
            <a:off x="4837344" y="6485639"/>
            <a:ext cx="288223" cy="2882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Consolas" panose="020B0609020204030204" pitchFamily="49" charset="0"/>
              </a:rPr>
              <a:t>26</a:t>
            </a:r>
            <a:endParaRPr lang="ko-KR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1" name="직사각형 450">
            <a:extLst>
              <a:ext uri="{FF2B5EF4-FFF2-40B4-BE49-F238E27FC236}">
                <a16:creationId xmlns:a16="http://schemas.microsoft.com/office/drawing/2014/main" id="{657BAEC3-1047-4ABE-940A-75EDC17B0AA5}"/>
              </a:ext>
            </a:extLst>
          </p:cNvPr>
          <p:cNvSpPr/>
          <p:nvPr/>
        </p:nvSpPr>
        <p:spPr>
          <a:xfrm>
            <a:off x="5141581" y="5640183"/>
            <a:ext cx="288223" cy="2882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Consolas" panose="020B0609020204030204" pitchFamily="49" charset="0"/>
              </a:rPr>
              <a:t>27</a:t>
            </a:r>
            <a:endParaRPr lang="ko-KR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2" name="직사각형 451">
            <a:extLst>
              <a:ext uri="{FF2B5EF4-FFF2-40B4-BE49-F238E27FC236}">
                <a16:creationId xmlns:a16="http://schemas.microsoft.com/office/drawing/2014/main" id="{620B385A-28F4-45D5-A67C-5BA47D01DFF4}"/>
              </a:ext>
            </a:extLst>
          </p:cNvPr>
          <p:cNvSpPr/>
          <p:nvPr/>
        </p:nvSpPr>
        <p:spPr>
          <a:xfrm>
            <a:off x="5429804" y="5640183"/>
            <a:ext cx="288223" cy="2882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Consolas" panose="020B0609020204030204" pitchFamily="49" charset="0"/>
              </a:rPr>
              <a:t>28</a:t>
            </a:r>
            <a:endParaRPr lang="ko-KR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3" name="직사각형 452">
            <a:extLst>
              <a:ext uri="{FF2B5EF4-FFF2-40B4-BE49-F238E27FC236}">
                <a16:creationId xmlns:a16="http://schemas.microsoft.com/office/drawing/2014/main" id="{B77AE7A7-5AE8-48C0-9414-97D7D3020D19}"/>
              </a:ext>
            </a:extLst>
          </p:cNvPr>
          <p:cNvSpPr/>
          <p:nvPr/>
        </p:nvSpPr>
        <p:spPr>
          <a:xfrm>
            <a:off x="5718028" y="5640183"/>
            <a:ext cx="288223" cy="2882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Consolas" panose="020B0609020204030204" pitchFamily="49" charset="0"/>
              </a:rPr>
              <a:t>30</a:t>
            </a:r>
            <a:endParaRPr lang="ko-KR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4" name="직사각형 453">
            <a:extLst>
              <a:ext uri="{FF2B5EF4-FFF2-40B4-BE49-F238E27FC236}">
                <a16:creationId xmlns:a16="http://schemas.microsoft.com/office/drawing/2014/main" id="{710D02FD-4552-464F-888C-E2DB1204DDED}"/>
              </a:ext>
            </a:extLst>
          </p:cNvPr>
          <p:cNvSpPr/>
          <p:nvPr/>
        </p:nvSpPr>
        <p:spPr>
          <a:xfrm>
            <a:off x="6006251" y="5640183"/>
            <a:ext cx="288223" cy="2882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Consolas" panose="020B0609020204030204" pitchFamily="49" charset="0"/>
              </a:rPr>
              <a:t>31</a:t>
            </a:r>
            <a:endParaRPr lang="ko-KR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5" name="직사각형 454">
            <a:extLst>
              <a:ext uri="{FF2B5EF4-FFF2-40B4-BE49-F238E27FC236}">
                <a16:creationId xmlns:a16="http://schemas.microsoft.com/office/drawing/2014/main" id="{CE2566CB-E864-4A1A-8330-F17C2A3DA763}"/>
              </a:ext>
            </a:extLst>
          </p:cNvPr>
          <p:cNvSpPr/>
          <p:nvPr/>
        </p:nvSpPr>
        <p:spPr>
          <a:xfrm>
            <a:off x="5141581" y="5922001"/>
            <a:ext cx="288223" cy="2882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Consolas" panose="020B0609020204030204" pitchFamily="49" charset="0"/>
              </a:rPr>
              <a:t>28</a:t>
            </a:r>
            <a:endParaRPr lang="ko-KR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6" name="직사각형 455">
            <a:extLst>
              <a:ext uri="{FF2B5EF4-FFF2-40B4-BE49-F238E27FC236}">
                <a16:creationId xmlns:a16="http://schemas.microsoft.com/office/drawing/2014/main" id="{7CDDCC85-A09A-427E-B0C4-CBB10B2DD20B}"/>
              </a:ext>
            </a:extLst>
          </p:cNvPr>
          <p:cNvSpPr/>
          <p:nvPr/>
        </p:nvSpPr>
        <p:spPr>
          <a:xfrm>
            <a:off x="5429804" y="5922001"/>
            <a:ext cx="288223" cy="2882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Consolas" panose="020B0609020204030204" pitchFamily="49" charset="0"/>
              </a:rPr>
              <a:t>29</a:t>
            </a:r>
            <a:endParaRPr lang="ko-KR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7" name="직사각형 456">
            <a:extLst>
              <a:ext uri="{FF2B5EF4-FFF2-40B4-BE49-F238E27FC236}">
                <a16:creationId xmlns:a16="http://schemas.microsoft.com/office/drawing/2014/main" id="{03A2D8E0-25E8-4308-97E1-76590056C3FE}"/>
              </a:ext>
            </a:extLst>
          </p:cNvPr>
          <p:cNvSpPr/>
          <p:nvPr/>
        </p:nvSpPr>
        <p:spPr>
          <a:xfrm>
            <a:off x="5718028" y="5922001"/>
            <a:ext cx="288223" cy="2882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Consolas" panose="020B0609020204030204" pitchFamily="49" charset="0"/>
              </a:rPr>
              <a:t>30</a:t>
            </a:r>
            <a:endParaRPr lang="ko-KR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8" name="직사각형 457">
            <a:extLst>
              <a:ext uri="{FF2B5EF4-FFF2-40B4-BE49-F238E27FC236}">
                <a16:creationId xmlns:a16="http://schemas.microsoft.com/office/drawing/2014/main" id="{78101BCC-9EAB-44DE-A97F-53D7748CDCCC}"/>
              </a:ext>
            </a:extLst>
          </p:cNvPr>
          <p:cNvSpPr/>
          <p:nvPr/>
        </p:nvSpPr>
        <p:spPr>
          <a:xfrm>
            <a:off x="6006251" y="5922001"/>
            <a:ext cx="288223" cy="2882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Consolas" panose="020B0609020204030204" pitchFamily="49" charset="0"/>
              </a:rPr>
              <a:t>31</a:t>
            </a:r>
            <a:endParaRPr lang="ko-KR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9" name="직사각형 458">
            <a:extLst>
              <a:ext uri="{FF2B5EF4-FFF2-40B4-BE49-F238E27FC236}">
                <a16:creationId xmlns:a16="http://schemas.microsoft.com/office/drawing/2014/main" id="{EC1864A0-F264-45F3-A6BE-8FE9D22D2854}"/>
              </a:ext>
            </a:extLst>
          </p:cNvPr>
          <p:cNvSpPr/>
          <p:nvPr/>
        </p:nvSpPr>
        <p:spPr>
          <a:xfrm>
            <a:off x="5141581" y="6203820"/>
            <a:ext cx="288223" cy="2882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Consolas" panose="020B0609020204030204" pitchFamily="49" charset="0"/>
              </a:rPr>
              <a:t>30</a:t>
            </a:r>
            <a:endParaRPr lang="ko-KR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0" name="직사각형 459">
            <a:extLst>
              <a:ext uri="{FF2B5EF4-FFF2-40B4-BE49-F238E27FC236}">
                <a16:creationId xmlns:a16="http://schemas.microsoft.com/office/drawing/2014/main" id="{BE4AC4FB-4C39-4069-B434-BEC45A45D6B9}"/>
              </a:ext>
            </a:extLst>
          </p:cNvPr>
          <p:cNvSpPr/>
          <p:nvPr/>
        </p:nvSpPr>
        <p:spPr>
          <a:xfrm>
            <a:off x="5429804" y="6203820"/>
            <a:ext cx="288223" cy="2882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Consolas" panose="020B0609020204030204" pitchFamily="49" charset="0"/>
              </a:rPr>
              <a:t>31</a:t>
            </a:r>
            <a:endParaRPr lang="ko-KR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1" name="직사각형 460">
            <a:extLst>
              <a:ext uri="{FF2B5EF4-FFF2-40B4-BE49-F238E27FC236}">
                <a16:creationId xmlns:a16="http://schemas.microsoft.com/office/drawing/2014/main" id="{DC6ED6DF-4B09-43C5-9B75-BEDBB8E69AC8}"/>
              </a:ext>
            </a:extLst>
          </p:cNvPr>
          <p:cNvSpPr/>
          <p:nvPr/>
        </p:nvSpPr>
        <p:spPr>
          <a:xfrm>
            <a:off x="5718028" y="6203820"/>
            <a:ext cx="288223" cy="2882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Consolas" panose="020B0609020204030204" pitchFamily="49" charset="0"/>
              </a:rPr>
              <a:t>33</a:t>
            </a:r>
            <a:endParaRPr lang="ko-KR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2" name="직사각형 461">
            <a:extLst>
              <a:ext uri="{FF2B5EF4-FFF2-40B4-BE49-F238E27FC236}">
                <a16:creationId xmlns:a16="http://schemas.microsoft.com/office/drawing/2014/main" id="{2E774BD8-E0C3-4DCF-A379-77FEDC5752F4}"/>
              </a:ext>
            </a:extLst>
          </p:cNvPr>
          <p:cNvSpPr/>
          <p:nvPr/>
        </p:nvSpPr>
        <p:spPr>
          <a:xfrm>
            <a:off x="6006251" y="6203820"/>
            <a:ext cx="288223" cy="2882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Consolas" panose="020B0609020204030204" pitchFamily="49" charset="0"/>
              </a:rPr>
              <a:t>34</a:t>
            </a:r>
            <a:endParaRPr lang="ko-KR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3" name="직사각형 462">
            <a:extLst>
              <a:ext uri="{FF2B5EF4-FFF2-40B4-BE49-F238E27FC236}">
                <a16:creationId xmlns:a16="http://schemas.microsoft.com/office/drawing/2014/main" id="{EF53D654-1635-4EA8-A1A6-422527EB0DA5}"/>
              </a:ext>
            </a:extLst>
          </p:cNvPr>
          <p:cNvSpPr/>
          <p:nvPr/>
        </p:nvSpPr>
        <p:spPr>
          <a:xfrm>
            <a:off x="5141581" y="6485639"/>
            <a:ext cx="288223" cy="2882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Consolas" panose="020B0609020204030204" pitchFamily="49" charset="0"/>
              </a:rPr>
              <a:t>31</a:t>
            </a:r>
            <a:endParaRPr lang="ko-KR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4" name="직사각형 463">
            <a:extLst>
              <a:ext uri="{FF2B5EF4-FFF2-40B4-BE49-F238E27FC236}">
                <a16:creationId xmlns:a16="http://schemas.microsoft.com/office/drawing/2014/main" id="{A287A843-EA5E-48D4-A034-A4FCCC5601FC}"/>
              </a:ext>
            </a:extLst>
          </p:cNvPr>
          <p:cNvSpPr/>
          <p:nvPr/>
        </p:nvSpPr>
        <p:spPr>
          <a:xfrm>
            <a:off x="5429804" y="6485639"/>
            <a:ext cx="288223" cy="2882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5" name="직사각형 464">
            <a:extLst>
              <a:ext uri="{FF2B5EF4-FFF2-40B4-BE49-F238E27FC236}">
                <a16:creationId xmlns:a16="http://schemas.microsoft.com/office/drawing/2014/main" id="{A9387562-B93A-491F-BB15-6D0B3346C3E1}"/>
              </a:ext>
            </a:extLst>
          </p:cNvPr>
          <p:cNvSpPr/>
          <p:nvPr/>
        </p:nvSpPr>
        <p:spPr>
          <a:xfrm>
            <a:off x="5718028" y="6485639"/>
            <a:ext cx="288223" cy="2882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Consolas" panose="020B0609020204030204" pitchFamily="49" charset="0"/>
              </a:rPr>
              <a:t>34</a:t>
            </a:r>
            <a:endParaRPr lang="ko-KR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6" name="직사각형 465">
            <a:extLst>
              <a:ext uri="{FF2B5EF4-FFF2-40B4-BE49-F238E27FC236}">
                <a16:creationId xmlns:a16="http://schemas.microsoft.com/office/drawing/2014/main" id="{6F8898A7-0B74-4A17-9F10-F39DE9504060}"/>
              </a:ext>
            </a:extLst>
          </p:cNvPr>
          <p:cNvSpPr/>
          <p:nvPr/>
        </p:nvSpPr>
        <p:spPr>
          <a:xfrm>
            <a:off x="6006251" y="6485639"/>
            <a:ext cx="288223" cy="2882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Consolas" panose="020B0609020204030204" pitchFamily="49" charset="0"/>
              </a:rPr>
              <a:t>35</a:t>
            </a:r>
            <a:endParaRPr lang="ko-KR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E254F809-AD5F-414B-BE82-369A7849C700}"/>
              </a:ext>
            </a:extLst>
          </p:cNvPr>
          <p:cNvSpPr txBox="1"/>
          <p:nvPr/>
        </p:nvSpPr>
        <p:spPr>
          <a:xfrm>
            <a:off x="3872634" y="4136213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channel=0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525D3CDF-98C1-4EF7-B6A7-E137D72994B8}"/>
              </a:ext>
            </a:extLst>
          </p:cNvPr>
          <p:cNvSpPr txBox="1"/>
          <p:nvPr/>
        </p:nvSpPr>
        <p:spPr>
          <a:xfrm>
            <a:off x="5151375" y="4133579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channel=1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613236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합성곱</a:t>
            </a: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풀링 구현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합성곱 구현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030B94A-EEEB-41D3-82B5-C1319B18FDB9}"/>
              </a:ext>
            </a:extLst>
          </p:cNvPr>
          <p:cNvSpPr txBox="1"/>
          <p:nvPr/>
        </p:nvSpPr>
        <p:spPr>
          <a:xfrm>
            <a:off x="2572036" y="2955139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col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id="{CD0FCE9D-1DA3-4F58-934D-0F8480D37923}"/>
              </a:ext>
            </a:extLst>
          </p:cNvPr>
          <p:cNvSpPr txBox="1"/>
          <p:nvPr/>
        </p:nvSpPr>
        <p:spPr>
          <a:xfrm>
            <a:off x="940328" y="4257283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image=0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8" name="TextBox 397">
            <a:extLst>
              <a:ext uri="{FF2B5EF4-FFF2-40B4-BE49-F238E27FC236}">
                <a16:creationId xmlns:a16="http://schemas.microsoft.com/office/drawing/2014/main" id="{5764767F-9BD1-4FE4-A7CD-6CEE664748F4}"/>
              </a:ext>
            </a:extLst>
          </p:cNvPr>
          <p:cNvSpPr txBox="1"/>
          <p:nvPr/>
        </p:nvSpPr>
        <p:spPr>
          <a:xfrm>
            <a:off x="940328" y="5497223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image=1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3" name="직사각형 402">
            <a:extLst>
              <a:ext uri="{FF2B5EF4-FFF2-40B4-BE49-F238E27FC236}">
                <a16:creationId xmlns:a16="http://schemas.microsoft.com/office/drawing/2014/main" id="{2D2F2AB9-51B3-48A9-AEEE-2953B5BBE50C}"/>
              </a:ext>
            </a:extLst>
          </p:cNvPr>
          <p:cNvSpPr/>
          <p:nvPr/>
        </p:nvSpPr>
        <p:spPr>
          <a:xfrm>
            <a:off x="2056541" y="3862923"/>
            <a:ext cx="288223" cy="2882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4" name="직사각형 403">
            <a:extLst>
              <a:ext uri="{FF2B5EF4-FFF2-40B4-BE49-F238E27FC236}">
                <a16:creationId xmlns:a16="http://schemas.microsoft.com/office/drawing/2014/main" id="{E8E6E0AD-CA77-4781-B8B8-6A466F3FD843}"/>
              </a:ext>
            </a:extLst>
          </p:cNvPr>
          <p:cNvSpPr/>
          <p:nvPr/>
        </p:nvSpPr>
        <p:spPr>
          <a:xfrm>
            <a:off x="2344764" y="3862923"/>
            <a:ext cx="288223" cy="2882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5" name="직사각형 404">
            <a:extLst>
              <a:ext uri="{FF2B5EF4-FFF2-40B4-BE49-F238E27FC236}">
                <a16:creationId xmlns:a16="http://schemas.microsoft.com/office/drawing/2014/main" id="{00B961D7-5B83-4E7F-AA8C-82ABD8B39D2E}"/>
              </a:ext>
            </a:extLst>
          </p:cNvPr>
          <p:cNvSpPr/>
          <p:nvPr/>
        </p:nvSpPr>
        <p:spPr>
          <a:xfrm>
            <a:off x="2632987" y="3862923"/>
            <a:ext cx="288223" cy="2882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6" name="직사각형 405">
            <a:extLst>
              <a:ext uri="{FF2B5EF4-FFF2-40B4-BE49-F238E27FC236}">
                <a16:creationId xmlns:a16="http://schemas.microsoft.com/office/drawing/2014/main" id="{3BD8D984-D054-492B-AB1B-87291F2C45E7}"/>
              </a:ext>
            </a:extLst>
          </p:cNvPr>
          <p:cNvSpPr/>
          <p:nvPr/>
        </p:nvSpPr>
        <p:spPr>
          <a:xfrm>
            <a:off x="2921211" y="3862923"/>
            <a:ext cx="288223" cy="2882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7" name="직사각형 406">
            <a:extLst>
              <a:ext uri="{FF2B5EF4-FFF2-40B4-BE49-F238E27FC236}">
                <a16:creationId xmlns:a16="http://schemas.microsoft.com/office/drawing/2014/main" id="{C8BDA899-7C68-424D-B75B-90D8A108600B}"/>
              </a:ext>
            </a:extLst>
          </p:cNvPr>
          <p:cNvSpPr/>
          <p:nvPr/>
        </p:nvSpPr>
        <p:spPr>
          <a:xfrm>
            <a:off x="2056541" y="4144742"/>
            <a:ext cx="288223" cy="2882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8" name="직사각형 407">
            <a:extLst>
              <a:ext uri="{FF2B5EF4-FFF2-40B4-BE49-F238E27FC236}">
                <a16:creationId xmlns:a16="http://schemas.microsoft.com/office/drawing/2014/main" id="{B65D2E69-3E9E-4017-8408-95579010D662}"/>
              </a:ext>
            </a:extLst>
          </p:cNvPr>
          <p:cNvSpPr/>
          <p:nvPr/>
        </p:nvSpPr>
        <p:spPr>
          <a:xfrm>
            <a:off x="2344764" y="4144742"/>
            <a:ext cx="288223" cy="2882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9" name="직사각형 408">
            <a:extLst>
              <a:ext uri="{FF2B5EF4-FFF2-40B4-BE49-F238E27FC236}">
                <a16:creationId xmlns:a16="http://schemas.microsoft.com/office/drawing/2014/main" id="{A87818C0-9FD0-4F0B-88A5-B55061592BC7}"/>
              </a:ext>
            </a:extLst>
          </p:cNvPr>
          <p:cNvSpPr/>
          <p:nvPr/>
        </p:nvSpPr>
        <p:spPr>
          <a:xfrm>
            <a:off x="2632987" y="4144742"/>
            <a:ext cx="288223" cy="2882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0" name="직사각형 409">
            <a:extLst>
              <a:ext uri="{FF2B5EF4-FFF2-40B4-BE49-F238E27FC236}">
                <a16:creationId xmlns:a16="http://schemas.microsoft.com/office/drawing/2014/main" id="{2B34DBE3-0DC5-42CD-A1E9-D3FBFDB66B34}"/>
              </a:ext>
            </a:extLst>
          </p:cNvPr>
          <p:cNvSpPr/>
          <p:nvPr/>
        </p:nvSpPr>
        <p:spPr>
          <a:xfrm>
            <a:off x="2921211" y="4144742"/>
            <a:ext cx="288223" cy="2882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1" name="직사각형 410">
            <a:extLst>
              <a:ext uri="{FF2B5EF4-FFF2-40B4-BE49-F238E27FC236}">
                <a16:creationId xmlns:a16="http://schemas.microsoft.com/office/drawing/2014/main" id="{3818AE0D-A795-4D36-B503-02C0D4A306CE}"/>
              </a:ext>
            </a:extLst>
          </p:cNvPr>
          <p:cNvSpPr/>
          <p:nvPr/>
        </p:nvSpPr>
        <p:spPr>
          <a:xfrm>
            <a:off x="2056541" y="4426560"/>
            <a:ext cx="288223" cy="2882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2" name="직사각형 411">
            <a:extLst>
              <a:ext uri="{FF2B5EF4-FFF2-40B4-BE49-F238E27FC236}">
                <a16:creationId xmlns:a16="http://schemas.microsoft.com/office/drawing/2014/main" id="{16932C00-978A-4068-97B7-801A8AA21B0A}"/>
              </a:ext>
            </a:extLst>
          </p:cNvPr>
          <p:cNvSpPr/>
          <p:nvPr/>
        </p:nvSpPr>
        <p:spPr>
          <a:xfrm>
            <a:off x="2344764" y="4426560"/>
            <a:ext cx="288223" cy="2882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3" name="직사각형 412">
            <a:extLst>
              <a:ext uri="{FF2B5EF4-FFF2-40B4-BE49-F238E27FC236}">
                <a16:creationId xmlns:a16="http://schemas.microsoft.com/office/drawing/2014/main" id="{DE3C5802-4759-491B-BBDB-EB2A417A6563}"/>
              </a:ext>
            </a:extLst>
          </p:cNvPr>
          <p:cNvSpPr/>
          <p:nvPr/>
        </p:nvSpPr>
        <p:spPr>
          <a:xfrm>
            <a:off x="2632987" y="4426560"/>
            <a:ext cx="288223" cy="2882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4" name="직사각형 413">
            <a:extLst>
              <a:ext uri="{FF2B5EF4-FFF2-40B4-BE49-F238E27FC236}">
                <a16:creationId xmlns:a16="http://schemas.microsoft.com/office/drawing/2014/main" id="{E53E9D26-AAFB-4FFF-9CCB-2CF507F45F2F}"/>
              </a:ext>
            </a:extLst>
          </p:cNvPr>
          <p:cNvSpPr/>
          <p:nvPr/>
        </p:nvSpPr>
        <p:spPr>
          <a:xfrm>
            <a:off x="2921211" y="4426560"/>
            <a:ext cx="288223" cy="2882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5" name="직사각형 414">
            <a:extLst>
              <a:ext uri="{FF2B5EF4-FFF2-40B4-BE49-F238E27FC236}">
                <a16:creationId xmlns:a16="http://schemas.microsoft.com/office/drawing/2014/main" id="{339BAB26-2BA5-4E4D-9F44-7824F31E6CA2}"/>
              </a:ext>
            </a:extLst>
          </p:cNvPr>
          <p:cNvSpPr/>
          <p:nvPr/>
        </p:nvSpPr>
        <p:spPr>
          <a:xfrm>
            <a:off x="2056541" y="4708379"/>
            <a:ext cx="288223" cy="2882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6" name="직사각형 415">
            <a:extLst>
              <a:ext uri="{FF2B5EF4-FFF2-40B4-BE49-F238E27FC236}">
                <a16:creationId xmlns:a16="http://schemas.microsoft.com/office/drawing/2014/main" id="{BDFE3279-DAE2-41D4-9704-E9974F74C09D}"/>
              </a:ext>
            </a:extLst>
          </p:cNvPr>
          <p:cNvSpPr/>
          <p:nvPr/>
        </p:nvSpPr>
        <p:spPr>
          <a:xfrm>
            <a:off x="2344764" y="4708379"/>
            <a:ext cx="288223" cy="2882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7" name="직사각형 416">
            <a:extLst>
              <a:ext uri="{FF2B5EF4-FFF2-40B4-BE49-F238E27FC236}">
                <a16:creationId xmlns:a16="http://schemas.microsoft.com/office/drawing/2014/main" id="{F37B5F99-EDB2-460B-A2E0-3748CE42E709}"/>
              </a:ext>
            </a:extLst>
          </p:cNvPr>
          <p:cNvSpPr/>
          <p:nvPr/>
        </p:nvSpPr>
        <p:spPr>
          <a:xfrm>
            <a:off x="2632987" y="4708379"/>
            <a:ext cx="288223" cy="2882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8" name="직사각형 417">
            <a:extLst>
              <a:ext uri="{FF2B5EF4-FFF2-40B4-BE49-F238E27FC236}">
                <a16:creationId xmlns:a16="http://schemas.microsoft.com/office/drawing/2014/main" id="{05605206-0E26-41EC-8A72-CE6CA090972F}"/>
              </a:ext>
            </a:extLst>
          </p:cNvPr>
          <p:cNvSpPr/>
          <p:nvPr/>
        </p:nvSpPr>
        <p:spPr>
          <a:xfrm>
            <a:off x="2921211" y="4708379"/>
            <a:ext cx="288223" cy="2882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9" name="직사각형 418">
            <a:extLst>
              <a:ext uri="{FF2B5EF4-FFF2-40B4-BE49-F238E27FC236}">
                <a16:creationId xmlns:a16="http://schemas.microsoft.com/office/drawing/2014/main" id="{EBD216D7-119A-4A70-B222-005EB7D5BE38}"/>
              </a:ext>
            </a:extLst>
          </p:cNvPr>
          <p:cNvSpPr/>
          <p:nvPr/>
        </p:nvSpPr>
        <p:spPr>
          <a:xfrm>
            <a:off x="3225448" y="3862923"/>
            <a:ext cx="288223" cy="2882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0" name="직사각형 419">
            <a:extLst>
              <a:ext uri="{FF2B5EF4-FFF2-40B4-BE49-F238E27FC236}">
                <a16:creationId xmlns:a16="http://schemas.microsoft.com/office/drawing/2014/main" id="{54077674-8FBC-4989-8AB8-793AA13C515D}"/>
              </a:ext>
            </a:extLst>
          </p:cNvPr>
          <p:cNvSpPr/>
          <p:nvPr/>
        </p:nvSpPr>
        <p:spPr>
          <a:xfrm>
            <a:off x="3513671" y="3862923"/>
            <a:ext cx="288223" cy="2882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1" name="직사각형 420">
            <a:extLst>
              <a:ext uri="{FF2B5EF4-FFF2-40B4-BE49-F238E27FC236}">
                <a16:creationId xmlns:a16="http://schemas.microsoft.com/office/drawing/2014/main" id="{D040A20A-3777-4AFD-AE85-0E37CFA82EA9}"/>
              </a:ext>
            </a:extLst>
          </p:cNvPr>
          <p:cNvSpPr/>
          <p:nvPr/>
        </p:nvSpPr>
        <p:spPr>
          <a:xfrm>
            <a:off x="3801894" y="3862923"/>
            <a:ext cx="288223" cy="2882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2" name="직사각형 421">
            <a:extLst>
              <a:ext uri="{FF2B5EF4-FFF2-40B4-BE49-F238E27FC236}">
                <a16:creationId xmlns:a16="http://schemas.microsoft.com/office/drawing/2014/main" id="{609DCE16-4B97-49E5-B790-2AF06253A15D}"/>
              </a:ext>
            </a:extLst>
          </p:cNvPr>
          <p:cNvSpPr/>
          <p:nvPr/>
        </p:nvSpPr>
        <p:spPr>
          <a:xfrm>
            <a:off x="4090118" y="3862923"/>
            <a:ext cx="288223" cy="2882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3" name="직사각형 422">
            <a:extLst>
              <a:ext uri="{FF2B5EF4-FFF2-40B4-BE49-F238E27FC236}">
                <a16:creationId xmlns:a16="http://schemas.microsoft.com/office/drawing/2014/main" id="{A80E0909-BD07-4733-924F-B6485B2E0B33}"/>
              </a:ext>
            </a:extLst>
          </p:cNvPr>
          <p:cNvSpPr/>
          <p:nvPr/>
        </p:nvSpPr>
        <p:spPr>
          <a:xfrm>
            <a:off x="3225448" y="4144742"/>
            <a:ext cx="288223" cy="2882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4" name="직사각형 423">
            <a:extLst>
              <a:ext uri="{FF2B5EF4-FFF2-40B4-BE49-F238E27FC236}">
                <a16:creationId xmlns:a16="http://schemas.microsoft.com/office/drawing/2014/main" id="{49067E2B-32F4-4E47-9F1D-A9983B447C3E}"/>
              </a:ext>
            </a:extLst>
          </p:cNvPr>
          <p:cNvSpPr/>
          <p:nvPr/>
        </p:nvSpPr>
        <p:spPr>
          <a:xfrm>
            <a:off x="3513671" y="4144742"/>
            <a:ext cx="288223" cy="2882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5" name="직사각형 424">
            <a:extLst>
              <a:ext uri="{FF2B5EF4-FFF2-40B4-BE49-F238E27FC236}">
                <a16:creationId xmlns:a16="http://schemas.microsoft.com/office/drawing/2014/main" id="{EE4891B5-0313-4B98-A816-B50EF2EB2D5F}"/>
              </a:ext>
            </a:extLst>
          </p:cNvPr>
          <p:cNvSpPr/>
          <p:nvPr/>
        </p:nvSpPr>
        <p:spPr>
          <a:xfrm>
            <a:off x="3801894" y="4144742"/>
            <a:ext cx="288223" cy="2882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6" name="직사각형 425">
            <a:extLst>
              <a:ext uri="{FF2B5EF4-FFF2-40B4-BE49-F238E27FC236}">
                <a16:creationId xmlns:a16="http://schemas.microsoft.com/office/drawing/2014/main" id="{E72D8532-B8C2-4F72-A12E-E4600C3F95F1}"/>
              </a:ext>
            </a:extLst>
          </p:cNvPr>
          <p:cNvSpPr/>
          <p:nvPr/>
        </p:nvSpPr>
        <p:spPr>
          <a:xfrm>
            <a:off x="4090118" y="4144742"/>
            <a:ext cx="288223" cy="2882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7" name="직사각형 426">
            <a:extLst>
              <a:ext uri="{FF2B5EF4-FFF2-40B4-BE49-F238E27FC236}">
                <a16:creationId xmlns:a16="http://schemas.microsoft.com/office/drawing/2014/main" id="{83372A5B-0611-472D-B35C-9EFCD3E7C951}"/>
              </a:ext>
            </a:extLst>
          </p:cNvPr>
          <p:cNvSpPr/>
          <p:nvPr/>
        </p:nvSpPr>
        <p:spPr>
          <a:xfrm>
            <a:off x="3225448" y="4426560"/>
            <a:ext cx="288223" cy="2882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8" name="직사각형 427">
            <a:extLst>
              <a:ext uri="{FF2B5EF4-FFF2-40B4-BE49-F238E27FC236}">
                <a16:creationId xmlns:a16="http://schemas.microsoft.com/office/drawing/2014/main" id="{6DC7A9EC-E7A2-4F3C-A4C1-CEDE898418BC}"/>
              </a:ext>
            </a:extLst>
          </p:cNvPr>
          <p:cNvSpPr/>
          <p:nvPr/>
        </p:nvSpPr>
        <p:spPr>
          <a:xfrm>
            <a:off x="3513671" y="4426560"/>
            <a:ext cx="288223" cy="2882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9" name="직사각형 428">
            <a:extLst>
              <a:ext uri="{FF2B5EF4-FFF2-40B4-BE49-F238E27FC236}">
                <a16:creationId xmlns:a16="http://schemas.microsoft.com/office/drawing/2014/main" id="{F3C9F925-9AC5-41EF-8862-0CE18E17E8B0}"/>
              </a:ext>
            </a:extLst>
          </p:cNvPr>
          <p:cNvSpPr/>
          <p:nvPr/>
        </p:nvSpPr>
        <p:spPr>
          <a:xfrm>
            <a:off x="3801894" y="4426560"/>
            <a:ext cx="288223" cy="2882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0" name="직사각형 429">
            <a:extLst>
              <a:ext uri="{FF2B5EF4-FFF2-40B4-BE49-F238E27FC236}">
                <a16:creationId xmlns:a16="http://schemas.microsoft.com/office/drawing/2014/main" id="{21CF146D-B7FE-4BB9-97CA-8A9EEDEA5CB4}"/>
              </a:ext>
            </a:extLst>
          </p:cNvPr>
          <p:cNvSpPr/>
          <p:nvPr/>
        </p:nvSpPr>
        <p:spPr>
          <a:xfrm>
            <a:off x="4090118" y="4426560"/>
            <a:ext cx="288223" cy="2882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1" name="직사각형 430">
            <a:extLst>
              <a:ext uri="{FF2B5EF4-FFF2-40B4-BE49-F238E27FC236}">
                <a16:creationId xmlns:a16="http://schemas.microsoft.com/office/drawing/2014/main" id="{01149C83-7415-4ECD-B38C-E930E3E8F075}"/>
              </a:ext>
            </a:extLst>
          </p:cNvPr>
          <p:cNvSpPr/>
          <p:nvPr/>
        </p:nvSpPr>
        <p:spPr>
          <a:xfrm>
            <a:off x="3225448" y="4708379"/>
            <a:ext cx="288223" cy="2882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2" name="직사각형 431">
            <a:extLst>
              <a:ext uri="{FF2B5EF4-FFF2-40B4-BE49-F238E27FC236}">
                <a16:creationId xmlns:a16="http://schemas.microsoft.com/office/drawing/2014/main" id="{83E2CD20-0A37-46DA-9FBA-C9E388BFFBF0}"/>
              </a:ext>
            </a:extLst>
          </p:cNvPr>
          <p:cNvSpPr/>
          <p:nvPr/>
        </p:nvSpPr>
        <p:spPr>
          <a:xfrm>
            <a:off x="3513671" y="4708379"/>
            <a:ext cx="288223" cy="2882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3" name="직사각형 432">
            <a:extLst>
              <a:ext uri="{FF2B5EF4-FFF2-40B4-BE49-F238E27FC236}">
                <a16:creationId xmlns:a16="http://schemas.microsoft.com/office/drawing/2014/main" id="{40352D0E-D0CD-41D0-8A62-EDCE771BDAC6}"/>
              </a:ext>
            </a:extLst>
          </p:cNvPr>
          <p:cNvSpPr/>
          <p:nvPr/>
        </p:nvSpPr>
        <p:spPr>
          <a:xfrm>
            <a:off x="3801894" y="4708379"/>
            <a:ext cx="288223" cy="2882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4" name="직사각형 433">
            <a:extLst>
              <a:ext uri="{FF2B5EF4-FFF2-40B4-BE49-F238E27FC236}">
                <a16:creationId xmlns:a16="http://schemas.microsoft.com/office/drawing/2014/main" id="{2195005E-07B0-4F86-A562-0AA17B96D0D9}"/>
              </a:ext>
            </a:extLst>
          </p:cNvPr>
          <p:cNvSpPr/>
          <p:nvPr/>
        </p:nvSpPr>
        <p:spPr>
          <a:xfrm>
            <a:off x="4090118" y="4708379"/>
            <a:ext cx="288223" cy="2882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Consolas" panose="020B0609020204030204" pitchFamily="49" charset="0"/>
              </a:rPr>
              <a:t>17</a:t>
            </a:r>
            <a:endParaRPr lang="ko-KR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5" name="직사각형 434">
            <a:extLst>
              <a:ext uri="{FF2B5EF4-FFF2-40B4-BE49-F238E27FC236}">
                <a16:creationId xmlns:a16="http://schemas.microsoft.com/office/drawing/2014/main" id="{ABFFCD9E-A9BC-4188-9A47-0A9D476820AB}"/>
              </a:ext>
            </a:extLst>
          </p:cNvPr>
          <p:cNvSpPr/>
          <p:nvPr/>
        </p:nvSpPr>
        <p:spPr>
          <a:xfrm>
            <a:off x="2054577" y="5015104"/>
            <a:ext cx="288223" cy="2882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Consolas" panose="020B0609020204030204" pitchFamily="49" charset="0"/>
              </a:rPr>
              <a:t>18</a:t>
            </a:r>
            <a:endParaRPr lang="ko-KR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6" name="직사각형 435">
            <a:extLst>
              <a:ext uri="{FF2B5EF4-FFF2-40B4-BE49-F238E27FC236}">
                <a16:creationId xmlns:a16="http://schemas.microsoft.com/office/drawing/2014/main" id="{FB366F1C-BBE5-47CA-B5F4-2FC84C1A858A}"/>
              </a:ext>
            </a:extLst>
          </p:cNvPr>
          <p:cNvSpPr/>
          <p:nvPr/>
        </p:nvSpPr>
        <p:spPr>
          <a:xfrm>
            <a:off x="2342800" y="5015104"/>
            <a:ext cx="288223" cy="2882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Consolas" panose="020B0609020204030204" pitchFamily="49" charset="0"/>
              </a:rPr>
              <a:t>19</a:t>
            </a:r>
            <a:endParaRPr lang="ko-KR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7" name="직사각형 436">
            <a:extLst>
              <a:ext uri="{FF2B5EF4-FFF2-40B4-BE49-F238E27FC236}">
                <a16:creationId xmlns:a16="http://schemas.microsoft.com/office/drawing/2014/main" id="{10FFB25E-907B-48D8-A6AB-FCA70366778F}"/>
              </a:ext>
            </a:extLst>
          </p:cNvPr>
          <p:cNvSpPr/>
          <p:nvPr/>
        </p:nvSpPr>
        <p:spPr>
          <a:xfrm>
            <a:off x="2631024" y="5015104"/>
            <a:ext cx="288223" cy="2882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Consolas" panose="020B0609020204030204" pitchFamily="49" charset="0"/>
              </a:rPr>
              <a:t>21</a:t>
            </a:r>
            <a:endParaRPr lang="ko-KR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8" name="직사각형 437">
            <a:extLst>
              <a:ext uri="{FF2B5EF4-FFF2-40B4-BE49-F238E27FC236}">
                <a16:creationId xmlns:a16="http://schemas.microsoft.com/office/drawing/2014/main" id="{7BF8FA22-C2F2-4825-81FB-03E93E5DA08D}"/>
              </a:ext>
            </a:extLst>
          </p:cNvPr>
          <p:cNvSpPr/>
          <p:nvPr/>
        </p:nvSpPr>
        <p:spPr>
          <a:xfrm>
            <a:off x="2919247" y="5015104"/>
            <a:ext cx="288223" cy="2882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endParaRPr lang="ko-KR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9" name="직사각형 438">
            <a:extLst>
              <a:ext uri="{FF2B5EF4-FFF2-40B4-BE49-F238E27FC236}">
                <a16:creationId xmlns:a16="http://schemas.microsoft.com/office/drawing/2014/main" id="{23D56DB6-107F-4DF9-854C-9BFCB7BEE8C7}"/>
              </a:ext>
            </a:extLst>
          </p:cNvPr>
          <p:cNvSpPr/>
          <p:nvPr/>
        </p:nvSpPr>
        <p:spPr>
          <a:xfrm>
            <a:off x="2054577" y="5296922"/>
            <a:ext cx="288223" cy="2882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Consolas" panose="020B0609020204030204" pitchFamily="49" charset="0"/>
              </a:rPr>
              <a:t>19</a:t>
            </a:r>
            <a:endParaRPr lang="ko-KR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0" name="직사각형 439">
            <a:extLst>
              <a:ext uri="{FF2B5EF4-FFF2-40B4-BE49-F238E27FC236}">
                <a16:creationId xmlns:a16="http://schemas.microsoft.com/office/drawing/2014/main" id="{A2E8CBEB-EA56-4A37-A793-C8098E18F43C}"/>
              </a:ext>
            </a:extLst>
          </p:cNvPr>
          <p:cNvSpPr/>
          <p:nvPr/>
        </p:nvSpPr>
        <p:spPr>
          <a:xfrm>
            <a:off x="2342800" y="5296922"/>
            <a:ext cx="288223" cy="2882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1" name="직사각형 440">
            <a:extLst>
              <a:ext uri="{FF2B5EF4-FFF2-40B4-BE49-F238E27FC236}">
                <a16:creationId xmlns:a16="http://schemas.microsoft.com/office/drawing/2014/main" id="{10E46393-F8DC-45E2-B7FE-C459EF792176}"/>
              </a:ext>
            </a:extLst>
          </p:cNvPr>
          <p:cNvSpPr/>
          <p:nvPr/>
        </p:nvSpPr>
        <p:spPr>
          <a:xfrm>
            <a:off x="2631024" y="5296922"/>
            <a:ext cx="288223" cy="2882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endParaRPr lang="ko-KR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2" name="직사각형 441">
            <a:extLst>
              <a:ext uri="{FF2B5EF4-FFF2-40B4-BE49-F238E27FC236}">
                <a16:creationId xmlns:a16="http://schemas.microsoft.com/office/drawing/2014/main" id="{2972894D-2933-4DE2-A0DE-94729751FB61}"/>
              </a:ext>
            </a:extLst>
          </p:cNvPr>
          <p:cNvSpPr/>
          <p:nvPr/>
        </p:nvSpPr>
        <p:spPr>
          <a:xfrm>
            <a:off x="2919247" y="5296922"/>
            <a:ext cx="288223" cy="2882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Consolas" panose="020B0609020204030204" pitchFamily="49" charset="0"/>
              </a:rPr>
              <a:t>23</a:t>
            </a:r>
            <a:endParaRPr lang="ko-KR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3" name="직사각형 442">
            <a:extLst>
              <a:ext uri="{FF2B5EF4-FFF2-40B4-BE49-F238E27FC236}">
                <a16:creationId xmlns:a16="http://schemas.microsoft.com/office/drawing/2014/main" id="{7B321D90-247E-47DC-AC25-3EE14CC2DEA1}"/>
              </a:ext>
            </a:extLst>
          </p:cNvPr>
          <p:cNvSpPr/>
          <p:nvPr/>
        </p:nvSpPr>
        <p:spPr>
          <a:xfrm>
            <a:off x="2054577" y="5578741"/>
            <a:ext cx="288223" cy="2882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Consolas" panose="020B0609020204030204" pitchFamily="49" charset="0"/>
              </a:rPr>
              <a:t>21</a:t>
            </a:r>
            <a:endParaRPr lang="ko-KR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4" name="직사각형 443">
            <a:extLst>
              <a:ext uri="{FF2B5EF4-FFF2-40B4-BE49-F238E27FC236}">
                <a16:creationId xmlns:a16="http://schemas.microsoft.com/office/drawing/2014/main" id="{E31E0014-7222-4B3A-8632-81029F4D479A}"/>
              </a:ext>
            </a:extLst>
          </p:cNvPr>
          <p:cNvSpPr/>
          <p:nvPr/>
        </p:nvSpPr>
        <p:spPr>
          <a:xfrm>
            <a:off x="2342800" y="5578741"/>
            <a:ext cx="288223" cy="2882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endParaRPr lang="ko-KR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5" name="직사각형 444">
            <a:extLst>
              <a:ext uri="{FF2B5EF4-FFF2-40B4-BE49-F238E27FC236}">
                <a16:creationId xmlns:a16="http://schemas.microsoft.com/office/drawing/2014/main" id="{A1F43650-7393-4A80-8863-91175F6BAE42}"/>
              </a:ext>
            </a:extLst>
          </p:cNvPr>
          <p:cNvSpPr/>
          <p:nvPr/>
        </p:nvSpPr>
        <p:spPr>
          <a:xfrm>
            <a:off x="2631024" y="5578741"/>
            <a:ext cx="288223" cy="2882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Consolas" panose="020B0609020204030204" pitchFamily="49" charset="0"/>
              </a:rPr>
              <a:t>24</a:t>
            </a:r>
            <a:endParaRPr lang="ko-KR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6" name="직사각형 445">
            <a:extLst>
              <a:ext uri="{FF2B5EF4-FFF2-40B4-BE49-F238E27FC236}">
                <a16:creationId xmlns:a16="http://schemas.microsoft.com/office/drawing/2014/main" id="{09E27BA3-0CE4-4684-B73A-4828D26DA778}"/>
              </a:ext>
            </a:extLst>
          </p:cNvPr>
          <p:cNvSpPr/>
          <p:nvPr/>
        </p:nvSpPr>
        <p:spPr>
          <a:xfrm>
            <a:off x="2919247" y="5578741"/>
            <a:ext cx="288223" cy="2882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Consolas" panose="020B0609020204030204" pitchFamily="49" charset="0"/>
              </a:rPr>
              <a:t>25</a:t>
            </a:r>
            <a:endParaRPr lang="ko-KR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7" name="직사각형 446">
            <a:extLst>
              <a:ext uri="{FF2B5EF4-FFF2-40B4-BE49-F238E27FC236}">
                <a16:creationId xmlns:a16="http://schemas.microsoft.com/office/drawing/2014/main" id="{5EE84AE7-65D9-404E-B1A4-C9C2ED09C756}"/>
              </a:ext>
            </a:extLst>
          </p:cNvPr>
          <p:cNvSpPr/>
          <p:nvPr/>
        </p:nvSpPr>
        <p:spPr>
          <a:xfrm>
            <a:off x="2054577" y="5860560"/>
            <a:ext cx="288223" cy="2882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endParaRPr lang="ko-KR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8" name="직사각형 447">
            <a:extLst>
              <a:ext uri="{FF2B5EF4-FFF2-40B4-BE49-F238E27FC236}">
                <a16:creationId xmlns:a16="http://schemas.microsoft.com/office/drawing/2014/main" id="{D9055DC5-DFED-44F9-8CB9-AE5BC9501CA0}"/>
              </a:ext>
            </a:extLst>
          </p:cNvPr>
          <p:cNvSpPr/>
          <p:nvPr/>
        </p:nvSpPr>
        <p:spPr>
          <a:xfrm>
            <a:off x="2342800" y="5860560"/>
            <a:ext cx="288223" cy="2882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Consolas" panose="020B0609020204030204" pitchFamily="49" charset="0"/>
              </a:rPr>
              <a:t>23</a:t>
            </a:r>
            <a:endParaRPr lang="ko-KR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9" name="직사각형 448">
            <a:extLst>
              <a:ext uri="{FF2B5EF4-FFF2-40B4-BE49-F238E27FC236}">
                <a16:creationId xmlns:a16="http://schemas.microsoft.com/office/drawing/2014/main" id="{E154E5BC-C651-4F12-9D30-7302AE722B29}"/>
              </a:ext>
            </a:extLst>
          </p:cNvPr>
          <p:cNvSpPr/>
          <p:nvPr/>
        </p:nvSpPr>
        <p:spPr>
          <a:xfrm>
            <a:off x="2631024" y="5860560"/>
            <a:ext cx="288223" cy="2882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Consolas" panose="020B0609020204030204" pitchFamily="49" charset="0"/>
              </a:rPr>
              <a:t>25</a:t>
            </a:r>
            <a:endParaRPr lang="ko-KR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0" name="직사각형 449">
            <a:extLst>
              <a:ext uri="{FF2B5EF4-FFF2-40B4-BE49-F238E27FC236}">
                <a16:creationId xmlns:a16="http://schemas.microsoft.com/office/drawing/2014/main" id="{F66E49AC-0A81-4424-9107-FF6996746BE6}"/>
              </a:ext>
            </a:extLst>
          </p:cNvPr>
          <p:cNvSpPr/>
          <p:nvPr/>
        </p:nvSpPr>
        <p:spPr>
          <a:xfrm>
            <a:off x="2919247" y="5860560"/>
            <a:ext cx="288223" cy="2882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Consolas" panose="020B0609020204030204" pitchFamily="49" charset="0"/>
              </a:rPr>
              <a:t>26</a:t>
            </a:r>
            <a:endParaRPr lang="ko-KR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1" name="직사각형 450">
            <a:extLst>
              <a:ext uri="{FF2B5EF4-FFF2-40B4-BE49-F238E27FC236}">
                <a16:creationId xmlns:a16="http://schemas.microsoft.com/office/drawing/2014/main" id="{657BAEC3-1047-4ABE-940A-75EDC17B0AA5}"/>
              </a:ext>
            </a:extLst>
          </p:cNvPr>
          <p:cNvSpPr/>
          <p:nvPr/>
        </p:nvSpPr>
        <p:spPr>
          <a:xfrm>
            <a:off x="3223484" y="5015104"/>
            <a:ext cx="288223" cy="2882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Consolas" panose="020B0609020204030204" pitchFamily="49" charset="0"/>
              </a:rPr>
              <a:t>27</a:t>
            </a:r>
            <a:endParaRPr lang="ko-KR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2" name="직사각형 451">
            <a:extLst>
              <a:ext uri="{FF2B5EF4-FFF2-40B4-BE49-F238E27FC236}">
                <a16:creationId xmlns:a16="http://schemas.microsoft.com/office/drawing/2014/main" id="{620B385A-28F4-45D5-A67C-5BA47D01DFF4}"/>
              </a:ext>
            </a:extLst>
          </p:cNvPr>
          <p:cNvSpPr/>
          <p:nvPr/>
        </p:nvSpPr>
        <p:spPr>
          <a:xfrm>
            <a:off x="3511707" y="5015104"/>
            <a:ext cx="288223" cy="2882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Consolas" panose="020B0609020204030204" pitchFamily="49" charset="0"/>
              </a:rPr>
              <a:t>28</a:t>
            </a:r>
            <a:endParaRPr lang="ko-KR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3" name="직사각형 452">
            <a:extLst>
              <a:ext uri="{FF2B5EF4-FFF2-40B4-BE49-F238E27FC236}">
                <a16:creationId xmlns:a16="http://schemas.microsoft.com/office/drawing/2014/main" id="{B77AE7A7-5AE8-48C0-9414-97D7D3020D19}"/>
              </a:ext>
            </a:extLst>
          </p:cNvPr>
          <p:cNvSpPr/>
          <p:nvPr/>
        </p:nvSpPr>
        <p:spPr>
          <a:xfrm>
            <a:off x="3799931" y="5015104"/>
            <a:ext cx="288223" cy="2882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Consolas" panose="020B0609020204030204" pitchFamily="49" charset="0"/>
              </a:rPr>
              <a:t>30</a:t>
            </a:r>
            <a:endParaRPr lang="ko-KR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4" name="직사각형 453">
            <a:extLst>
              <a:ext uri="{FF2B5EF4-FFF2-40B4-BE49-F238E27FC236}">
                <a16:creationId xmlns:a16="http://schemas.microsoft.com/office/drawing/2014/main" id="{710D02FD-4552-464F-888C-E2DB1204DDED}"/>
              </a:ext>
            </a:extLst>
          </p:cNvPr>
          <p:cNvSpPr/>
          <p:nvPr/>
        </p:nvSpPr>
        <p:spPr>
          <a:xfrm>
            <a:off x="4088154" y="5015104"/>
            <a:ext cx="288223" cy="2882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Consolas" panose="020B0609020204030204" pitchFamily="49" charset="0"/>
              </a:rPr>
              <a:t>31</a:t>
            </a:r>
            <a:endParaRPr lang="ko-KR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5" name="직사각형 454">
            <a:extLst>
              <a:ext uri="{FF2B5EF4-FFF2-40B4-BE49-F238E27FC236}">
                <a16:creationId xmlns:a16="http://schemas.microsoft.com/office/drawing/2014/main" id="{CE2566CB-E864-4A1A-8330-F17C2A3DA763}"/>
              </a:ext>
            </a:extLst>
          </p:cNvPr>
          <p:cNvSpPr/>
          <p:nvPr/>
        </p:nvSpPr>
        <p:spPr>
          <a:xfrm>
            <a:off x="3223484" y="5296922"/>
            <a:ext cx="288223" cy="2882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Consolas" panose="020B0609020204030204" pitchFamily="49" charset="0"/>
              </a:rPr>
              <a:t>28</a:t>
            </a:r>
            <a:endParaRPr lang="ko-KR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6" name="직사각형 455">
            <a:extLst>
              <a:ext uri="{FF2B5EF4-FFF2-40B4-BE49-F238E27FC236}">
                <a16:creationId xmlns:a16="http://schemas.microsoft.com/office/drawing/2014/main" id="{7CDDCC85-A09A-427E-B0C4-CBB10B2DD20B}"/>
              </a:ext>
            </a:extLst>
          </p:cNvPr>
          <p:cNvSpPr/>
          <p:nvPr/>
        </p:nvSpPr>
        <p:spPr>
          <a:xfrm>
            <a:off x="3511707" y="5296922"/>
            <a:ext cx="288223" cy="2882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Consolas" panose="020B0609020204030204" pitchFamily="49" charset="0"/>
              </a:rPr>
              <a:t>29</a:t>
            </a:r>
            <a:endParaRPr lang="ko-KR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7" name="직사각형 456">
            <a:extLst>
              <a:ext uri="{FF2B5EF4-FFF2-40B4-BE49-F238E27FC236}">
                <a16:creationId xmlns:a16="http://schemas.microsoft.com/office/drawing/2014/main" id="{03A2D8E0-25E8-4308-97E1-76590056C3FE}"/>
              </a:ext>
            </a:extLst>
          </p:cNvPr>
          <p:cNvSpPr/>
          <p:nvPr/>
        </p:nvSpPr>
        <p:spPr>
          <a:xfrm>
            <a:off x="3799931" y="5296922"/>
            <a:ext cx="288223" cy="2882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Consolas" panose="020B0609020204030204" pitchFamily="49" charset="0"/>
              </a:rPr>
              <a:t>30</a:t>
            </a:r>
            <a:endParaRPr lang="ko-KR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8" name="직사각형 457">
            <a:extLst>
              <a:ext uri="{FF2B5EF4-FFF2-40B4-BE49-F238E27FC236}">
                <a16:creationId xmlns:a16="http://schemas.microsoft.com/office/drawing/2014/main" id="{78101BCC-9EAB-44DE-A97F-53D7748CDCCC}"/>
              </a:ext>
            </a:extLst>
          </p:cNvPr>
          <p:cNvSpPr/>
          <p:nvPr/>
        </p:nvSpPr>
        <p:spPr>
          <a:xfrm>
            <a:off x="4088154" y="5296922"/>
            <a:ext cx="288223" cy="2882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Consolas" panose="020B0609020204030204" pitchFamily="49" charset="0"/>
              </a:rPr>
              <a:t>31</a:t>
            </a:r>
            <a:endParaRPr lang="ko-KR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9" name="직사각형 458">
            <a:extLst>
              <a:ext uri="{FF2B5EF4-FFF2-40B4-BE49-F238E27FC236}">
                <a16:creationId xmlns:a16="http://schemas.microsoft.com/office/drawing/2014/main" id="{EC1864A0-F264-45F3-A6BE-8FE9D22D2854}"/>
              </a:ext>
            </a:extLst>
          </p:cNvPr>
          <p:cNvSpPr/>
          <p:nvPr/>
        </p:nvSpPr>
        <p:spPr>
          <a:xfrm>
            <a:off x="3223484" y="5578741"/>
            <a:ext cx="288223" cy="2882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Consolas" panose="020B0609020204030204" pitchFamily="49" charset="0"/>
              </a:rPr>
              <a:t>30</a:t>
            </a:r>
            <a:endParaRPr lang="ko-KR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0" name="직사각형 459">
            <a:extLst>
              <a:ext uri="{FF2B5EF4-FFF2-40B4-BE49-F238E27FC236}">
                <a16:creationId xmlns:a16="http://schemas.microsoft.com/office/drawing/2014/main" id="{BE4AC4FB-4C39-4069-B434-BEC45A45D6B9}"/>
              </a:ext>
            </a:extLst>
          </p:cNvPr>
          <p:cNvSpPr/>
          <p:nvPr/>
        </p:nvSpPr>
        <p:spPr>
          <a:xfrm>
            <a:off x="3511707" y="5578741"/>
            <a:ext cx="288223" cy="2882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Consolas" panose="020B0609020204030204" pitchFamily="49" charset="0"/>
              </a:rPr>
              <a:t>31</a:t>
            </a:r>
            <a:endParaRPr lang="ko-KR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1" name="직사각형 460">
            <a:extLst>
              <a:ext uri="{FF2B5EF4-FFF2-40B4-BE49-F238E27FC236}">
                <a16:creationId xmlns:a16="http://schemas.microsoft.com/office/drawing/2014/main" id="{DC6ED6DF-4B09-43C5-9B75-BEDBB8E69AC8}"/>
              </a:ext>
            </a:extLst>
          </p:cNvPr>
          <p:cNvSpPr/>
          <p:nvPr/>
        </p:nvSpPr>
        <p:spPr>
          <a:xfrm>
            <a:off x="3799931" y="5578741"/>
            <a:ext cx="288223" cy="2882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Consolas" panose="020B0609020204030204" pitchFamily="49" charset="0"/>
              </a:rPr>
              <a:t>33</a:t>
            </a:r>
            <a:endParaRPr lang="ko-KR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2" name="직사각형 461">
            <a:extLst>
              <a:ext uri="{FF2B5EF4-FFF2-40B4-BE49-F238E27FC236}">
                <a16:creationId xmlns:a16="http://schemas.microsoft.com/office/drawing/2014/main" id="{2E774BD8-E0C3-4DCF-A379-77FEDC5752F4}"/>
              </a:ext>
            </a:extLst>
          </p:cNvPr>
          <p:cNvSpPr/>
          <p:nvPr/>
        </p:nvSpPr>
        <p:spPr>
          <a:xfrm>
            <a:off x="4088154" y="5578741"/>
            <a:ext cx="288223" cy="2882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Consolas" panose="020B0609020204030204" pitchFamily="49" charset="0"/>
              </a:rPr>
              <a:t>34</a:t>
            </a:r>
            <a:endParaRPr lang="ko-KR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3" name="직사각형 462">
            <a:extLst>
              <a:ext uri="{FF2B5EF4-FFF2-40B4-BE49-F238E27FC236}">
                <a16:creationId xmlns:a16="http://schemas.microsoft.com/office/drawing/2014/main" id="{EF53D654-1635-4EA8-A1A6-422527EB0DA5}"/>
              </a:ext>
            </a:extLst>
          </p:cNvPr>
          <p:cNvSpPr/>
          <p:nvPr/>
        </p:nvSpPr>
        <p:spPr>
          <a:xfrm>
            <a:off x="3223484" y="5860560"/>
            <a:ext cx="288223" cy="2882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Consolas" panose="020B0609020204030204" pitchFamily="49" charset="0"/>
              </a:rPr>
              <a:t>31</a:t>
            </a:r>
            <a:endParaRPr lang="ko-KR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4" name="직사각형 463">
            <a:extLst>
              <a:ext uri="{FF2B5EF4-FFF2-40B4-BE49-F238E27FC236}">
                <a16:creationId xmlns:a16="http://schemas.microsoft.com/office/drawing/2014/main" id="{A287A843-EA5E-48D4-A034-A4FCCC5601FC}"/>
              </a:ext>
            </a:extLst>
          </p:cNvPr>
          <p:cNvSpPr/>
          <p:nvPr/>
        </p:nvSpPr>
        <p:spPr>
          <a:xfrm>
            <a:off x="3511707" y="5860560"/>
            <a:ext cx="288223" cy="2882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5" name="직사각형 464">
            <a:extLst>
              <a:ext uri="{FF2B5EF4-FFF2-40B4-BE49-F238E27FC236}">
                <a16:creationId xmlns:a16="http://schemas.microsoft.com/office/drawing/2014/main" id="{A9387562-B93A-491F-BB15-6D0B3346C3E1}"/>
              </a:ext>
            </a:extLst>
          </p:cNvPr>
          <p:cNvSpPr/>
          <p:nvPr/>
        </p:nvSpPr>
        <p:spPr>
          <a:xfrm>
            <a:off x="3799931" y="5860560"/>
            <a:ext cx="288223" cy="2882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Consolas" panose="020B0609020204030204" pitchFamily="49" charset="0"/>
              </a:rPr>
              <a:t>34</a:t>
            </a:r>
            <a:endParaRPr lang="ko-KR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6" name="직사각형 465">
            <a:extLst>
              <a:ext uri="{FF2B5EF4-FFF2-40B4-BE49-F238E27FC236}">
                <a16:creationId xmlns:a16="http://schemas.microsoft.com/office/drawing/2014/main" id="{6F8898A7-0B74-4A17-9F10-F39DE9504060}"/>
              </a:ext>
            </a:extLst>
          </p:cNvPr>
          <p:cNvSpPr/>
          <p:nvPr/>
        </p:nvSpPr>
        <p:spPr>
          <a:xfrm>
            <a:off x="4088154" y="5860560"/>
            <a:ext cx="288223" cy="28822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>
                <a:solidFill>
                  <a:schemeClr val="tx1"/>
                </a:solidFill>
                <a:latin typeface="Consolas" panose="020B0609020204030204" pitchFamily="49" charset="0"/>
              </a:rPr>
              <a:t>35</a:t>
            </a:r>
            <a:endParaRPr lang="ko-KR" altLang="en-US" sz="7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E254F809-AD5F-414B-BE82-369A7849C700}"/>
              </a:ext>
            </a:extLst>
          </p:cNvPr>
          <p:cNvSpPr txBox="1"/>
          <p:nvPr/>
        </p:nvSpPr>
        <p:spPr>
          <a:xfrm>
            <a:off x="1954537" y="3511134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channel=0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525D3CDF-98C1-4EF7-B6A7-E137D72994B8}"/>
              </a:ext>
            </a:extLst>
          </p:cNvPr>
          <p:cNvSpPr txBox="1"/>
          <p:nvPr/>
        </p:nvSpPr>
        <p:spPr>
          <a:xfrm>
            <a:off x="3233278" y="3508500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channel=1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54393B48-E32A-4E1D-94CB-DCDBC616A412}"/>
              </a:ext>
            </a:extLst>
          </p:cNvPr>
          <p:cNvSpPr/>
          <p:nvPr/>
        </p:nvSpPr>
        <p:spPr>
          <a:xfrm>
            <a:off x="5176112" y="368208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4A274192-1AD3-4CF5-8B1F-646F34B19284}"/>
              </a:ext>
            </a:extLst>
          </p:cNvPr>
          <p:cNvSpPr/>
          <p:nvPr/>
        </p:nvSpPr>
        <p:spPr>
          <a:xfrm>
            <a:off x="5176112" y="402161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6A5206A4-CC8C-43EC-876E-A8F9C64795AF}"/>
              </a:ext>
            </a:extLst>
          </p:cNvPr>
          <p:cNvSpPr/>
          <p:nvPr/>
        </p:nvSpPr>
        <p:spPr>
          <a:xfrm>
            <a:off x="5176112" y="4361138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17BCD786-0671-4040-8733-C065368E7B2D}"/>
              </a:ext>
            </a:extLst>
          </p:cNvPr>
          <p:cNvSpPr/>
          <p:nvPr/>
        </p:nvSpPr>
        <p:spPr>
          <a:xfrm>
            <a:off x="5176112" y="470066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908DF538-F40F-412E-AEA1-395CCEC4EC2A}"/>
              </a:ext>
            </a:extLst>
          </p:cNvPr>
          <p:cNvSpPr/>
          <p:nvPr/>
        </p:nvSpPr>
        <p:spPr>
          <a:xfrm>
            <a:off x="5176112" y="505574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E53AF816-836E-4F9C-A73F-1E0F7F2CAE13}"/>
              </a:ext>
            </a:extLst>
          </p:cNvPr>
          <p:cNvSpPr/>
          <p:nvPr/>
        </p:nvSpPr>
        <p:spPr>
          <a:xfrm>
            <a:off x="5176112" y="5395271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FC6CB55A-242D-41B7-A230-5AB2FB6A2C91}"/>
              </a:ext>
            </a:extLst>
          </p:cNvPr>
          <p:cNvSpPr/>
          <p:nvPr/>
        </p:nvSpPr>
        <p:spPr>
          <a:xfrm>
            <a:off x="5176112" y="573479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A31D9EF1-A806-4E12-BDE7-8DB5CA3231B6}"/>
              </a:ext>
            </a:extLst>
          </p:cNvPr>
          <p:cNvSpPr/>
          <p:nvPr/>
        </p:nvSpPr>
        <p:spPr>
          <a:xfrm>
            <a:off x="5176112" y="6074321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456FD354-ADE5-4D1D-B348-51ED8E959351}"/>
              </a:ext>
            </a:extLst>
          </p:cNvPr>
          <p:cNvSpPr txBox="1"/>
          <p:nvPr/>
        </p:nvSpPr>
        <p:spPr>
          <a:xfrm>
            <a:off x="4807219" y="4890813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A76CE9BA-2EB3-4949-A339-BE380D8F9B0B}"/>
              </a:ext>
            </a:extLst>
          </p:cNvPr>
          <p:cNvSpPr txBox="1"/>
          <p:nvPr/>
        </p:nvSpPr>
        <p:spPr>
          <a:xfrm>
            <a:off x="5013478" y="3216502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col_W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1CA11ABE-0C30-46E8-9134-933EE8FD4820}"/>
              </a:ext>
            </a:extLst>
          </p:cNvPr>
          <p:cNvSpPr txBox="1"/>
          <p:nvPr/>
        </p:nvSpPr>
        <p:spPr>
          <a:xfrm>
            <a:off x="6698892" y="3197580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(8,1)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58178E37-04F7-44EC-B6A7-58A75AA24677}"/>
              </a:ext>
            </a:extLst>
          </p:cNvPr>
          <p:cNvSpPr/>
          <p:nvPr/>
        </p:nvSpPr>
        <p:spPr>
          <a:xfrm>
            <a:off x="6879226" y="3553665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55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0F6DB3B4-74D6-4785-9D68-C482EDAC0D7A}"/>
              </a:ext>
            </a:extLst>
          </p:cNvPr>
          <p:cNvSpPr/>
          <p:nvPr/>
        </p:nvSpPr>
        <p:spPr>
          <a:xfrm>
            <a:off x="6879226" y="3893190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63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D8D7A40D-ADD8-4B2F-A6F7-10D4B482B45E}"/>
              </a:ext>
            </a:extLst>
          </p:cNvPr>
          <p:cNvSpPr/>
          <p:nvPr/>
        </p:nvSpPr>
        <p:spPr>
          <a:xfrm>
            <a:off x="6879226" y="4232715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79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E6581375-7899-4F02-8ABA-125C52463AD6}"/>
              </a:ext>
            </a:extLst>
          </p:cNvPr>
          <p:cNvSpPr/>
          <p:nvPr/>
        </p:nvSpPr>
        <p:spPr>
          <a:xfrm>
            <a:off x="6879226" y="4572240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87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38597631-1672-442D-B483-BEDE5C84D3C7}"/>
              </a:ext>
            </a:extLst>
          </p:cNvPr>
          <p:cNvSpPr txBox="1"/>
          <p:nvPr/>
        </p:nvSpPr>
        <p:spPr>
          <a:xfrm>
            <a:off x="6085832" y="4903454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7C4FAE5B-5E94-4731-B81E-72618CDA0E3E}"/>
              </a:ext>
            </a:extLst>
          </p:cNvPr>
          <p:cNvSpPr/>
          <p:nvPr/>
        </p:nvSpPr>
        <p:spPr>
          <a:xfrm>
            <a:off x="7965221" y="458840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55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1B90108F-63C5-4BC9-9B48-591E93B4CEA4}"/>
              </a:ext>
            </a:extLst>
          </p:cNvPr>
          <p:cNvSpPr/>
          <p:nvPr/>
        </p:nvSpPr>
        <p:spPr>
          <a:xfrm>
            <a:off x="8312462" y="458840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63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3B5605CD-CEDD-470D-952F-D5D763E3A182}"/>
              </a:ext>
            </a:extLst>
          </p:cNvPr>
          <p:cNvSpPr/>
          <p:nvPr/>
        </p:nvSpPr>
        <p:spPr>
          <a:xfrm>
            <a:off x="7965221" y="493486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79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78CB6824-6FC9-407D-92D1-352348022E00}"/>
              </a:ext>
            </a:extLst>
          </p:cNvPr>
          <p:cNvSpPr/>
          <p:nvPr/>
        </p:nvSpPr>
        <p:spPr>
          <a:xfrm>
            <a:off x="8312462" y="493486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anose="020B0609020204030204" pitchFamily="49" charset="0"/>
              </a:rPr>
              <a:t>87</a:t>
            </a:r>
            <a:endParaRPr lang="ko-KR" altLang="en-US" sz="11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4423968C-C2F7-4F07-83A7-0C4A17230FBE}"/>
              </a:ext>
            </a:extLst>
          </p:cNvPr>
          <p:cNvSpPr txBox="1"/>
          <p:nvPr/>
        </p:nvSpPr>
        <p:spPr>
          <a:xfrm>
            <a:off x="7913986" y="4192825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(2,1,2,2)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71DD63D2-AB64-46C1-BFD9-8FE1C0BBEAB6}"/>
              </a:ext>
            </a:extLst>
          </p:cNvPr>
          <p:cNvSpPr txBox="1"/>
          <p:nvPr/>
        </p:nvSpPr>
        <p:spPr>
          <a:xfrm>
            <a:off x="2936636" y="6237910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(8,</a:t>
            </a: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F215E84A-404A-484E-A739-C4E034A629B3}"/>
              </a:ext>
            </a:extLst>
          </p:cNvPr>
          <p:cNvSpPr txBox="1"/>
          <p:nvPr/>
        </p:nvSpPr>
        <p:spPr>
          <a:xfrm>
            <a:off x="4807219" y="6294015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,1)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9DDF0810-AB92-4347-9261-EC4E737886EA}"/>
              </a:ext>
            </a:extLst>
          </p:cNvPr>
          <p:cNvSpPr/>
          <p:nvPr/>
        </p:nvSpPr>
        <p:spPr>
          <a:xfrm>
            <a:off x="6879226" y="491553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Consolas" panose="020B0609020204030204" pitchFamily="49" charset="0"/>
              </a:rPr>
              <a:t>199</a:t>
            </a:r>
            <a:endParaRPr lang="ko-KR" altLang="en-US" sz="1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7B4A48D0-E95C-4FAA-9368-438A814D7712}"/>
              </a:ext>
            </a:extLst>
          </p:cNvPr>
          <p:cNvSpPr/>
          <p:nvPr/>
        </p:nvSpPr>
        <p:spPr>
          <a:xfrm>
            <a:off x="6879226" y="5255062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Consolas" panose="020B0609020204030204" pitchFamily="49" charset="0"/>
              </a:rPr>
              <a:t>207</a:t>
            </a:r>
            <a:endParaRPr lang="ko-KR" altLang="en-US" sz="1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B8289A2E-CB91-466F-A911-145C31323CBD}"/>
              </a:ext>
            </a:extLst>
          </p:cNvPr>
          <p:cNvSpPr/>
          <p:nvPr/>
        </p:nvSpPr>
        <p:spPr>
          <a:xfrm>
            <a:off x="6879226" y="559458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Consolas" panose="020B0609020204030204" pitchFamily="49" charset="0"/>
              </a:rPr>
              <a:t>223</a:t>
            </a:r>
            <a:endParaRPr lang="ko-KR" altLang="en-US" sz="1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C127E5AD-D238-475A-BA14-7E7509455C19}"/>
              </a:ext>
            </a:extLst>
          </p:cNvPr>
          <p:cNvSpPr/>
          <p:nvPr/>
        </p:nvSpPr>
        <p:spPr>
          <a:xfrm>
            <a:off x="6879226" y="5934112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Consolas" panose="020B0609020204030204" pitchFamily="49" charset="0"/>
              </a:rPr>
              <a:t>231</a:t>
            </a:r>
            <a:endParaRPr lang="ko-KR" altLang="en-US" sz="1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A1FBA0FA-4CBA-49A8-B270-7406F3EA2604}"/>
              </a:ext>
            </a:extLst>
          </p:cNvPr>
          <p:cNvSpPr/>
          <p:nvPr/>
        </p:nvSpPr>
        <p:spPr>
          <a:xfrm>
            <a:off x="8877595" y="4588407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Consolas" panose="020B0609020204030204" pitchFamily="49" charset="0"/>
              </a:rPr>
              <a:t>199</a:t>
            </a:r>
            <a:endParaRPr lang="ko-KR" altLang="en-US" sz="1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985E6148-2688-4AE5-8EEB-1E58B8793AB4}"/>
              </a:ext>
            </a:extLst>
          </p:cNvPr>
          <p:cNvSpPr/>
          <p:nvPr/>
        </p:nvSpPr>
        <p:spPr>
          <a:xfrm>
            <a:off x="9224836" y="4588406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Consolas" panose="020B0609020204030204" pitchFamily="49" charset="0"/>
              </a:rPr>
              <a:t>207</a:t>
            </a:r>
            <a:endParaRPr lang="ko-KR" altLang="en-US" sz="1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C0BB4BD1-3EAF-45D6-A7B6-14E16FB52980}"/>
              </a:ext>
            </a:extLst>
          </p:cNvPr>
          <p:cNvSpPr/>
          <p:nvPr/>
        </p:nvSpPr>
        <p:spPr>
          <a:xfrm>
            <a:off x="8877595" y="493486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Consolas" panose="020B0609020204030204" pitchFamily="49" charset="0"/>
              </a:rPr>
              <a:t>223</a:t>
            </a:r>
            <a:endParaRPr lang="ko-KR" altLang="en-US" sz="1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22139D7A-462D-46AF-B69A-F5FD1FF0DBA5}"/>
              </a:ext>
            </a:extLst>
          </p:cNvPr>
          <p:cNvSpPr/>
          <p:nvPr/>
        </p:nvSpPr>
        <p:spPr>
          <a:xfrm>
            <a:off x="9224836" y="4934863"/>
            <a:ext cx="347241" cy="347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Consolas" panose="020B0609020204030204" pitchFamily="49" charset="0"/>
              </a:rPr>
              <a:t>231</a:t>
            </a:r>
            <a:endParaRPr lang="ko-KR" altLang="en-US" sz="1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CCCC71B6-F468-482D-98B4-3B65AC6B03F1}"/>
              </a:ext>
            </a:extLst>
          </p:cNvPr>
          <p:cNvSpPr txBox="1"/>
          <p:nvPr/>
        </p:nvSpPr>
        <p:spPr>
          <a:xfrm>
            <a:off x="1687338" y="1387161"/>
            <a:ext cx="31582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[[ 0.  1.  3.  4.  9. 10. 12. 13.]</a:t>
            </a:r>
          </a:p>
          <a:p>
            <a:pPr algn="l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 [ 1.  2.  4.  5. 10. 11. 13. 14.]</a:t>
            </a:r>
          </a:p>
          <a:p>
            <a:pPr algn="l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 [ 3.  4.  6.  7. 12. 13. 15. 16.]</a:t>
            </a:r>
          </a:p>
          <a:p>
            <a:pPr algn="l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 [ 4.  5.  7.  8. 13. 14. 16. 17.]</a:t>
            </a:r>
          </a:p>
          <a:p>
            <a:pPr algn="l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 [18. 19. 21. 22. 27. 28. 30. 31.]</a:t>
            </a:r>
          </a:p>
          <a:p>
            <a:pPr algn="l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 [19. 20. 22. 23. 28. 29. 31. 32.]</a:t>
            </a:r>
          </a:p>
          <a:p>
            <a:pPr algn="l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 [21. 22. 24. 25. 30. 31. 33. 34.]</a:t>
            </a:r>
          </a:p>
          <a:p>
            <a:pPr algn="l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 [22. 23. 25. 26. 31. 32. 34. 35.]]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799914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합성곱</a:t>
            </a: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풀링 구현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합성곱 구현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B96147-8788-43F5-B27F-3DCF0D59EB29}"/>
              </a:ext>
            </a:extLst>
          </p:cNvPr>
          <p:cNvSpPr txBox="1"/>
          <p:nvPr/>
        </p:nvSpPr>
        <p:spPr>
          <a:xfrm>
            <a:off x="384048" y="790575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im2col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정육면체 3">
            <a:extLst>
              <a:ext uri="{FF2B5EF4-FFF2-40B4-BE49-F238E27FC236}">
                <a16:creationId xmlns:a16="http://schemas.microsoft.com/office/drawing/2014/main" id="{48929304-9E46-44D0-8165-BE7C56BA8052}"/>
              </a:ext>
            </a:extLst>
          </p:cNvPr>
          <p:cNvSpPr/>
          <p:nvPr/>
        </p:nvSpPr>
        <p:spPr>
          <a:xfrm>
            <a:off x="887952" y="1641392"/>
            <a:ext cx="1670304" cy="1670304"/>
          </a:xfrm>
          <a:prstGeom prst="cube">
            <a:avLst>
              <a:gd name="adj" fmla="val 3906"/>
            </a:avLst>
          </a:prstGeom>
          <a:solidFill>
            <a:srgbClr val="FFFFCC"/>
          </a:solidFill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정육면체 16">
            <a:extLst>
              <a:ext uri="{FF2B5EF4-FFF2-40B4-BE49-F238E27FC236}">
                <a16:creationId xmlns:a16="http://schemas.microsoft.com/office/drawing/2014/main" id="{ADD5BE84-193F-4B08-99F4-B2ED1527261B}"/>
              </a:ext>
            </a:extLst>
          </p:cNvPr>
          <p:cNvSpPr/>
          <p:nvPr/>
        </p:nvSpPr>
        <p:spPr>
          <a:xfrm>
            <a:off x="710891" y="1570920"/>
            <a:ext cx="2025721" cy="1843056"/>
          </a:xfrm>
          <a:prstGeom prst="cube">
            <a:avLst>
              <a:gd name="adj" fmla="val 14061"/>
            </a:avLst>
          </a:prstGeom>
          <a:noFill/>
          <a:ln w="952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5FB3F-F971-46B3-9545-C5ACAEAACD23}"/>
              </a:ext>
            </a:extLst>
          </p:cNvPr>
          <p:cNvSpPr txBox="1"/>
          <p:nvPr/>
        </p:nvSpPr>
        <p:spPr>
          <a:xfrm>
            <a:off x="1108291" y="3423120"/>
            <a:ext cx="1164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입력 데이터</a:t>
            </a: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B3F93286-1550-4F32-BB4A-5FC27B96B780}"/>
              </a:ext>
            </a:extLst>
          </p:cNvPr>
          <p:cNvSpPr/>
          <p:nvPr/>
        </p:nvSpPr>
        <p:spPr>
          <a:xfrm>
            <a:off x="1508976" y="3816096"/>
            <a:ext cx="228384" cy="682752"/>
          </a:xfrm>
          <a:prstGeom prst="downArrow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2AAA2B-864F-4F97-AD34-AFA8EA36D485}"/>
              </a:ext>
            </a:extLst>
          </p:cNvPr>
          <p:cNvSpPr txBox="1"/>
          <p:nvPr/>
        </p:nvSpPr>
        <p:spPr>
          <a:xfrm>
            <a:off x="1690341" y="3949403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im2col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89BFDF-EAD4-4FC0-B586-209D4DAD0D63}"/>
              </a:ext>
            </a:extLst>
          </p:cNvPr>
          <p:cNvSpPr/>
          <p:nvPr/>
        </p:nvSpPr>
        <p:spPr>
          <a:xfrm>
            <a:off x="1166308" y="4553270"/>
            <a:ext cx="951922" cy="228652"/>
          </a:xfrm>
          <a:prstGeom prst="rect">
            <a:avLst/>
          </a:prstGeom>
          <a:solidFill>
            <a:srgbClr val="FFC0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F924BBA-FA74-4D04-8C56-4050E93997ED}"/>
              </a:ext>
            </a:extLst>
          </p:cNvPr>
          <p:cNvSpPr/>
          <p:nvPr/>
        </p:nvSpPr>
        <p:spPr>
          <a:xfrm>
            <a:off x="1166308" y="4781922"/>
            <a:ext cx="951922" cy="2286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215AAE9-96ED-4CDE-AD75-9A1F9035AFC1}"/>
              </a:ext>
            </a:extLst>
          </p:cNvPr>
          <p:cNvSpPr/>
          <p:nvPr/>
        </p:nvSpPr>
        <p:spPr>
          <a:xfrm>
            <a:off x="1166307" y="5010575"/>
            <a:ext cx="951922" cy="2286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8533756-EDEE-4B04-8D7E-1C52BD0F5610}"/>
              </a:ext>
            </a:extLst>
          </p:cNvPr>
          <p:cNvSpPr/>
          <p:nvPr/>
        </p:nvSpPr>
        <p:spPr>
          <a:xfrm>
            <a:off x="1166307" y="5239227"/>
            <a:ext cx="951922" cy="2286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정육면체 30">
            <a:extLst>
              <a:ext uri="{FF2B5EF4-FFF2-40B4-BE49-F238E27FC236}">
                <a16:creationId xmlns:a16="http://schemas.microsoft.com/office/drawing/2014/main" id="{3B87D7BE-4769-4C08-B57F-D7FD0ABBB31C}"/>
              </a:ext>
            </a:extLst>
          </p:cNvPr>
          <p:cNvSpPr/>
          <p:nvPr/>
        </p:nvSpPr>
        <p:spPr>
          <a:xfrm>
            <a:off x="4322655" y="2879187"/>
            <a:ext cx="304800" cy="304800"/>
          </a:xfrm>
          <a:prstGeom prst="cube">
            <a:avLst>
              <a:gd name="adj" fmla="val 5734"/>
            </a:avLst>
          </a:prstGeom>
          <a:solidFill>
            <a:srgbClr val="FFFFCC"/>
          </a:solidFill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정육면체 36">
            <a:extLst>
              <a:ext uri="{FF2B5EF4-FFF2-40B4-BE49-F238E27FC236}">
                <a16:creationId xmlns:a16="http://schemas.microsoft.com/office/drawing/2014/main" id="{B87D092C-3EB5-4316-9775-E24B7007B9B1}"/>
              </a:ext>
            </a:extLst>
          </p:cNvPr>
          <p:cNvSpPr/>
          <p:nvPr/>
        </p:nvSpPr>
        <p:spPr>
          <a:xfrm>
            <a:off x="4207633" y="2701254"/>
            <a:ext cx="589919" cy="584489"/>
          </a:xfrm>
          <a:prstGeom prst="cube">
            <a:avLst>
              <a:gd name="adj" fmla="val 14061"/>
            </a:avLst>
          </a:prstGeom>
          <a:noFill/>
          <a:ln w="952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4106EC0-D16D-48A8-AF6C-561700B62C40}"/>
              </a:ext>
            </a:extLst>
          </p:cNvPr>
          <p:cNvSpPr/>
          <p:nvPr/>
        </p:nvSpPr>
        <p:spPr>
          <a:xfrm rot="5400000">
            <a:off x="3783258" y="4964295"/>
            <a:ext cx="917348" cy="161446"/>
          </a:xfrm>
          <a:prstGeom prst="rect">
            <a:avLst/>
          </a:prstGeom>
          <a:solidFill>
            <a:srgbClr val="FFC0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4972A8-310E-4C4B-BC7E-593828A4D740}"/>
              </a:ext>
            </a:extLst>
          </p:cNvPr>
          <p:cNvSpPr txBox="1"/>
          <p:nvPr/>
        </p:nvSpPr>
        <p:spPr>
          <a:xfrm>
            <a:off x="3055302" y="473580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B3E957E-571E-4B21-86BA-6126783132C3}"/>
              </a:ext>
            </a:extLst>
          </p:cNvPr>
          <p:cNvSpPr txBox="1"/>
          <p:nvPr/>
        </p:nvSpPr>
        <p:spPr>
          <a:xfrm>
            <a:off x="3819360" y="3413976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>
                <a:solidFill>
                  <a:srgbClr val="3399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,1,2,2)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C6DCE54-073A-46BC-A167-F15081B5C66F}"/>
              </a:ext>
            </a:extLst>
          </p:cNvPr>
          <p:cNvSpPr txBox="1"/>
          <p:nvPr/>
        </p:nvSpPr>
        <p:spPr>
          <a:xfrm>
            <a:off x="3619524" y="5532331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>
                <a:solidFill>
                  <a:srgbClr val="FF0000"/>
                </a:solidFill>
                <a:latin typeface="Consolas" panose="020B0609020204030204" pitchFamily="49" charset="0"/>
              </a:rPr>
              <a:t>1*2*2</a:t>
            </a: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,1)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A58D0BC-7DD9-478E-8320-AB55F7F82092}"/>
              </a:ext>
            </a:extLst>
          </p:cNvPr>
          <p:cNvSpPr txBox="1"/>
          <p:nvPr/>
        </p:nvSpPr>
        <p:spPr>
          <a:xfrm>
            <a:off x="664599" y="5523230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(1*2*2,</a:t>
            </a:r>
            <a:r>
              <a:rPr lang="en-US" altLang="ko-KR" sz="2000">
                <a:solidFill>
                  <a:srgbClr val="FF0000"/>
                </a:solidFill>
                <a:latin typeface="Consolas" panose="020B0609020204030204" pitchFamily="49" charset="0"/>
              </a:rPr>
              <a:t>1*2*2</a:t>
            </a: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4C3DD15-435F-48ED-B6AC-1751302A9EFC}"/>
              </a:ext>
            </a:extLst>
          </p:cNvPr>
          <p:cNvSpPr txBox="1"/>
          <p:nvPr/>
        </p:nvSpPr>
        <p:spPr>
          <a:xfrm>
            <a:off x="946728" y="1134715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(1,1,3,3)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화살표: 아래쪽 50">
            <a:extLst>
              <a:ext uri="{FF2B5EF4-FFF2-40B4-BE49-F238E27FC236}">
                <a16:creationId xmlns:a16="http://schemas.microsoft.com/office/drawing/2014/main" id="{A8D9C993-7399-472B-92B8-19959456BC0F}"/>
              </a:ext>
            </a:extLst>
          </p:cNvPr>
          <p:cNvSpPr/>
          <p:nvPr/>
        </p:nvSpPr>
        <p:spPr>
          <a:xfrm rot="16200000">
            <a:off x="5482907" y="4826644"/>
            <a:ext cx="389830" cy="826579"/>
          </a:xfrm>
          <a:prstGeom prst="downArrow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정육면체 45">
            <a:extLst>
              <a:ext uri="{FF2B5EF4-FFF2-40B4-BE49-F238E27FC236}">
                <a16:creationId xmlns:a16="http://schemas.microsoft.com/office/drawing/2014/main" id="{F6F3BC97-468F-4E8C-BE68-ED08537B2448}"/>
              </a:ext>
            </a:extLst>
          </p:cNvPr>
          <p:cNvSpPr/>
          <p:nvPr/>
        </p:nvSpPr>
        <p:spPr>
          <a:xfrm>
            <a:off x="9168863" y="4805190"/>
            <a:ext cx="822321" cy="784557"/>
          </a:xfrm>
          <a:prstGeom prst="cube">
            <a:avLst>
              <a:gd name="adj" fmla="val 5753"/>
            </a:avLst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화살표: 아래쪽 59">
            <a:extLst>
              <a:ext uri="{FF2B5EF4-FFF2-40B4-BE49-F238E27FC236}">
                <a16:creationId xmlns:a16="http://schemas.microsoft.com/office/drawing/2014/main" id="{6D85D233-0394-4059-9EA2-2A487CB797FB}"/>
              </a:ext>
            </a:extLst>
          </p:cNvPr>
          <p:cNvSpPr/>
          <p:nvPr/>
        </p:nvSpPr>
        <p:spPr>
          <a:xfrm rot="16200000">
            <a:off x="7902249" y="4835217"/>
            <a:ext cx="389830" cy="826579"/>
          </a:xfrm>
          <a:prstGeom prst="downArrow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E0356B5-3B47-48F5-838B-D2E3E70DE28B}"/>
              </a:ext>
            </a:extLst>
          </p:cNvPr>
          <p:cNvSpPr txBox="1"/>
          <p:nvPr/>
        </p:nvSpPr>
        <p:spPr>
          <a:xfrm>
            <a:off x="8931259" y="5711027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(1,</a:t>
            </a:r>
            <a:r>
              <a:rPr lang="en-US" altLang="ko-KR" sz="2000">
                <a:solidFill>
                  <a:srgbClr val="3399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,2,2)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D3BE098-4BAA-4500-83A5-869C8E0B5F5E}"/>
              </a:ext>
            </a:extLst>
          </p:cNvPr>
          <p:cNvSpPr txBox="1"/>
          <p:nvPr/>
        </p:nvSpPr>
        <p:spPr>
          <a:xfrm>
            <a:off x="6401129" y="5548508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,1)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B255B30-254A-4392-921E-4ABEB0D2BCE9}"/>
              </a:ext>
            </a:extLst>
          </p:cNvPr>
          <p:cNvSpPr/>
          <p:nvPr/>
        </p:nvSpPr>
        <p:spPr>
          <a:xfrm rot="5400000">
            <a:off x="6428819" y="5009111"/>
            <a:ext cx="917348" cy="161446"/>
          </a:xfrm>
          <a:prstGeom prst="rect">
            <a:avLst/>
          </a:prstGeom>
          <a:solidFill>
            <a:srgbClr val="FFC0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219506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합성곱</a:t>
            </a: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풀링 구현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합성곱 구현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B96147-8788-43F5-B27F-3DCF0D59EB29}"/>
              </a:ext>
            </a:extLst>
          </p:cNvPr>
          <p:cNvSpPr txBox="1"/>
          <p:nvPr/>
        </p:nvSpPr>
        <p:spPr>
          <a:xfrm>
            <a:off x="384048" y="790575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im2col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정육면체 3">
            <a:extLst>
              <a:ext uri="{FF2B5EF4-FFF2-40B4-BE49-F238E27FC236}">
                <a16:creationId xmlns:a16="http://schemas.microsoft.com/office/drawing/2014/main" id="{48929304-9E46-44D0-8165-BE7C56BA8052}"/>
              </a:ext>
            </a:extLst>
          </p:cNvPr>
          <p:cNvSpPr/>
          <p:nvPr/>
        </p:nvSpPr>
        <p:spPr>
          <a:xfrm>
            <a:off x="887952" y="1641392"/>
            <a:ext cx="1670304" cy="1670304"/>
          </a:xfrm>
          <a:prstGeom prst="cube">
            <a:avLst>
              <a:gd name="adj" fmla="val 14955"/>
            </a:avLst>
          </a:prstGeom>
          <a:solidFill>
            <a:srgbClr val="FFFFCC"/>
          </a:solidFill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정육면체 16">
            <a:extLst>
              <a:ext uri="{FF2B5EF4-FFF2-40B4-BE49-F238E27FC236}">
                <a16:creationId xmlns:a16="http://schemas.microsoft.com/office/drawing/2014/main" id="{ADD5BE84-193F-4B08-99F4-B2ED1527261B}"/>
              </a:ext>
            </a:extLst>
          </p:cNvPr>
          <p:cNvSpPr/>
          <p:nvPr/>
        </p:nvSpPr>
        <p:spPr>
          <a:xfrm>
            <a:off x="710891" y="1570920"/>
            <a:ext cx="2025721" cy="1843056"/>
          </a:xfrm>
          <a:prstGeom prst="cube">
            <a:avLst>
              <a:gd name="adj" fmla="val 14061"/>
            </a:avLst>
          </a:prstGeom>
          <a:noFill/>
          <a:ln w="952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5FB3F-F971-46B3-9545-C5ACAEAACD23}"/>
              </a:ext>
            </a:extLst>
          </p:cNvPr>
          <p:cNvSpPr txBox="1"/>
          <p:nvPr/>
        </p:nvSpPr>
        <p:spPr>
          <a:xfrm>
            <a:off x="1108291" y="3423120"/>
            <a:ext cx="1164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입력 데이터</a:t>
            </a: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B3F93286-1550-4F32-BB4A-5FC27B96B780}"/>
              </a:ext>
            </a:extLst>
          </p:cNvPr>
          <p:cNvSpPr/>
          <p:nvPr/>
        </p:nvSpPr>
        <p:spPr>
          <a:xfrm>
            <a:off x="1508976" y="3816096"/>
            <a:ext cx="228384" cy="682752"/>
          </a:xfrm>
          <a:prstGeom prst="downArrow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2AAA2B-864F-4F97-AD34-AFA8EA36D485}"/>
              </a:ext>
            </a:extLst>
          </p:cNvPr>
          <p:cNvSpPr txBox="1"/>
          <p:nvPr/>
        </p:nvSpPr>
        <p:spPr>
          <a:xfrm>
            <a:off x="1690341" y="4038944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im2col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89BFDF-EAD4-4FC0-B586-209D4DAD0D63}"/>
              </a:ext>
            </a:extLst>
          </p:cNvPr>
          <p:cNvSpPr/>
          <p:nvPr/>
        </p:nvSpPr>
        <p:spPr>
          <a:xfrm>
            <a:off x="792605" y="4528813"/>
            <a:ext cx="1791758" cy="228652"/>
          </a:xfrm>
          <a:prstGeom prst="rect">
            <a:avLst/>
          </a:prstGeom>
          <a:solidFill>
            <a:srgbClr val="FFC0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F924BBA-FA74-4D04-8C56-4050E93997ED}"/>
              </a:ext>
            </a:extLst>
          </p:cNvPr>
          <p:cNvSpPr/>
          <p:nvPr/>
        </p:nvSpPr>
        <p:spPr>
          <a:xfrm>
            <a:off x="792604" y="4757465"/>
            <a:ext cx="1791758" cy="2286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215AAE9-96ED-4CDE-AD75-9A1F9035AFC1}"/>
              </a:ext>
            </a:extLst>
          </p:cNvPr>
          <p:cNvSpPr/>
          <p:nvPr/>
        </p:nvSpPr>
        <p:spPr>
          <a:xfrm>
            <a:off x="792603" y="4986118"/>
            <a:ext cx="1791758" cy="2286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8533756-EDEE-4B04-8D7E-1C52BD0F5610}"/>
              </a:ext>
            </a:extLst>
          </p:cNvPr>
          <p:cNvSpPr/>
          <p:nvPr/>
        </p:nvSpPr>
        <p:spPr>
          <a:xfrm>
            <a:off x="792602" y="5214770"/>
            <a:ext cx="1791758" cy="2286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정육면체 30">
            <a:extLst>
              <a:ext uri="{FF2B5EF4-FFF2-40B4-BE49-F238E27FC236}">
                <a16:creationId xmlns:a16="http://schemas.microsoft.com/office/drawing/2014/main" id="{3B87D7BE-4769-4C08-B57F-D7FD0ABBB31C}"/>
              </a:ext>
            </a:extLst>
          </p:cNvPr>
          <p:cNvSpPr/>
          <p:nvPr/>
        </p:nvSpPr>
        <p:spPr>
          <a:xfrm>
            <a:off x="4322655" y="2879187"/>
            <a:ext cx="304800" cy="304800"/>
          </a:xfrm>
          <a:prstGeom prst="cube">
            <a:avLst>
              <a:gd name="adj" fmla="val 25000"/>
            </a:avLst>
          </a:prstGeom>
          <a:solidFill>
            <a:srgbClr val="FFFFCC"/>
          </a:solidFill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정육면체 36">
            <a:extLst>
              <a:ext uri="{FF2B5EF4-FFF2-40B4-BE49-F238E27FC236}">
                <a16:creationId xmlns:a16="http://schemas.microsoft.com/office/drawing/2014/main" id="{B87D092C-3EB5-4316-9775-E24B7007B9B1}"/>
              </a:ext>
            </a:extLst>
          </p:cNvPr>
          <p:cNvSpPr/>
          <p:nvPr/>
        </p:nvSpPr>
        <p:spPr>
          <a:xfrm>
            <a:off x="4207633" y="2701254"/>
            <a:ext cx="589919" cy="584489"/>
          </a:xfrm>
          <a:prstGeom prst="cube">
            <a:avLst>
              <a:gd name="adj" fmla="val 14061"/>
            </a:avLst>
          </a:prstGeom>
          <a:noFill/>
          <a:ln w="952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4972A8-310E-4C4B-BC7E-593828A4D740}"/>
              </a:ext>
            </a:extLst>
          </p:cNvPr>
          <p:cNvSpPr txBox="1"/>
          <p:nvPr/>
        </p:nvSpPr>
        <p:spPr>
          <a:xfrm>
            <a:off x="3055302" y="473580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B3E957E-571E-4B21-86BA-6126783132C3}"/>
              </a:ext>
            </a:extLst>
          </p:cNvPr>
          <p:cNvSpPr txBox="1"/>
          <p:nvPr/>
        </p:nvSpPr>
        <p:spPr>
          <a:xfrm>
            <a:off x="3819360" y="3413976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(1,</a:t>
            </a:r>
            <a:r>
              <a:rPr lang="en-US" altLang="ko-KR" sz="20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,2,2)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C6DCE54-073A-46BC-A167-F15081B5C66F}"/>
              </a:ext>
            </a:extLst>
          </p:cNvPr>
          <p:cNvSpPr txBox="1"/>
          <p:nvPr/>
        </p:nvSpPr>
        <p:spPr>
          <a:xfrm>
            <a:off x="3595533" y="6200714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>
                <a:solidFill>
                  <a:srgbClr val="FF0000"/>
                </a:solidFill>
                <a:latin typeface="Consolas" panose="020B0609020204030204" pitchFamily="49" charset="0"/>
              </a:rPr>
              <a:t>2*2*2</a:t>
            </a: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,1)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A58D0BC-7DD9-478E-8320-AB55F7F82092}"/>
              </a:ext>
            </a:extLst>
          </p:cNvPr>
          <p:cNvSpPr txBox="1"/>
          <p:nvPr/>
        </p:nvSpPr>
        <p:spPr>
          <a:xfrm>
            <a:off x="664599" y="5523230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(1*2*2,</a:t>
            </a:r>
            <a:r>
              <a:rPr lang="en-US" altLang="ko-KR" sz="2000">
                <a:solidFill>
                  <a:srgbClr val="FF0000"/>
                </a:solidFill>
                <a:latin typeface="Consolas" panose="020B0609020204030204" pitchFamily="49" charset="0"/>
              </a:rPr>
              <a:t>2*2*2</a:t>
            </a: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4C3DD15-435F-48ED-B6AC-1751302A9EFC}"/>
              </a:ext>
            </a:extLst>
          </p:cNvPr>
          <p:cNvSpPr txBox="1"/>
          <p:nvPr/>
        </p:nvSpPr>
        <p:spPr>
          <a:xfrm>
            <a:off x="946728" y="1134715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(1,</a:t>
            </a:r>
            <a:r>
              <a:rPr lang="en-US" altLang="ko-KR" sz="20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,3,3)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화살표: 아래쪽 50">
            <a:extLst>
              <a:ext uri="{FF2B5EF4-FFF2-40B4-BE49-F238E27FC236}">
                <a16:creationId xmlns:a16="http://schemas.microsoft.com/office/drawing/2014/main" id="{A8D9C993-7399-472B-92B8-19959456BC0F}"/>
              </a:ext>
            </a:extLst>
          </p:cNvPr>
          <p:cNvSpPr/>
          <p:nvPr/>
        </p:nvSpPr>
        <p:spPr>
          <a:xfrm rot="16200000">
            <a:off x="5482907" y="4826644"/>
            <a:ext cx="389830" cy="826579"/>
          </a:xfrm>
          <a:prstGeom prst="downArrow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정육면체 45">
            <a:extLst>
              <a:ext uri="{FF2B5EF4-FFF2-40B4-BE49-F238E27FC236}">
                <a16:creationId xmlns:a16="http://schemas.microsoft.com/office/drawing/2014/main" id="{F6F3BC97-468F-4E8C-BE68-ED08537B2448}"/>
              </a:ext>
            </a:extLst>
          </p:cNvPr>
          <p:cNvSpPr/>
          <p:nvPr/>
        </p:nvSpPr>
        <p:spPr>
          <a:xfrm>
            <a:off x="9274680" y="4805190"/>
            <a:ext cx="822321" cy="784557"/>
          </a:xfrm>
          <a:prstGeom prst="cube">
            <a:avLst>
              <a:gd name="adj" fmla="val 1819"/>
            </a:avLst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화살표: 아래쪽 59">
            <a:extLst>
              <a:ext uri="{FF2B5EF4-FFF2-40B4-BE49-F238E27FC236}">
                <a16:creationId xmlns:a16="http://schemas.microsoft.com/office/drawing/2014/main" id="{6D85D233-0394-4059-9EA2-2A487CB797FB}"/>
              </a:ext>
            </a:extLst>
          </p:cNvPr>
          <p:cNvSpPr/>
          <p:nvPr/>
        </p:nvSpPr>
        <p:spPr>
          <a:xfrm rot="16200000">
            <a:off x="7902249" y="4835217"/>
            <a:ext cx="389830" cy="826579"/>
          </a:xfrm>
          <a:prstGeom prst="downArrow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E0356B5-3B47-48F5-838B-D2E3E70DE28B}"/>
              </a:ext>
            </a:extLst>
          </p:cNvPr>
          <p:cNvSpPr txBox="1"/>
          <p:nvPr/>
        </p:nvSpPr>
        <p:spPr>
          <a:xfrm>
            <a:off x="8931259" y="5711027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(1,1,2,2)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D3BE098-4BAA-4500-83A5-869C8E0B5F5E}"/>
              </a:ext>
            </a:extLst>
          </p:cNvPr>
          <p:cNvSpPr txBox="1"/>
          <p:nvPr/>
        </p:nvSpPr>
        <p:spPr>
          <a:xfrm>
            <a:off x="6442499" y="6137942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,1)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964B631-FD68-40D8-8C9D-C400A314E905}"/>
              </a:ext>
            </a:extLst>
          </p:cNvPr>
          <p:cNvSpPr/>
          <p:nvPr/>
        </p:nvSpPr>
        <p:spPr>
          <a:xfrm rot="5400000">
            <a:off x="3368474" y="5135414"/>
            <a:ext cx="1791758" cy="228652"/>
          </a:xfrm>
          <a:prstGeom prst="rect">
            <a:avLst/>
          </a:prstGeom>
          <a:solidFill>
            <a:srgbClr val="FFC0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7B614E3-C451-4F1F-A239-3A321CB25244}"/>
              </a:ext>
            </a:extLst>
          </p:cNvPr>
          <p:cNvSpPr/>
          <p:nvPr/>
        </p:nvSpPr>
        <p:spPr>
          <a:xfrm rot="5400000">
            <a:off x="6350280" y="5100444"/>
            <a:ext cx="975007" cy="228652"/>
          </a:xfrm>
          <a:prstGeom prst="rect">
            <a:avLst/>
          </a:prstGeom>
          <a:solidFill>
            <a:srgbClr val="FFC0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3603CC-5E56-486A-A559-235331376A26}"/>
              </a:ext>
            </a:extLst>
          </p:cNvPr>
          <p:cNvSpPr txBox="1"/>
          <p:nvPr/>
        </p:nvSpPr>
        <p:spPr>
          <a:xfrm>
            <a:off x="2146039" y="5870928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(4,</a:t>
            </a:r>
            <a:r>
              <a:rPr lang="en-US" altLang="ko-KR" sz="2000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2000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,1)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73609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합성곱</a:t>
            </a: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풀링 구현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합성곱 구현 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-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필터가 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3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개인 경우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B96147-8788-43F5-B27F-3DCF0D59EB29}"/>
              </a:ext>
            </a:extLst>
          </p:cNvPr>
          <p:cNvSpPr txBox="1"/>
          <p:nvPr/>
        </p:nvSpPr>
        <p:spPr>
          <a:xfrm>
            <a:off x="384048" y="790575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im2col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정육면체 3">
            <a:extLst>
              <a:ext uri="{FF2B5EF4-FFF2-40B4-BE49-F238E27FC236}">
                <a16:creationId xmlns:a16="http://schemas.microsoft.com/office/drawing/2014/main" id="{48929304-9E46-44D0-8165-BE7C56BA8052}"/>
              </a:ext>
            </a:extLst>
          </p:cNvPr>
          <p:cNvSpPr/>
          <p:nvPr/>
        </p:nvSpPr>
        <p:spPr>
          <a:xfrm>
            <a:off x="887952" y="1641392"/>
            <a:ext cx="1670304" cy="1670304"/>
          </a:xfrm>
          <a:prstGeom prst="cube">
            <a:avLst>
              <a:gd name="adj" fmla="val 14955"/>
            </a:avLst>
          </a:prstGeom>
          <a:solidFill>
            <a:srgbClr val="FFFFCC"/>
          </a:solidFill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정육면체 16">
            <a:extLst>
              <a:ext uri="{FF2B5EF4-FFF2-40B4-BE49-F238E27FC236}">
                <a16:creationId xmlns:a16="http://schemas.microsoft.com/office/drawing/2014/main" id="{ADD5BE84-193F-4B08-99F4-B2ED1527261B}"/>
              </a:ext>
            </a:extLst>
          </p:cNvPr>
          <p:cNvSpPr/>
          <p:nvPr/>
        </p:nvSpPr>
        <p:spPr>
          <a:xfrm>
            <a:off x="710891" y="1570920"/>
            <a:ext cx="2025721" cy="1843056"/>
          </a:xfrm>
          <a:prstGeom prst="cube">
            <a:avLst>
              <a:gd name="adj" fmla="val 14061"/>
            </a:avLst>
          </a:prstGeom>
          <a:noFill/>
          <a:ln w="952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5FB3F-F971-46B3-9545-C5ACAEAACD23}"/>
              </a:ext>
            </a:extLst>
          </p:cNvPr>
          <p:cNvSpPr txBox="1"/>
          <p:nvPr/>
        </p:nvSpPr>
        <p:spPr>
          <a:xfrm>
            <a:off x="1108291" y="3423120"/>
            <a:ext cx="1164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입력 데이터</a:t>
            </a: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B3F93286-1550-4F32-BB4A-5FC27B96B780}"/>
              </a:ext>
            </a:extLst>
          </p:cNvPr>
          <p:cNvSpPr/>
          <p:nvPr/>
        </p:nvSpPr>
        <p:spPr>
          <a:xfrm>
            <a:off x="1508976" y="3816096"/>
            <a:ext cx="228384" cy="682752"/>
          </a:xfrm>
          <a:prstGeom prst="downArrow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2AAA2B-864F-4F97-AD34-AFA8EA36D485}"/>
              </a:ext>
            </a:extLst>
          </p:cNvPr>
          <p:cNvSpPr txBox="1"/>
          <p:nvPr/>
        </p:nvSpPr>
        <p:spPr>
          <a:xfrm>
            <a:off x="1690341" y="4038944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im2col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89BFDF-EAD4-4FC0-B586-209D4DAD0D63}"/>
              </a:ext>
            </a:extLst>
          </p:cNvPr>
          <p:cNvSpPr/>
          <p:nvPr/>
        </p:nvSpPr>
        <p:spPr>
          <a:xfrm>
            <a:off x="792605" y="4528813"/>
            <a:ext cx="1791758" cy="228652"/>
          </a:xfrm>
          <a:prstGeom prst="rect">
            <a:avLst/>
          </a:prstGeom>
          <a:solidFill>
            <a:srgbClr val="FFC0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F924BBA-FA74-4D04-8C56-4050E93997ED}"/>
              </a:ext>
            </a:extLst>
          </p:cNvPr>
          <p:cNvSpPr/>
          <p:nvPr/>
        </p:nvSpPr>
        <p:spPr>
          <a:xfrm>
            <a:off x="792604" y="4757465"/>
            <a:ext cx="1791758" cy="2286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215AAE9-96ED-4CDE-AD75-9A1F9035AFC1}"/>
              </a:ext>
            </a:extLst>
          </p:cNvPr>
          <p:cNvSpPr/>
          <p:nvPr/>
        </p:nvSpPr>
        <p:spPr>
          <a:xfrm>
            <a:off x="792603" y="4986118"/>
            <a:ext cx="1791758" cy="2286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8533756-EDEE-4B04-8D7E-1C52BD0F5610}"/>
              </a:ext>
            </a:extLst>
          </p:cNvPr>
          <p:cNvSpPr/>
          <p:nvPr/>
        </p:nvSpPr>
        <p:spPr>
          <a:xfrm>
            <a:off x="792602" y="5214770"/>
            <a:ext cx="1791758" cy="2286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정육면체 30">
            <a:extLst>
              <a:ext uri="{FF2B5EF4-FFF2-40B4-BE49-F238E27FC236}">
                <a16:creationId xmlns:a16="http://schemas.microsoft.com/office/drawing/2014/main" id="{3B87D7BE-4769-4C08-B57F-D7FD0ABBB31C}"/>
              </a:ext>
            </a:extLst>
          </p:cNvPr>
          <p:cNvSpPr/>
          <p:nvPr/>
        </p:nvSpPr>
        <p:spPr>
          <a:xfrm>
            <a:off x="4350192" y="2902802"/>
            <a:ext cx="304800" cy="304800"/>
          </a:xfrm>
          <a:prstGeom prst="cube">
            <a:avLst>
              <a:gd name="adj" fmla="val 25000"/>
            </a:avLst>
          </a:prstGeom>
          <a:solidFill>
            <a:srgbClr val="FFFFCC"/>
          </a:solidFill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정육면체 36">
            <a:extLst>
              <a:ext uri="{FF2B5EF4-FFF2-40B4-BE49-F238E27FC236}">
                <a16:creationId xmlns:a16="http://schemas.microsoft.com/office/drawing/2014/main" id="{B87D092C-3EB5-4316-9775-E24B7007B9B1}"/>
              </a:ext>
            </a:extLst>
          </p:cNvPr>
          <p:cNvSpPr/>
          <p:nvPr/>
        </p:nvSpPr>
        <p:spPr>
          <a:xfrm>
            <a:off x="4207633" y="1979802"/>
            <a:ext cx="589919" cy="1305941"/>
          </a:xfrm>
          <a:prstGeom prst="cube">
            <a:avLst>
              <a:gd name="adj" fmla="val 14061"/>
            </a:avLst>
          </a:prstGeom>
          <a:noFill/>
          <a:ln w="952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4972A8-310E-4C4B-BC7E-593828A4D740}"/>
              </a:ext>
            </a:extLst>
          </p:cNvPr>
          <p:cNvSpPr txBox="1"/>
          <p:nvPr/>
        </p:nvSpPr>
        <p:spPr>
          <a:xfrm>
            <a:off x="3055302" y="473580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B3E957E-571E-4B21-86BA-6126783132C3}"/>
              </a:ext>
            </a:extLst>
          </p:cNvPr>
          <p:cNvSpPr txBox="1"/>
          <p:nvPr/>
        </p:nvSpPr>
        <p:spPr>
          <a:xfrm>
            <a:off x="3819360" y="3413976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>
                <a:solidFill>
                  <a:srgbClr val="3399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,2,2)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C6DCE54-073A-46BC-A167-F15081B5C66F}"/>
              </a:ext>
            </a:extLst>
          </p:cNvPr>
          <p:cNvSpPr txBox="1"/>
          <p:nvPr/>
        </p:nvSpPr>
        <p:spPr>
          <a:xfrm>
            <a:off x="3595533" y="6200714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>
                <a:solidFill>
                  <a:srgbClr val="FF0000"/>
                </a:solidFill>
                <a:latin typeface="Consolas" panose="020B0609020204030204" pitchFamily="49" charset="0"/>
              </a:rPr>
              <a:t>2*2*2</a:t>
            </a: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>
                <a:solidFill>
                  <a:srgbClr val="3399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A58D0BC-7DD9-478E-8320-AB55F7F82092}"/>
              </a:ext>
            </a:extLst>
          </p:cNvPr>
          <p:cNvSpPr txBox="1"/>
          <p:nvPr/>
        </p:nvSpPr>
        <p:spPr>
          <a:xfrm>
            <a:off x="664599" y="5523230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(1*2*2,</a:t>
            </a:r>
            <a:r>
              <a:rPr lang="en-US" altLang="ko-KR" sz="2000">
                <a:solidFill>
                  <a:srgbClr val="FF0000"/>
                </a:solidFill>
                <a:latin typeface="Consolas" panose="020B0609020204030204" pitchFamily="49" charset="0"/>
              </a:rPr>
              <a:t>2*2*2</a:t>
            </a: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4C3DD15-435F-48ED-B6AC-1751302A9EFC}"/>
              </a:ext>
            </a:extLst>
          </p:cNvPr>
          <p:cNvSpPr txBox="1"/>
          <p:nvPr/>
        </p:nvSpPr>
        <p:spPr>
          <a:xfrm>
            <a:off x="946728" y="1134715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(1,</a:t>
            </a:r>
            <a:r>
              <a:rPr lang="en-US" altLang="ko-KR" sz="20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,3,3)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화살표: 아래쪽 50">
            <a:extLst>
              <a:ext uri="{FF2B5EF4-FFF2-40B4-BE49-F238E27FC236}">
                <a16:creationId xmlns:a16="http://schemas.microsoft.com/office/drawing/2014/main" id="{A8D9C993-7399-472B-92B8-19959456BC0F}"/>
              </a:ext>
            </a:extLst>
          </p:cNvPr>
          <p:cNvSpPr/>
          <p:nvPr/>
        </p:nvSpPr>
        <p:spPr>
          <a:xfrm rot="16200000">
            <a:off x="5482907" y="4826644"/>
            <a:ext cx="389830" cy="826579"/>
          </a:xfrm>
          <a:prstGeom prst="downArrow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정육면체 45">
            <a:extLst>
              <a:ext uri="{FF2B5EF4-FFF2-40B4-BE49-F238E27FC236}">
                <a16:creationId xmlns:a16="http://schemas.microsoft.com/office/drawing/2014/main" id="{F6F3BC97-468F-4E8C-BE68-ED08537B2448}"/>
              </a:ext>
            </a:extLst>
          </p:cNvPr>
          <p:cNvSpPr/>
          <p:nvPr/>
        </p:nvSpPr>
        <p:spPr>
          <a:xfrm>
            <a:off x="9274680" y="4805190"/>
            <a:ext cx="822321" cy="784557"/>
          </a:xfrm>
          <a:prstGeom prst="cube">
            <a:avLst>
              <a:gd name="adj" fmla="val 23930"/>
            </a:avLst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화살표: 아래쪽 59">
            <a:extLst>
              <a:ext uri="{FF2B5EF4-FFF2-40B4-BE49-F238E27FC236}">
                <a16:creationId xmlns:a16="http://schemas.microsoft.com/office/drawing/2014/main" id="{6D85D233-0394-4059-9EA2-2A487CB797FB}"/>
              </a:ext>
            </a:extLst>
          </p:cNvPr>
          <p:cNvSpPr/>
          <p:nvPr/>
        </p:nvSpPr>
        <p:spPr>
          <a:xfrm rot="16200000">
            <a:off x="7902249" y="4835217"/>
            <a:ext cx="389830" cy="826579"/>
          </a:xfrm>
          <a:prstGeom prst="downArrow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E0356B5-3B47-48F5-838B-D2E3E70DE28B}"/>
              </a:ext>
            </a:extLst>
          </p:cNvPr>
          <p:cNvSpPr txBox="1"/>
          <p:nvPr/>
        </p:nvSpPr>
        <p:spPr>
          <a:xfrm>
            <a:off x="8931259" y="5711027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(1,</a:t>
            </a:r>
            <a:r>
              <a:rPr lang="en-US" altLang="ko-KR" sz="2000">
                <a:solidFill>
                  <a:srgbClr val="3399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,2,2)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D3BE098-4BAA-4500-83A5-869C8E0B5F5E}"/>
              </a:ext>
            </a:extLst>
          </p:cNvPr>
          <p:cNvSpPr txBox="1"/>
          <p:nvPr/>
        </p:nvSpPr>
        <p:spPr>
          <a:xfrm>
            <a:off x="6296570" y="5745650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(4,</a:t>
            </a:r>
            <a:r>
              <a:rPr lang="en-US" altLang="ko-KR" sz="2000">
                <a:solidFill>
                  <a:srgbClr val="3399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964B631-FD68-40D8-8C9D-C400A314E905}"/>
              </a:ext>
            </a:extLst>
          </p:cNvPr>
          <p:cNvSpPr/>
          <p:nvPr/>
        </p:nvSpPr>
        <p:spPr>
          <a:xfrm rot="5400000">
            <a:off x="3131164" y="5100444"/>
            <a:ext cx="1791758" cy="228652"/>
          </a:xfrm>
          <a:prstGeom prst="rect">
            <a:avLst/>
          </a:prstGeom>
          <a:solidFill>
            <a:srgbClr val="FFC0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정육면체 29">
            <a:extLst>
              <a:ext uri="{FF2B5EF4-FFF2-40B4-BE49-F238E27FC236}">
                <a16:creationId xmlns:a16="http://schemas.microsoft.com/office/drawing/2014/main" id="{617D98F5-4DC5-496C-A8D4-8F6B3DFC83CE}"/>
              </a:ext>
            </a:extLst>
          </p:cNvPr>
          <p:cNvSpPr/>
          <p:nvPr/>
        </p:nvSpPr>
        <p:spPr>
          <a:xfrm>
            <a:off x="4340905" y="2587872"/>
            <a:ext cx="304800" cy="304800"/>
          </a:xfrm>
          <a:prstGeom prst="cube">
            <a:avLst>
              <a:gd name="adj" fmla="val 25000"/>
            </a:avLst>
          </a:prstGeom>
          <a:solidFill>
            <a:srgbClr val="FFFFCC"/>
          </a:solidFill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정육면체 33">
            <a:extLst>
              <a:ext uri="{FF2B5EF4-FFF2-40B4-BE49-F238E27FC236}">
                <a16:creationId xmlns:a16="http://schemas.microsoft.com/office/drawing/2014/main" id="{0D84CD77-CBF5-48D5-A402-42E578BEAC2A}"/>
              </a:ext>
            </a:extLst>
          </p:cNvPr>
          <p:cNvSpPr/>
          <p:nvPr/>
        </p:nvSpPr>
        <p:spPr>
          <a:xfrm>
            <a:off x="4331618" y="2272942"/>
            <a:ext cx="304800" cy="304800"/>
          </a:xfrm>
          <a:prstGeom prst="cube">
            <a:avLst>
              <a:gd name="adj" fmla="val 25000"/>
            </a:avLst>
          </a:prstGeom>
          <a:solidFill>
            <a:srgbClr val="FFFFCC"/>
          </a:solidFill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05AC7D9-A474-4AD9-96AC-E39BA09F2DBE}"/>
              </a:ext>
            </a:extLst>
          </p:cNvPr>
          <p:cNvSpPr/>
          <p:nvPr/>
        </p:nvSpPr>
        <p:spPr>
          <a:xfrm rot="5400000">
            <a:off x="3362416" y="5100444"/>
            <a:ext cx="1791758" cy="228652"/>
          </a:xfrm>
          <a:prstGeom prst="rect">
            <a:avLst/>
          </a:prstGeom>
          <a:solidFill>
            <a:srgbClr val="FFC0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0798F8A-07D3-40C1-AB95-0C12C2657044}"/>
              </a:ext>
            </a:extLst>
          </p:cNvPr>
          <p:cNvSpPr/>
          <p:nvPr/>
        </p:nvSpPr>
        <p:spPr>
          <a:xfrm rot="5400000">
            <a:off x="3593668" y="5100444"/>
            <a:ext cx="1791758" cy="228652"/>
          </a:xfrm>
          <a:prstGeom prst="rect">
            <a:avLst/>
          </a:prstGeom>
          <a:solidFill>
            <a:srgbClr val="FFC0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7B614E3-C451-4F1F-A239-3A321CB25244}"/>
              </a:ext>
            </a:extLst>
          </p:cNvPr>
          <p:cNvSpPr/>
          <p:nvPr/>
        </p:nvSpPr>
        <p:spPr>
          <a:xfrm rot="5400000">
            <a:off x="6041562" y="5106910"/>
            <a:ext cx="924039" cy="228652"/>
          </a:xfrm>
          <a:prstGeom prst="rect">
            <a:avLst/>
          </a:prstGeom>
          <a:solidFill>
            <a:srgbClr val="FFC0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8098E80-B825-4F5E-9DAF-D3546153B24C}"/>
              </a:ext>
            </a:extLst>
          </p:cNvPr>
          <p:cNvSpPr/>
          <p:nvPr/>
        </p:nvSpPr>
        <p:spPr>
          <a:xfrm rot="5400000">
            <a:off x="6279755" y="5106910"/>
            <a:ext cx="924039" cy="228652"/>
          </a:xfrm>
          <a:prstGeom prst="rect">
            <a:avLst/>
          </a:prstGeom>
          <a:solidFill>
            <a:srgbClr val="FFC0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19F32D0-7088-49ED-AD04-967959E21AB2}"/>
              </a:ext>
            </a:extLst>
          </p:cNvPr>
          <p:cNvSpPr/>
          <p:nvPr/>
        </p:nvSpPr>
        <p:spPr>
          <a:xfrm rot="5400000">
            <a:off x="6517948" y="5106910"/>
            <a:ext cx="924039" cy="228652"/>
          </a:xfrm>
          <a:prstGeom prst="rect">
            <a:avLst/>
          </a:prstGeom>
          <a:solidFill>
            <a:srgbClr val="FFC0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8AD7CFD-515C-46F2-BC61-0CA0D93AAE82}"/>
              </a:ext>
            </a:extLst>
          </p:cNvPr>
          <p:cNvSpPr txBox="1"/>
          <p:nvPr/>
        </p:nvSpPr>
        <p:spPr>
          <a:xfrm>
            <a:off x="1973248" y="5892631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(4,</a:t>
            </a:r>
            <a:r>
              <a:rPr lang="en-US" altLang="ko-KR" sz="2000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F8841E3-81A6-488E-BA3A-E73CB5A5ED56}"/>
              </a:ext>
            </a:extLst>
          </p:cNvPr>
          <p:cNvSpPr txBox="1"/>
          <p:nvPr/>
        </p:nvSpPr>
        <p:spPr>
          <a:xfrm>
            <a:off x="2652339" y="5892631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>
                <a:solidFill>
                  <a:srgbClr val="3399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93CFDE6-CEC7-4BA0-BD17-D1109620617A}"/>
              </a:ext>
            </a:extLst>
          </p:cNvPr>
          <p:cNvSpPr txBox="1"/>
          <p:nvPr/>
        </p:nvSpPr>
        <p:spPr>
          <a:xfrm>
            <a:off x="6588980" y="3348677"/>
            <a:ext cx="2441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(4,</a:t>
            </a:r>
            <a:r>
              <a:rPr lang="en-US" altLang="ko-KR" sz="2000">
                <a:solidFill>
                  <a:srgbClr val="3399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)=&gt;(1,2,2,3)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35075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합성곱</a:t>
            </a: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풀링 구현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5958631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합성곱 구현 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-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필터가 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3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개인 경우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, 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그림이 </a:t>
            </a:r>
            <a:r>
              <a:rPr lang="en-US" altLang="ko-KR" sz="2000" b="1">
                <a:solidFill>
                  <a:schemeClr val="tx1"/>
                </a:solidFill>
                <a:ea typeface="-2002" pitchFamily="18" charset="-127"/>
              </a:rPr>
              <a:t>2</a:t>
            </a:r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개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B96147-8788-43F5-B27F-3DCF0D59EB29}"/>
              </a:ext>
            </a:extLst>
          </p:cNvPr>
          <p:cNvSpPr txBox="1"/>
          <p:nvPr/>
        </p:nvSpPr>
        <p:spPr>
          <a:xfrm>
            <a:off x="384048" y="790575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im2col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정육면체 3">
            <a:extLst>
              <a:ext uri="{FF2B5EF4-FFF2-40B4-BE49-F238E27FC236}">
                <a16:creationId xmlns:a16="http://schemas.microsoft.com/office/drawing/2014/main" id="{48929304-9E46-44D0-8165-BE7C56BA8052}"/>
              </a:ext>
            </a:extLst>
          </p:cNvPr>
          <p:cNvSpPr/>
          <p:nvPr/>
        </p:nvSpPr>
        <p:spPr>
          <a:xfrm>
            <a:off x="796512" y="1789353"/>
            <a:ext cx="940848" cy="940848"/>
          </a:xfrm>
          <a:prstGeom prst="cube">
            <a:avLst>
              <a:gd name="adj" fmla="val 14955"/>
            </a:avLst>
          </a:prstGeom>
          <a:solidFill>
            <a:srgbClr val="FFFFCC"/>
          </a:solidFill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5FB3F-F971-46B3-9545-C5ACAEAACD23}"/>
              </a:ext>
            </a:extLst>
          </p:cNvPr>
          <p:cNvSpPr txBox="1"/>
          <p:nvPr/>
        </p:nvSpPr>
        <p:spPr>
          <a:xfrm>
            <a:off x="1108291" y="3423120"/>
            <a:ext cx="1164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입력 데이터</a:t>
            </a: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B3F93286-1550-4F32-BB4A-5FC27B96B780}"/>
              </a:ext>
            </a:extLst>
          </p:cNvPr>
          <p:cNvSpPr/>
          <p:nvPr/>
        </p:nvSpPr>
        <p:spPr>
          <a:xfrm>
            <a:off x="1508976" y="3816096"/>
            <a:ext cx="228384" cy="682752"/>
          </a:xfrm>
          <a:prstGeom prst="downArrow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2AAA2B-864F-4F97-AD34-AFA8EA36D485}"/>
              </a:ext>
            </a:extLst>
          </p:cNvPr>
          <p:cNvSpPr txBox="1"/>
          <p:nvPr/>
        </p:nvSpPr>
        <p:spPr>
          <a:xfrm>
            <a:off x="1690341" y="4038944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im2col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89BFDF-EAD4-4FC0-B586-209D4DAD0D63}"/>
              </a:ext>
            </a:extLst>
          </p:cNvPr>
          <p:cNvSpPr/>
          <p:nvPr/>
        </p:nvSpPr>
        <p:spPr>
          <a:xfrm>
            <a:off x="792605" y="4528813"/>
            <a:ext cx="1791758" cy="228652"/>
          </a:xfrm>
          <a:prstGeom prst="rect">
            <a:avLst/>
          </a:prstGeom>
          <a:solidFill>
            <a:srgbClr val="FFC0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F924BBA-FA74-4D04-8C56-4050E93997ED}"/>
              </a:ext>
            </a:extLst>
          </p:cNvPr>
          <p:cNvSpPr/>
          <p:nvPr/>
        </p:nvSpPr>
        <p:spPr>
          <a:xfrm>
            <a:off x="792604" y="4757465"/>
            <a:ext cx="1791758" cy="2286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215AAE9-96ED-4CDE-AD75-9A1F9035AFC1}"/>
              </a:ext>
            </a:extLst>
          </p:cNvPr>
          <p:cNvSpPr/>
          <p:nvPr/>
        </p:nvSpPr>
        <p:spPr>
          <a:xfrm>
            <a:off x="792603" y="4986118"/>
            <a:ext cx="1791758" cy="2286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8533756-EDEE-4B04-8D7E-1C52BD0F5610}"/>
              </a:ext>
            </a:extLst>
          </p:cNvPr>
          <p:cNvSpPr/>
          <p:nvPr/>
        </p:nvSpPr>
        <p:spPr>
          <a:xfrm>
            <a:off x="792602" y="5214770"/>
            <a:ext cx="1791758" cy="2286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정육면체 30">
            <a:extLst>
              <a:ext uri="{FF2B5EF4-FFF2-40B4-BE49-F238E27FC236}">
                <a16:creationId xmlns:a16="http://schemas.microsoft.com/office/drawing/2014/main" id="{3B87D7BE-4769-4C08-B57F-D7FD0ABBB31C}"/>
              </a:ext>
            </a:extLst>
          </p:cNvPr>
          <p:cNvSpPr/>
          <p:nvPr/>
        </p:nvSpPr>
        <p:spPr>
          <a:xfrm>
            <a:off x="4350192" y="2902802"/>
            <a:ext cx="304800" cy="304800"/>
          </a:xfrm>
          <a:prstGeom prst="cube">
            <a:avLst>
              <a:gd name="adj" fmla="val 25000"/>
            </a:avLst>
          </a:prstGeom>
          <a:solidFill>
            <a:srgbClr val="FFFFCC"/>
          </a:solidFill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정육면체 36">
            <a:extLst>
              <a:ext uri="{FF2B5EF4-FFF2-40B4-BE49-F238E27FC236}">
                <a16:creationId xmlns:a16="http://schemas.microsoft.com/office/drawing/2014/main" id="{B87D092C-3EB5-4316-9775-E24B7007B9B1}"/>
              </a:ext>
            </a:extLst>
          </p:cNvPr>
          <p:cNvSpPr/>
          <p:nvPr/>
        </p:nvSpPr>
        <p:spPr>
          <a:xfrm>
            <a:off x="4207633" y="1979802"/>
            <a:ext cx="589919" cy="1305941"/>
          </a:xfrm>
          <a:prstGeom prst="cube">
            <a:avLst>
              <a:gd name="adj" fmla="val 14061"/>
            </a:avLst>
          </a:prstGeom>
          <a:noFill/>
          <a:ln w="952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4972A8-310E-4C4B-BC7E-593828A4D740}"/>
              </a:ext>
            </a:extLst>
          </p:cNvPr>
          <p:cNvSpPr txBox="1"/>
          <p:nvPr/>
        </p:nvSpPr>
        <p:spPr>
          <a:xfrm>
            <a:off x="3055302" y="473580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B3E957E-571E-4B21-86BA-6126783132C3}"/>
              </a:ext>
            </a:extLst>
          </p:cNvPr>
          <p:cNvSpPr txBox="1"/>
          <p:nvPr/>
        </p:nvSpPr>
        <p:spPr>
          <a:xfrm>
            <a:off x="3819360" y="3413976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>
                <a:solidFill>
                  <a:srgbClr val="3399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,2,2)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C6DCE54-073A-46BC-A167-F15081B5C66F}"/>
              </a:ext>
            </a:extLst>
          </p:cNvPr>
          <p:cNvSpPr txBox="1"/>
          <p:nvPr/>
        </p:nvSpPr>
        <p:spPr>
          <a:xfrm>
            <a:off x="3595533" y="6200714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>
                <a:solidFill>
                  <a:srgbClr val="FF0000"/>
                </a:solidFill>
                <a:latin typeface="Consolas" panose="020B0609020204030204" pitchFamily="49" charset="0"/>
              </a:rPr>
              <a:t>2*2*2</a:t>
            </a: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>
                <a:solidFill>
                  <a:srgbClr val="3399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A58D0BC-7DD9-478E-8320-AB55F7F82092}"/>
              </a:ext>
            </a:extLst>
          </p:cNvPr>
          <p:cNvSpPr txBox="1"/>
          <p:nvPr/>
        </p:nvSpPr>
        <p:spPr>
          <a:xfrm>
            <a:off x="710891" y="6387516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(2*2*2,</a:t>
            </a:r>
            <a:r>
              <a:rPr lang="en-US" altLang="ko-KR" sz="2000">
                <a:solidFill>
                  <a:srgbClr val="FF0000"/>
                </a:solidFill>
                <a:latin typeface="Consolas" panose="020B0609020204030204" pitchFamily="49" charset="0"/>
              </a:rPr>
              <a:t>2*2*2</a:t>
            </a: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4C3DD15-435F-48ED-B6AC-1751302A9EFC}"/>
              </a:ext>
            </a:extLst>
          </p:cNvPr>
          <p:cNvSpPr txBox="1"/>
          <p:nvPr/>
        </p:nvSpPr>
        <p:spPr>
          <a:xfrm>
            <a:off x="946728" y="1134715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>
                <a:solidFill>
                  <a:srgbClr val="FFC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,3,3)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화살표: 아래쪽 50">
            <a:extLst>
              <a:ext uri="{FF2B5EF4-FFF2-40B4-BE49-F238E27FC236}">
                <a16:creationId xmlns:a16="http://schemas.microsoft.com/office/drawing/2014/main" id="{A8D9C993-7399-472B-92B8-19959456BC0F}"/>
              </a:ext>
            </a:extLst>
          </p:cNvPr>
          <p:cNvSpPr/>
          <p:nvPr/>
        </p:nvSpPr>
        <p:spPr>
          <a:xfrm rot="16200000">
            <a:off x="5174148" y="4826644"/>
            <a:ext cx="389830" cy="826579"/>
          </a:xfrm>
          <a:prstGeom prst="downArrow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정육면체 45">
            <a:extLst>
              <a:ext uri="{FF2B5EF4-FFF2-40B4-BE49-F238E27FC236}">
                <a16:creationId xmlns:a16="http://schemas.microsoft.com/office/drawing/2014/main" id="{F6F3BC97-468F-4E8C-BE68-ED08537B2448}"/>
              </a:ext>
            </a:extLst>
          </p:cNvPr>
          <p:cNvSpPr/>
          <p:nvPr/>
        </p:nvSpPr>
        <p:spPr>
          <a:xfrm>
            <a:off x="8468210" y="4847654"/>
            <a:ext cx="822321" cy="784557"/>
          </a:xfrm>
          <a:prstGeom prst="cube">
            <a:avLst>
              <a:gd name="adj" fmla="val 23930"/>
            </a:avLst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화살표: 아래쪽 59">
            <a:extLst>
              <a:ext uri="{FF2B5EF4-FFF2-40B4-BE49-F238E27FC236}">
                <a16:creationId xmlns:a16="http://schemas.microsoft.com/office/drawing/2014/main" id="{6D85D233-0394-4059-9EA2-2A487CB797FB}"/>
              </a:ext>
            </a:extLst>
          </p:cNvPr>
          <p:cNvSpPr/>
          <p:nvPr/>
        </p:nvSpPr>
        <p:spPr>
          <a:xfrm rot="16200000">
            <a:off x="7593490" y="4835217"/>
            <a:ext cx="389830" cy="826579"/>
          </a:xfrm>
          <a:prstGeom prst="downArrow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E0356B5-3B47-48F5-838B-D2E3E70DE28B}"/>
              </a:ext>
            </a:extLst>
          </p:cNvPr>
          <p:cNvSpPr txBox="1"/>
          <p:nvPr/>
        </p:nvSpPr>
        <p:spPr>
          <a:xfrm>
            <a:off x="8622500" y="5711027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>
                <a:solidFill>
                  <a:srgbClr val="FFC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>
                <a:solidFill>
                  <a:srgbClr val="3399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,2,2)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D3BE098-4BAA-4500-83A5-869C8E0B5F5E}"/>
              </a:ext>
            </a:extLst>
          </p:cNvPr>
          <p:cNvSpPr txBox="1"/>
          <p:nvPr/>
        </p:nvSpPr>
        <p:spPr>
          <a:xfrm>
            <a:off x="6133740" y="6137942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2000">
                <a:solidFill>
                  <a:srgbClr val="3399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964B631-FD68-40D8-8C9D-C400A314E905}"/>
              </a:ext>
            </a:extLst>
          </p:cNvPr>
          <p:cNvSpPr/>
          <p:nvPr/>
        </p:nvSpPr>
        <p:spPr>
          <a:xfrm rot="5400000">
            <a:off x="3131164" y="5100444"/>
            <a:ext cx="1791758" cy="228652"/>
          </a:xfrm>
          <a:prstGeom prst="rect">
            <a:avLst/>
          </a:prstGeom>
          <a:solidFill>
            <a:srgbClr val="FFC0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정육면체 29">
            <a:extLst>
              <a:ext uri="{FF2B5EF4-FFF2-40B4-BE49-F238E27FC236}">
                <a16:creationId xmlns:a16="http://schemas.microsoft.com/office/drawing/2014/main" id="{617D98F5-4DC5-496C-A8D4-8F6B3DFC83CE}"/>
              </a:ext>
            </a:extLst>
          </p:cNvPr>
          <p:cNvSpPr/>
          <p:nvPr/>
        </p:nvSpPr>
        <p:spPr>
          <a:xfrm>
            <a:off x="4340905" y="2587872"/>
            <a:ext cx="304800" cy="304800"/>
          </a:xfrm>
          <a:prstGeom prst="cube">
            <a:avLst>
              <a:gd name="adj" fmla="val 25000"/>
            </a:avLst>
          </a:prstGeom>
          <a:solidFill>
            <a:srgbClr val="FFFFCC"/>
          </a:solidFill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정육면체 33">
            <a:extLst>
              <a:ext uri="{FF2B5EF4-FFF2-40B4-BE49-F238E27FC236}">
                <a16:creationId xmlns:a16="http://schemas.microsoft.com/office/drawing/2014/main" id="{0D84CD77-CBF5-48D5-A402-42E578BEAC2A}"/>
              </a:ext>
            </a:extLst>
          </p:cNvPr>
          <p:cNvSpPr/>
          <p:nvPr/>
        </p:nvSpPr>
        <p:spPr>
          <a:xfrm>
            <a:off x="4331618" y="2272942"/>
            <a:ext cx="304800" cy="304800"/>
          </a:xfrm>
          <a:prstGeom prst="cube">
            <a:avLst>
              <a:gd name="adj" fmla="val 25000"/>
            </a:avLst>
          </a:prstGeom>
          <a:solidFill>
            <a:srgbClr val="FFFFCC"/>
          </a:solidFill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05AC7D9-A474-4AD9-96AC-E39BA09F2DBE}"/>
              </a:ext>
            </a:extLst>
          </p:cNvPr>
          <p:cNvSpPr/>
          <p:nvPr/>
        </p:nvSpPr>
        <p:spPr>
          <a:xfrm rot="5400000">
            <a:off x="3362416" y="5100444"/>
            <a:ext cx="1791758" cy="228652"/>
          </a:xfrm>
          <a:prstGeom prst="rect">
            <a:avLst/>
          </a:prstGeom>
          <a:solidFill>
            <a:srgbClr val="FFC0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0798F8A-07D3-40C1-AB95-0C12C2657044}"/>
              </a:ext>
            </a:extLst>
          </p:cNvPr>
          <p:cNvSpPr/>
          <p:nvPr/>
        </p:nvSpPr>
        <p:spPr>
          <a:xfrm rot="5400000">
            <a:off x="3593668" y="5100444"/>
            <a:ext cx="1791758" cy="228652"/>
          </a:xfrm>
          <a:prstGeom prst="rect">
            <a:avLst/>
          </a:prstGeom>
          <a:solidFill>
            <a:srgbClr val="FFC0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정육면체 39">
            <a:extLst>
              <a:ext uri="{FF2B5EF4-FFF2-40B4-BE49-F238E27FC236}">
                <a16:creationId xmlns:a16="http://schemas.microsoft.com/office/drawing/2014/main" id="{1A0CB0F2-9A5D-423A-92AC-05E7829E0221}"/>
              </a:ext>
            </a:extLst>
          </p:cNvPr>
          <p:cNvSpPr/>
          <p:nvPr/>
        </p:nvSpPr>
        <p:spPr>
          <a:xfrm>
            <a:off x="1742252" y="1789352"/>
            <a:ext cx="940848" cy="940848"/>
          </a:xfrm>
          <a:prstGeom prst="cube">
            <a:avLst>
              <a:gd name="adj" fmla="val 14955"/>
            </a:avLst>
          </a:prstGeom>
          <a:solidFill>
            <a:srgbClr val="FFFFCC"/>
          </a:solidFill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정육면체 16">
            <a:extLst>
              <a:ext uri="{FF2B5EF4-FFF2-40B4-BE49-F238E27FC236}">
                <a16:creationId xmlns:a16="http://schemas.microsoft.com/office/drawing/2014/main" id="{ADD5BE84-193F-4B08-99F4-B2ED1527261B}"/>
              </a:ext>
            </a:extLst>
          </p:cNvPr>
          <p:cNvSpPr/>
          <p:nvPr/>
        </p:nvSpPr>
        <p:spPr>
          <a:xfrm>
            <a:off x="710891" y="1570920"/>
            <a:ext cx="2200089" cy="1305941"/>
          </a:xfrm>
          <a:prstGeom prst="cube">
            <a:avLst>
              <a:gd name="adj" fmla="val 14061"/>
            </a:avLst>
          </a:prstGeom>
          <a:noFill/>
          <a:ln w="9525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772E0E5-9A86-4F33-8CA3-84F597C49FAD}"/>
              </a:ext>
            </a:extLst>
          </p:cNvPr>
          <p:cNvSpPr/>
          <p:nvPr/>
        </p:nvSpPr>
        <p:spPr>
          <a:xfrm>
            <a:off x="790102" y="5444442"/>
            <a:ext cx="1791758" cy="2286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579D5F7-3FCE-4827-9590-8FAFF784A899}"/>
              </a:ext>
            </a:extLst>
          </p:cNvPr>
          <p:cNvSpPr/>
          <p:nvPr/>
        </p:nvSpPr>
        <p:spPr>
          <a:xfrm>
            <a:off x="790101" y="5673094"/>
            <a:ext cx="1791758" cy="2286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94CD345-6988-4D6C-8150-5364F490AA22}"/>
              </a:ext>
            </a:extLst>
          </p:cNvPr>
          <p:cNvSpPr/>
          <p:nvPr/>
        </p:nvSpPr>
        <p:spPr>
          <a:xfrm>
            <a:off x="790100" y="5901747"/>
            <a:ext cx="1791758" cy="2286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38E7EA7-245C-4D2C-8C95-43113AFC33BB}"/>
              </a:ext>
            </a:extLst>
          </p:cNvPr>
          <p:cNvSpPr/>
          <p:nvPr/>
        </p:nvSpPr>
        <p:spPr>
          <a:xfrm>
            <a:off x="790099" y="6130399"/>
            <a:ext cx="1791758" cy="2286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1F78E1D-F830-49CF-942B-CBFA27911C07}"/>
              </a:ext>
            </a:extLst>
          </p:cNvPr>
          <p:cNvSpPr/>
          <p:nvPr/>
        </p:nvSpPr>
        <p:spPr>
          <a:xfrm rot="5400000">
            <a:off x="5366832" y="5100444"/>
            <a:ext cx="1791758" cy="228652"/>
          </a:xfrm>
          <a:prstGeom prst="rect">
            <a:avLst/>
          </a:prstGeom>
          <a:solidFill>
            <a:srgbClr val="FFC0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4FFDC9A-D714-49FF-B96B-60B96DD00B82}"/>
              </a:ext>
            </a:extLst>
          </p:cNvPr>
          <p:cNvSpPr/>
          <p:nvPr/>
        </p:nvSpPr>
        <p:spPr>
          <a:xfrm rot="5400000">
            <a:off x="5598084" y="5100444"/>
            <a:ext cx="1791758" cy="228652"/>
          </a:xfrm>
          <a:prstGeom prst="rect">
            <a:avLst/>
          </a:prstGeom>
          <a:solidFill>
            <a:srgbClr val="FFC0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EDC3D97-094A-4467-BE5F-2563049AD3AF}"/>
              </a:ext>
            </a:extLst>
          </p:cNvPr>
          <p:cNvSpPr/>
          <p:nvPr/>
        </p:nvSpPr>
        <p:spPr>
          <a:xfrm rot="5400000">
            <a:off x="5829336" y="5100444"/>
            <a:ext cx="1791758" cy="228652"/>
          </a:xfrm>
          <a:prstGeom prst="rect">
            <a:avLst/>
          </a:prstGeom>
          <a:solidFill>
            <a:srgbClr val="FFC0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88249DA-9189-4185-88E2-869D11134024}"/>
              </a:ext>
            </a:extLst>
          </p:cNvPr>
          <p:cNvSpPr txBox="1"/>
          <p:nvPr/>
        </p:nvSpPr>
        <p:spPr>
          <a:xfrm>
            <a:off x="6083343" y="3423120"/>
            <a:ext cx="39934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(8,</a:t>
            </a:r>
            <a:r>
              <a:rPr lang="en-US" altLang="ko-KR" sz="2000">
                <a:solidFill>
                  <a:srgbClr val="3399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)=&gt;(2,2,2,3)=&gt;(2,3,2,2)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정육면체 54">
            <a:extLst>
              <a:ext uri="{FF2B5EF4-FFF2-40B4-BE49-F238E27FC236}">
                <a16:creationId xmlns:a16="http://schemas.microsoft.com/office/drawing/2014/main" id="{0C9C7D5F-7C05-4035-B2C5-974FC1C1A4EF}"/>
              </a:ext>
            </a:extLst>
          </p:cNvPr>
          <p:cNvSpPr/>
          <p:nvPr/>
        </p:nvSpPr>
        <p:spPr>
          <a:xfrm>
            <a:off x="9349622" y="4847653"/>
            <a:ext cx="822321" cy="784557"/>
          </a:xfrm>
          <a:prstGeom prst="cube">
            <a:avLst>
              <a:gd name="adj" fmla="val 23930"/>
            </a:avLst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822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>
            <a:extLst>
              <a:ext uri="{FF2B5EF4-FFF2-40B4-BE49-F238E27FC236}">
                <a16:creationId xmlns:a16="http://schemas.microsoft.com/office/drawing/2014/main" id="{D37DD84C-EB36-4BC5-B475-550AFE882F90}"/>
              </a:ext>
            </a:extLst>
          </p:cNvPr>
          <p:cNvSpPr/>
          <p:nvPr/>
        </p:nvSpPr>
        <p:spPr>
          <a:xfrm>
            <a:off x="216154" y="1808578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78E57F2-C23E-4A7B-97B3-1CDDE32AA696}"/>
              </a:ext>
            </a:extLst>
          </p:cNvPr>
          <p:cNvSpPr/>
          <p:nvPr/>
        </p:nvSpPr>
        <p:spPr>
          <a:xfrm>
            <a:off x="461391" y="1808578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BB137CA-80E1-4EF7-9CBC-65D2D8A6F1B2}"/>
              </a:ext>
            </a:extLst>
          </p:cNvPr>
          <p:cNvSpPr/>
          <p:nvPr/>
        </p:nvSpPr>
        <p:spPr>
          <a:xfrm>
            <a:off x="706629" y="1808578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F3FE88B-6121-4D48-9010-4BCDCF8C4332}"/>
              </a:ext>
            </a:extLst>
          </p:cNvPr>
          <p:cNvSpPr/>
          <p:nvPr/>
        </p:nvSpPr>
        <p:spPr>
          <a:xfrm>
            <a:off x="216154" y="2053815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0CA7222-C63F-4105-8B20-057D921CF804}"/>
              </a:ext>
            </a:extLst>
          </p:cNvPr>
          <p:cNvSpPr/>
          <p:nvPr/>
        </p:nvSpPr>
        <p:spPr>
          <a:xfrm>
            <a:off x="461391" y="2053815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F102948-4547-49A5-BE7E-5057CCBE7EBC}"/>
              </a:ext>
            </a:extLst>
          </p:cNvPr>
          <p:cNvSpPr/>
          <p:nvPr/>
        </p:nvSpPr>
        <p:spPr>
          <a:xfrm>
            <a:off x="706629" y="2053815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D83D861-31EB-4541-95F3-9C477B5CAFA0}"/>
              </a:ext>
            </a:extLst>
          </p:cNvPr>
          <p:cNvSpPr/>
          <p:nvPr/>
        </p:nvSpPr>
        <p:spPr>
          <a:xfrm>
            <a:off x="216154" y="2299053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AC5EFFD8-120A-4962-9CD8-FAD97C83A345}"/>
              </a:ext>
            </a:extLst>
          </p:cNvPr>
          <p:cNvSpPr/>
          <p:nvPr/>
        </p:nvSpPr>
        <p:spPr>
          <a:xfrm>
            <a:off x="461391" y="2299053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FD01978-9C05-4B16-A7B3-BDCC2C363C1C}"/>
              </a:ext>
            </a:extLst>
          </p:cNvPr>
          <p:cNvSpPr/>
          <p:nvPr/>
        </p:nvSpPr>
        <p:spPr>
          <a:xfrm>
            <a:off x="706629" y="2299053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529C0BFB-30D0-4D64-9E6A-6B22E0068E85}"/>
              </a:ext>
            </a:extLst>
          </p:cNvPr>
          <p:cNvSpPr/>
          <p:nvPr/>
        </p:nvSpPr>
        <p:spPr>
          <a:xfrm>
            <a:off x="951866" y="1808578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EF88AA53-34B8-4635-9F8E-2B82C32CDDEA}"/>
              </a:ext>
            </a:extLst>
          </p:cNvPr>
          <p:cNvSpPr/>
          <p:nvPr/>
        </p:nvSpPr>
        <p:spPr>
          <a:xfrm>
            <a:off x="951866" y="2053815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76B95FE4-F0D0-4757-BDF1-1028D2DC8079}"/>
              </a:ext>
            </a:extLst>
          </p:cNvPr>
          <p:cNvSpPr/>
          <p:nvPr/>
        </p:nvSpPr>
        <p:spPr>
          <a:xfrm>
            <a:off x="951866" y="2299053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D193DE70-E0F1-457A-8223-2D0349ADCE30}"/>
              </a:ext>
            </a:extLst>
          </p:cNvPr>
          <p:cNvSpPr/>
          <p:nvPr/>
        </p:nvSpPr>
        <p:spPr>
          <a:xfrm>
            <a:off x="216154" y="2544289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72E7FCCA-17D8-4AE4-875B-5180E3FF0B12}"/>
              </a:ext>
            </a:extLst>
          </p:cNvPr>
          <p:cNvSpPr/>
          <p:nvPr/>
        </p:nvSpPr>
        <p:spPr>
          <a:xfrm>
            <a:off x="461391" y="2544289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8EFDD7CA-9AE6-4521-9A52-05B1395C7BCB}"/>
              </a:ext>
            </a:extLst>
          </p:cNvPr>
          <p:cNvSpPr/>
          <p:nvPr/>
        </p:nvSpPr>
        <p:spPr>
          <a:xfrm>
            <a:off x="706629" y="2544289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B3E0A46E-B048-416A-9198-E9F71B8E6A0F}"/>
              </a:ext>
            </a:extLst>
          </p:cNvPr>
          <p:cNvSpPr/>
          <p:nvPr/>
        </p:nvSpPr>
        <p:spPr>
          <a:xfrm>
            <a:off x="951866" y="2544289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CA7D42-9171-4D1E-B949-2EC45E46093A}"/>
              </a:ext>
            </a:extLst>
          </p:cNvPr>
          <p:cNvSpPr txBox="1"/>
          <p:nvPr/>
        </p:nvSpPr>
        <p:spPr>
          <a:xfrm>
            <a:off x="517097" y="1055984"/>
            <a:ext cx="28921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</a:t>
            </a:r>
            <a:r>
              <a:rPr lang="ko-KR" altLang="en-US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차원 배열에서 </a:t>
            </a:r>
            <a:r>
              <a:rPr lang="ko-KR" altLang="en-US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스트라이드</a:t>
            </a:r>
            <a:r>
              <a:rPr lang="ko-KR" altLang="en-US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이해</a:t>
            </a: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6D26C2A0-520D-4A26-9417-86451E44F746}"/>
              </a:ext>
            </a:extLst>
          </p:cNvPr>
          <p:cNvSpPr/>
          <p:nvPr/>
        </p:nvSpPr>
        <p:spPr>
          <a:xfrm>
            <a:off x="1197103" y="1808578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AC7341D2-8F00-424A-92ED-03B85EABD719}"/>
              </a:ext>
            </a:extLst>
          </p:cNvPr>
          <p:cNvSpPr/>
          <p:nvPr/>
        </p:nvSpPr>
        <p:spPr>
          <a:xfrm>
            <a:off x="1442341" y="1808578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B813BFB7-7AF2-4F8B-8A07-058897DBDE97}"/>
              </a:ext>
            </a:extLst>
          </p:cNvPr>
          <p:cNvSpPr/>
          <p:nvPr/>
        </p:nvSpPr>
        <p:spPr>
          <a:xfrm>
            <a:off x="1197103" y="2053815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165A10A3-B1D3-4B7F-9177-FD780572AD30}"/>
              </a:ext>
            </a:extLst>
          </p:cNvPr>
          <p:cNvSpPr/>
          <p:nvPr/>
        </p:nvSpPr>
        <p:spPr>
          <a:xfrm>
            <a:off x="1442341" y="2053815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225CE393-2DB4-451D-9395-E424D453292F}"/>
              </a:ext>
            </a:extLst>
          </p:cNvPr>
          <p:cNvSpPr/>
          <p:nvPr/>
        </p:nvSpPr>
        <p:spPr>
          <a:xfrm>
            <a:off x="1197103" y="2299053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354BBE60-27A4-4415-A299-3040FED47B1C}"/>
              </a:ext>
            </a:extLst>
          </p:cNvPr>
          <p:cNvSpPr/>
          <p:nvPr/>
        </p:nvSpPr>
        <p:spPr>
          <a:xfrm>
            <a:off x="1442341" y="2299053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0AF0EBA2-E662-4989-ACB3-811824055100}"/>
              </a:ext>
            </a:extLst>
          </p:cNvPr>
          <p:cNvSpPr/>
          <p:nvPr/>
        </p:nvSpPr>
        <p:spPr>
          <a:xfrm>
            <a:off x="1687578" y="1808578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5" name="직사각형 314">
            <a:extLst>
              <a:ext uri="{FF2B5EF4-FFF2-40B4-BE49-F238E27FC236}">
                <a16:creationId xmlns:a16="http://schemas.microsoft.com/office/drawing/2014/main" id="{BFB33240-6CC7-439F-9AD2-1D3A79A3F2B3}"/>
              </a:ext>
            </a:extLst>
          </p:cNvPr>
          <p:cNvSpPr/>
          <p:nvPr/>
        </p:nvSpPr>
        <p:spPr>
          <a:xfrm>
            <a:off x="1687578" y="2053815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6" name="직사각형 315">
            <a:extLst>
              <a:ext uri="{FF2B5EF4-FFF2-40B4-BE49-F238E27FC236}">
                <a16:creationId xmlns:a16="http://schemas.microsoft.com/office/drawing/2014/main" id="{25F8FE77-B3F3-447F-B1C0-CE1BF495EB1C}"/>
              </a:ext>
            </a:extLst>
          </p:cNvPr>
          <p:cNvSpPr/>
          <p:nvPr/>
        </p:nvSpPr>
        <p:spPr>
          <a:xfrm>
            <a:off x="1687578" y="2299053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7" name="직사각형 316">
            <a:extLst>
              <a:ext uri="{FF2B5EF4-FFF2-40B4-BE49-F238E27FC236}">
                <a16:creationId xmlns:a16="http://schemas.microsoft.com/office/drawing/2014/main" id="{21A3E9F7-CE9A-4E88-9E44-53AB0725A077}"/>
              </a:ext>
            </a:extLst>
          </p:cNvPr>
          <p:cNvSpPr/>
          <p:nvPr/>
        </p:nvSpPr>
        <p:spPr>
          <a:xfrm>
            <a:off x="1197103" y="2544289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8" name="직사각형 317">
            <a:extLst>
              <a:ext uri="{FF2B5EF4-FFF2-40B4-BE49-F238E27FC236}">
                <a16:creationId xmlns:a16="http://schemas.microsoft.com/office/drawing/2014/main" id="{425C88B7-4089-4E2A-8C50-E54F22F7F07B}"/>
              </a:ext>
            </a:extLst>
          </p:cNvPr>
          <p:cNvSpPr/>
          <p:nvPr/>
        </p:nvSpPr>
        <p:spPr>
          <a:xfrm>
            <a:off x="1442341" y="2544289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9" name="직사각형 318">
            <a:extLst>
              <a:ext uri="{FF2B5EF4-FFF2-40B4-BE49-F238E27FC236}">
                <a16:creationId xmlns:a16="http://schemas.microsoft.com/office/drawing/2014/main" id="{99A9837F-0AD0-4346-B6E9-779F62634CE6}"/>
              </a:ext>
            </a:extLst>
          </p:cNvPr>
          <p:cNvSpPr/>
          <p:nvPr/>
        </p:nvSpPr>
        <p:spPr>
          <a:xfrm>
            <a:off x="1687578" y="2544289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0" name="직사각형 319">
            <a:extLst>
              <a:ext uri="{FF2B5EF4-FFF2-40B4-BE49-F238E27FC236}">
                <a16:creationId xmlns:a16="http://schemas.microsoft.com/office/drawing/2014/main" id="{FA462C6A-6D55-4CC8-8798-0326A45E1CDC}"/>
              </a:ext>
            </a:extLst>
          </p:cNvPr>
          <p:cNvSpPr/>
          <p:nvPr/>
        </p:nvSpPr>
        <p:spPr>
          <a:xfrm>
            <a:off x="216154" y="2789526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1" name="직사각형 320">
            <a:extLst>
              <a:ext uri="{FF2B5EF4-FFF2-40B4-BE49-F238E27FC236}">
                <a16:creationId xmlns:a16="http://schemas.microsoft.com/office/drawing/2014/main" id="{C5D64D18-4D7F-49BA-9726-33207A0CF13A}"/>
              </a:ext>
            </a:extLst>
          </p:cNvPr>
          <p:cNvSpPr/>
          <p:nvPr/>
        </p:nvSpPr>
        <p:spPr>
          <a:xfrm>
            <a:off x="461391" y="2789526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2" name="직사각형 321">
            <a:extLst>
              <a:ext uri="{FF2B5EF4-FFF2-40B4-BE49-F238E27FC236}">
                <a16:creationId xmlns:a16="http://schemas.microsoft.com/office/drawing/2014/main" id="{ECEFFC4D-CF49-4EA5-94C1-936951861C9C}"/>
              </a:ext>
            </a:extLst>
          </p:cNvPr>
          <p:cNvSpPr/>
          <p:nvPr/>
        </p:nvSpPr>
        <p:spPr>
          <a:xfrm>
            <a:off x="706629" y="2789526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3" name="직사각형 322">
            <a:extLst>
              <a:ext uri="{FF2B5EF4-FFF2-40B4-BE49-F238E27FC236}">
                <a16:creationId xmlns:a16="http://schemas.microsoft.com/office/drawing/2014/main" id="{A95F1829-2E2A-43C1-BE15-24CE43DAB8AF}"/>
              </a:ext>
            </a:extLst>
          </p:cNvPr>
          <p:cNvSpPr/>
          <p:nvPr/>
        </p:nvSpPr>
        <p:spPr>
          <a:xfrm>
            <a:off x="216154" y="3034764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4" name="직사각형 323">
            <a:extLst>
              <a:ext uri="{FF2B5EF4-FFF2-40B4-BE49-F238E27FC236}">
                <a16:creationId xmlns:a16="http://schemas.microsoft.com/office/drawing/2014/main" id="{6148B998-C5F0-45FA-BC46-F0FE678AE3F3}"/>
              </a:ext>
            </a:extLst>
          </p:cNvPr>
          <p:cNvSpPr/>
          <p:nvPr/>
        </p:nvSpPr>
        <p:spPr>
          <a:xfrm>
            <a:off x="461391" y="3034764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5" name="직사각형 324">
            <a:extLst>
              <a:ext uri="{FF2B5EF4-FFF2-40B4-BE49-F238E27FC236}">
                <a16:creationId xmlns:a16="http://schemas.microsoft.com/office/drawing/2014/main" id="{5FE24D83-0D86-49B7-97DB-D1142ED68369}"/>
              </a:ext>
            </a:extLst>
          </p:cNvPr>
          <p:cNvSpPr/>
          <p:nvPr/>
        </p:nvSpPr>
        <p:spPr>
          <a:xfrm>
            <a:off x="706629" y="3034764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6" name="직사각형 325">
            <a:extLst>
              <a:ext uri="{FF2B5EF4-FFF2-40B4-BE49-F238E27FC236}">
                <a16:creationId xmlns:a16="http://schemas.microsoft.com/office/drawing/2014/main" id="{2589BEB1-3B95-4B3E-A715-06D2B5F95A0E}"/>
              </a:ext>
            </a:extLst>
          </p:cNvPr>
          <p:cNvSpPr/>
          <p:nvPr/>
        </p:nvSpPr>
        <p:spPr>
          <a:xfrm>
            <a:off x="951866" y="2789526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7" name="직사각형 326">
            <a:extLst>
              <a:ext uri="{FF2B5EF4-FFF2-40B4-BE49-F238E27FC236}">
                <a16:creationId xmlns:a16="http://schemas.microsoft.com/office/drawing/2014/main" id="{D270C53B-613A-4B4F-B4DE-338EC83F66E6}"/>
              </a:ext>
            </a:extLst>
          </p:cNvPr>
          <p:cNvSpPr/>
          <p:nvPr/>
        </p:nvSpPr>
        <p:spPr>
          <a:xfrm>
            <a:off x="951866" y="3034764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8" name="직사각형 327">
            <a:extLst>
              <a:ext uri="{FF2B5EF4-FFF2-40B4-BE49-F238E27FC236}">
                <a16:creationId xmlns:a16="http://schemas.microsoft.com/office/drawing/2014/main" id="{0D5C2D25-427F-48CA-87E1-EEB829D69FAB}"/>
              </a:ext>
            </a:extLst>
          </p:cNvPr>
          <p:cNvSpPr/>
          <p:nvPr/>
        </p:nvSpPr>
        <p:spPr>
          <a:xfrm>
            <a:off x="216154" y="3280000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9" name="직사각형 328">
            <a:extLst>
              <a:ext uri="{FF2B5EF4-FFF2-40B4-BE49-F238E27FC236}">
                <a16:creationId xmlns:a16="http://schemas.microsoft.com/office/drawing/2014/main" id="{EE73BFD4-E810-49FD-960B-93AC48949F60}"/>
              </a:ext>
            </a:extLst>
          </p:cNvPr>
          <p:cNvSpPr/>
          <p:nvPr/>
        </p:nvSpPr>
        <p:spPr>
          <a:xfrm>
            <a:off x="461391" y="3280000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0" name="직사각형 329">
            <a:extLst>
              <a:ext uri="{FF2B5EF4-FFF2-40B4-BE49-F238E27FC236}">
                <a16:creationId xmlns:a16="http://schemas.microsoft.com/office/drawing/2014/main" id="{E1B7A45F-94B4-45B1-9048-BED3DB654162}"/>
              </a:ext>
            </a:extLst>
          </p:cNvPr>
          <p:cNvSpPr/>
          <p:nvPr/>
        </p:nvSpPr>
        <p:spPr>
          <a:xfrm>
            <a:off x="706629" y="3280000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1" name="직사각형 330">
            <a:extLst>
              <a:ext uri="{FF2B5EF4-FFF2-40B4-BE49-F238E27FC236}">
                <a16:creationId xmlns:a16="http://schemas.microsoft.com/office/drawing/2014/main" id="{131E6A47-25D3-4473-9B5D-ACCA86AD21A0}"/>
              </a:ext>
            </a:extLst>
          </p:cNvPr>
          <p:cNvSpPr/>
          <p:nvPr/>
        </p:nvSpPr>
        <p:spPr>
          <a:xfrm>
            <a:off x="951866" y="3280000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2" name="직사각형 331">
            <a:extLst>
              <a:ext uri="{FF2B5EF4-FFF2-40B4-BE49-F238E27FC236}">
                <a16:creationId xmlns:a16="http://schemas.microsoft.com/office/drawing/2014/main" id="{04436B70-0F9A-47BA-8C9B-4C7BA9E05B61}"/>
              </a:ext>
            </a:extLst>
          </p:cNvPr>
          <p:cNvSpPr/>
          <p:nvPr/>
        </p:nvSpPr>
        <p:spPr>
          <a:xfrm>
            <a:off x="1197103" y="2789526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3" name="직사각형 332">
            <a:extLst>
              <a:ext uri="{FF2B5EF4-FFF2-40B4-BE49-F238E27FC236}">
                <a16:creationId xmlns:a16="http://schemas.microsoft.com/office/drawing/2014/main" id="{E47A9CEE-7143-4F3F-B790-C2294F2AFDBC}"/>
              </a:ext>
            </a:extLst>
          </p:cNvPr>
          <p:cNvSpPr/>
          <p:nvPr/>
        </p:nvSpPr>
        <p:spPr>
          <a:xfrm>
            <a:off x="1442341" y="2789526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4" name="직사각형 333">
            <a:extLst>
              <a:ext uri="{FF2B5EF4-FFF2-40B4-BE49-F238E27FC236}">
                <a16:creationId xmlns:a16="http://schemas.microsoft.com/office/drawing/2014/main" id="{BDFC84FE-ACE5-4AC9-93B3-F906C1F1BAA8}"/>
              </a:ext>
            </a:extLst>
          </p:cNvPr>
          <p:cNvSpPr/>
          <p:nvPr/>
        </p:nvSpPr>
        <p:spPr>
          <a:xfrm>
            <a:off x="1197103" y="3034764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5" name="직사각형 334">
            <a:extLst>
              <a:ext uri="{FF2B5EF4-FFF2-40B4-BE49-F238E27FC236}">
                <a16:creationId xmlns:a16="http://schemas.microsoft.com/office/drawing/2014/main" id="{9033C655-60C6-442D-A697-84057AF28B9B}"/>
              </a:ext>
            </a:extLst>
          </p:cNvPr>
          <p:cNvSpPr/>
          <p:nvPr/>
        </p:nvSpPr>
        <p:spPr>
          <a:xfrm>
            <a:off x="1442341" y="3034764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6" name="직사각형 335">
            <a:extLst>
              <a:ext uri="{FF2B5EF4-FFF2-40B4-BE49-F238E27FC236}">
                <a16:creationId xmlns:a16="http://schemas.microsoft.com/office/drawing/2014/main" id="{C087324B-62F8-4268-AA0E-40E36CEDC215}"/>
              </a:ext>
            </a:extLst>
          </p:cNvPr>
          <p:cNvSpPr/>
          <p:nvPr/>
        </p:nvSpPr>
        <p:spPr>
          <a:xfrm>
            <a:off x="1687578" y="2789526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7" name="직사각형 336">
            <a:extLst>
              <a:ext uri="{FF2B5EF4-FFF2-40B4-BE49-F238E27FC236}">
                <a16:creationId xmlns:a16="http://schemas.microsoft.com/office/drawing/2014/main" id="{F2A47EA7-52AA-496F-982A-529814D1B7DE}"/>
              </a:ext>
            </a:extLst>
          </p:cNvPr>
          <p:cNvSpPr/>
          <p:nvPr/>
        </p:nvSpPr>
        <p:spPr>
          <a:xfrm>
            <a:off x="1687578" y="3034764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8" name="직사각형 337">
            <a:extLst>
              <a:ext uri="{FF2B5EF4-FFF2-40B4-BE49-F238E27FC236}">
                <a16:creationId xmlns:a16="http://schemas.microsoft.com/office/drawing/2014/main" id="{CD37DD92-A256-425B-9F27-449F6485E62D}"/>
              </a:ext>
            </a:extLst>
          </p:cNvPr>
          <p:cNvSpPr/>
          <p:nvPr/>
        </p:nvSpPr>
        <p:spPr>
          <a:xfrm>
            <a:off x="1197103" y="3280000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9" name="직사각형 338">
            <a:extLst>
              <a:ext uri="{FF2B5EF4-FFF2-40B4-BE49-F238E27FC236}">
                <a16:creationId xmlns:a16="http://schemas.microsoft.com/office/drawing/2014/main" id="{C79E433A-1368-41B9-BB50-0500699B8A14}"/>
              </a:ext>
            </a:extLst>
          </p:cNvPr>
          <p:cNvSpPr/>
          <p:nvPr/>
        </p:nvSpPr>
        <p:spPr>
          <a:xfrm>
            <a:off x="1442341" y="3280000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0" name="직사각형 339">
            <a:extLst>
              <a:ext uri="{FF2B5EF4-FFF2-40B4-BE49-F238E27FC236}">
                <a16:creationId xmlns:a16="http://schemas.microsoft.com/office/drawing/2014/main" id="{6EDF9B9D-6411-4965-89B8-BCC5118D1AAB}"/>
              </a:ext>
            </a:extLst>
          </p:cNvPr>
          <p:cNvSpPr/>
          <p:nvPr/>
        </p:nvSpPr>
        <p:spPr>
          <a:xfrm>
            <a:off x="1687578" y="3280000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F002CCE1-D0AA-413F-A363-7D612C9CEDAE}"/>
              </a:ext>
            </a:extLst>
          </p:cNvPr>
          <p:cNvSpPr txBox="1"/>
          <p:nvPr/>
        </p:nvSpPr>
        <p:spPr>
          <a:xfrm>
            <a:off x="993502" y="1512414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7</a:t>
            </a:r>
            <a:endParaRPr lang="ko-KR" altLang="en-US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75326013-1EF1-411E-B2E1-84AE1B18FB1F}"/>
              </a:ext>
            </a:extLst>
          </p:cNvPr>
          <p:cNvSpPr txBox="1"/>
          <p:nvPr/>
        </p:nvSpPr>
        <p:spPr>
          <a:xfrm>
            <a:off x="1941718" y="2604367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7</a:t>
            </a:r>
            <a:endParaRPr lang="ko-KR" altLang="en-US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44" name="직사각형 343">
            <a:extLst>
              <a:ext uri="{FF2B5EF4-FFF2-40B4-BE49-F238E27FC236}">
                <a16:creationId xmlns:a16="http://schemas.microsoft.com/office/drawing/2014/main" id="{DE292723-3D35-4AB1-B05E-3D5B357FCCA0}"/>
              </a:ext>
            </a:extLst>
          </p:cNvPr>
          <p:cNvSpPr/>
          <p:nvPr/>
        </p:nvSpPr>
        <p:spPr>
          <a:xfrm>
            <a:off x="2572694" y="1808578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5" name="직사각형 344">
            <a:extLst>
              <a:ext uri="{FF2B5EF4-FFF2-40B4-BE49-F238E27FC236}">
                <a16:creationId xmlns:a16="http://schemas.microsoft.com/office/drawing/2014/main" id="{90B633EA-7E76-44FC-928D-5815FF193797}"/>
              </a:ext>
            </a:extLst>
          </p:cNvPr>
          <p:cNvSpPr/>
          <p:nvPr/>
        </p:nvSpPr>
        <p:spPr>
          <a:xfrm>
            <a:off x="2817931" y="1808578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6" name="직사각형 345">
            <a:extLst>
              <a:ext uri="{FF2B5EF4-FFF2-40B4-BE49-F238E27FC236}">
                <a16:creationId xmlns:a16="http://schemas.microsoft.com/office/drawing/2014/main" id="{8B50F942-F21B-4A9C-BFB3-765775426407}"/>
              </a:ext>
            </a:extLst>
          </p:cNvPr>
          <p:cNvSpPr/>
          <p:nvPr/>
        </p:nvSpPr>
        <p:spPr>
          <a:xfrm>
            <a:off x="3063169" y="1808578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7" name="직사각형 346">
            <a:extLst>
              <a:ext uri="{FF2B5EF4-FFF2-40B4-BE49-F238E27FC236}">
                <a16:creationId xmlns:a16="http://schemas.microsoft.com/office/drawing/2014/main" id="{2F83FB00-6C56-424F-A9B5-81F0A7F78A16}"/>
              </a:ext>
            </a:extLst>
          </p:cNvPr>
          <p:cNvSpPr/>
          <p:nvPr/>
        </p:nvSpPr>
        <p:spPr>
          <a:xfrm>
            <a:off x="2572694" y="2053815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8" name="직사각형 347">
            <a:extLst>
              <a:ext uri="{FF2B5EF4-FFF2-40B4-BE49-F238E27FC236}">
                <a16:creationId xmlns:a16="http://schemas.microsoft.com/office/drawing/2014/main" id="{C37C6EBD-5A85-45F1-B083-ADD8E60F7BB1}"/>
              </a:ext>
            </a:extLst>
          </p:cNvPr>
          <p:cNvSpPr/>
          <p:nvPr/>
        </p:nvSpPr>
        <p:spPr>
          <a:xfrm>
            <a:off x="2817931" y="2053815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9" name="직사각형 348">
            <a:extLst>
              <a:ext uri="{FF2B5EF4-FFF2-40B4-BE49-F238E27FC236}">
                <a16:creationId xmlns:a16="http://schemas.microsoft.com/office/drawing/2014/main" id="{C2D528C5-D7CC-4773-A263-C9D28047DCE8}"/>
              </a:ext>
            </a:extLst>
          </p:cNvPr>
          <p:cNvSpPr/>
          <p:nvPr/>
        </p:nvSpPr>
        <p:spPr>
          <a:xfrm>
            <a:off x="3063169" y="2053815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0" name="직사각형 349">
            <a:extLst>
              <a:ext uri="{FF2B5EF4-FFF2-40B4-BE49-F238E27FC236}">
                <a16:creationId xmlns:a16="http://schemas.microsoft.com/office/drawing/2014/main" id="{210FEF0A-4417-4F9D-AD14-0F85ECEA2B78}"/>
              </a:ext>
            </a:extLst>
          </p:cNvPr>
          <p:cNvSpPr/>
          <p:nvPr/>
        </p:nvSpPr>
        <p:spPr>
          <a:xfrm>
            <a:off x="2572694" y="2299053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1" name="직사각형 350">
            <a:extLst>
              <a:ext uri="{FF2B5EF4-FFF2-40B4-BE49-F238E27FC236}">
                <a16:creationId xmlns:a16="http://schemas.microsoft.com/office/drawing/2014/main" id="{6BF985D0-A6C4-4A16-A1C4-004385412EF8}"/>
              </a:ext>
            </a:extLst>
          </p:cNvPr>
          <p:cNvSpPr/>
          <p:nvPr/>
        </p:nvSpPr>
        <p:spPr>
          <a:xfrm>
            <a:off x="2817931" y="2299053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2" name="직사각형 351">
            <a:extLst>
              <a:ext uri="{FF2B5EF4-FFF2-40B4-BE49-F238E27FC236}">
                <a16:creationId xmlns:a16="http://schemas.microsoft.com/office/drawing/2014/main" id="{2942CBC1-2874-4C56-ABC1-1B62EDE5C8D8}"/>
              </a:ext>
            </a:extLst>
          </p:cNvPr>
          <p:cNvSpPr/>
          <p:nvPr/>
        </p:nvSpPr>
        <p:spPr>
          <a:xfrm>
            <a:off x="3063169" y="2299053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3" name="직사각형 352">
            <a:extLst>
              <a:ext uri="{FF2B5EF4-FFF2-40B4-BE49-F238E27FC236}">
                <a16:creationId xmlns:a16="http://schemas.microsoft.com/office/drawing/2014/main" id="{147AC9BF-E2AC-416F-8FE9-FC18F94A1C9D}"/>
              </a:ext>
            </a:extLst>
          </p:cNvPr>
          <p:cNvSpPr/>
          <p:nvPr/>
        </p:nvSpPr>
        <p:spPr>
          <a:xfrm>
            <a:off x="3308406" y="1808578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4" name="직사각형 353">
            <a:extLst>
              <a:ext uri="{FF2B5EF4-FFF2-40B4-BE49-F238E27FC236}">
                <a16:creationId xmlns:a16="http://schemas.microsoft.com/office/drawing/2014/main" id="{6957AAA8-D360-4143-87B1-716CE2567E11}"/>
              </a:ext>
            </a:extLst>
          </p:cNvPr>
          <p:cNvSpPr/>
          <p:nvPr/>
        </p:nvSpPr>
        <p:spPr>
          <a:xfrm>
            <a:off x="3308406" y="2053815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5" name="직사각형 354">
            <a:extLst>
              <a:ext uri="{FF2B5EF4-FFF2-40B4-BE49-F238E27FC236}">
                <a16:creationId xmlns:a16="http://schemas.microsoft.com/office/drawing/2014/main" id="{32F17B27-E9E6-438F-A63F-92CF2EB53C1E}"/>
              </a:ext>
            </a:extLst>
          </p:cNvPr>
          <p:cNvSpPr/>
          <p:nvPr/>
        </p:nvSpPr>
        <p:spPr>
          <a:xfrm>
            <a:off x="3308406" y="2299053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6" name="직사각형 355">
            <a:extLst>
              <a:ext uri="{FF2B5EF4-FFF2-40B4-BE49-F238E27FC236}">
                <a16:creationId xmlns:a16="http://schemas.microsoft.com/office/drawing/2014/main" id="{CAB5D0E5-3C09-4982-B2E3-4FA1FC96DE5B}"/>
              </a:ext>
            </a:extLst>
          </p:cNvPr>
          <p:cNvSpPr/>
          <p:nvPr/>
        </p:nvSpPr>
        <p:spPr>
          <a:xfrm>
            <a:off x="2572694" y="2544289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7" name="직사각형 356">
            <a:extLst>
              <a:ext uri="{FF2B5EF4-FFF2-40B4-BE49-F238E27FC236}">
                <a16:creationId xmlns:a16="http://schemas.microsoft.com/office/drawing/2014/main" id="{6CE29CEB-77C8-4181-AD0C-3A57AB2F9E24}"/>
              </a:ext>
            </a:extLst>
          </p:cNvPr>
          <p:cNvSpPr/>
          <p:nvPr/>
        </p:nvSpPr>
        <p:spPr>
          <a:xfrm>
            <a:off x="2817931" y="2544289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8" name="직사각형 357">
            <a:extLst>
              <a:ext uri="{FF2B5EF4-FFF2-40B4-BE49-F238E27FC236}">
                <a16:creationId xmlns:a16="http://schemas.microsoft.com/office/drawing/2014/main" id="{DBFDC45E-C3A1-4AC4-A1D5-A06CC2DAC68E}"/>
              </a:ext>
            </a:extLst>
          </p:cNvPr>
          <p:cNvSpPr/>
          <p:nvPr/>
        </p:nvSpPr>
        <p:spPr>
          <a:xfrm>
            <a:off x="3063169" y="2544289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9" name="직사각형 358">
            <a:extLst>
              <a:ext uri="{FF2B5EF4-FFF2-40B4-BE49-F238E27FC236}">
                <a16:creationId xmlns:a16="http://schemas.microsoft.com/office/drawing/2014/main" id="{51F55746-BB8B-4B23-B5FF-68D7722DEDB8}"/>
              </a:ext>
            </a:extLst>
          </p:cNvPr>
          <p:cNvSpPr/>
          <p:nvPr/>
        </p:nvSpPr>
        <p:spPr>
          <a:xfrm>
            <a:off x="3308406" y="2544289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1" name="직사각형 360">
            <a:extLst>
              <a:ext uri="{FF2B5EF4-FFF2-40B4-BE49-F238E27FC236}">
                <a16:creationId xmlns:a16="http://schemas.microsoft.com/office/drawing/2014/main" id="{0B48B24C-4272-4AD6-A3E4-723EB8296370}"/>
              </a:ext>
            </a:extLst>
          </p:cNvPr>
          <p:cNvSpPr/>
          <p:nvPr/>
        </p:nvSpPr>
        <p:spPr>
          <a:xfrm>
            <a:off x="3553643" y="1808578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2" name="직사각형 361">
            <a:extLst>
              <a:ext uri="{FF2B5EF4-FFF2-40B4-BE49-F238E27FC236}">
                <a16:creationId xmlns:a16="http://schemas.microsoft.com/office/drawing/2014/main" id="{8D470CD8-0BB4-48B7-9501-83DFE908C73F}"/>
              </a:ext>
            </a:extLst>
          </p:cNvPr>
          <p:cNvSpPr/>
          <p:nvPr/>
        </p:nvSpPr>
        <p:spPr>
          <a:xfrm>
            <a:off x="3798881" y="1808578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3" name="직사각형 362">
            <a:extLst>
              <a:ext uri="{FF2B5EF4-FFF2-40B4-BE49-F238E27FC236}">
                <a16:creationId xmlns:a16="http://schemas.microsoft.com/office/drawing/2014/main" id="{CA5CB90C-6086-4B11-812E-D68F01A8ACD3}"/>
              </a:ext>
            </a:extLst>
          </p:cNvPr>
          <p:cNvSpPr/>
          <p:nvPr/>
        </p:nvSpPr>
        <p:spPr>
          <a:xfrm>
            <a:off x="3553643" y="2053815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4" name="직사각형 363">
            <a:extLst>
              <a:ext uri="{FF2B5EF4-FFF2-40B4-BE49-F238E27FC236}">
                <a16:creationId xmlns:a16="http://schemas.microsoft.com/office/drawing/2014/main" id="{90487CA7-0A2C-4B99-8F90-8C5AE451DC11}"/>
              </a:ext>
            </a:extLst>
          </p:cNvPr>
          <p:cNvSpPr/>
          <p:nvPr/>
        </p:nvSpPr>
        <p:spPr>
          <a:xfrm>
            <a:off x="3798881" y="2053815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5" name="직사각형 364">
            <a:extLst>
              <a:ext uri="{FF2B5EF4-FFF2-40B4-BE49-F238E27FC236}">
                <a16:creationId xmlns:a16="http://schemas.microsoft.com/office/drawing/2014/main" id="{E9D9769B-17C0-4AF8-8B4F-E7469F12BF8D}"/>
              </a:ext>
            </a:extLst>
          </p:cNvPr>
          <p:cNvSpPr/>
          <p:nvPr/>
        </p:nvSpPr>
        <p:spPr>
          <a:xfrm>
            <a:off x="3553643" y="2299053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6" name="직사각형 365">
            <a:extLst>
              <a:ext uri="{FF2B5EF4-FFF2-40B4-BE49-F238E27FC236}">
                <a16:creationId xmlns:a16="http://schemas.microsoft.com/office/drawing/2014/main" id="{28EE2777-6195-4849-A524-EFE6EB66E3FB}"/>
              </a:ext>
            </a:extLst>
          </p:cNvPr>
          <p:cNvSpPr/>
          <p:nvPr/>
        </p:nvSpPr>
        <p:spPr>
          <a:xfrm>
            <a:off x="3798881" y="2299053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7" name="직사각형 366">
            <a:extLst>
              <a:ext uri="{FF2B5EF4-FFF2-40B4-BE49-F238E27FC236}">
                <a16:creationId xmlns:a16="http://schemas.microsoft.com/office/drawing/2014/main" id="{8DC0233D-8499-4F4F-9A51-5562D9A3E2C8}"/>
              </a:ext>
            </a:extLst>
          </p:cNvPr>
          <p:cNvSpPr/>
          <p:nvPr/>
        </p:nvSpPr>
        <p:spPr>
          <a:xfrm>
            <a:off x="4044118" y="1808578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8" name="직사각형 367">
            <a:extLst>
              <a:ext uri="{FF2B5EF4-FFF2-40B4-BE49-F238E27FC236}">
                <a16:creationId xmlns:a16="http://schemas.microsoft.com/office/drawing/2014/main" id="{1785A739-87DE-4961-9A0C-85C1A423BE54}"/>
              </a:ext>
            </a:extLst>
          </p:cNvPr>
          <p:cNvSpPr/>
          <p:nvPr/>
        </p:nvSpPr>
        <p:spPr>
          <a:xfrm>
            <a:off x="4044118" y="2053815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9" name="직사각형 368">
            <a:extLst>
              <a:ext uri="{FF2B5EF4-FFF2-40B4-BE49-F238E27FC236}">
                <a16:creationId xmlns:a16="http://schemas.microsoft.com/office/drawing/2014/main" id="{83E34FBC-6BD7-4ADD-B24B-669A1517540B}"/>
              </a:ext>
            </a:extLst>
          </p:cNvPr>
          <p:cNvSpPr/>
          <p:nvPr/>
        </p:nvSpPr>
        <p:spPr>
          <a:xfrm>
            <a:off x="4044118" y="2299053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0" name="직사각형 369">
            <a:extLst>
              <a:ext uri="{FF2B5EF4-FFF2-40B4-BE49-F238E27FC236}">
                <a16:creationId xmlns:a16="http://schemas.microsoft.com/office/drawing/2014/main" id="{94374E15-C615-4A40-AB6F-1539E95A2897}"/>
              </a:ext>
            </a:extLst>
          </p:cNvPr>
          <p:cNvSpPr/>
          <p:nvPr/>
        </p:nvSpPr>
        <p:spPr>
          <a:xfrm>
            <a:off x="3553643" y="2544289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1" name="직사각형 370">
            <a:extLst>
              <a:ext uri="{FF2B5EF4-FFF2-40B4-BE49-F238E27FC236}">
                <a16:creationId xmlns:a16="http://schemas.microsoft.com/office/drawing/2014/main" id="{C099BE09-9008-49C4-A5F7-B585E1A97E40}"/>
              </a:ext>
            </a:extLst>
          </p:cNvPr>
          <p:cNvSpPr/>
          <p:nvPr/>
        </p:nvSpPr>
        <p:spPr>
          <a:xfrm>
            <a:off x="3798881" y="2544289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2" name="직사각형 371">
            <a:extLst>
              <a:ext uri="{FF2B5EF4-FFF2-40B4-BE49-F238E27FC236}">
                <a16:creationId xmlns:a16="http://schemas.microsoft.com/office/drawing/2014/main" id="{43B73C1F-6D76-4DAE-95DA-81F1BC664A8A}"/>
              </a:ext>
            </a:extLst>
          </p:cNvPr>
          <p:cNvSpPr/>
          <p:nvPr/>
        </p:nvSpPr>
        <p:spPr>
          <a:xfrm>
            <a:off x="4044118" y="2544289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3" name="직사각형 372">
            <a:extLst>
              <a:ext uri="{FF2B5EF4-FFF2-40B4-BE49-F238E27FC236}">
                <a16:creationId xmlns:a16="http://schemas.microsoft.com/office/drawing/2014/main" id="{1CCCB2A1-AD9E-4C2B-8D2B-3FC2D782C1DA}"/>
              </a:ext>
            </a:extLst>
          </p:cNvPr>
          <p:cNvSpPr/>
          <p:nvPr/>
        </p:nvSpPr>
        <p:spPr>
          <a:xfrm>
            <a:off x="2572694" y="2789526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4" name="직사각형 373">
            <a:extLst>
              <a:ext uri="{FF2B5EF4-FFF2-40B4-BE49-F238E27FC236}">
                <a16:creationId xmlns:a16="http://schemas.microsoft.com/office/drawing/2014/main" id="{B70F130C-4578-45FC-AD10-52E70237F780}"/>
              </a:ext>
            </a:extLst>
          </p:cNvPr>
          <p:cNvSpPr/>
          <p:nvPr/>
        </p:nvSpPr>
        <p:spPr>
          <a:xfrm>
            <a:off x="2817931" y="2789526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5" name="직사각형 374">
            <a:extLst>
              <a:ext uri="{FF2B5EF4-FFF2-40B4-BE49-F238E27FC236}">
                <a16:creationId xmlns:a16="http://schemas.microsoft.com/office/drawing/2014/main" id="{513E5434-0DE5-416D-98BE-48124785DB2B}"/>
              </a:ext>
            </a:extLst>
          </p:cNvPr>
          <p:cNvSpPr/>
          <p:nvPr/>
        </p:nvSpPr>
        <p:spPr>
          <a:xfrm>
            <a:off x="3063169" y="2789526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6" name="직사각형 375">
            <a:extLst>
              <a:ext uri="{FF2B5EF4-FFF2-40B4-BE49-F238E27FC236}">
                <a16:creationId xmlns:a16="http://schemas.microsoft.com/office/drawing/2014/main" id="{E8821D98-2F96-4A0B-8925-10737B492F35}"/>
              </a:ext>
            </a:extLst>
          </p:cNvPr>
          <p:cNvSpPr/>
          <p:nvPr/>
        </p:nvSpPr>
        <p:spPr>
          <a:xfrm>
            <a:off x="2572694" y="3034764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7" name="직사각형 376">
            <a:extLst>
              <a:ext uri="{FF2B5EF4-FFF2-40B4-BE49-F238E27FC236}">
                <a16:creationId xmlns:a16="http://schemas.microsoft.com/office/drawing/2014/main" id="{3916F642-454E-4A79-BA27-D6C682B380D8}"/>
              </a:ext>
            </a:extLst>
          </p:cNvPr>
          <p:cNvSpPr/>
          <p:nvPr/>
        </p:nvSpPr>
        <p:spPr>
          <a:xfrm>
            <a:off x="2817931" y="3034764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8" name="직사각형 377">
            <a:extLst>
              <a:ext uri="{FF2B5EF4-FFF2-40B4-BE49-F238E27FC236}">
                <a16:creationId xmlns:a16="http://schemas.microsoft.com/office/drawing/2014/main" id="{C810C84F-53EF-43DF-93C7-A4996B8FE779}"/>
              </a:ext>
            </a:extLst>
          </p:cNvPr>
          <p:cNvSpPr/>
          <p:nvPr/>
        </p:nvSpPr>
        <p:spPr>
          <a:xfrm>
            <a:off x="3063169" y="3034764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9" name="직사각형 378">
            <a:extLst>
              <a:ext uri="{FF2B5EF4-FFF2-40B4-BE49-F238E27FC236}">
                <a16:creationId xmlns:a16="http://schemas.microsoft.com/office/drawing/2014/main" id="{ABBBD659-1D23-4A61-BC39-32CCE897FF8F}"/>
              </a:ext>
            </a:extLst>
          </p:cNvPr>
          <p:cNvSpPr/>
          <p:nvPr/>
        </p:nvSpPr>
        <p:spPr>
          <a:xfrm>
            <a:off x="3308406" y="2789526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0" name="직사각형 379">
            <a:extLst>
              <a:ext uri="{FF2B5EF4-FFF2-40B4-BE49-F238E27FC236}">
                <a16:creationId xmlns:a16="http://schemas.microsoft.com/office/drawing/2014/main" id="{5C5748AE-B9E5-41F2-A55F-99B398CEB6EB}"/>
              </a:ext>
            </a:extLst>
          </p:cNvPr>
          <p:cNvSpPr/>
          <p:nvPr/>
        </p:nvSpPr>
        <p:spPr>
          <a:xfrm>
            <a:off x="3308406" y="3034764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1" name="직사각형 380">
            <a:extLst>
              <a:ext uri="{FF2B5EF4-FFF2-40B4-BE49-F238E27FC236}">
                <a16:creationId xmlns:a16="http://schemas.microsoft.com/office/drawing/2014/main" id="{01F5E445-8A4E-4278-AF07-F70DB2F2056D}"/>
              </a:ext>
            </a:extLst>
          </p:cNvPr>
          <p:cNvSpPr/>
          <p:nvPr/>
        </p:nvSpPr>
        <p:spPr>
          <a:xfrm>
            <a:off x="2572694" y="3280000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2" name="직사각형 381">
            <a:extLst>
              <a:ext uri="{FF2B5EF4-FFF2-40B4-BE49-F238E27FC236}">
                <a16:creationId xmlns:a16="http://schemas.microsoft.com/office/drawing/2014/main" id="{CD9F20FA-E341-4922-A9BC-7DF750C62523}"/>
              </a:ext>
            </a:extLst>
          </p:cNvPr>
          <p:cNvSpPr/>
          <p:nvPr/>
        </p:nvSpPr>
        <p:spPr>
          <a:xfrm>
            <a:off x="2817931" y="3280000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3" name="직사각형 382">
            <a:extLst>
              <a:ext uri="{FF2B5EF4-FFF2-40B4-BE49-F238E27FC236}">
                <a16:creationId xmlns:a16="http://schemas.microsoft.com/office/drawing/2014/main" id="{3C86E750-149E-4751-8049-9DEE6BA167F0}"/>
              </a:ext>
            </a:extLst>
          </p:cNvPr>
          <p:cNvSpPr/>
          <p:nvPr/>
        </p:nvSpPr>
        <p:spPr>
          <a:xfrm>
            <a:off x="3063169" y="3280000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4" name="직사각형 383">
            <a:extLst>
              <a:ext uri="{FF2B5EF4-FFF2-40B4-BE49-F238E27FC236}">
                <a16:creationId xmlns:a16="http://schemas.microsoft.com/office/drawing/2014/main" id="{10F3F9C1-8E3C-47DB-8659-10BF912C2889}"/>
              </a:ext>
            </a:extLst>
          </p:cNvPr>
          <p:cNvSpPr/>
          <p:nvPr/>
        </p:nvSpPr>
        <p:spPr>
          <a:xfrm>
            <a:off x="3308406" y="3280000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5" name="직사각형 384">
            <a:extLst>
              <a:ext uri="{FF2B5EF4-FFF2-40B4-BE49-F238E27FC236}">
                <a16:creationId xmlns:a16="http://schemas.microsoft.com/office/drawing/2014/main" id="{A2D2149F-C83E-49F1-BBB0-63001F713844}"/>
              </a:ext>
            </a:extLst>
          </p:cNvPr>
          <p:cNvSpPr/>
          <p:nvPr/>
        </p:nvSpPr>
        <p:spPr>
          <a:xfrm>
            <a:off x="3553643" y="2789526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6" name="직사각형 385">
            <a:extLst>
              <a:ext uri="{FF2B5EF4-FFF2-40B4-BE49-F238E27FC236}">
                <a16:creationId xmlns:a16="http://schemas.microsoft.com/office/drawing/2014/main" id="{F5CEB080-A904-44AE-8EC9-FC5ED3C73D94}"/>
              </a:ext>
            </a:extLst>
          </p:cNvPr>
          <p:cNvSpPr/>
          <p:nvPr/>
        </p:nvSpPr>
        <p:spPr>
          <a:xfrm>
            <a:off x="3798881" y="2789526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7" name="직사각형 386">
            <a:extLst>
              <a:ext uri="{FF2B5EF4-FFF2-40B4-BE49-F238E27FC236}">
                <a16:creationId xmlns:a16="http://schemas.microsoft.com/office/drawing/2014/main" id="{1FE22F41-3EA3-4FA4-94EE-58774A7A79FC}"/>
              </a:ext>
            </a:extLst>
          </p:cNvPr>
          <p:cNvSpPr/>
          <p:nvPr/>
        </p:nvSpPr>
        <p:spPr>
          <a:xfrm>
            <a:off x="3553643" y="3034764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8" name="직사각형 387">
            <a:extLst>
              <a:ext uri="{FF2B5EF4-FFF2-40B4-BE49-F238E27FC236}">
                <a16:creationId xmlns:a16="http://schemas.microsoft.com/office/drawing/2014/main" id="{57BE16DA-EA6D-4F82-8065-127BC808EBFE}"/>
              </a:ext>
            </a:extLst>
          </p:cNvPr>
          <p:cNvSpPr/>
          <p:nvPr/>
        </p:nvSpPr>
        <p:spPr>
          <a:xfrm>
            <a:off x="3798881" y="3034764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9" name="직사각형 388">
            <a:extLst>
              <a:ext uri="{FF2B5EF4-FFF2-40B4-BE49-F238E27FC236}">
                <a16:creationId xmlns:a16="http://schemas.microsoft.com/office/drawing/2014/main" id="{39A68CE5-C1B9-4596-B64B-45B9A9673090}"/>
              </a:ext>
            </a:extLst>
          </p:cNvPr>
          <p:cNvSpPr/>
          <p:nvPr/>
        </p:nvSpPr>
        <p:spPr>
          <a:xfrm>
            <a:off x="4044118" y="2789526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0" name="직사각형 389">
            <a:extLst>
              <a:ext uri="{FF2B5EF4-FFF2-40B4-BE49-F238E27FC236}">
                <a16:creationId xmlns:a16="http://schemas.microsoft.com/office/drawing/2014/main" id="{9212EFB8-94C9-4B99-833E-CF53F844A4EE}"/>
              </a:ext>
            </a:extLst>
          </p:cNvPr>
          <p:cNvSpPr/>
          <p:nvPr/>
        </p:nvSpPr>
        <p:spPr>
          <a:xfrm>
            <a:off x="4044118" y="3034764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1" name="직사각형 390">
            <a:extLst>
              <a:ext uri="{FF2B5EF4-FFF2-40B4-BE49-F238E27FC236}">
                <a16:creationId xmlns:a16="http://schemas.microsoft.com/office/drawing/2014/main" id="{EA170331-971F-4CDB-99D3-59ABC4B7483F}"/>
              </a:ext>
            </a:extLst>
          </p:cNvPr>
          <p:cNvSpPr/>
          <p:nvPr/>
        </p:nvSpPr>
        <p:spPr>
          <a:xfrm>
            <a:off x="3553643" y="3280000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2" name="직사각형 391">
            <a:extLst>
              <a:ext uri="{FF2B5EF4-FFF2-40B4-BE49-F238E27FC236}">
                <a16:creationId xmlns:a16="http://schemas.microsoft.com/office/drawing/2014/main" id="{40D47D9F-FDBE-4D6D-A57A-365A627C35DF}"/>
              </a:ext>
            </a:extLst>
          </p:cNvPr>
          <p:cNvSpPr/>
          <p:nvPr/>
        </p:nvSpPr>
        <p:spPr>
          <a:xfrm>
            <a:off x="3798881" y="3280000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3" name="직사각형 392">
            <a:extLst>
              <a:ext uri="{FF2B5EF4-FFF2-40B4-BE49-F238E27FC236}">
                <a16:creationId xmlns:a16="http://schemas.microsoft.com/office/drawing/2014/main" id="{C8AC90AF-8A24-46CC-B44F-F2BD472C26EB}"/>
              </a:ext>
            </a:extLst>
          </p:cNvPr>
          <p:cNvSpPr/>
          <p:nvPr/>
        </p:nvSpPr>
        <p:spPr>
          <a:xfrm>
            <a:off x="4044118" y="3280000"/>
            <a:ext cx="245237" cy="245237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0" name="직사각형 359">
            <a:extLst>
              <a:ext uri="{FF2B5EF4-FFF2-40B4-BE49-F238E27FC236}">
                <a16:creationId xmlns:a16="http://schemas.microsoft.com/office/drawing/2014/main" id="{660D55CB-1004-4D04-85BB-BA8E192EED29}"/>
              </a:ext>
            </a:extLst>
          </p:cNvPr>
          <p:cNvSpPr/>
          <p:nvPr/>
        </p:nvSpPr>
        <p:spPr>
          <a:xfrm>
            <a:off x="2586042" y="1793655"/>
            <a:ext cx="735713" cy="735713"/>
          </a:xfrm>
          <a:prstGeom prst="rect">
            <a:avLst/>
          </a:prstGeom>
          <a:noFill/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7FF383E9-90FF-449A-B584-65D469C90BF7}"/>
              </a:ext>
            </a:extLst>
          </p:cNvPr>
          <p:cNvSpPr txBox="1"/>
          <p:nvPr/>
        </p:nvSpPr>
        <p:spPr>
          <a:xfrm>
            <a:off x="1442340" y="4052884"/>
            <a:ext cx="321132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8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Output size : </a:t>
            </a:r>
          </a:p>
          <a:p>
            <a:pPr lvl="0">
              <a:defRPr/>
            </a:pPr>
            <a:r>
              <a:rPr lang="en-US" altLang="ko-KR" sz="18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 N - F ) / stride + 1</a:t>
            </a:r>
          </a:p>
          <a:p>
            <a:pPr lvl="0">
              <a:defRPr/>
            </a:pPr>
            <a:endParaRPr lang="en-US" altLang="ko-KR" sz="18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0">
              <a:defRPr/>
            </a:pPr>
            <a:r>
              <a:rPr lang="ko-KR" altLang="en-US" sz="18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예</a:t>
            </a:r>
            <a:r>
              <a:rPr lang="en-US" altLang="ko-KR" sz="18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)   N = 7,  F = 3</a:t>
            </a:r>
          </a:p>
          <a:p>
            <a:pPr lvl="0">
              <a:defRPr/>
            </a:pPr>
            <a:r>
              <a:rPr lang="en-US" altLang="ko-KR" sz="18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stride 1 =&gt; (7-3)/1+1 = 5</a:t>
            </a:r>
          </a:p>
          <a:p>
            <a:pPr lvl="0">
              <a:defRPr/>
            </a:pPr>
            <a:r>
              <a:rPr lang="en-US" altLang="ko-KR" sz="18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stride 2 =&gt; (7-3)/2+1 = 3</a:t>
            </a:r>
          </a:p>
          <a:p>
            <a:pPr lvl="0">
              <a:defRPr/>
            </a:pPr>
            <a:r>
              <a:rPr lang="en-US" altLang="ko-KR" sz="18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stride 3 =&gt; (7-3)/3+1 = 2.33 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6B1C6ED3-C6A6-48DF-AA21-EB39F0CF7639}"/>
              </a:ext>
            </a:extLst>
          </p:cNvPr>
          <p:cNvSpPr txBox="1"/>
          <p:nvPr/>
        </p:nvSpPr>
        <p:spPr>
          <a:xfrm>
            <a:off x="939071" y="2032445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3</a:t>
            </a:r>
            <a:endParaRPr lang="ko-KR" altLang="en-US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D58FFBAB-7731-44F7-A800-2D4D19DF59C0}"/>
              </a:ext>
            </a:extLst>
          </p:cNvPr>
          <p:cNvSpPr txBox="1"/>
          <p:nvPr/>
        </p:nvSpPr>
        <p:spPr>
          <a:xfrm>
            <a:off x="441182" y="2498152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3</a:t>
            </a:r>
            <a:endParaRPr lang="ko-KR" altLang="en-US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3644F249-5501-48C8-9338-07E7E5DBFCFE}"/>
              </a:ext>
            </a:extLst>
          </p:cNvPr>
          <p:cNvSpPr txBox="1"/>
          <p:nvPr/>
        </p:nvSpPr>
        <p:spPr>
          <a:xfrm>
            <a:off x="3291481" y="1415234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N</a:t>
            </a:r>
            <a:endParaRPr lang="ko-KR" altLang="en-US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916AD679-983C-4859-A3F6-F34BBC51E775}"/>
              </a:ext>
            </a:extLst>
          </p:cNvPr>
          <p:cNvSpPr txBox="1"/>
          <p:nvPr/>
        </p:nvSpPr>
        <p:spPr>
          <a:xfrm>
            <a:off x="4239697" y="2507187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N</a:t>
            </a:r>
            <a:endParaRPr lang="ko-KR" altLang="en-US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C7051E21-FC8E-4C5F-87D1-78E741BDCBAB}"/>
              </a:ext>
            </a:extLst>
          </p:cNvPr>
          <p:cNvSpPr txBox="1"/>
          <p:nvPr/>
        </p:nvSpPr>
        <p:spPr>
          <a:xfrm>
            <a:off x="3291481" y="2038794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F</a:t>
            </a:r>
            <a:endParaRPr lang="ko-KR" altLang="en-US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C4C9C6CF-6A33-4F2E-8FDA-AB41F7219F21}"/>
              </a:ext>
            </a:extLst>
          </p:cNvPr>
          <p:cNvSpPr txBox="1"/>
          <p:nvPr/>
        </p:nvSpPr>
        <p:spPr>
          <a:xfrm>
            <a:off x="2794516" y="2503320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F</a:t>
            </a:r>
            <a:endParaRPr lang="ko-KR" altLang="en-US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C5AD9AA-9A70-46CF-877A-29CEAD5B0F8E}"/>
              </a:ext>
            </a:extLst>
          </p:cNvPr>
          <p:cNvSpPr/>
          <p:nvPr/>
        </p:nvSpPr>
        <p:spPr>
          <a:xfrm>
            <a:off x="255221" y="1800374"/>
            <a:ext cx="735713" cy="735713"/>
          </a:xfrm>
          <a:prstGeom prst="rect">
            <a:avLst/>
          </a:prstGeom>
          <a:noFill/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347717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합성곱</a:t>
            </a: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풀링 구현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536416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합성곱 구현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FFFB51C-2FE6-444A-9336-4800B59CAA77}"/>
              </a:ext>
            </a:extLst>
          </p:cNvPr>
          <p:cNvSpPr/>
          <p:nvPr/>
        </p:nvSpPr>
        <p:spPr>
          <a:xfrm>
            <a:off x="566037" y="1586559"/>
            <a:ext cx="461665" cy="46166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4D7BDE-BB9D-4A64-8089-962B26F897AC}"/>
              </a:ext>
            </a:extLst>
          </p:cNvPr>
          <p:cNvSpPr txBox="1"/>
          <p:nvPr/>
        </p:nvSpPr>
        <p:spPr>
          <a:xfrm>
            <a:off x="1054608" y="1048512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img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14AA26-1D94-48D9-B4A5-C14BB6CE2F86}"/>
              </a:ext>
            </a:extLst>
          </p:cNvPr>
          <p:cNvSpPr txBox="1"/>
          <p:nvPr/>
        </p:nvSpPr>
        <p:spPr>
          <a:xfrm>
            <a:off x="493292" y="759875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(1,1,4,4)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FE18F5-A145-49BE-AA22-D72A0E1F226E}"/>
              </a:ext>
            </a:extLst>
          </p:cNvPr>
          <p:cNvSpPr txBox="1"/>
          <p:nvPr/>
        </p:nvSpPr>
        <p:spPr>
          <a:xfrm>
            <a:off x="3975293" y="1099570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filter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5A80D4-EE01-4A8C-BC60-518C35A7F779}"/>
              </a:ext>
            </a:extLst>
          </p:cNvPr>
          <p:cNvSpPr txBox="1"/>
          <p:nvPr/>
        </p:nvSpPr>
        <p:spPr>
          <a:xfrm>
            <a:off x="3730246" y="787902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(1,1,2,2)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538A95-72F8-49C1-A2C9-9EA8D508EBCE}"/>
              </a:ext>
            </a:extLst>
          </p:cNvPr>
          <p:cNvSpPr txBox="1"/>
          <p:nvPr/>
        </p:nvSpPr>
        <p:spPr>
          <a:xfrm>
            <a:off x="6228111" y="794303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(1,1,3,3)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DB2A1A-D16C-4EAF-9C1D-2D458011B6D0}"/>
              </a:ext>
            </a:extLst>
          </p:cNvPr>
          <p:cNvSpPr txBox="1"/>
          <p:nvPr/>
        </p:nvSpPr>
        <p:spPr>
          <a:xfrm>
            <a:off x="6774414" y="1128511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out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2014FC2-05B7-4B2B-899A-CC0211EF1971}"/>
              </a:ext>
            </a:extLst>
          </p:cNvPr>
          <p:cNvSpPr/>
          <p:nvPr/>
        </p:nvSpPr>
        <p:spPr>
          <a:xfrm>
            <a:off x="1027702" y="1586559"/>
            <a:ext cx="461665" cy="46166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7ADBDE7-FA16-4D35-B5CF-ABDD657CD68A}"/>
              </a:ext>
            </a:extLst>
          </p:cNvPr>
          <p:cNvSpPr/>
          <p:nvPr/>
        </p:nvSpPr>
        <p:spPr>
          <a:xfrm>
            <a:off x="1489367" y="1586559"/>
            <a:ext cx="461665" cy="46166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E4636A9-5B64-4A0B-9D1A-13AA6A826AC5}"/>
              </a:ext>
            </a:extLst>
          </p:cNvPr>
          <p:cNvSpPr/>
          <p:nvPr/>
        </p:nvSpPr>
        <p:spPr>
          <a:xfrm>
            <a:off x="1951032" y="1586559"/>
            <a:ext cx="461665" cy="46166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1875AEC-A24A-4C58-82F6-02439163AED3}"/>
              </a:ext>
            </a:extLst>
          </p:cNvPr>
          <p:cNvSpPr/>
          <p:nvPr/>
        </p:nvSpPr>
        <p:spPr>
          <a:xfrm>
            <a:off x="566037" y="2041031"/>
            <a:ext cx="461665" cy="46166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3695127-AF14-4C47-8409-CFB400CF006A}"/>
              </a:ext>
            </a:extLst>
          </p:cNvPr>
          <p:cNvSpPr/>
          <p:nvPr/>
        </p:nvSpPr>
        <p:spPr>
          <a:xfrm>
            <a:off x="1027702" y="2041031"/>
            <a:ext cx="461665" cy="46166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C75AE4A-2C8A-4BD6-99E4-2CCC8C37244B}"/>
              </a:ext>
            </a:extLst>
          </p:cNvPr>
          <p:cNvSpPr/>
          <p:nvPr/>
        </p:nvSpPr>
        <p:spPr>
          <a:xfrm>
            <a:off x="1489367" y="2041031"/>
            <a:ext cx="461665" cy="46166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7F4EB1D-B7D4-41D0-9373-0DEEC659DCCA}"/>
              </a:ext>
            </a:extLst>
          </p:cNvPr>
          <p:cNvSpPr/>
          <p:nvPr/>
        </p:nvSpPr>
        <p:spPr>
          <a:xfrm>
            <a:off x="1951032" y="2041031"/>
            <a:ext cx="461665" cy="46166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6BA7708-E454-4FD6-BB04-E25AEEF1400D}"/>
              </a:ext>
            </a:extLst>
          </p:cNvPr>
          <p:cNvSpPr/>
          <p:nvPr/>
        </p:nvSpPr>
        <p:spPr>
          <a:xfrm>
            <a:off x="566037" y="2495503"/>
            <a:ext cx="461665" cy="46166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25C49A6-2FFF-47F8-833B-21A473A011A2}"/>
              </a:ext>
            </a:extLst>
          </p:cNvPr>
          <p:cNvSpPr/>
          <p:nvPr/>
        </p:nvSpPr>
        <p:spPr>
          <a:xfrm>
            <a:off x="1027702" y="2495503"/>
            <a:ext cx="461665" cy="46166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06AD947-212E-4AD3-93A1-72E9244ABB8F}"/>
              </a:ext>
            </a:extLst>
          </p:cNvPr>
          <p:cNvSpPr/>
          <p:nvPr/>
        </p:nvSpPr>
        <p:spPr>
          <a:xfrm>
            <a:off x="1489367" y="2495503"/>
            <a:ext cx="461665" cy="46166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9C69E9F-24AA-4848-B823-409A2B3C2C66}"/>
              </a:ext>
            </a:extLst>
          </p:cNvPr>
          <p:cNvSpPr/>
          <p:nvPr/>
        </p:nvSpPr>
        <p:spPr>
          <a:xfrm>
            <a:off x="1951032" y="2495503"/>
            <a:ext cx="461665" cy="46166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F68EAB0-F09D-464E-89AE-76823DC2C483}"/>
              </a:ext>
            </a:extLst>
          </p:cNvPr>
          <p:cNvSpPr/>
          <p:nvPr/>
        </p:nvSpPr>
        <p:spPr>
          <a:xfrm>
            <a:off x="566037" y="2949975"/>
            <a:ext cx="461665" cy="46166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2321012-7AEA-4598-B58D-DC9136E337DB}"/>
              </a:ext>
            </a:extLst>
          </p:cNvPr>
          <p:cNvSpPr/>
          <p:nvPr/>
        </p:nvSpPr>
        <p:spPr>
          <a:xfrm>
            <a:off x="1027702" y="2949975"/>
            <a:ext cx="461665" cy="46166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47B0E89-E87B-4160-B092-82A9AE09B831}"/>
              </a:ext>
            </a:extLst>
          </p:cNvPr>
          <p:cNvSpPr/>
          <p:nvPr/>
        </p:nvSpPr>
        <p:spPr>
          <a:xfrm>
            <a:off x="1489367" y="2949975"/>
            <a:ext cx="461665" cy="46166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BBEF656-A192-4004-8A59-0474A5DE6A50}"/>
              </a:ext>
            </a:extLst>
          </p:cNvPr>
          <p:cNvSpPr/>
          <p:nvPr/>
        </p:nvSpPr>
        <p:spPr>
          <a:xfrm>
            <a:off x="1951032" y="2949975"/>
            <a:ext cx="461665" cy="46166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0863510-6850-4D9C-BD41-ED5E26B33351}"/>
              </a:ext>
            </a:extLst>
          </p:cNvPr>
          <p:cNvSpPr/>
          <p:nvPr/>
        </p:nvSpPr>
        <p:spPr>
          <a:xfrm>
            <a:off x="4049364" y="1602749"/>
            <a:ext cx="461665" cy="46166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464CE24-882F-4903-98BB-1C5F4F150077}"/>
              </a:ext>
            </a:extLst>
          </p:cNvPr>
          <p:cNvSpPr/>
          <p:nvPr/>
        </p:nvSpPr>
        <p:spPr>
          <a:xfrm>
            <a:off x="4511029" y="1602749"/>
            <a:ext cx="461665" cy="46166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663B871-4073-4E53-AC01-BC03C7A61B75}"/>
              </a:ext>
            </a:extLst>
          </p:cNvPr>
          <p:cNvSpPr/>
          <p:nvPr/>
        </p:nvSpPr>
        <p:spPr>
          <a:xfrm>
            <a:off x="4049364" y="2057221"/>
            <a:ext cx="461665" cy="46166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661C907D-1740-4D92-BD99-2406CCB2F272}"/>
              </a:ext>
            </a:extLst>
          </p:cNvPr>
          <p:cNvSpPr/>
          <p:nvPr/>
        </p:nvSpPr>
        <p:spPr>
          <a:xfrm>
            <a:off x="4511029" y="2057221"/>
            <a:ext cx="461665" cy="46166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C9DD7D0-5055-4C8B-AF01-FD1253672ABD}"/>
              </a:ext>
            </a:extLst>
          </p:cNvPr>
          <p:cNvSpPr/>
          <p:nvPr/>
        </p:nvSpPr>
        <p:spPr>
          <a:xfrm>
            <a:off x="6347757" y="1593752"/>
            <a:ext cx="461665" cy="46166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4483A4C-C924-4687-B59A-F034206F58A0}"/>
              </a:ext>
            </a:extLst>
          </p:cNvPr>
          <p:cNvSpPr/>
          <p:nvPr/>
        </p:nvSpPr>
        <p:spPr>
          <a:xfrm>
            <a:off x="6809422" y="1593752"/>
            <a:ext cx="461665" cy="46166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016B4CDE-6E2C-4589-BE13-24F42D58807B}"/>
              </a:ext>
            </a:extLst>
          </p:cNvPr>
          <p:cNvSpPr/>
          <p:nvPr/>
        </p:nvSpPr>
        <p:spPr>
          <a:xfrm>
            <a:off x="7271087" y="1593752"/>
            <a:ext cx="461665" cy="46166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9AB34D50-D080-498B-AFDA-30DB4FE0DB80}"/>
              </a:ext>
            </a:extLst>
          </p:cNvPr>
          <p:cNvSpPr/>
          <p:nvPr/>
        </p:nvSpPr>
        <p:spPr>
          <a:xfrm>
            <a:off x="6347757" y="2048224"/>
            <a:ext cx="461665" cy="46166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7E40DA2B-F5AC-4B56-9D01-6A0C7C1C6A8C}"/>
              </a:ext>
            </a:extLst>
          </p:cNvPr>
          <p:cNvSpPr/>
          <p:nvPr/>
        </p:nvSpPr>
        <p:spPr>
          <a:xfrm>
            <a:off x="6809422" y="2048224"/>
            <a:ext cx="461665" cy="46166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0CBD64C-D3FF-48E0-8361-B11704ABECC5}"/>
              </a:ext>
            </a:extLst>
          </p:cNvPr>
          <p:cNvSpPr/>
          <p:nvPr/>
        </p:nvSpPr>
        <p:spPr>
          <a:xfrm>
            <a:off x="7271087" y="2048224"/>
            <a:ext cx="461665" cy="46166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1C1B0F85-4DFA-416A-A18B-3A452DDB91C6}"/>
              </a:ext>
            </a:extLst>
          </p:cNvPr>
          <p:cNvSpPr/>
          <p:nvPr/>
        </p:nvSpPr>
        <p:spPr>
          <a:xfrm>
            <a:off x="6347757" y="2502696"/>
            <a:ext cx="461665" cy="46166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C8FE934A-9B9D-4767-B800-70856332DA2F}"/>
              </a:ext>
            </a:extLst>
          </p:cNvPr>
          <p:cNvSpPr/>
          <p:nvPr/>
        </p:nvSpPr>
        <p:spPr>
          <a:xfrm>
            <a:off x="6809422" y="2502696"/>
            <a:ext cx="461665" cy="46166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5C49148A-B5D3-4FF4-BD91-34D572B59667}"/>
              </a:ext>
            </a:extLst>
          </p:cNvPr>
          <p:cNvSpPr/>
          <p:nvPr/>
        </p:nvSpPr>
        <p:spPr>
          <a:xfrm>
            <a:off x="7271087" y="2502696"/>
            <a:ext cx="461665" cy="46166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304771C-5E79-4188-9387-5F6F1C661968}"/>
              </a:ext>
            </a:extLst>
          </p:cNvPr>
          <p:cNvSpPr/>
          <p:nvPr/>
        </p:nvSpPr>
        <p:spPr>
          <a:xfrm>
            <a:off x="4050892" y="1602748"/>
            <a:ext cx="921801" cy="9161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1880A4CC-871A-4840-B0DE-829CE3004D39}"/>
              </a:ext>
            </a:extLst>
          </p:cNvPr>
          <p:cNvSpPr/>
          <p:nvPr/>
        </p:nvSpPr>
        <p:spPr>
          <a:xfrm>
            <a:off x="563556" y="1571117"/>
            <a:ext cx="928293" cy="9182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A552A99F-B597-46C3-BBB6-A496931AD38B}"/>
              </a:ext>
            </a:extLst>
          </p:cNvPr>
          <p:cNvSpPr txBox="1"/>
          <p:nvPr/>
        </p:nvSpPr>
        <p:spPr>
          <a:xfrm>
            <a:off x="652511" y="3608888"/>
            <a:ext cx="942918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it-IT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col = np.zeros((1, 1, 3, 3, 2, 2))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for y in range(out_h):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y_max = y + stride*filter_h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for x in range(out_w):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x_max = x + stride*filter_w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col[:, :, y, x, :, :] = img[:, :, y:y_max:stride, x:x_max:stride]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098677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합성곱</a:t>
            </a: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풀링 구현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536416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합성곱 구현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FFFB51C-2FE6-444A-9336-4800B59CAA77}"/>
              </a:ext>
            </a:extLst>
          </p:cNvPr>
          <p:cNvSpPr/>
          <p:nvPr/>
        </p:nvSpPr>
        <p:spPr>
          <a:xfrm>
            <a:off x="566037" y="1586559"/>
            <a:ext cx="461665" cy="46166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4D7BDE-BB9D-4A64-8089-962B26F897AC}"/>
              </a:ext>
            </a:extLst>
          </p:cNvPr>
          <p:cNvSpPr txBox="1"/>
          <p:nvPr/>
        </p:nvSpPr>
        <p:spPr>
          <a:xfrm>
            <a:off x="1054608" y="1048512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img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14AA26-1D94-48D9-B4A5-C14BB6CE2F86}"/>
              </a:ext>
            </a:extLst>
          </p:cNvPr>
          <p:cNvSpPr txBox="1"/>
          <p:nvPr/>
        </p:nvSpPr>
        <p:spPr>
          <a:xfrm>
            <a:off x="493292" y="759875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(1,1,4,4)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FE18F5-A145-49BE-AA22-D72A0E1F226E}"/>
              </a:ext>
            </a:extLst>
          </p:cNvPr>
          <p:cNvSpPr txBox="1"/>
          <p:nvPr/>
        </p:nvSpPr>
        <p:spPr>
          <a:xfrm>
            <a:off x="3975293" y="1099570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filter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5A80D4-EE01-4A8C-BC60-518C35A7F779}"/>
              </a:ext>
            </a:extLst>
          </p:cNvPr>
          <p:cNvSpPr txBox="1"/>
          <p:nvPr/>
        </p:nvSpPr>
        <p:spPr>
          <a:xfrm>
            <a:off x="3730246" y="787902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(1,1,2,2)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538A95-72F8-49C1-A2C9-9EA8D508EBCE}"/>
              </a:ext>
            </a:extLst>
          </p:cNvPr>
          <p:cNvSpPr txBox="1"/>
          <p:nvPr/>
        </p:nvSpPr>
        <p:spPr>
          <a:xfrm>
            <a:off x="6228111" y="794303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(1,1,3,3)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DB2A1A-D16C-4EAF-9C1D-2D458011B6D0}"/>
              </a:ext>
            </a:extLst>
          </p:cNvPr>
          <p:cNvSpPr txBox="1"/>
          <p:nvPr/>
        </p:nvSpPr>
        <p:spPr>
          <a:xfrm>
            <a:off x="6774414" y="1128511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out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2014FC2-05B7-4B2B-899A-CC0211EF1971}"/>
              </a:ext>
            </a:extLst>
          </p:cNvPr>
          <p:cNvSpPr/>
          <p:nvPr/>
        </p:nvSpPr>
        <p:spPr>
          <a:xfrm>
            <a:off x="1027702" y="1586559"/>
            <a:ext cx="461665" cy="46166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7ADBDE7-FA16-4D35-B5CF-ABDD657CD68A}"/>
              </a:ext>
            </a:extLst>
          </p:cNvPr>
          <p:cNvSpPr/>
          <p:nvPr/>
        </p:nvSpPr>
        <p:spPr>
          <a:xfrm>
            <a:off x="1489367" y="1586559"/>
            <a:ext cx="461665" cy="46166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E4636A9-5B64-4A0B-9D1A-13AA6A826AC5}"/>
              </a:ext>
            </a:extLst>
          </p:cNvPr>
          <p:cNvSpPr/>
          <p:nvPr/>
        </p:nvSpPr>
        <p:spPr>
          <a:xfrm>
            <a:off x="1951032" y="1586559"/>
            <a:ext cx="461665" cy="46166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1875AEC-A24A-4C58-82F6-02439163AED3}"/>
              </a:ext>
            </a:extLst>
          </p:cNvPr>
          <p:cNvSpPr/>
          <p:nvPr/>
        </p:nvSpPr>
        <p:spPr>
          <a:xfrm>
            <a:off x="566037" y="2041031"/>
            <a:ext cx="461665" cy="46166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3695127-AF14-4C47-8409-CFB400CF006A}"/>
              </a:ext>
            </a:extLst>
          </p:cNvPr>
          <p:cNvSpPr/>
          <p:nvPr/>
        </p:nvSpPr>
        <p:spPr>
          <a:xfrm>
            <a:off x="1027702" y="2041031"/>
            <a:ext cx="461665" cy="46166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C75AE4A-2C8A-4BD6-99E4-2CCC8C37244B}"/>
              </a:ext>
            </a:extLst>
          </p:cNvPr>
          <p:cNvSpPr/>
          <p:nvPr/>
        </p:nvSpPr>
        <p:spPr>
          <a:xfrm>
            <a:off x="1489367" y="2041031"/>
            <a:ext cx="461665" cy="46166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7F4EB1D-B7D4-41D0-9373-0DEEC659DCCA}"/>
              </a:ext>
            </a:extLst>
          </p:cNvPr>
          <p:cNvSpPr/>
          <p:nvPr/>
        </p:nvSpPr>
        <p:spPr>
          <a:xfrm>
            <a:off x="1951032" y="2041031"/>
            <a:ext cx="461665" cy="46166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6BA7708-E454-4FD6-BB04-E25AEEF1400D}"/>
              </a:ext>
            </a:extLst>
          </p:cNvPr>
          <p:cNvSpPr/>
          <p:nvPr/>
        </p:nvSpPr>
        <p:spPr>
          <a:xfrm>
            <a:off x="566037" y="2495503"/>
            <a:ext cx="461665" cy="46166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25C49A6-2FFF-47F8-833B-21A473A011A2}"/>
              </a:ext>
            </a:extLst>
          </p:cNvPr>
          <p:cNvSpPr/>
          <p:nvPr/>
        </p:nvSpPr>
        <p:spPr>
          <a:xfrm>
            <a:off x="1027702" y="2495503"/>
            <a:ext cx="461665" cy="46166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06AD947-212E-4AD3-93A1-72E9244ABB8F}"/>
              </a:ext>
            </a:extLst>
          </p:cNvPr>
          <p:cNvSpPr/>
          <p:nvPr/>
        </p:nvSpPr>
        <p:spPr>
          <a:xfrm>
            <a:off x="1489367" y="2495503"/>
            <a:ext cx="461665" cy="46166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9C69E9F-24AA-4848-B823-409A2B3C2C66}"/>
              </a:ext>
            </a:extLst>
          </p:cNvPr>
          <p:cNvSpPr/>
          <p:nvPr/>
        </p:nvSpPr>
        <p:spPr>
          <a:xfrm>
            <a:off x="1951032" y="2495503"/>
            <a:ext cx="461665" cy="46166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F68EAB0-F09D-464E-89AE-76823DC2C483}"/>
              </a:ext>
            </a:extLst>
          </p:cNvPr>
          <p:cNvSpPr/>
          <p:nvPr/>
        </p:nvSpPr>
        <p:spPr>
          <a:xfrm>
            <a:off x="566037" y="2949975"/>
            <a:ext cx="461665" cy="46166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2321012-7AEA-4598-B58D-DC9136E337DB}"/>
              </a:ext>
            </a:extLst>
          </p:cNvPr>
          <p:cNvSpPr/>
          <p:nvPr/>
        </p:nvSpPr>
        <p:spPr>
          <a:xfrm>
            <a:off x="1027702" y="2949975"/>
            <a:ext cx="461665" cy="46166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47B0E89-E87B-4160-B092-82A9AE09B831}"/>
              </a:ext>
            </a:extLst>
          </p:cNvPr>
          <p:cNvSpPr/>
          <p:nvPr/>
        </p:nvSpPr>
        <p:spPr>
          <a:xfrm>
            <a:off x="1489367" y="2949975"/>
            <a:ext cx="461665" cy="46166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BBEF656-A192-4004-8A59-0474A5DE6A50}"/>
              </a:ext>
            </a:extLst>
          </p:cNvPr>
          <p:cNvSpPr/>
          <p:nvPr/>
        </p:nvSpPr>
        <p:spPr>
          <a:xfrm>
            <a:off x="1951032" y="2949975"/>
            <a:ext cx="461665" cy="46166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0863510-6850-4D9C-BD41-ED5E26B33351}"/>
              </a:ext>
            </a:extLst>
          </p:cNvPr>
          <p:cNvSpPr/>
          <p:nvPr/>
        </p:nvSpPr>
        <p:spPr>
          <a:xfrm>
            <a:off x="4049364" y="1602749"/>
            <a:ext cx="461665" cy="46166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464CE24-882F-4903-98BB-1C5F4F150077}"/>
              </a:ext>
            </a:extLst>
          </p:cNvPr>
          <p:cNvSpPr/>
          <p:nvPr/>
        </p:nvSpPr>
        <p:spPr>
          <a:xfrm>
            <a:off x="4511029" y="1602749"/>
            <a:ext cx="461665" cy="46166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663B871-4073-4E53-AC01-BC03C7A61B75}"/>
              </a:ext>
            </a:extLst>
          </p:cNvPr>
          <p:cNvSpPr/>
          <p:nvPr/>
        </p:nvSpPr>
        <p:spPr>
          <a:xfrm>
            <a:off x="4049364" y="2057221"/>
            <a:ext cx="461665" cy="46166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661C907D-1740-4D92-BD99-2406CCB2F272}"/>
              </a:ext>
            </a:extLst>
          </p:cNvPr>
          <p:cNvSpPr/>
          <p:nvPr/>
        </p:nvSpPr>
        <p:spPr>
          <a:xfrm>
            <a:off x="4511029" y="2057221"/>
            <a:ext cx="461665" cy="46166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C9DD7D0-5055-4C8B-AF01-FD1253672ABD}"/>
              </a:ext>
            </a:extLst>
          </p:cNvPr>
          <p:cNvSpPr/>
          <p:nvPr/>
        </p:nvSpPr>
        <p:spPr>
          <a:xfrm>
            <a:off x="6347757" y="1593752"/>
            <a:ext cx="461665" cy="46166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4483A4C-C924-4687-B59A-F034206F58A0}"/>
              </a:ext>
            </a:extLst>
          </p:cNvPr>
          <p:cNvSpPr/>
          <p:nvPr/>
        </p:nvSpPr>
        <p:spPr>
          <a:xfrm>
            <a:off x="6809422" y="1593752"/>
            <a:ext cx="461665" cy="46166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016B4CDE-6E2C-4589-BE13-24F42D58807B}"/>
              </a:ext>
            </a:extLst>
          </p:cNvPr>
          <p:cNvSpPr/>
          <p:nvPr/>
        </p:nvSpPr>
        <p:spPr>
          <a:xfrm>
            <a:off x="7271087" y="1593752"/>
            <a:ext cx="461665" cy="46166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9AB34D50-D080-498B-AFDA-30DB4FE0DB80}"/>
              </a:ext>
            </a:extLst>
          </p:cNvPr>
          <p:cNvSpPr/>
          <p:nvPr/>
        </p:nvSpPr>
        <p:spPr>
          <a:xfrm>
            <a:off x="6347757" y="2048224"/>
            <a:ext cx="461665" cy="46166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7E40DA2B-F5AC-4B56-9D01-6A0C7C1C6A8C}"/>
              </a:ext>
            </a:extLst>
          </p:cNvPr>
          <p:cNvSpPr/>
          <p:nvPr/>
        </p:nvSpPr>
        <p:spPr>
          <a:xfrm>
            <a:off x="6809422" y="2048224"/>
            <a:ext cx="461665" cy="46166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0CBD64C-D3FF-48E0-8361-B11704ABECC5}"/>
              </a:ext>
            </a:extLst>
          </p:cNvPr>
          <p:cNvSpPr/>
          <p:nvPr/>
        </p:nvSpPr>
        <p:spPr>
          <a:xfrm>
            <a:off x="7271087" y="2048224"/>
            <a:ext cx="461665" cy="46166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1C1B0F85-4DFA-416A-A18B-3A452DDB91C6}"/>
              </a:ext>
            </a:extLst>
          </p:cNvPr>
          <p:cNvSpPr/>
          <p:nvPr/>
        </p:nvSpPr>
        <p:spPr>
          <a:xfrm>
            <a:off x="6347757" y="2502696"/>
            <a:ext cx="461665" cy="46166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C8FE934A-9B9D-4767-B800-70856332DA2F}"/>
              </a:ext>
            </a:extLst>
          </p:cNvPr>
          <p:cNvSpPr/>
          <p:nvPr/>
        </p:nvSpPr>
        <p:spPr>
          <a:xfrm>
            <a:off x="6809422" y="2502696"/>
            <a:ext cx="461665" cy="46166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5C49148A-B5D3-4FF4-BD91-34D572B59667}"/>
              </a:ext>
            </a:extLst>
          </p:cNvPr>
          <p:cNvSpPr/>
          <p:nvPr/>
        </p:nvSpPr>
        <p:spPr>
          <a:xfrm>
            <a:off x="7271087" y="2502696"/>
            <a:ext cx="461665" cy="46166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304771C-5E79-4188-9387-5F6F1C661968}"/>
              </a:ext>
            </a:extLst>
          </p:cNvPr>
          <p:cNvSpPr/>
          <p:nvPr/>
        </p:nvSpPr>
        <p:spPr>
          <a:xfrm>
            <a:off x="4050892" y="1602748"/>
            <a:ext cx="921801" cy="9161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1880A4CC-871A-4840-B0DE-829CE3004D39}"/>
              </a:ext>
            </a:extLst>
          </p:cNvPr>
          <p:cNvSpPr/>
          <p:nvPr/>
        </p:nvSpPr>
        <p:spPr>
          <a:xfrm>
            <a:off x="575968" y="1600621"/>
            <a:ext cx="1384994" cy="13637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A552A99F-B597-46C3-BBB6-A496931AD38B}"/>
              </a:ext>
            </a:extLst>
          </p:cNvPr>
          <p:cNvSpPr txBox="1"/>
          <p:nvPr/>
        </p:nvSpPr>
        <p:spPr>
          <a:xfrm>
            <a:off x="652511" y="3608888"/>
            <a:ext cx="942918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it-IT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col = np.zeros((1, 1, 2, 2, 3, 3))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for y in range(filter_h):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y_max = y + stride*out_h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for x in range(filter_w):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x_max = x + stride*out_w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col[:, :, y, x, :, :] = img[:, :, y:y_max:stride, x:x_max:stride]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218098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합성곱</a:t>
            </a: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풀링 구현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536416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합성곱 구현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FFFB51C-2FE6-444A-9336-4800B59CAA77}"/>
              </a:ext>
            </a:extLst>
          </p:cNvPr>
          <p:cNvSpPr/>
          <p:nvPr/>
        </p:nvSpPr>
        <p:spPr>
          <a:xfrm>
            <a:off x="566037" y="1586559"/>
            <a:ext cx="461665" cy="46166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4D7BDE-BB9D-4A64-8089-962B26F897AC}"/>
              </a:ext>
            </a:extLst>
          </p:cNvPr>
          <p:cNvSpPr txBox="1"/>
          <p:nvPr/>
        </p:nvSpPr>
        <p:spPr>
          <a:xfrm>
            <a:off x="1054608" y="1048512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img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14AA26-1D94-48D9-B4A5-C14BB6CE2F86}"/>
              </a:ext>
            </a:extLst>
          </p:cNvPr>
          <p:cNvSpPr txBox="1"/>
          <p:nvPr/>
        </p:nvSpPr>
        <p:spPr>
          <a:xfrm>
            <a:off x="493292" y="759875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(1,1,4,4)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FE18F5-A145-49BE-AA22-D72A0E1F226E}"/>
              </a:ext>
            </a:extLst>
          </p:cNvPr>
          <p:cNvSpPr txBox="1"/>
          <p:nvPr/>
        </p:nvSpPr>
        <p:spPr>
          <a:xfrm>
            <a:off x="3975293" y="1099570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filter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5A80D4-EE01-4A8C-BC60-518C35A7F779}"/>
              </a:ext>
            </a:extLst>
          </p:cNvPr>
          <p:cNvSpPr txBox="1"/>
          <p:nvPr/>
        </p:nvSpPr>
        <p:spPr>
          <a:xfrm>
            <a:off x="3730246" y="787902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(1,1,2,2)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538A95-72F8-49C1-A2C9-9EA8D508EBCE}"/>
              </a:ext>
            </a:extLst>
          </p:cNvPr>
          <p:cNvSpPr txBox="1"/>
          <p:nvPr/>
        </p:nvSpPr>
        <p:spPr>
          <a:xfrm>
            <a:off x="6228111" y="794303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(1,1,3,3)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DB2A1A-D16C-4EAF-9C1D-2D458011B6D0}"/>
              </a:ext>
            </a:extLst>
          </p:cNvPr>
          <p:cNvSpPr txBox="1"/>
          <p:nvPr/>
        </p:nvSpPr>
        <p:spPr>
          <a:xfrm>
            <a:off x="6774414" y="1128511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out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2014FC2-05B7-4B2B-899A-CC0211EF1971}"/>
              </a:ext>
            </a:extLst>
          </p:cNvPr>
          <p:cNvSpPr/>
          <p:nvPr/>
        </p:nvSpPr>
        <p:spPr>
          <a:xfrm>
            <a:off x="1027702" y="1586559"/>
            <a:ext cx="461665" cy="46166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7ADBDE7-FA16-4D35-B5CF-ABDD657CD68A}"/>
              </a:ext>
            </a:extLst>
          </p:cNvPr>
          <p:cNvSpPr/>
          <p:nvPr/>
        </p:nvSpPr>
        <p:spPr>
          <a:xfrm>
            <a:off x="1489367" y="1586559"/>
            <a:ext cx="461665" cy="46166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E4636A9-5B64-4A0B-9D1A-13AA6A826AC5}"/>
              </a:ext>
            </a:extLst>
          </p:cNvPr>
          <p:cNvSpPr/>
          <p:nvPr/>
        </p:nvSpPr>
        <p:spPr>
          <a:xfrm>
            <a:off x="1951032" y="1586559"/>
            <a:ext cx="461665" cy="46166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1875AEC-A24A-4C58-82F6-02439163AED3}"/>
              </a:ext>
            </a:extLst>
          </p:cNvPr>
          <p:cNvSpPr/>
          <p:nvPr/>
        </p:nvSpPr>
        <p:spPr>
          <a:xfrm>
            <a:off x="566037" y="2041031"/>
            <a:ext cx="461665" cy="46166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3695127-AF14-4C47-8409-CFB400CF006A}"/>
              </a:ext>
            </a:extLst>
          </p:cNvPr>
          <p:cNvSpPr/>
          <p:nvPr/>
        </p:nvSpPr>
        <p:spPr>
          <a:xfrm>
            <a:off x="1027702" y="2041031"/>
            <a:ext cx="461665" cy="46166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C75AE4A-2C8A-4BD6-99E4-2CCC8C37244B}"/>
              </a:ext>
            </a:extLst>
          </p:cNvPr>
          <p:cNvSpPr/>
          <p:nvPr/>
        </p:nvSpPr>
        <p:spPr>
          <a:xfrm>
            <a:off x="1489367" y="2041031"/>
            <a:ext cx="461665" cy="46166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7F4EB1D-B7D4-41D0-9373-0DEEC659DCCA}"/>
              </a:ext>
            </a:extLst>
          </p:cNvPr>
          <p:cNvSpPr/>
          <p:nvPr/>
        </p:nvSpPr>
        <p:spPr>
          <a:xfrm>
            <a:off x="1951032" y="2041031"/>
            <a:ext cx="461665" cy="46166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6BA7708-E454-4FD6-BB04-E25AEEF1400D}"/>
              </a:ext>
            </a:extLst>
          </p:cNvPr>
          <p:cNvSpPr/>
          <p:nvPr/>
        </p:nvSpPr>
        <p:spPr>
          <a:xfrm>
            <a:off x="566037" y="2495503"/>
            <a:ext cx="461665" cy="46166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25C49A6-2FFF-47F8-833B-21A473A011A2}"/>
              </a:ext>
            </a:extLst>
          </p:cNvPr>
          <p:cNvSpPr/>
          <p:nvPr/>
        </p:nvSpPr>
        <p:spPr>
          <a:xfrm>
            <a:off x="1027702" y="2495503"/>
            <a:ext cx="461665" cy="46166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06AD947-212E-4AD3-93A1-72E9244ABB8F}"/>
              </a:ext>
            </a:extLst>
          </p:cNvPr>
          <p:cNvSpPr/>
          <p:nvPr/>
        </p:nvSpPr>
        <p:spPr>
          <a:xfrm>
            <a:off x="1489367" y="2495503"/>
            <a:ext cx="461665" cy="46166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9C69E9F-24AA-4848-B823-409A2B3C2C66}"/>
              </a:ext>
            </a:extLst>
          </p:cNvPr>
          <p:cNvSpPr/>
          <p:nvPr/>
        </p:nvSpPr>
        <p:spPr>
          <a:xfrm>
            <a:off x="1951032" y="2495503"/>
            <a:ext cx="461665" cy="46166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F68EAB0-F09D-464E-89AE-76823DC2C483}"/>
              </a:ext>
            </a:extLst>
          </p:cNvPr>
          <p:cNvSpPr/>
          <p:nvPr/>
        </p:nvSpPr>
        <p:spPr>
          <a:xfrm>
            <a:off x="566037" y="2949975"/>
            <a:ext cx="461665" cy="46166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2321012-7AEA-4598-B58D-DC9136E337DB}"/>
              </a:ext>
            </a:extLst>
          </p:cNvPr>
          <p:cNvSpPr/>
          <p:nvPr/>
        </p:nvSpPr>
        <p:spPr>
          <a:xfrm>
            <a:off x="1027702" y="2949975"/>
            <a:ext cx="461665" cy="46166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47B0E89-E87B-4160-B092-82A9AE09B831}"/>
              </a:ext>
            </a:extLst>
          </p:cNvPr>
          <p:cNvSpPr/>
          <p:nvPr/>
        </p:nvSpPr>
        <p:spPr>
          <a:xfrm>
            <a:off x="1489367" y="2949975"/>
            <a:ext cx="461665" cy="46166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BBEF656-A192-4004-8A59-0474A5DE6A50}"/>
              </a:ext>
            </a:extLst>
          </p:cNvPr>
          <p:cNvSpPr/>
          <p:nvPr/>
        </p:nvSpPr>
        <p:spPr>
          <a:xfrm>
            <a:off x="1951032" y="2949975"/>
            <a:ext cx="461665" cy="46166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0863510-6850-4D9C-BD41-ED5E26B33351}"/>
              </a:ext>
            </a:extLst>
          </p:cNvPr>
          <p:cNvSpPr/>
          <p:nvPr/>
        </p:nvSpPr>
        <p:spPr>
          <a:xfrm>
            <a:off x="4049364" y="1602749"/>
            <a:ext cx="461665" cy="46166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464CE24-882F-4903-98BB-1C5F4F150077}"/>
              </a:ext>
            </a:extLst>
          </p:cNvPr>
          <p:cNvSpPr/>
          <p:nvPr/>
        </p:nvSpPr>
        <p:spPr>
          <a:xfrm>
            <a:off x="4511029" y="1602749"/>
            <a:ext cx="461665" cy="46166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A663B871-4073-4E53-AC01-BC03C7A61B75}"/>
              </a:ext>
            </a:extLst>
          </p:cNvPr>
          <p:cNvSpPr/>
          <p:nvPr/>
        </p:nvSpPr>
        <p:spPr>
          <a:xfrm>
            <a:off x="4049364" y="2057221"/>
            <a:ext cx="461665" cy="46166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661C907D-1740-4D92-BD99-2406CCB2F272}"/>
              </a:ext>
            </a:extLst>
          </p:cNvPr>
          <p:cNvSpPr/>
          <p:nvPr/>
        </p:nvSpPr>
        <p:spPr>
          <a:xfrm>
            <a:off x="4511029" y="2057221"/>
            <a:ext cx="461665" cy="46166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C9DD7D0-5055-4C8B-AF01-FD1253672ABD}"/>
              </a:ext>
            </a:extLst>
          </p:cNvPr>
          <p:cNvSpPr/>
          <p:nvPr/>
        </p:nvSpPr>
        <p:spPr>
          <a:xfrm>
            <a:off x="6347757" y="1593752"/>
            <a:ext cx="461665" cy="46166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4483A4C-C924-4687-B59A-F034206F58A0}"/>
              </a:ext>
            </a:extLst>
          </p:cNvPr>
          <p:cNvSpPr/>
          <p:nvPr/>
        </p:nvSpPr>
        <p:spPr>
          <a:xfrm>
            <a:off x="6809422" y="1593752"/>
            <a:ext cx="461665" cy="46166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016B4CDE-6E2C-4589-BE13-24F42D58807B}"/>
              </a:ext>
            </a:extLst>
          </p:cNvPr>
          <p:cNvSpPr/>
          <p:nvPr/>
        </p:nvSpPr>
        <p:spPr>
          <a:xfrm>
            <a:off x="7271087" y="1593752"/>
            <a:ext cx="461665" cy="46166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9AB34D50-D080-498B-AFDA-30DB4FE0DB80}"/>
              </a:ext>
            </a:extLst>
          </p:cNvPr>
          <p:cNvSpPr/>
          <p:nvPr/>
        </p:nvSpPr>
        <p:spPr>
          <a:xfrm>
            <a:off x="6347757" y="2048224"/>
            <a:ext cx="461665" cy="46166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7E40DA2B-F5AC-4B56-9D01-6A0C7C1C6A8C}"/>
              </a:ext>
            </a:extLst>
          </p:cNvPr>
          <p:cNvSpPr/>
          <p:nvPr/>
        </p:nvSpPr>
        <p:spPr>
          <a:xfrm>
            <a:off x="6809422" y="2048224"/>
            <a:ext cx="461665" cy="46166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0CBD64C-D3FF-48E0-8361-B11704ABECC5}"/>
              </a:ext>
            </a:extLst>
          </p:cNvPr>
          <p:cNvSpPr/>
          <p:nvPr/>
        </p:nvSpPr>
        <p:spPr>
          <a:xfrm>
            <a:off x="7271087" y="2048224"/>
            <a:ext cx="461665" cy="46166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1C1B0F85-4DFA-416A-A18B-3A452DDB91C6}"/>
              </a:ext>
            </a:extLst>
          </p:cNvPr>
          <p:cNvSpPr/>
          <p:nvPr/>
        </p:nvSpPr>
        <p:spPr>
          <a:xfrm>
            <a:off x="6347757" y="2502696"/>
            <a:ext cx="461665" cy="46166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C8FE934A-9B9D-4767-B800-70856332DA2F}"/>
              </a:ext>
            </a:extLst>
          </p:cNvPr>
          <p:cNvSpPr/>
          <p:nvPr/>
        </p:nvSpPr>
        <p:spPr>
          <a:xfrm>
            <a:off x="6809422" y="2502696"/>
            <a:ext cx="461665" cy="46166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5C49148A-B5D3-4FF4-BD91-34D572B59667}"/>
              </a:ext>
            </a:extLst>
          </p:cNvPr>
          <p:cNvSpPr/>
          <p:nvPr/>
        </p:nvSpPr>
        <p:spPr>
          <a:xfrm>
            <a:off x="7271087" y="2502696"/>
            <a:ext cx="461665" cy="46166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304771C-5E79-4188-9387-5F6F1C661968}"/>
              </a:ext>
            </a:extLst>
          </p:cNvPr>
          <p:cNvSpPr/>
          <p:nvPr/>
        </p:nvSpPr>
        <p:spPr>
          <a:xfrm>
            <a:off x="4050892" y="1602748"/>
            <a:ext cx="921801" cy="9161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1880A4CC-871A-4840-B0DE-829CE3004D39}"/>
              </a:ext>
            </a:extLst>
          </p:cNvPr>
          <p:cNvSpPr/>
          <p:nvPr/>
        </p:nvSpPr>
        <p:spPr>
          <a:xfrm>
            <a:off x="588083" y="1560159"/>
            <a:ext cx="1362948" cy="140694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C90617-C325-4AD9-846B-49AE2D8D41E1}"/>
              </a:ext>
            </a:extLst>
          </p:cNvPr>
          <p:cNvSpPr txBox="1"/>
          <p:nvPr/>
        </p:nvSpPr>
        <p:spPr>
          <a:xfrm>
            <a:off x="2852562" y="3367571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(1,1,2,2,3,3)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EF7E4B-669C-4AE1-9511-6148E950EB69}"/>
              </a:ext>
            </a:extLst>
          </p:cNvPr>
          <p:cNvSpPr/>
          <p:nvPr/>
        </p:nvSpPr>
        <p:spPr>
          <a:xfrm>
            <a:off x="139520" y="4082004"/>
            <a:ext cx="10161948" cy="25850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5C20525-C66E-4390-BFD5-54F64222BCCB}"/>
              </a:ext>
            </a:extLst>
          </p:cNvPr>
          <p:cNvSpPr/>
          <p:nvPr/>
        </p:nvSpPr>
        <p:spPr>
          <a:xfrm>
            <a:off x="216617" y="4161019"/>
            <a:ext cx="10007687" cy="24239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5961F1A-1D94-4DF3-A43C-762B444D26E5}"/>
              </a:ext>
            </a:extLst>
          </p:cNvPr>
          <p:cNvSpPr/>
          <p:nvPr/>
        </p:nvSpPr>
        <p:spPr>
          <a:xfrm>
            <a:off x="289706" y="4247588"/>
            <a:ext cx="9869008" cy="110373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70E6184-A9EE-4045-B3CD-D1813B67F171}"/>
              </a:ext>
            </a:extLst>
          </p:cNvPr>
          <p:cNvSpPr/>
          <p:nvPr/>
        </p:nvSpPr>
        <p:spPr>
          <a:xfrm>
            <a:off x="362861" y="4309088"/>
            <a:ext cx="4855486" cy="9610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BF1C8E1-F815-4F2D-AF37-F81F850D54F1}"/>
              </a:ext>
            </a:extLst>
          </p:cNvPr>
          <p:cNvSpPr/>
          <p:nvPr/>
        </p:nvSpPr>
        <p:spPr>
          <a:xfrm>
            <a:off x="5218347" y="4310434"/>
            <a:ext cx="4855486" cy="9610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E2B7E31-2C22-4834-8963-9A7B4BE8C46B}"/>
              </a:ext>
            </a:extLst>
          </p:cNvPr>
          <p:cNvSpPr/>
          <p:nvPr/>
        </p:nvSpPr>
        <p:spPr>
          <a:xfrm>
            <a:off x="435950" y="4382150"/>
            <a:ext cx="1565772" cy="81025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9B16D5C-9729-4A38-9140-DE041933D736}"/>
              </a:ext>
            </a:extLst>
          </p:cNvPr>
          <p:cNvSpPr/>
          <p:nvPr/>
        </p:nvSpPr>
        <p:spPr>
          <a:xfrm>
            <a:off x="2001822" y="4382150"/>
            <a:ext cx="1565772" cy="81025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B0BFF3E-8B99-4739-A22F-12B3FA2F3A63}"/>
              </a:ext>
            </a:extLst>
          </p:cNvPr>
          <p:cNvSpPr/>
          <p:nvPr/>
        </p:nvSpPr>
        <p:spPr>
          <a:xfrm>
            <a:off x="3567694" y="4382150"/>
            <a:ext cx="1565772" cy="81025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1328845-2B30-4624-91FD-7132D67105B4}"/>
              </a:ext>
            </a:extLst>
          </p:cNvPr>
          <p:cNvSpPr/>
          <p:nvPr/>
        </p:nvSpPr>
        <p:spPr>
          <a:xfrm>
            <a:off x="503804" y="4460512"/>
            <a:ext cx="473598" cy="6632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B5552F6-DAC2-45DB-8027-AB667D59E13E}"/>
              </a:ext>
            </a:extLst>
          </p:cNvPr>
          <p:cNvSpPr/>
          <p:nvPr/>
        </p:nvSpPr>
        <p:spPr>
          <a:xfrm>
            <a:off x="977432" y="4460512"/>
            <a:ext cx="473598" cy="6632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3113396-2376-4E34-A566-2103180E5559}"/>
              </a:ext>
            </a:extLst>
          </p:cNvPr>
          <p:cNvSpPr/>
          <p:nvPr/>
        </p:nvSpPr>
        <p:spPr>
          <a:xfrm>
            <a:off x="1451060" y="4460512"/>
            <a:ext cx="473598" cy="6632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A51E54B6-0FD1-444E-BEB7-B9888A13D455}"/>
              </a:ext>
            </a:extLst>
          </p:cNvPr>
          <p:cNvSpPr/>
          <p:nvPr/>
        </p:nvSpPr>
        <p:spPr>
          <a:xfrm>
            <a:off x="2078819" y="4455670"/>
            <a:ext cx="473598" cy="6632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8ADB39D-7C3C-4D1C-ABA7-348C9F763DD9}"/>
              </a:ext>
            </a:extLst>
          </p:cNvPr>
          <p:cNvSpPr/>
          <p:nvPr/>
        </p:nvSpPr>
        <p:spPr>
          <a:xfrm>
            <a:off x="2552447" y="4455670"/>
            <a:ext cx="473598" cy="6632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9A10339-200E-42F3-9A18-D9B592306685}"/>
              </a:ext>
            </a:extLst>
          </p:cNvPr>
          <p:cNvSpPr/>
          <p:nvPr/>
        </p:nvSpPr>
        <p:spPr>
          <a:xfrm>
            <a:off x="3026075" y="4455670"/>
            <a:ext cx="473598" cy="6632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BA92D84-CEED-4CDB-B42F-08FC734E0C52}"/>
              </a:ext>
            </a:extLst>
          </p:cNvPr>
          <p:cNvSpPr/>
          <p:nvPr/>
        </p:nvSpPr>
        <p:spPr>
          <a:xfrm>
            <a:off x="3653834" y="4450828"/>
            <a:ext cx="473598" cy="6632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60BC76B-3B7A-400B-8629-AEBEBEE71206}"/>
              </a:ext>
            </a:extLst>
          </p:cNvPr>
          <p:cNvSpPr/>
          <p:nvPr/>
        </p:nvSpPr>
        <p:spPr>
          <a:xfrm>
            <a:off x="4127462" y="4450828"/>
            <a:ext cx="473598" cy="6632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260E8BF-9B54-44C3-932F-3C6A68389C74}"/>
              </a:ext>
            </a:extLst>
          </p:cNvPr>
          <p:cNvSpPr/>
          <p:nvPr/>
        </p:nvSpPr>
        <p:spPr>
          <a:xfrm>
            <a:off x="4601090" y="4450828"/>
            <a:ext cx="473598" cy="6632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46627B0-0013-4451-A7CA-977F139E52C4}"/>
              </a:ext>
            </a:extLst>
          </p:cNvPr>
          <p:cNvSpPr/>
          <p:nvPr/>
        </p:nvSpPr>
        <p:spPr>
          <a:xfrm>
            <a:off x="5291436" y="4389086"/>
            <a:ext cx="1565772" cy="81025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654909F-3033-49D3-9A66-4CEBB510ABC8}"/>
              </a:ext>
            </a:extLst>
          </p:cNvPr>
          <p:cNvSpPr/>
          <p:nvPr/>
        </p:nvSpPr>
        <p:spPr>
          <a:xfrm>
            <a:off x="6857308" y="4389086"/>
            <a:ext cx="1565772" cy="81025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928DFEE0-8C84-4311-8D33-41AB4717E458}"/>
              </a:ext>
            </a:extLst>
          </p:cNvPr>
          <p:cNvSpPr/>
          <p:nvPr/>
        </p:nvSpPr>
        <p:spPr>
          <a:xfrm>
            <a:off x="8423180" y="4389086"/>
            <a:ext cx="1565772" cy="81025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0EBC6105-F02D-4996-BA68-58A0DED82943}"/>
              </a:ext>
            </a:extLst>
          </p:cNvPr>
          <p:cNvSpPr/>
          <p:nvPr/>
        </p:nvSpPr>
        <p:spPr>
          <a:xfrm>
            <a:off x="5359290" y="4467448"/>
            <a:ext cx="473598" cy="6632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1AD04DB0-2EBC-43B4-AD81-4AB3FF3210CD}"/>
              </a:ext>
            </a:extLst>
          </p:cNvPr>
          <p:cNvSpPr/>
          <p:nvPr/>
        </p:nvSpPr>
        <p:spPr>
          <a:xfrm>
            <a:off x="5832918" y="4467448"/>
            <a:ext cx="473598" cy="6632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F9841D09-B00B-4F9A-ADCE-7CAC22DF9451}"/>
              </a:ext>
            </a:extLst>
          </p:cNvPr>
          <p:cNvSpPr/>
          <p:nvPr/>
        </p:nvSpPr>
        <p:spPr>
          <a:xfrm>
            <a:off x="6306546" y="4467448"/>
            <a:ext cx="473598" cy="6632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51F820C6-7B04-441C-91D5-63B78DAA29B5}"/>
              </a:ext>
            </a:extLst>
          </p:cNvPr>
          <p:cNvSpPr/>
          <p:nvPr/>
        </p:nvSpPr>
        <p:spPr>
          <a:xfrm>
            <a:off x="6934305" y="4462606"/>
            <a:ext cx="473598" cy="6632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97E456A-5477-4A17-929F-C08369D266C0}"/>
              </a:ext>
            </a:extLst>
          </p:cNvPr>
          <p:cNvSpPr/>
          <p:nvPr/>
        </p:nvSpPr>
        <p:spPr>
          <a:xfrm>
            <a:off x="7407933" y="4462606"/>
            <a:ext cx="473598" cy="6632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73CC691F-A1C5-4DCA-8BC6-63CF49853986}"/>
              </a:ext>
            </a:extLst>
          </p:cNvPr>
          <p:cNvSpPr/>
          <p:nvPr/>
        </p:nvSpPr>
        <p:spPr>
          <a:xfrm>
            <a:off x="7881561" y="4462606"/>
            <a:ext cx="473598" cy="6632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CC5A4979-10B6-44BA-A5CD-C9587D933280}"/>
              </a:ext>
            </a:extLst>
          </p:cNvPr>
          <p:cNvSpPr/>
          <p:nvPr/>
        </p:nvSpPr>
        <p:spPr>
          <a:xfrm>
            <a:off x="8509320" y="4457764"/>
            <a:ext cx="473598" cy="6632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B3D5B5CB-345F-43F6-88E8-9AA74284CE6F}"/>
              </a:ext>
            </a:extLst>
          </p:cNvPr>
          <p:cNvSpPr/>
          <p:nvPr/>
        </p:nvSpPr>
        <p:spPr>
          <a:xfrm>
            <a:off x="8982948" y="4457764"/>
            <a:ext cx="473598" cy="6632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A1D40213-11E7-474B-8E61-71B4945487A2}"/>
              </a:ext>
            </a:extLst>
          </p:cNvPr>
          <p:cNvSpPr/>
          <p:nvPr/>
        </p:nvSpPr>
        <p:spPr>
          <a:xfrm>
            <a:off x="9456576" y="4457764"/>
            <a:ext cx="473598" cy="6632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A485AF21-B223-421E-8648-A68BE3FF1CB7}"/>
              </a:ext>
            </a:extLst>
          </p:cNvPr>
          <p:cNvSpPr/>
          <p:nvPr/>
        </p:nvSpPr>
        <p:spPr>
          <a:xfrm>
            <a:off x="283843" y="5394658"/>
            <a:ext cx="9869008" cy="110373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36A2A874-2325-4F7F-B5CC-C111E236C9DE}"/>
              </a:ext>
            </a:extLst>
          </p:cNvPr>
          <p:cNvSpPr/>
          <p:nvPr/>
        </p:nvSpPr>
        <p:spPr>
          <a:xfrm>
            <a:off x="356998" y="5456158"/>
            <a:ext cx="4855486" cy="9610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26CC02AD-2C26-4864-BF09-F4DB046C6C39}"/>
              </a:ext>
            </a:extLst>
          </p:cNvPr>
          <p:cNvSpPr/>
          <p:nvPr/>
        </p:nvSpPr>
        <p:spPr>
          <a:xfrm>
            <a:off x="5212484" y="5457504"/>
            <a:ext cx="4855486" cy="961008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3218A4DA-11C9-4BC3-9D37-086AED70F812}"/>
              </a:ext>
            </a:extLst>
          </p:cNvPr>
          <p:cNvSpPr/>
          <p:nvPr/>
        </p:nvSpPr>
        <p:spPr>
          <a:xfrm>
            <a:off x="430087" y="5529220"/>
            <a:ext cx="1565772" cy="81025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5D91B1CA-E7B0-457C-9A54-43C04BF096B0}"/>
              </a:ext>
            </a:extLst>
          </p:cNvPr>
          <p:cNvSpPr/>
          <p:nvPr/>
        </p:nvSpPr>
        <p:spPr>
          <a:xfrm>
            <a:off x="1995959" y="5529220"/>
            <a:ext cx="1565772" cy="81025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124931EA-FBE2-4FD7-814E-0B180538DF0E}"/>
              </a:ext>
            </a:extLst>
          </p:cNvPr>
          <p:cNvSpPr/>
          <p:nvPr/>
        </p:nvSpPr>
        <p:spPr>
          <a:xfrm>
            <a:off x="3561831" y="5529220"/>
            <a:ext cx="1565772" cy="81025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82101189-0CE3-44C2-9C53-648D887B1ED0}"/>
              </a:ext>
            </a:extLst>
          </p:cNvPr>
          <p:cNvSpPr/>
          <p:nvPr/>
        </p:nvSpPr>
        <p:spPr>
          <a:xfrm>
            <a:off x="497941" y="5607582"/>
            <a:ext cx="473598" cy="6632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EF4B241C-A051-46F0-A881-C474F16967AD}"/>
              </a:ext>
            </a:extLst>
          </p:cNvPr>
          <p:cNvSpPr/>
          <p:nvPr/>
        </p:nvSpPr>
        <p:spPr>
          <a:xfrm>
            <a:off x="971569" y="5607582"/>
            <a:ext cx="473598" cy="6632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A3B8C453-9465-4A81-A0B9-2AD5292ACF2A}"/>
              </a:ext>
            </a:extLst>
          </p:cNvPr>
          <p:cNvSpPr/>
          <p:nvPr/>
        </p:nvSpPr>
        <p:spPr>
          <a:xfrm>
            <a:off x="1445197" y="5607582"/>
            <a:ext cx="473598" cy="6632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11B3EA49-B572-459F-8867-F800215EF57F}"/>
              </a:ext>
            </a:extLst>
          </p:cNvPr>
          <p:cNvSpPr/>
          <p:nvPr/>
        </p:nvSpPr>
        <p:spPr>
          <a:xfrm>
            <a:off x="2072956" y="5602740"/>
            <a:ext cx="473598" cy="6632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3422D891-56D3-4751-A945-1D028F329304}"/>
              </a:ext>
            </a:extLst>
          </p:cNvPr>
          <p:cNvSpPr/>
          <p:nvPr/>
        </p:nvSpPr>
        <p:spPr>
          <a:xfrm>
            <a:off x="2546584" y="5602740"/>
            <a:ext cx="473598" cy="6632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50F165BC-53F6-48E2-890B-5AF30AE8A291}"/>
              </a:ext>
            </a:extLst>
          </p:cNvPr>
          <p:cNvSpPr/>
          <p:nvPr/>
        </p:nvSpPr>
        <p:spPr>
          <a:xfrm>
            <a:off x="3020212" y="5602740"/>
            <a:ext cx="473598" cy="6632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DC616C68-8AA7-4FE3-9E62-8BF0A0238D95}"/>
              </a:ext>
            </a:extLst>
          </p:cNvPr>
          <p:cNvSpPr/>
          <p:nvPr/>
        </p:nvSpPr>
        <p:spPr>
          <a:xfrm>
            <a:off x="3647971" y="5597898"/>
            <a:ext cx="473598" cy="6632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45666C2E-545D-481E-9BDA-45C6E703A6F5}"/>
              </a:ext>
            </a:extLst>
          </p:cNvPr>
          <p:cNvSpPr/>
          <p:nvPr/>
        </p:nvSpPr>
        <p:spPr>
          <a:xfrm>
            <a:off x="4121599" y="5597898"/>
            <a:ext cx="473598" cy="6632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014194C8-E398-4E1B-B866-90B3A857EF4C}"/>
              </a:ext>
            </a:extLst>
          </p:cNvPr>
          <p:cNvSpPr/>
          <p:nvPr/>
        </p:nvSpPr>
        <p:spPr>
          <a:xfrm>
            <a:off x="4595227" y="5597898"/>
            <a:ext cx="473598" cy="6632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AB0CFA4F-C790-4AA6-8CDC-05B2054C6243}"/>
              </a:ext>
            </a:extLst>
          </p:cNvPr>
          <p:cNvSpPr/>
          <p:nvPr/>
        </p:nvSpPr>
        <p:spPr>
          <a:xfrm>
            <a:off x="5285573" y="5536156"/>
            <a:ext cx="1565772" cy="81025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E8D92CF2-C6BC-422D-B890-BBFC01614ABF}"/>
              </a:ext>
            </a:extLst>
          </p:cNvPr>
          <p:cNvSpPr/>
          <p:nvPr/>
        </p:nvSpPr>
        <p:spPr>
          <a:xfrm>
            <a:off x="6851445" y="5536156"/>
            <a:ext cx="1565772" cy="81025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9C1CB410-C452-4471-AE0E-748EF2C69920}"/>
              </a:ext>
            </a:extLst>
          </p:cNvPr>
          <p:cNvSpPr/>
          <p:nvPr/>
        </p:nvSpPr>
        <p:spPr>
          <a:xfrm>
            <a:off x="8417317" y="5536156"/>
            <a:ext cx="1565772" cy="81025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D4D8FD45-553F-4C8F-88C0-AAF746F1854C}"/>
              </a:ext>
            </a:extLst>
          </p:cNvPr>
          <p:cNvSpPr/>
          <p:nvPr/>
        </p:nvSpPr>
        <p:spPr>
          <a:xfrm>
            <a:off x="5353427" y="5614518"/>
            <a:ext cx="473598" cy="6632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028C86D3-388A-4F09-ACC1-1B382EAC1210}"/>
              </a:ext>
            </a:extLst>
          </p:cNvPr>
          <p:cNvSpPr/>
          <p:nvPr/>
        </p:nvSpPr>
        <p:spPr>
          <a:xfrm>
            <a:off x="5827055" y="5614518"/>
            <a:ext cx="473598" cy="6632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982B5F6A-35F4-4776-A27F-4C4F6FDA3F36}"/>
              </a:ext>
            </a:extLst>
          </p:cNvPr>
          <p:cNvSpPr/>
          <p:nvPr/>
        </p:nvSpPr>
        <p:spPr>
          <a:xfrm>
            <a:off x="6300683" y="5614518"/>
            <a:ext cx="473598" cy="6632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1FA0F610-4B28-4AF7-AC56-B8E9CED3CEAF}"/>
              </a:ext>
            </a:extLst>
          </p:cNvPr>
          <p:cNvSpPr/>
          <p:nvPr/>
        </p:nvSpPr>
        <p:spPr>
          <a:xfrm>
            <a:off x="6928442" y="5609676"/>
            <a:ext cx="473598" cy="6632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882B54ED-8715-4C4C-95F2-171306F820CB}"/>
              </a:ext>
            </a:extLst>
          </p:cNvPr>
          <p:cNvSpPr/>
          <p:nvPr/>
        </p:nvSpPr>
        <p:spPr>
          <a:xfrm>
            <a:off x="7402070" y="5609676"/>
            <a:ext cx="473598" cy="6632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67F4A09C-AE99-4B84-911F-486B419FF8B7}"/>
              </a:ext>
            </a:extLst>
          </p:cNvPr>
          <p:cNvSpPr/>
          <p:nvPr/>
        </p:nvSpPr>
        <p:spPr>
          <a:xfrm>
            <a:off x="7875698" y="5609676"/>
            <a:ext cx="473598" cy="6632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C301EEE1-88C3-49CC-B8C6-97966D21591D}"/>
              </a:ext>
            </a:extLst>
          </p:cNvPr>
          <p:cNvSpPr/>
          <p:nvPr/>
        </p:nvSpPr>
        <p:spPr>
          <a:xfrm>
            <a:off x="8503457" y="5604834"/>
            <a:ext cx="473598" cy="6632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71FF1C5A-EF43-4491-892C-404BD307F9CA}"/>
              </a:ext>
            </a:extLst>
          </p:cNvPr>
          <p:cNvSpPr/>
          <p:nvPr/>
        </p:nvSpPr>
        <p:spPr>
          <a:xfrm>
            <a:off x="8977085" y="5604834"/>
            <a:ext cx="473598" cy="6632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91E1A06D-532B-40EA-9F4A-82C3C1B90E03}"/>
              </a:ext>
            </a:extLst>
          </p:cNvPr>
          <p:cNvSpPr/>
          <p:nvPr/>
        </p:nvSpPr>
        <p:spPr>
          <a:xfrm>
            <a:off x="9450713" y="5604834"/>
            <a:ext cx="473598" cy="6632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011002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합성곱</a:t>
            </a: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풀링 구현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536416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합성곱 구현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08167F-F219-4E7E-814F-33C037ACA63D}"/>
              </a:ext>
            </a:extLst>
          </p:cNvPr>
          <p:cNvSpPr txBox="1"/>
          <p:nvPr/>
        </p:nvSpPr>
        <p:spPr>
          <a:xfrm>
            <a:off x="1995859" y="819524"/>
            <a:ext cx="5282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(1,1,2,2,3,3) =&gt; (1,3,3,1,2,2)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78A530F-6F3A-43BE-9E35-B7C98DBF4349}"/>
              </a:ext>
            </a:extLst>
          </p:cNvPr>
          <p:cNvGrpSpPr/>
          <p:nvPr/>
        </p:nvGrpSpPr>
        <p:grpSpPr>
          <a:xfrm>
            <a:off x="131510" y="1323322"/>
            <a:ext cx="9558755" cy="5105905"/>
            <a:chOff x="131510" y="1477701"/>
            <a:chExt cx="10169958" cy="543238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DEF7E4B-669C-4AE1-9511-6148E950EB69}"/>
                </a:ext>
              </a:extLst>
            </p:cNvPr>
            <p:cNvSpPr/>
            <p:nvPr/>
          </p:nvSpPr>
          <p:spPr>
            <a:xfrm>
              <a:off x="139520" y="1477701"/>
              <a:ext cx="10161948" cy="25850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5C20525-C66E-4390-BFD5-54F64222BCCB}"/>
                </a:ext>
              </a:extLst>
            </p:cNvPr>
            <p:cNvSpPr/>
            <p:nvPr/>
          </p:nvSpPr>
          <p:spPr>
            <a:xfrm>
              <a:off x="216617" y="1556716"/>
              <a:ext cx="10007687" cy="242393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75961F1A-1D94-4DF3-A43C-762B444D26E5}"/>
                </a:ext>
              </a:extLst>
            </p:cNvPr>
            <p:cNvSpPr/>
            <p:nvPr/>
          </p:nvSpPr>
          <p:spPr>
            <a:xfrm>
              <a:off x="289706" y="1643285"/>
              <a:ext cx="9869008" cy="110373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D70E6184-A9EE-4045-B3CD-D1813B67F171}"/>
                </a:ext>
              </a:extLst>
            </p:cNvPr>
            <p:cNvSpPr/>
            <p:nvPr/>
          </p:nvSpPr>
          <p:spPr>
            <a:xfrm>
              <a:off x="362861" y="1704785"/>
              <a:ext cx="4855486" cy="9610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BF1C8E1-F815-4F2D-AF37-F81F850D54F1}"/>
                </a:ext>
              </a:extLst>
            </p:cNvPr>
            <p:cNvSpPr/>
            <p:nvPr/>
          </p:nvSpPr>
          <p:spPr>
            <a:xfrm>
              <a:off x="5218347" y="1706131"/>
              <a:ext cx="4855486" cy="9610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4E2B7E31-2C22-4834-8963-9A7B4BE8C46B}"/>
                </a:ext>
              </a:extLst>
            </p:cNvPr>
            <p:cNvSpPr/>
            <p:nvPr/>
          </p:nvSpPr>
          <p:spPr>
            <a:xfrm>
              <a:off x="435950" y="1777847"/>
              <a:ext cx="1565772" cy="81025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9B16D5C-9729-4A38-9140-DE041933D736}"/>
                </a:ext>
              </a:extLst>
            </p:cNvPr>
            <p:cNvSpPr/>
            <p:nvPr/>
          </p:nvSpPr>
          <p:spPr>
            <a:xfrm>
              <a:off x="2001822" y="1777847"/>
              <a:ext cx="1565772" cy="81025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EB0BFF3E-8B99-4739-A22F-12B3FA2F3A63}"/>
                </a:ext>
              </a:extLst>
            </p:cNvPr>
            <p:cNvSpPr/>
            <p:nvPr/>
          </p:nvSpPr>
          <p:spPr>
            <a:xfrm>
              <a:off x="3567694" y="1777847"/>
              <a:ext cx="1565772" cy="81025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B1328845-2B30-4624-91FD-7132D67105B4}"/>
                </a:ext>
              </a:extLst>
            </p:cNvPr>
            <p:cNvSpPr/>
            <p:nvPr/>
          </p:nvSpPr>
          <p:spPr>
            <a:xfrm>
              <a:off x="503804" y="1856209"/>
              <a:ext cx="473598" cy="66321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4B5552F6-DAC2-45DB-8027-AB667D59E13E}"/>
                </a:ext>
              </a:extLst>
            </p:cNvPr>
            <p:cNvSpPr/>
            <p:nvPr/>
          </p:nvSpPr>
          <p:spPr>
            <a:xfrm>
              <a:off x="977432" y="1856209"/>
              <a:ext cx="473598" cy="66321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33113396-2376-4E34-A566-2103180E5559}"/>
                </a:ext>
              </a:extLst>
            </p:cNvPr>
            <p:cNvSpPr/>
            <p:nvPr/>
          </p:nvSpPr>
          <p:spPr>
            <a:xfrm>
              <a:off x="1451060" y="1856209"/>
              <a:ext cx="473598" cy="66321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A51E54B6-0FD1-444E-BEB7-B9888A13D455}"/>
                </a:ext>
              </a:extLst>
            </p:cNvPr>
            <p:cNvSpPr/>
            <p:nvPr/>
          </p:nvSpPr>
          <p:spPr>
            <a:xfrm>
              <a:off x="2078819" y="1851367"/>
              <a:ext cx="473598" cy="66321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98ADB39D-7C3C-4D1C-ABA7-348C9F763DD9}"/>
                </a:ext>
              </a:extLst>
            </p:cNvPr>
            <p:cNvSpPr/>
            <p:nvPr/>
          </p:nvSpPr>
          <p:spPr>
            <a:xfrm>
              <a:off x="2552447" y="1851367"/>
              <a:ext cx="473598" cy="66321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49A10339-200E-42F3-9A18-D9B592306685}"/>
                </a:ext>
              </a:extLst>
            </p:cNvPr>
            <p:cNvSpPr/>
            <p:nvPr/>
          </p:nvSpPr>
          <p:spPr>
            <a:xfrm>
              <a:off x="3026075" y="1851367"/>
              <a:ext cx="473598" cy="66321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BBA92D84-CEED-4CDB-B42F-08FC734E0C52}"/>
                </a:ext>
              </a:extLst>
            </p:cNvPr>
            <p:cNvSpPr/>
            <p:nvPr/>
          </p:nvSpPr>
          <p:spPr>
            <a:xfrm>
              <a:off x="3653834" y="1846525"/>
              <a:ext cx="473598" cy="66321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760BC76B-3B7A-400B-8629-AEBEBEE71206}"/>
                </a:ext>
              </a:extLst>
            </p:cNvPr>
            <p:cNvSpPr/>
            <p:nvPr/>
          </p:nvSpPr>
          <p:spPr>
            <a:xfrm>
              <a:off x="4127462" y="1846525"/>
              <a:ext cx="473598" cy="66321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9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E260E8BF-9B54-44C3-932F-3C6A68389C74}"/>
                </a:ext>
              </a:extLst>
            </p:cNvPr>
            <p:cNvSpPr/>
            <p:nvPr/>
          </p:nvSpPr>
          <p:spPr>
            <a:xfrm>
              <a:off x="4601090" y="1846525"/>
              <a:ext cx="473598" cy="66321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746627B0-0013-4451-A7CA-977F139E52C4}"/>
                </a:ext>
              </a:extLst>
            </p:cNvPr>
            <p:cNvSpPr/>
            <p:nvPr/>
          </p:nvSpPr>
          <p:spPr>
            <a:xfrm>
              <a:off x="5291436" y="1784783"/>
              <a:ext cx="1565772" cy="81025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1654909F-3033-49D3-9A66-4CEBB510ABC8}"/>
                </a:ext>
              </a:extLst>
            </p:cNvPr>
            <p:cNvSpPr/>
            <p:nvPr/>
          </p:nvSpPr>
          <p:spPr>
            <a:xfrm>
              <a:off x="6857308" y="1784783"/>
              <a:ext cx="1565772" cy="81025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928DFEE0-8C84-4311-8D33-41AB4717E458}"/>
                </a:ext>
              </a:extLst>
            </p:cNvPr>
            <p:cNvSpPr/>
            <p:nvPr/>
          </p:nvSpPr>
          <p:spPr>
            <a:xfrm>
              <a:off x="8423180" y="1784783"/>
              <a:ext cx="1565772" cy="81025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0EBC6105-F02D-4996-BA68-58A0DED82943}"/>
                </a:ext>
              </a:extLst>
            </p:cNvPr>
            <p:cNvSpPr/>
            <p:nvPr/>
          </p:nvSpPr>
          <p:spPr>
            <a:xfrm>
              <a:off x="5359290" y="1863145"/>
              <a:ext cx="473598" cy="66321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1AD04DB0-2EBC-43B4-AD81-4AB3FF3210CD}"/>
                </a:ext>
              </a:extLst>
            </p:cNvPr>
            <p:cNvSpPr/>
            <p:nvPr/>
          </p:nvSpPr>
          <p:spPr>
            <a:xfrm>
              <a:off x="5832918" y="1863145"/>
              <a:ext cx="473598" cy="66321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F9841D09-B00B-4F9A-ADCE-7CAC22DF9451}"/>
                </a:ext>
              </a:extLst>
            </p:cNvPr>
            <p:cNvSpPr/>
            <p:nvPr/>
          </p:nvSpPr>
          <p:spPr>
            <a:xfrm>
              <a:off x="6306546" y="1863145"/>
              <a:ext cx="473598" cy="66321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51F820C6-7B04-441C-91D5-63B78DAA29B5}"/>
                </a:ext>
              </a:extLst>
            </p:cNvPr>
            <p:cNvSpPr/>
            <p:nvPr/>
          </p:nvSpPr>
          <p:spPr>
            <a:xfrm>
              <a:off x="6934305" y="1858303"/>
              <a:ext cx="473598" cy="66321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697E456A-5477-4A17-929F-C08369D266C0}"/>
                </a:ext>
              </a:extLst>
            </p:cNvPr>
            <p:cNvSpPr/>
            <p:nvPr/>
          </p:nvSpPr>
          <p:spPr>
            <a:xfrm>
              <a:off x="7407933" y="1858303"/>
              <a:ext cx="473598" cy="66321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73CC691F-A1C5-4DCA-8BC6-63CF49853986}"/>
                </a:ext>
              </a:extLst>
            </p:cNvPr>
            <p:cNvSpPr/>
            <p:nvPr/>
          </p:nvSpPr>
          <p:spPr>
            <a:xfrm>
              <a:off x="7881561" y="1858303"/>
              <a:ext cx="473598" cy="66321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7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CC5A4979-10B6-44BA-A5CD-C9587D933280}"/>
                </a:ext>
              </a:extLst>
            </p:cNvPr>
            <p:cNvSpPr/>
            <p:nvPr/>
          </p:nvSpPr>
          <p:spPr>
            <a:xfrm>
              <a:off x="8509320" y="1853461"/>
              <a:ext cx="473598" cy="66321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9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B3D5B5CB-345F-43F6-88E8-9AA74284CE6F}"/>
                </a:ext>
              </a:extLst>
            </p:cNvPr>
            <p:cNvSpPr/>
            <p:nvPr/>
          </p:nvSpPr>
          <p:spPr>
            <a:xfrm>
              <a:off x="8982948" y="1853461"/>
              <a:ext cx="473598" cy="66321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A1D40213-11E7-474B-8E61-71B4945487A2}"/>
                </a:ext>
              </a:extLst>
            </p:cNvPr>
            <p:cNvSpPr/>
            <p:nvPr/>
          </p:nvSpPr>
          <p:spPr>
            <a:xfrm>
              <a:off x="9456576" y="1853461"/>
              <a:ext cx="473598" cy="66321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A485AF21-B223-421E-8648-A68BE3FF1CB7}"/>
                </a:ext>
              </a:extLst>
            </p:cNvPr>
            <p:cNvSpPr/>
            <p:nvPr/>
          </p:nvSpPr>
          <p:spPr>
            <a:xfrm>
              <a:off x="283843" y="2790355"/>
              <a:ext cx="9869008" cy="110373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36A2A874-2325-4F7F-B5CC-C111E236C9DE}"/>
                </a:ext>
              </a:extLst>
            </p:cNvPr>
            <p:cNvSpPr/>
            <p:nvPr/>
          </p:nvSpPr>
          <p:spPr>
            <a:xfrm>
              <a:off x="356998" y="2851855"/>
              <a:ext cx="4855486" cy="9610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26CC02AD-2C26-4864-BF09-F4DB046C6C39}"/>
                </a:ext>
              </a:extLst>
            </p:cNvPr>
            <p:cNvSpPr/>
            <p:nvPr/>
          </p:nvSpPr>
          <p:spPr>
            <a:xfrm>
              <a:off x="5212484" y="2853201"/>
              <a:ext cx="4855486" cy="96100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3218A4DA-11C9-4BC3-9D37-086AED70F812}"/>
                </a:ext>
              </a:extLst>
            </p:cNvPr>
            <p:cNvSpPr/>
            <p:nvPr/>
          </p:nvSpPr>
          <p:spPr>
            <a:xfrm>
              <a:off x="430087" y="2924917"/>
              <a:ext cx="1565772" cy="81025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5D91B1CA-E7B0-457C-9A54-43C04BF096B0}"/>
                </a:ext>
              </a:extLst>
            </p:cNvPr>
            <p:cNvSpPr/>
            <p:nvPr/>
          </p:nvSpPr>
          <p:spPr>
            <a:xfrm>
              <a:off x="1995959" y="2924917"/>
              <a:ext cx="1565772" cy="81025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124931EA-FBE2-4FD7-814E-0B180538DF0E}"/>
                </a:ext>
              </a:extLst>
            </p:cNvPr>
            <p:cNvSpPr/>
            <p:nvPr/>
          </p:nvSpPr>
          <p:spPr>
            <a:xfrm>
              <a:off x="3561831" y="2924917"/>
              <a:ext cx="1565772" cy="81025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82101189-0CE3-44C2-9C53-648D887B1ED0}"/>
                </a:ext>
              </a:extLst>
            </p:cNvPr>
            <p:cNvSpPr/>
            <p:nvPr/>
          </p:nvSpPr>
          <p:spPr>
            <a:xfrm>
              <a:off x="497941" y="3003279"/>
              <a:ext cx="473598" cy="66321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EF4B241C-A051-46F0-A881-C474F16967AD}"/>
                </a:ext>
              </a:extLst>
            </p:cNvPr>
            <p:cNvSpPr/>
            <p:nvPr/>
          </p:nvSpPr>
          <p:spPr>
            <a:xfrm>
              <a:off x="971569" y="3003279"/>
              <a:ext cx="473598" cy="66321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A3B8C453-9465-4A81-A0B9-2AD5292ACF2A}"/>
                </a:ext>
              </a:extLst>
            </p:cNvPr>
            <p:cNvSpPr/>
            <p:nvPr/>
          </p:nvSpPr>
          <p:spPr>
            <a:xfrm>
              <a:off x="1445197" y="3003279"/>
              <a:ext cx="473598" cy="66321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11B3EA49-B572-459F-8867-F800215EF57F}"/>
                </a:ext>
              </a:extLst>
            </p:cNvPr>
            <p:cNvSpPr/>
            <p:nvPr/>
          </p:nvSpPr>
          <p:spPr>
            <a:xfrm>
              <a:off x="2072956" y="2998437"/>
              <a:ext cx="473598" cy="66321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3422D891-56D3-4751-A945-1D028F329304}"/>
                </a:ext>
              </a:extLst>
            </p:cNvPr>
            <p:cNvSpPr/>
            <p:nvPr/>
          </p:nvSpPr>
          <p:spPr>
            <a:xfrm>
              <a:off x="2546584" y="2998437"/>
              <a:ext cx="473598" cy="66321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9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50F165BC-53F6-48E2-890B-5AF30AE8A291}"/>
                </a:ext>
              </a:extLst>
            </p:cNvPr>
            <p:cNvSpPr/>
            <p:nvPr/>
          </p:nvSpPr>
          <p:spPr>
            <a:xfrm>
              <a:off x="3020212" y="2998437"/>
              <a:ext cx="473598" cy="66321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DC616C68-8AA7-4FE3-9E62-8BF0A0238D95}"/>
                </a:ext>
              </a:extLst>
            </p:cNvPr>
            <p:cNvSpPr/>
            <p:nvPr/>
          </p:nvSpPr>
          <p:spPr>
            <a:xfrm>
              <a:off x="3647971" y="2993595"/>
              <a:ext cx="473598" cy="66321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12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45666C2E-545D-481E-9BDA-45C6E703A6F5}"/>
                </a:ext>
              </a:extLst>
            </p:cNvPr>
            <p:cNvSpPr/>
            <p:nvPr/>
          </p:nvSpPr>
          <p:spPr>
            <a:xfrm>
              <a:off x="4121599" y="2993595"/>
              <a:ext cx="473598" cy="66321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13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014194C8-E398-4E1B-B866-90B3A857EF4C}"/>
                </a:ext>
              </a:extLst>
            </p:cNvPr>
            <p:cNvSpPr/>
            <p:nvPr/>
          </p:nvSpPr>
          <p:spPr>
            <a:xfrm>
              <a:off x="4595227" y="2993595"/>
              <a:ext cx="473598" cy="66321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14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AB0CFA4F-C790-4AA6-8CDC-05B2054C6243}"/>
                </a:ext>
              </a:extLst>
            </p:cNvPr>
            <p:cNvSpPr/>
            <p:nvPr/>
          </p:nvSpPr>
          <p:spPr>
            <a:xfrm>
              <a:off x="5285573" y="2931853"/>
              <a:ext cx="1565772" cy="81025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E8D92CF2-C6BC-422D-B890-BBFC01614ABF}"/>
                </a:ext>
              </a:extLst>
            </p:cNvPr>
            <p:cNvSpPr/>
            <p:nvPr/>
          </p:nvSpPr>
          <p:spPr>
            <a:xfrm>
              <a:off x="6851445" y="2931853"/>
              <a:ext cx="1565772" cy="81025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9C1CB410-C452-4471-AE0E-748EF2C69920}"/>
                </a:ext>
              </a:extLst>
            </p:cNvPr>
            <p:cNvSpPr/>
            <p:nvPr/>
          </p:nvSpPr>
          <p:spPr>
            <a:xfrm>
              <a:off x="8417317" y="2931853"/>
              <a:ext cx="1565772" cy="81025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D4D8FD45-553F-4C8F-88C0-AAF746F1854C}"/>
                </a:ext>
              </a:extLst>
            </p:cNvPr>
            <p:cNvSpPr/>
            <p:nvPr/>
          </p:nvSpPr>
          <p:spPr>
            <a:xfrm>
              <a:off x="5353427" y="3010215"/>
              <a:ext cx="473598" cy="66321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028C86D3-388A-4F09-ACC1-1B382EAC1210}"/>
                </a:ext>
              </a:extLst>
            </p:cNvPr>
            <p:cNvSpPr/>
            <p:nvPr/>
          </p:nvSpPr>
          <p:spPr>
            <a:xfrm>
              <a:off x="5827055" y="3010215"/>
              <a:ext cx="473598" cy="66321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982B5F6A-35F4-4776-A27F-4C4F6FDA3F36}"/>
                </a:ext>
              </a:extLst>
            </p:cNvPr>
            <p:cNvSpPr/>
            <p:nvPr/>
          </p:nvSpPr>
          <p:spPr>
            <a:xfrm>
              <a:off x="6300683" y="3010215"/>
              <a:ext cx="473598" cy="66321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7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1FA0F610-4B28-4AF7-AC56-B8E9CED3CEAF}"/>
                </a:ext>
              </a:extLst>
            </p:cNvPr>
            <p:cNvSpPr/>
            <p:nvPr/>
          </p:nvSpPr>
          <p:spPr>
            <a:xfrm>
              <a:off x="6928442" y="3005373"/>
              <a:ext cx="473598" cy="66321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9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882B54ED-8715-4C4C-95F2-171306F820CB}"/>
                </a:ext>
              </a:extLst>
            </p:cNvPr>
            <p:cNvSpPr/>
            <p:nvPr/>
          </p:nvSpPr>
          <p:spPr>
            <a:xfrm>
              <a:off x="7402070" y="3005373"/>
              <a:ext cx="473598" cy="66321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67F4A09C-AE99-4B84-911F-486B419FF8B7}"/>
                </a:ext>
              </a:extLst>
            </p:cNvPr>
            <p:cNvSpPr/>
            <p:nvPr/>
          </p:nvSpPr>
          <p:spPr>
            <a:xfrm>
              <a:off x="7875698" y="3005373"/>
              <a:ext cx="473598" cy="66321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C301EEE1-88C3-49CC-B8C6-97966D21591D}"/>
                </a:ext>
              </a:extLst>
            </p:cNvPr>
            <p:cNvSpPr/>
            <p:nvPr/>
          </p:nvSpPr>
          <p:spPr>
            <a:xfrm>
              <a:off x="8503457" y="3000531"/>
              <a:ext cx="473598" cy="66321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13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71FF1C5A-EF43-4491-892C-404BD307F9CA}"/>
                </a:ext>
              </a:extLst>
            </p:cNvPr>
            <p:cNvSpPr/>
            <p:nvPr/>
          </p:nvSpPr>
          <p:spPr>
            <a:xfrm>
              <a:off x="8977085" y="3000531"/>
              <a:ext cx="473598" cy="66321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14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91E1A06D-532B-40EA-9F4A-82C3C1B90E03}"/>
                </a:ext>
              </a:extLst>
            </p:cNvPr>
            <p:cNvSpPr/>
            <p:nvPr/>
          </p:nvSpPr>
          <p:spPr>
            <a:xfrm>
              <a:off x="9450713" y="3000531"/>
              <a:ext cx="473598" cy="66321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15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0" name="직사각형 249">
              <a:extLst>
                <a:ext uri="{FF2B5EF4-FFF2-40B4-BE49-F238E27FC236}">
                  <a16:creationId xmlns:a16="http://schemas.microsoft.com/office/drawing/2014/main" id="{D0CBB2AB-8642-472F-AC3D-7D7D3717BACD}"/>
                </a:ext>
              </a:extLst>
            </p:cNvPr>
            <p:cNvSpPr/>
            <p:nvPr/>
          </p:nvSpPr>
          <p:spPr>
            <a:xfrm>
              <a:off x="131510" y="4188849"/>
              <a:ext cx="10161948" cy="27212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1" name="직사각형 250">
              <a:extLst>
                <a:ext uri="{FF2B5EF4-FFF2-40B4-BE49-F238E27FC236}">
                  <a16:creationId xmlns:a16="http://schemas.microsoft.com/office/drawing/2014/main" id="{8457837C-39A5-463E-94F5-D1F8B18371FB}"/>
                </a:ext>
              </a:extLst>
            </p:cNvPr>
            <p:cNvSpPr/>
            <p:nvPr/>
          </p:nvSpPr>
          <p:spPr>
            <a:xfrm>
              <a:off x="204599" y="4272988"/>
              <a:ext cx="10019705" cy="85474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2" name="직사각형 251">
              <a:extLst>
                <a:ext uri="{FF2B5EF4-FFF2-40B4-BE49-F238E27FC236}">
                  <a16:creationId xmlns:a16="http://schemas.microsoft.com/office/drawing/2014/main" id="{EC8F62E8-2B15-47B3-8846-55A2E050BB31}"/>
                </a:ext>
              </a:extLst>
            </p:cNvPr>
            <p:cNvSpPr/>
            <p:nvPr/>
          </p:nvSpPr>
          <p:spPr>
            <a:xfrm>
              <a:off x="202631" y="5127729"/>
              <a:ext cx="10019705" cy="85474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3" name="직사각형 252">
              <a:extLst>
                <a:ext uri="{FF2B5EF4-FFF2-40B4-BE49-F238E27FC236}">
                  <a16:creationId xmlns:a16="http://schemas.microsoft.com/office/drawing/2014/main" id="{3731CE49-C76D-419D-88F8-DE8C919FEAFC}"/>
                </a:ext>
              </a:extLst>
            </p:cNvPr>
            <p:cNvSpPr/>
            <p:nvPr/>
          </p:nvSpPr>
          <p:spPr>
            <a:xfrm>
              <a:off x="200663" y="5982470"/>
              <a:ext cx="10019705" cy="85474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4" name="직사각형 253">
              <a:extLst>
                <a:ext uri="{FF2B5EF4-FFF2-40B4-BE49-F238E27FC236}">
                  <a16:creationId xmlns:a16="http://schemas.microsoft.com/office/drawing/2014/main" id="{33480D32-EDD2-464E-BCD9-0A1AF9360A85}"/>
                </a:ext>
              </a:extLst>
            </p:cNvPr>
            <p:cNvSpPr/>
            <p:nvPr/>
          </p:nvSpPr>
          <p:spPr>
            <a:xfrm>
              <a:off x="274738" y="4357127"/>
              <a:ext cx="3299818" cy="6975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5" name="직사각형 254">
              <a:extLst>
                <a:ext uri="{FF2B5EF4-FFF2-40B4-BE49-F238E27FC236}">
                  <a16:creationId xmlns:a16="http://schemas.microsoft.com/office/drawing/2014/main" id="{BB8A608C-B568-49C8-A11D-51E3E4BF2DB5}"/>
                </a:ext>
              </a:extLst>
            </p:cNvPr>
            <p:cNvSpPr/>
            <p:nvPr/>
          </p:nvSpPr>
          <p:spPr>
            <a:xfrm>
              <a:off x="3563886" y="4355738"/>
              <a:ext cx="3299818" cy="6975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6" name="직사각형 255">
              <a:extLst>
                <a:ext uri="{FF2B5EF4-FFF2-40B4-BE49-F238E27FC236}">
                  <a16:creationId xmlns:a16="http://schemas.microsoft.com/office/drawing/2014/main" id="{D08E2C24-C7FC-44EA-93AF-A3C046241D66}"/>
                </a:ext>
              </a:extLst>
            </p:cNvPr>
            <p:cNvSpPr/>
            <p:nvPr/>
          </p:nvSpPr>
          <p:spPr>
            <a:xfrm>
              <a:off x="6853034" y="4354349"/>
              <a:ext cx="3299818" cy="6975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FEE4071A-B4AB-4A23-A6BF-88338A11CB0E}"/>
                </a:ext>
              </a:extLst>
            </p:cNvPr>
            <p:cNvSpPr/>
            <p:nvPr/>
          </p:nvSpPr>
          <p:spPr>
            <a:xfrm>
              <a:off x="344877" y="4433240"/>
              <a:ext cx="3154796" cy="55102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8" name="직사각형 257">
              <a:extLst>
                <a:ext uri="{FF2B5EF4-FFF2-40B4-BE49-F238E27FC236}">
                  <a16:creationId xmlns:a16="http://schemas.microsoft.com/office/drawing/2014/main" id="{ADBF49F1-7155-48C4-AE05-FC82B8949585}"/>
                </a:ext>
              </a:extLst>
            </p:cNvPr>
            <p:cNvSpPr/>
            <p:nvPr/>
          </p:nvSpPr>
          <p:spPr>
            <a:xfrm>
              <a:off x="421727" y="4500443"/>
              <a:ext cx="1509906" cy="41661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4ADDDA46-0AB5-4A3C-B395-80EA8A01C846}"/>
                </a:ext>
              </a:extLst>
            </p:cNvPr>
            <p:cNvSpPr/>
            <p:nvPr/>
          </p:nvSpPr>
          <p:spPr>
            <a:xfrm>
              <a:off x="1931633" y="4500443"/>
              <a:ext cx="1509906" cy="41661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048139ED-44E8-4D3C-BE0E-02C7605D27FF}"/>
                </a:ext>
              </a:extLst>
            </p:cNvPr>
            <p:cNvSpPr/>
            <p:nvPr/>
          </p:nvSpPr>
          <p:spPr>
            <a:xfrm>
              <a:off x="485940" y="4540641"/>
              <a:ext cx="687121" cy="32508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43E5FFA7-292D-4BDD-8BF5-3A4A59C4C627}"/>
                </a:ext>
              </a:extLst>
            </p:cNvPr>
            <p:cNvSpPr/>
            <p:nvPr/>
          </p:nvSpPr>
          <p:spPr>
            <a:xfrm>
              <a:off x="1173061" y="4540641"/>
              <a:ext cx="687121" cy="32508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B3A08199-BE75-4D10-8705-72B58494A1D9}"/>
                </a:ext>
              </a:extLst>
            </p:cNvPr>
            <p:cNvSpPr/>
            <p:nvPr/>
          </p:nvSpPr>
          <p:spPr>
            <a:xfrm>
              <a:off x="1995846" y="4546206"/>
              <a:ext cx="687121" cy="32508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5" name="직사각형 264">
              <a:extLst>
                <a:ext uri="{FF2B5EF4-FFF2-40B4-BE49-F238E27FC236}">
                  <a16:creationId xmlns:a16="http://schemas.microsoft.com/office/drawing/2014/main" id="{E7606713-E111-423B-B6DF-BAE3AFC561F7}"/>
                </a:ext>
              </a:extLst>
            </p:cNvPr>
            <p:cNvSpPr/>
            <p:nvPr/>
          </p:nvSpPr>
          <p:spPr>
            <a:xfrm>
              <a:off x="2682967" y="4546206"/>
              <a:ext cx="687121" cy="32508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91FF93B7-866F-4539-9279-3A74FDA473A5}"/>
                </a:ext>
              </a:extLst>
            </p:cNvPr>
            <p:cNvSpPr/>
            <p:nvPr/>
          </p:nvSpPr>
          <p:spPr>
            <a:xfrm>
              <a:off x="3638769" y="4425835"/>
              <a:ext cx="3154796" cy="55102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8" name="직사각형 267">
              <a:extLst>
                <a:ext uri="{FF2B5EF4-FFF2-40B4-BE49-F238E27FC236}">
                  <a16:creationId xmlns:a16="http://schemas.microsoft.com/office/drawing/2014/main" id="{1AF62420-E1CC-4CD5-9EDE-36E15EB79A7C}"/>
                </a:ext>
              </a:extLst>
            </p:cNvPr>
            <p:cNvSpPr/>
            <p:nvPr/>
          </p:nvSpPr>
          <p:spPr>
            <a:xfrm>
              <a:off x="3715619" y="4493038"/>
              <a:ext cx="1509906" cy="41661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id="{283141FB-3F1D-4116-BCB8-CF53C67BDFFE}"/>
                </a:ext>
              </a:extLst>
            </p:cNvPr>
            <p:cNvSpPr/>
            <p:nvPr/>
          </p:nvSpPr>
          <p:spPr>
            <a:xfrm>
              <a:off x="5225525" y="4493038"/>
              <a:ext cx="1509906" cy="41661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1" name="직사각형 270">
              <a:extLst>
                <a:ext uri="{FF2B5EF4-FFF2-40B4-BE49-F238E27FC236}">
                  <a16:creationId xmlns:a16="http://schemas.microsoft.com/office/drawing/2014/main" id="{86CD4616-E686-439B-ACD3-E0F70B795D4E}"/>
                </a:ext>
              </a:extLst>
            </p:cNvPr>
            <p:cNvSpPr/>
            <p:nvPr/>
          </p:nvSpPr>
          <p:spPr>
            <a:xfrm>
              <a:off x="3779832" y="4533236"/>
              <a:ext cx="687121" cy="32508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2" name="직사각형 271">
              <a:extLst>
                <a:ext uri="{FF2B5EF4-FFF2-40B4-BE49-F238E27FC236}">
                  <a16:creationId xmlns:a16="http://schemas.microsoft.com/office/drawing/2014/main" id="{4A64F1C6-8FB0-4572-9B6C-CBF19696199A}"/>
                </a:ext>
              </a:extLst>
            </p:cNvPr>
            <p:cNvSpPr/>
            <p:nvPr/>
          </p:nvSpPr>
          <p:spPr>
            <a:xfrm>
              <a:off x="4466953" y="4533236"/>
              <a:ext cx="687121" cy="32508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2462358E-8A11-42CA-81D7-12E8C5A381B1}"/>
                </a:ext>
              </a:extLst>
            </p:cNvPr>
            <p:cNvSpPr/>
            <p:nvPr/>
          </p:nvSpPr>
          <p:spPr>
            <a:xfrm>
              <a:off x="5289738" y="4538801"/>
              <a:ext cx="687121" cy="32508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id="{DC1208C8-64C4-4655-B45A-93CE6C1BC011}"/>
                </a:ext>
              </a:extLst>
            </p:cNvPr>
            <p:cNvSpPr/>
            <p:nvPr/>
          </p:nvSpPr>
          <p:spPr>
            <a:xfrm>
              <a:off x="5976859" y="4538801"/>
              <a:ext cx="687121" cy="32508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6" name="직사각형 275">
              <a:extLst>
                <a:ext uri="{FF2B5EF4-FFF2-40B4-BE49-F238E27FC236}">
                  <a16:creationId xmlns:a16="http://schemas.microsoft.com/office/drawing/2014/main" id="{563CB3F1-59CC-499F-8F1B-B700F064EBFA}"/>
                </a:ext>
              </a:extLst>
            </p:cNvPr>
            <p:cNvSpPr/>
            <p:nvPr/>
          </p:nvSpPr>
          <p:spPr>
            <a:xfrm>
              <a:off x="6932661" y="4418430"/>
              <a:ext cx="3154796" cy="55102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8" name="직사각형 277">
              <a:extLst>
                <a:ext uri="{FF2B5EF4-FFF2-40B4-BE49-F238E27FC236}">
                  <a16:creationId xmlns:a16="http://schemas.microsoft.com/office/drawing/2014/main" id="{496AA646-69C4-438D-B137-EF0723D310C1}"/>
                </a:ext>
              </a:extLst>
            </p:cNvPr>
            <p:cNvSpPr/>
            <p:nvPr/>
          </p:nvSpPr>
          <p:spPr>
            <a:xfrm>
              <a:off x="7009511" y="4485633"/>
              <a:ext cx="1509906" cy="41661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9" name="직사각형 278">
              <a:extLst>
                <a:ext uri="{FF2B5EF4-FFF2-40B4-BE49-F238E27FC236}">
                  <a16:creationId xmlns:a16="http://schemas.microsoft.com/office/drawing/2014/main" id="{4F39C969-C918-4DD9-A30B-1DC8F6B9E3FF}"/>
                </a:ext>
              </a:extLst>
            </p:cNvPr>
            <p:cNvSpPr/>
            <p:nvPr/>
          </p:nvSpPr>
          <p:spPr>
            <a:xfrm>
              <a:off x="8519417" y="4485633"/>
              <a:ext cx="1509906" cy="41661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1" name="직사각형 280">
              <a:extLst>
                <a:ext uri="{FF2B5EF4-FFF2-40B4-BE49-F238E27FC236}">
                  <a16:creationId xmlns:a16="http://schemas.microsoft.com/office/drawing/2014/main" id="{FBCD67AF-3175-480B-AD78-1F4FE89A2E42}"/>
                </a:ext>
              </a:extLst>
            </p:cNvPr>
            <p:cNvSpPr/>
            <p:nvPr/>
          </p:nvSpPr>
          <p:spPr>
            <a:xfrm>
              <a:off x="7073724" y="4525831"/>
              <a:ext cx="687121" cy="32508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2" name="직사각형 281">
              <a:extLst>
                <a:ext uri="{FF2B5EF4-FFF2-40B4-BE49-F238E27FC236}">
                  <a16:creationId xmlns:a16="http://schemas.microsoft.com/office/drawing/2014/main" id="{105D2B8C-369B-46BC-B14B-3FFD7940C03A}"/>
                </a:ext>
              </a:extLst>
            </p:cNvPr>
            <p:cNvSpPr/>
            <p:nvPr/>
          </p:nvSpPr>
          <p:spPr>
            <a:xfrm>
              <a:off x="7760845" y="4525831"/>
              <a:ext cx="687121" cy="32508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4" name="직사각형 283">
              <a:extLst>
                <a:ext uri="{FF2B5EF4-FFF2-40B4-BE49-F238E27FC236}">
                  <a16:creationId xmlns:a16="http://schemas.microsoft.com/office/drawing/2014/main" id="{E0E319F9-58E0-4825-8751-3E49AD2C8418}"/>
                </a:ext>
              </a:extLst>
            </p:cNvPr>
            <p:cNvSpPr/>
            <p:nvPr/>
          </p:nvSpPr>
          <p:spPr>
            <a:xfrm>
              <a:off x="8583630" y="4531396"/>
              <a:ext cx="687121" cy="32508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5" name="직사각형 284">
              <a:extLst>
                <a:ext uri="{FF2B5EF4-FFF2-40B4-BE49-F238E27FC236}">
                  <a16:creationId xmlns:a16="http://schemas.microsoft.com/office/drawing/2014/main" id="{5AD88EBD-10BF-4DF4-A88E-8267945678E6}"/>
                </a:ext>
              </a:extLst>
            </p:cNvPr>
            <p:cNvSpPr/>
            <p:nvPr/>
          </p:nvSpPr>
          <p:spPr>
            <a:xfrm>
              <a:off x="9270751" y="4531396"/>
              <a:ext cx="687121" cy="32508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7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6" name="직사각형 285">
              <a:extLst>
                <a:ext uri="{FF2B5EF4-FFF2-40B4-BE49-F238E27FC236}">
                  <a16:creationId xmlns:a16="http://schemas.microsoft.com/office/drawing/2014/main" id="{A8DC7A46-6961-462E-96FE-82E5FB8F4695}"/>
                </a:ext>
              </a:extLst>
            </p:cNvPr>
            <p:cNvSpPr/>
            <p:nvPr/>
          </p:nvSpPr>
          <p:spPr>
            <a:xfrm>
              <a:off x="261913" y="5212810"/>
              <a:ext cx="3299818" cy="6975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7" name="직사각형 286">
              <a:extLst>
                <a:ext uri="{FF2B5EF4-FFF2-40B4-BE49-F238E27FC236}">
                  <a16:creationId xmlns:a16="http://schemas.microsoft.com/office/drawing/2014/main" id="{7055E489-6A0A-4155-AF6A-73BB96FC5EA6}"/>
                </a:ext>
              </a:extLst>
            </p:cNvPr>
            <p:cNvSpPr/>
            <p:nvPr/>
          </p:nvSpPr>
          <p:spPr>
            <a:xfrm>
              <a:off x="3551061" y="5211421"/>
              <a:ext cx="3299818" cy="6975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8" name="직사각형 287">
              <a:extLst>
                <a:ext uri="{FF2B5EF4-FFF2-40B4-BE49-F238E27FC236}">
                  <a16:creationId xmlns:a16="http://schemas.microsoft.com/office/drawing/2014/main" id="{4FE97AB6-0280-4231-8681-B4668E19E77C}"/>
                </a:ext>
              </a:extLst>
            </p:cNvPr>
            <p:cNvSpPr/>
            <p:nvPr/>
          </p:nvSpPr>
          <p:spPr>
            <a:xfrm>
              <a:off x="6840209" y="5210032"/>
              <a:ext cx="3299818" cy="6975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9" name="직사각형 288">
              <a:extLst>
                <a:ext uri="{FF2B5EF4-FFF2-40B4-BE49-F238E27FC236}">
                  <a16:creationId xmlns:a16="http://schemas.microsoft.com/office/drawing/2014/main" id="{5274BBA7-9CE0-45E7-870D-7DE1D20C4BD2}"/>
                </a:ext>
              </a:extLst>
            </p:cNvPr>
            <p:cNvSpPr/>
            <p:nvPr/>
          </p:nvSpPr>
          <p:spPr>
            <a:xfrm>
              <a:off x="332052" y="5288923"/>
              <a:ext cx="3154796" cy="55102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1" name="직사각형 290">
              <a:extLst>
                <a:ext uri="{FF2B5EF4-FFF2-40B4-BE49-F238E27FC236}">
                  <a16:creationId xmlns:a16="http://schemas.microsoft.com/office/drawing/2014/main" id="{61317F85-C897-4FA3-894F-B809707745E0}"/>
                </a:ext>
              </a:extLst>
            </p:cNvPr>
            <p:cNvSpPr/>
            <p:nvPr/>
          </p:nvSpPr>
          <p:spPr>
            <a:xfrm>
              <a:off x="408902" y="5356126"/>
              <a:ext cx="1509906" cy="41661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2" name="직사각형 291">
              <a:extLst>
                <a:ext uri="{FF2B5EF4-FFF2-40B4-BE49-F238E27FC236}">
                  <a16:creationId xmlns:a16="http://schemas.microsoft.com/office/drawing/2014/main" id="{FFE96EF3-1F0B-4736-BD55-6E54788CE1D3}"/>
                </a:ext>
              </a:extLst>
            </p:cNvPr>
            <p:cNvSpPr/>
            <p:nvPr/>
          </p:nvSpPr>
          <p:spPr>
            <a:xfrm>
              <a:off x="1918808" y="5356126"/>
              <a:ext cx="1509906" cy="41661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4" name="직사각형 293">
              <a:extLst>
                <a:ext uri="{FF2B5EF4-FFF2-40B4-BE49-F238E27FC236}">
                  <a16:creationId xmlns:a16="http://schemas.microsoft.com/office/drawing/2014/main" id="{0E971AE8-587A-4417-AF95-342AC47C060B}"/>
                </a:ext>
              </a:extLst>
            </p:cNvPr>
            <p:cNvSpPr/>
            <p:nvPr/>
          </p:nvSpPr>
          <p:spPr>
            <a:xfrm>
              <a:off x="473115" y="5396324"/>
              <a:ext cx="687121" cy="32508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5" name="직사각형 294">
              <a:extLst>
                <a:ext uri="{FF2B5EF4-FFF2-40B4-BE49-F238E27FC236}">
                  <a16:creationId xmlns:a16="http://schemas.microsoft.com/office/drawing/2014/main" id="{2619A362-405E-4DA3-8EE9-2DC69D2BC8B9}"/>
                </a:ext>
              </a:extLst>
            </p:cNvPr>
            <p:cNvSpPr/>
            <p:nvPr/>
          </p:nvSpPr>
          <p:spPr>
            <a:xfrm>
              <a:off x="1160236" y="5396324"/>
              <a:ext cx="687121" cy="32508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7" name="직사각형 296">
              <a:extLst>
                <a:ext uri="{FF2B5EF4-FFF2-40B4-BE49-F238E27FC236}">
                  <a16:creationId xmlns:a16="http://schemas.microsoft.com/office/drawing/2014/main" id="{66C46356-41E2-485C-8481-422B6F653D99}"/>
                </a:ext>
              </a:extLst>
            </p:cNvPr>
            <p:cNvSpPr/>
            <p:nvPr/>
          </p:nvSpPr>
          <p:spPr>
            <a:xfrm>
              <a:off x="1983021" y="5401889"/>
              <a:ext cx="687121" cy="32508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8" name="직사각형 297">
              <a:extLst>
                <a:ext uri="{FF2B5EF4-FFF2-40B4-BE49-F238E27FC236}">
                  <a16:creationId xmlns:a16="http://schemas.microsoft.com/office/drawing/2014/main" id="{5593589D-72EC-416B-8869-E21DDD062CAE}"/>
                </a:ext>
              </a:extLst>
            </p:cNvPr>
            <p:cNvSpPr/>
            <p:nvPr/>
          </p:nvSpPr>
          <p:spPr>
            <a:xfrm>
              <a:off x="2670142" y="5401889"/>
              <a:ext cx="687121" cy="32508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9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9" name="직사각형 298">
              <a:extLst>
                <a:ext uri="{FF2B5EF4-FFF2-40B4-BE49-F238E27FC236}">
                  <a16:creationId xmlns:a16="http://schemas.microsoft.com/office/drawing/2014/main" id="{A008AB01-1867-4AA4-8B25-6314F0392446}"/>
                </a:ext>
              </a:extLst>
            </p:cNvPr>
            <p:cNvSpPr/>
            <p:nvPr/>
          </p:nvSpPr>
          <p:spPr>
            <a:xfrm>
              <a:off x="3625944" y="5281518"/>
              <a:ext cx="3154796" cy="55102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1" name="직사각형 300">
              <a:extLst>
                <a:ext uri="{FF2B5EF4-FFF2-40B4-BE49-F238E27FC236}">
                  <a16:creationId xmlns:a16="http://schemas.microsoft.com/office/drawing/2014/main" id="{DB9F6E51-B3B0-4C28-8FBC-348CD6020242}"/>
                </a:ext>
              </a:extLst>
            </p:cNvPr>
            <p:cNvSpPr/>
            <p:nvPr/>
          </p:nvSpPr>
          <p:spPr>
            <a:xfrm>
              <a:off x="3702794" y="5348721"/>
              <a:ext cx="1509906" cy="41661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2" name="직사각형 301">
              <a:extLst>
                <a:ext uri="{FF2B5EF4-FFF2-40B4-BE49-F238E27FC236}">
                  <a16:creationId xmlns:a16="http://schemas.microsoft.com/office/drawing/2014/main" id="{8F659989-E94C-448F-A600-1D2205E577D9}"/>
                </a:ext>
              </a:extLst>
            </p:cNvPr>
            <p:cNvSpPr/>
            <p:nvPr/>
          </p:nvSpPr>
          <p:spPr>
            <a:xfrm>
              <a:off x="5212700" y="5348721"/>
              <a:ext cx="1509906" cy="41661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4" name="직사각형 303">
              <a:extLst>
                <a:ext uri="{FF2B5EF4-FFF2-40B4-BE49-F238E27FC236}">
                  <a16:creationId xmlns:a16="http://schemas.microsoft.com/office/drawing/2014/main" id="{6CAA1FCD-8B83-46A8-889D-FCB67B1B0089}"/>
                </a:ext>
              </a:extLst>
            </p:cNvPr>
            <p:cNvSpPr/>
            <p:nvPr/>
          </p:nvSpPr>
          <p:spPr>
            <a:xfrm>
              <a:off x="3767007" y="5388919"/>
              <a:ext cx="687121" cy="32508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5" name="직사각형 304">
              <a:extLst>
                <a:ext uri="{FF2B5EF4-FFF2-40B4-BE49-F238E27FC236}">
                  <a16:creationId xmlns:a16="http://schemas.microsoft.com/office/drawing/2014/main" id="{94AEE603-7724-4478-874F-B6B4A7EEF3FE}"/>
                </a:ext>
              </a:extLst>
            </p:cNvPr>
            <p:cNvSpPr/>
            <p:nvPr/>
          </p:nvSpPr>
          <p:spPr>
            <a:xfrm>
              <a:off x="4454128" y="5388919"/>
              <a:ext cx="687121" cy="32508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7" name="직사각형 306">
              <a:extLst>
                <a:ext uri="{FF2B5EF4-FFF2-40B4-BE49-F238E27FC236}">
                  <a16:creationId xmlns:a16="http://schemas.microsoft.com/office/drawing/2014/main" id="{EE913F00-7C50-4161-AA1D-47A8A57B822A}"/>
                </a:ext>
              </a:extLst>
            </p:cNvPr>
            <p:cNvSpPr/>
            <p:nvPr/>
          </p:nvSpPr>
          <p:spPr>
            <a:xfrm>
              <a:off x="5276913" y="5394484"/>
              <a:ext cx="687121" cy="32508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9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8" name="직사각형 307">
              <a:extLst>
                <a:ext uri="{FF2B5EF4-FFF2-40B4-BE49-F238E27FC236}">
                  <a16:creationId xmlns:a16="http://schemas.microsoft.com/office/drawing/2014/main" id="{53B06B75-31F0-4E26-A1DC-80A8598895B9}"/>
                </a:ext>
              </a:extLst>
            </p:cNvPr>
            <p:cNvSpPr/>
            <p:nvPr/>
          </p:nvSpPr>
          <p:spPr>
            <a:xfrm>
              <a:off x="5964034" y="5394484"/>
              <a:ext cx="687121" cy="32508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9" name="직사각형 308">
              <a:extLst>
                <a:ext uri="{FF2B5EF4-FFF2-40B4-BE49-F238E27FC236}">
                  <a16:creationId xmlns:a16="http://schemas.microsoft.com/office/drawing/2014/main" id="{F52D465E-37D2-4CAE-8005-822CB75319E5}"/>
                </a:ext>
              </a:extLst>
            </p:cNvPr>
            <p:cNvSpPr/>
            <p:nvPr/>
          </p:nvSpPr>
          <p:spPr>
            <a:xfrm>
              <a:off x="6919836" y="5274113"/>
              <a:ext cx="3154796" cy="55102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1" name="직사각형 310">
              <a:extLst>
                <a:ext uri="{FF2B5EF4-FFF2-40B4-BE49-F238E27FC236}">
                  <a16:creationId xmlns:a16="http://schemas.microsoft.com/office/drawing/2014/main" id="{88BD9D41-EAE4-441C-9E5A-3BC402DFE47B}"/>
                </a:ext>
              </a:extLst>
            </p:cNvPr>
            <p:cNvSpPr/>
            <p:nvPr/>
          </p:nvSpPr>
          <p:spPr>
            <a:xfrm>
              <a:off x="6996686" y="5341316"/>
              <a:ext cx="1509906" cy="41661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2" name="직사각형 311">
              <a:extLst>
                <a:ext uri="{FF2B5EF4-FFF2-40B4-BE49-F238E27FC236}">
                  <a16:creationId xmlns:a16="http://schemas.microsoft.com/office/drawing/2014/main" id="{CA02B3FC-AC39-4E43-83B9-780E15AE7B65}"/>
                </a:ext>
              </a:extLst>
            </p:cNvPr>
            <p:cNvSpPr/>
            <p:nvPr/>
          </p:nvSpPr>
          <p:spPr>
            <a:xfrm>
              <a:off x="8506592" y="5341316"/>
              <a:ext cx="1509906" cy="41661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4" name="직사각형 313">
              <a:extLst>
                <a:ext uri="{FF2B5EF4-FFF2-40B4-BE49-F238E27FC236}">
                  <a16:creationId xmlns:a16="http://schemas.microsoft.com/office/drawing/2014/main" id="{25A264C3-863F-449B-B6A6-6F6F9E5AFF66}"/>
                </a:ext>
              </a:extLst>
            </p:cNvPr>
            <p:cNvSpPr/>
            <p:nvPr/>
          </p:nvSpPr>
          <p:spPr>
            <a:xfrm>
              <a:off x="7060899" y="5381514"/>
              <a:ext cx="687121" cy="32508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5" name="직사각형 314">
              <a:extLst>
                <a:ext uri="{FF2B5EF4-FFF2-40B4-BE49-F238E27FC236}">
                  <a16:creationId xmlns:a16="http://schemas.microsoft.com/office/drawing/2014/main" id="{C0E8F95B-49EE-4A4A-98DE-7362A581EF6A}"/>
                </a:ext>
              </a:extLst>
            </p:cNvPr>
            <p:cNvSpPr/>
            <p:nvPr/>
          </p:nvSpPr>
          <p:spPr>
            <a:xfrm>
              <a:off x="7748020" y="5381514"/>
              <a:ext cx="687121" cy="32508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7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7" name="직사각형 316">
              <a:extLst>
                <a:ext uri="{FF2B5EF4-FFF2-40B4-BE49-F238E27FC236}">
                  <a16:creationId xmlns:a16="http://schemas.microsoft.com/office/drawing/2014/main" id="{057E26C0-ED3A-407E-970F-CE54B4BDC4F6}"/>
                </a:ext>
              </a:extLst>
            </p:cNvPr>
            <p:cNvSpPr/>
            <p:nvPr/>
          </p:nvSpPr>
          <p:spPr>
            <a:xfrm>
              <a:off x="8570805" y="5387079"/>
              <a:ext cx="687121" cy="32508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8" name="직사각형 317">
              <a:extLst>
                <a:ext uri="{FF2B5EF4-FFF2-40B4-BE49-F238E27FC236}">
                  <a16:creationId xmlns:a16="http://schemas.microsoft.com/office/drawing/2014/main" id="{DA46F9E0-AABD-44AC-B76B-3144AF5DAFEC}"/>
                </a:ext>
              </a:extLst>
            </p:cNvPr>
            <p:cNvSpPr/>
            <p:nvPr/>
          </p:nvSpPr>
          <p:spPr>
            <a:xfrm>
              <a:off x="9257926" y="5387079"/>
              <a:ext cx="687121" cy="32508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9" name="직사각형 318">
              <a:extLst>
                <a:ext uri="{FF2B5EF4-FFF2-40B4-BE49-F238E27FC236}">
                  <a16:creationId xmlns:a16="http://schemas.microsoft.com/office/drawing/2014/main" id="{32E459DD-505C-4885-BB33-9F39FFCBDE1A}"/>
                </a:ext>
              </a:extLst>
            </p:cNvPr>
            <p:cNvSpPr/>
            <p:nvPr/>
          </p:nvSpPr>
          <p:spPr>
            <a:xfrm>
              <a:off x="249088" y="6068493"/>
              <a:ext cx="3299818" cy="6975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0" name="직사각형 319">
              <a:extLst>
                <a:ext uri="{FF2B5EF4-FFF2-40B4-BE49-F238E27FC236}">
                  <a16:creationId xmlns:a16="http://schemas.microsoft.com/office/drawing/2014/main" id="{5D9A3ADE-3DF3-469E-95A5-44BAFB3AAF23}"/>
                </a:ext>
              </a:extLst>
            </p:cNvPr>
            <p:cNvSpPr/>
            <p:nvPr/>
          </p:nvSpPr>
          <p:spPr>
            <a:xfrm>
              <a:off x="3538236" y="6067104"/>
              <a:ext cx="3299818" cy="6975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1" name="직사각형 320">
              <a:extLst>
                <a:ext uri="{FF2B5EF4-FFF2-40B4-BE49-F238E27FC236}">
                  <a16:creationId xmlns:a16="http://schemas.microsoft.com/office/drawing/2014/main" id="{705FB647-B41A-4093-AC18-6A4C34F00D64}"/>
                </a:ext>
              </a:extLst>
            </p:cNvPr>
            <p:cNvSpPr/>
            <p:nvPr/>
          </p:nvSpPr>
          <p:spPr>
            <a:xfrm>
              <a:off x="6827384" y="6065715"/>
              <a:ext cx="3299818" cy="6975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2" name="직사각형 321">
              <a:extLst>
                <a:ext uri="{FF2B5EF4-FFF2-40B4-BE49-F238E27FC236}">
                  <a16:creationId xmlns:a16="http://schemas.microsoft.com/office/drawing/2014/main" id="{C260DA70-8F50-4CEE-9E14-43A0772C8BF3}"/>
                </a:ext>
              </a:extLst>
            </p:cNvPr>
            <p:cNvSpPr/>
            <p:nvPr/>
          </p:nvSpPr>
          <p:spPr>
            <a:xfrm>
              <a:off x="319227" y="6144606"/>
              <a:ext cx="3154796" cy="55102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4" name="직사각형 323">
              <a:extLst>
                <a:ext uri="{FF2B5EF4-FFF2-40B4-BE49-F238E27FC236}">
                  <a16:creationId xmlns:a16="http://schemas.microsoft.com/office/drawing/2014/main" id="{D784E70C-9D47-4BAF-889F-BE54F2017E29}"/>
                </a:ext>
              </a:extLst>
            </p:cNvPr>
            <p:cNvSpPr/>
            <p:nvPr/>
          </p:nvSpPr>
          <p:spPr>
            <a:xfrm>
              <a:off x="396077" y="6211809"/>
              <a:ext cx="1509906" cy="41661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5" name="직사각형 324">
              <a:extLst>
                <a:ext uri="{FF2B5EF4-FFF2-40B4-BE49-F238E27FC236}">
                  <a16:creationId xmlns:a16="http://schemas.microsoft.com/office/drawing/2014/main" id="{3AA5EBC1-5A44-401C-858A-A8AE485145F7}"/>
                </a:ext>
              </a:extLst>
            </p:cNvPr>
            <p:cNvSpPr/>
            <p:nvPr/>
          </p:nvSpPr>
          <p:spPr>
            <a:xfrm>
              <a:off x="1905983" y="6211809"/>
              <a:ext cx="1509906" cy="41661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7" name="직사각형 326">
              <a:extLst>
                <a:ext uri="{FF2B5EF4-FFF2-40B4-BE49-F238E27FC236}">
                  <a16:creationId xmlns:a16="http://schemas.microsoft.com/office/drawing/2014/main" id="{2D2AEAAF-615B-44DA-858C-641D721AF96E}"/>
                </a:ext>
              </a:extLst>
            </p:cNvPr>
            <p:cNvSpPr/>
            <p:nvPr/>
          </p:nvSpPr>
          <p:spPr>
            <a:xfrm>
              <a:off x="460290" y="6252007"/>
              <a:ext cx="687121" cy="32508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8" name="직사각형 327">
              <a:extLst>
                <a:ext uri="{FF2B5EF4-FFF2-40B4-BE49-F238E27FC236}">
                  <a16:creationId xmlns:a16="http://schemas.microsoft.com/office/drawing/2014/main" id="{CDB2A849-04CC-4F64-8A96-6FF475EB33A2}"/>
                </a:ext>
              </a:extLst>
            </p:cNvPr>
            <p:cNvSpPr/>
            <p:nvPr/>
          </p:nvSpPr>
          <p:spPr>
            <a:xfrm>
              <a:off x="1147411" y="6252007"/>
              <a:ext cx="687121" cy="32508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9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0" name="직사각형 329">
              <a:extLst>
                <a:ext uri="{FF2B5EF4-FFF2-40B4-BE49-F238E27FC236}">
                  <a16:creationId xmlns:a16="http://schemas.microsoft.com/office/drawing/2014/main" id="{7D105BCE-9C49-49BD-9BE2-DC357A4EF437}"/>
                </a:ext>
              </a:extLst>
            </p:cNvPr>
            <p:cNvSpPr/>
            <p:nvPr/>
          </p:nvSpPr>
          <p:spPr>
            <a:xfrm>
              <a:off x="1970196" y="6257572"/>
              <a:ext cx="687121" cy="32508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12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1" name="직사각형 330">
              <a:extLst>
                <a:ext uri="{FF2B5EF4-FFF2-40B4-BE49-F238E27FC236}">
                  <a16:creationId xmlns:a16="http://schemas.microsoft.com/office/drawing/2014/main" id="{A5BD4558-D3BA-40CF-836D-FA2AD9FCCFA9}"/>
                </a:ext>
              </a:extLst>
            </p:cNvPr>
            <p:cNvSpPr/>
            <p:nvPr/>
          </p:nvSpPr>
          <p:spPr>
            <a:xfrm>
              <a:off x="2657317" y="6257572"/>
              <a:ext cx="687121" cy="32508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13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2" name="직사각형 331">
              <a:extLst>
                <a:ext uri="{FF2B5EF4-FFF2-40B4-BE49-F238E27FC236}">
                  <a16:creationId xmlns:a16="http://schemas.microsoft.com/office/drawing/2014/main" id="{097A0FED-4BA7-4556-9EC4-4C6F31ECFE75}"/>
                </a:ext>
              </a:extLst>
            </p:cNvPr>
            <p:cNvSpPr/>
            <p:nvPr/>
          </p:nvSpPr>
          <p:spPr>
            <a:xfrm>
              <a:off x="3613119" y="6137201"/>
              <a:ext cx="3154796" cy="55102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4" name="직사각형 333">
              <a:extLst>
                <a:ext uri="{FF2B5EF4-FFF2-40B4-BE49-F238E27FC236}">
                  <a16:creationId xmlns:a16="http://schemas.microsoft.com/office/drawing/2014/main" id="{76284E61-CCAC-4D9C-AA8D-F1B9F35FEB08}"/>
                </a:ext>
              </a:extLst>
            </p:cNvPr>
            <p:cNvSpPr/>
            <p:nvPr/>
          </p:nvSpPr>
          <p:spPr>
            <a:xfrm>
              <a:off x="3689969" y="6204404"/>
              <a:ext cx="1509906" cy="41661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5" name="직사각형 334">
              <a:extLst>
                <a:ext uri="{FF2B5EF4-FFF2-40B4-BE49-F238E27FC236}">
                  <a16:creationId xmlns:a16="http://schemas.microsoft.com/office/drawing/2014/main" id="{634267EA-5A7B-4E8F-9DDF-832D17C335D6}"/>
                </a:ext>
              </a:extLst>
            </p:cNvPr>
            <p:cNvSpPr/>
            <p:nvPr/>
          </p:nvSpPr>
          <p:spPr>
            <a:xfrm>
              <a:off x="5199875" y="6204404"/>
              <a:ext cx="1509906" cy="41661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7" name="직사각형 336">
              <a:extLst>
                <a:ext uri="{FF2B5EF4-FFF2-40B4-BE49-F238E27FC236}">
                  <a16:creationId xmlns:a16="http://schemas.microsoft.com/office/drawing/2014/main" id="{0435573D-95C4-46B1-9F2A-6E8C7C7EC218}"/>
                </a:ext>
              </a:extLst>
            </p:cNvPr>
            <p:cNvSpPr/>
            <p:nvPr/>
          </p:nvSpPr>
          <p:spPr>
            <a:xfrm>
              <a:off x="3754182" y="6244602"/>
              <a:ext cx="687121" cy="32508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9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8" name="직사각형 337">
              <a:extLst>
                <a:ext uri="{FF2B5EF4-FFF2-40B4-BE49-F238E27FC236}">
                  <a16:creationId xmlns:a16="http://schemas.microsoft.com/office/drawing/2014/main" id="{AD95645F-068E-4051-8555-F1079BC0E15A}"/>
                </a:ext>
              </a:extLst>
            </p:cNvPr>
            <p:cNvSpPr/>
            <p:nvPr/>
          </p:nvSpPr>
          <p:spPr>
            <a:xfrm>
              <a:off x="4441303" y="6244602"/>
              <a:ext cx="687121" cy="32508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0" name="직사각형 339">
              <a:extLst>
                <a:ext uri="{FF2B5EF4-FFF2-40B4-BE49-F238E27FC236}">
                  <a16:creationId xmlns:a16="http://schemas.microsoft.com/office/drawing/2014/main" id="{9D1B237B-A6B1-4E93-BA09-1B0EA8A7211E}"/>
                </a:ext>
              </a:extLst>
            </p:cNvPr>
            <p:cNvSpPr/>
            <p:nvPr/>
          </p:nvSpPr>
          <p:spPr>
            <a:xfrm>
              <a:off x="5264088" y="6250167"/>
              <a:ext cx="687121" cy="32508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13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1" name="직사각형 340">
              <a:extLst>
                <a:ext uri="{FF2B5EF4-FFF2-40B4-BE49-F238E27FC236}">
                  <a16:creationId xmlns:a16="http://schemas.microsoft.com/office/drawing/2014/main" id="{81553FE6-2B2B-4ACB-8DE9-1D9CB13A1C15}"/>
                </a:ext>
              </a:extLst>
            </p:cNvPr>
            <p:cNvSpPr/>
            <p:nvPr/>
          </p:nvSpPr>
          <p:spPr>
            <a:xfrm>
              <a:off x="5951209" y="6250167"/>
              <a:ext cx="687121" cy="32508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14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2" name="직사각형 341">
              <a:extLst>
                <a:ext uri="{FF2B5EF4-FFF2-40B4-BE49-F238E27FC236}">
                  <a16:creationId xmlns:a16="http://schemas.microsoft.com/office/drawing/2014/main" id="{BEE3C7C7-799B-41EC-BC32-9168AEF6D462}"/>
                </a:ext>
              </a:extLst>
            </p:cNvPr>
            <p:cNvSpPr/>
            <p:nvPr/>
          </p:nvSpPr>
          <p:spPr>
            <a:xfrm>
              <a:off x="6907011" y="6129796"/>
              <a:ext cx="3154796" cy="55102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4" name="직사각형 343">
              <a:extLst>
                <a:ext uri="{FF2B5EF4-FFF2-40B4-BE49-F238E27FC236}">
                  <a16:creationId xmlns:a16="http://schemas.microsoft.com/office/drawing/2014/main" id="{84D9028C-E708-47E1-B77F-74613EA38888}"/>
                </a:ext>
              </a:extLst>
            </p:cNvPr>
            <p:cNvSpPr/>
            <p:nvPr/>
          </p:nvSpPr>
          <p:spPr>
            <a:xfrm>
              <a:off x="6983861" y="6196999"/>
              <a:ext cx="1509906" cy="41661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5" name="직사각형 344">
              <a:extLst>
                <a:ext uri="{FF2B5EF4-FFF2-40B4-BE49-F238E27FC236}">
                  <a16:creationId xmlns:a16="http://schemas.microsoft.com/office/drawing/2014/main" id="{33D54553-4E0B-49F0-9E4A-167509070E19}"/>
                </a:ext>
              </a:extLst>
            </p:cNvPr>
            <p:cNvSpPr/>
            <p:nvPr/>
          </p:nvSpPr>
          <p:spPr>
            <a:xfrm>
              <a:off x="8493767" y="6196999"/>
              <a:ext cx="1509906" cy="41661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7" name="직사각형 346">
              <a:extLst>
                <a:ext uri="{FF2B5EF4-FFF2-40B4-BE49-F238E27FC236}">
                  <a16:creationId xmlns:a16="http://schemas.microsoft.com/office/drawing/2014/main" id="{86151F15-539B-49A8-80CF-5F8DE7CE7A5B}"/>
                </a:ext>
              </a:extLst>
            </p:cNvPr>
            <p:cNvSpPr/>
            <p:nvPr/>
          </p:nvSpPr>
          <p:spPr>
            <a:xfrm>
              <a:off x="7048074" y="6237197"/>
              <a:ext cx="687121" cy="32508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8" name="직사각형 347">
              <a:extLst>
                <a:ext uri="{FF2B5EF4-FFF2-40B4-BE49-F238E27FC236}">
                  <a16:creationId xmlns:a16="http://schemas.microsoft.com/office/drawing/2014/main" id="{950A1079-413C-4104-B739-B0E4A8CAAE31}"/>
                </a:ext>
              </a:extLst>
            </p:cNvPr>
            <p:cNvSpPr/>
            <p:nvPr/>
          </p:nvSpPr>
          <p:spPr>
            <a:xfrm>
              <a:off x="7735195" y="6237197"/>
              <a:ext cx="687121" cy="32508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0" name="직사각형 349">
              <a:extLst>
                <a:ext uri="{FF2B5EF4-FFF2-40B4-BE49-F238E27FC236}">
                  <a16:creationId xmlns:a16="http://schemas.microsoft.com/office/drawing/2014/main" id="{266912E0-01CD-4E96-9FA6-9614AA7D2C39}"/>
                </a:ext>
              </a:extLst>
            </p:cNvPr>
            <p:cNvSpPr/>
            <p:nvPr/>
          </p:nvSpPr>
          <p:spPr>
            <a:xfrm>
              <a:off x="8557980" y="6242762"/>
              <a:ext cx="687121" cy="32508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14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1" name="직사각형 350">
              <a:extLst>
                <a:ext uri="{FF2B5EF4-FFF2-40B4-BE49-F238E27FC236}">
                  <a16:creationId xmlns:a16="http://schemas.microsoft.com/office/drawing/2014/main" id="{3A48771B-2173-41F2-826D-F13B58DD6541}"/>
                </a:ext>
              </a:extLst>
            </p:cNvPr>
            <p:cNvSpPr/>
            <p:nvPr/>
          </p:nvSpPr>
          <p:spPr>
            <a:xfrm>
              <a:off x="9245101" y="6242762"/>
              <a:ext cx="687121" cy="32508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15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6383458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합성곱</a:t>
            </a: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풀링 구현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536416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합성곱 구현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5748C1D-B730-408A-B804-5DBB476E5F09}"/>
              </a:ext>
            </a:extLst>
          </p:cNvPr>
          <p:cNvGrpSpPr/>
          <p:nvPr/>
        </p:nvGrpSpPr>
        <p:grpSpPr>
          <a:xfrm>
            <a:off x="151129" y="3900225"/>
            <a:ext cx="9337255" cy="2500395"/>
            <a:chOff x="151129" y="3900225"/>
            <a:chExt cx="10161948" cy="2721237"/>
          </a:xfrm>
        </p:grpSpPr>
        <p:sp>
          <p:nvSpPr>
            <p:cNvPr id="250" name="직사각형 249">
              <a:extLst>
                <a:ext uri="{FF2B5EF4-FFF2-40B4-BE49-F238E27FC236}">
                  <a16:creationId xmlns:a16="http://schemas.microsoft.com/office/drawing/2014/main" id="{D0CBB2AB-8642-472F-AC3D-7D7D3717BACD}"/>
                </a:ext>
              </a:extLst>
            </p:cNvPr>
            <p:cNvSpPr/>
            <p:nvPr/>
          </p:nvSpPr>
          <p:spPr>
            <a:xfrm>
              <a:off x="151129" y="3900225"/>
              <a:ext cx="10161948" cy="27212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1" name="직사각형 250">
              <a:extLst>
                <a:ext uri="{FF2B5EF4-FFF2-40B4-BE49-F238E27FC236}">
                  <a16:creationId xmlns:a16="http://schemas.microsoft.com/office/drawing/2014/main" id="{8457837C-39A5-463E-94F5-D1F8B18371FB}"/>
                </a:ext>
              </a:extLst>
            </p:cNvPr>
            <p:cNvSpPr/>
            <p:nvPr/>
          </p:nvSpPr>
          <p:spPr>
            <a:xfrm>
              <a:off x="224218" y="3984364"/>
              <a:ext cx="10019705" cy="85474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2" name="직사각형 251">
              <a:extLst>
                <a:ext uri="{FF2B5EF4-FFF2-40B4-BE49-F238E27FC236}">
                  <a16:creationId xmlns:a16="http://schemas.microsoft.com/office/drawing/2014/main" id="{EC8F62E8-2B15-47B3-8846-55A2E050BB31}"/>
                </a:ext>
              </a:extLst>
            </p:cNvPr>
            <p:cNvSpPr/>
            <p:nvPr/>
          </p:nvSpPr>
          <p:spPr>
            <a:xfrm>
              <a:off x="222250" y="4839105"/>
              <a:ext cx="10019705" cy="85474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3" name="직사각형 252">
              <a:extLst>
                <a:ext uri="{FF2B5EF4-FFF2-40B4-BE49-F238E27FC236}">
                  <a16:creationId xmlns:a16="http://schemas.microsoft.com/office/drawing/2014/main" id="{3731CE49-C76D-419D-88F8-DE8C919FEAFC}"/>
                </a:ext>
              </a:extLst>
            </p:cNvPr>
            <p:cNvSpPr/>
            <p:nvPr/>
          </p:nvSpPr>
          <p:spPr>
            <a:xfrm>
              <a:off x="220282" y="5693846"/>
              <a:ext cx="10019705" cy="85474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4" name="직사각형 253">
              <a:extLst>
                <a:ext uri="{FF2B5EF4-FFF2-40B4-BE49-F238E27FC236}">
                  <a16:creationId xmlns:a16="http://schemas.microsoft.com/office/drawing/2014/main" id="{33480D32-EDD2-464E-BCD9-0A1AF9360A85}"/>
                </a:ext>
              </a:extLst>
            </p:cNvPr>
            <p:cNvSpPr/>
            <p:nvPr/>
          </p:nvSpPr>
          <p:spPr>
            <a:xfrm>
              <a:off x="294357" y="4068503"/>
              <a:ext cx="3299818" cy="6975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5" name="직사각형 254">
              <a:extLst>
                <a:ext uri="{FF2B5EF4-FFF2-40B4-BE49-F238E27FC236}">
                  <a16:creationId xmlns:a16="http://schemas.microsoft.com/office/drawing/2014/main" id="{BB8A608C-B568-49C8-A11D-51E3E4BF2DB5}"/>
                </a:ext>
              </a:extLst>
            </p:cNvPr>
            <p:cNvSpPr/>
            <p:nvPr/>
          </p:nvSpPr>
          <p:spPr>
            <a:xfrm>
              <a:off x="3583505" y="4067114"/>
              <a:ext cx="3299818" cy="6975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6" name="직사각형 255">
              <a:extLst>
                <a:ext uri="{FF2B5EF4-FFF2-40B4-BE49-F238E27FC236}">
                  <a16:creationId xmlns:a16="http://schemas.microsoft.com/office/drawing/2014/main" id="{D08E2C24-C7FC-44EA-93AF-A3C046241D66}"/>
                </a:ext>
              </a:extLst>
            </p:cNvPr>
            <p:cNvSpPr/>
            <p:nvPr/>
          </p:nvSpPr>
          <p:spPr>
            <a:xfrm>
              <a:off x="6872653" y="4065725"/>
              <a:ext cx="3299818" cy="6975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FEE4071A-B4AB-4A23-A6BF-88338A11CB0E}"/>
                </a:ext>
              </a:extLst>
            </p:cNvPr>
            <p:cNvSpPr/>
            <p:nvPr/>
          </p:nvSpPr>
          <p:spPr>
            <a:xfrm>
              <a:off x="364496" y="4144616"/>
              <a:ext cx="3154796" cy="55102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8" name="직사각형 257">
              <a:extLst>
                <a:ext uri="{FF2B5EF4-FFF2-40B4-BE49-F238E27FC236}">
                  <a16:creationId xmlns:a16="http://schemas.microsoft.com/office/drawing/2014/main" id="{ADBF49F1-7155-48C4-AE05-FC82B8949585}"/>
                </a:ext>
              </a:extLst>
            </p:cNvPr>
            <p:cNvSpPr/>
            <p:nvPr/>
          </p:nvSpPr>
          <p:spPr>
            <a:xfrm>
              <a:off x="441346" y="4211819"/>
              <a:ext cx="1509906" cy="41661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4ADDDA46-0AB5-4A3C-B395-80EA8A01C846}"/>
                </a:ext>
              </a:extLst>
            </p:cNvPr>
            <p:cNvSpPr/>
            <p:nvPr/>
          </p:nvSpPr>
          <p:spPr>
            <a:xfrm>
              <a:off x="1951252" y="4211819"/>
              <a:ext cx="1509906" cy="41661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048139ED-44E8-4D3C-BE0E-02C7605D27FF}"/>
                </a:ext>
              </a:extLst>
            </p:cNvPr>
            <p:cNvSpPr/>
            <p:nvPr/>
          </p:nvSpPr>
          <p:spPr>
            <a:xfrm>
              <a:off x="505559" y="4252017"/>
              <a:ext cx="687121" cy="32508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43E5FFA7-292D-4BDD-8BF5-3A4A59C4C627}"/>
                </a:ext>
              </a:extLst>
            </p:cNvPr>
            <p:cNvSpPr/>
            <p:nvPr/>
          </p:nvSpPr>
          <p:spPr>
            <a:xfrm>
              <a:off x="1192680" y="4252017"/>
              <a:ext cx="687121" cy="32508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4" name="직사각형 263">
              <a:extLst>
                <a:ext uri="{FF2B5EF4-FFF2-40B4-BE49-F238E27FC236}">
                  <a16:creationId xmlns:a16="http://schemas.microsoft.com/office/drawing/2014/main" id="{B3A08199-BE75-4D10-8705-72B58494A1D9}"/>
                </a:ext>
              </a:extLst>
            </p:cNvPr>
            <p:cNvSpPr/>
            <p:nvPr/>
          </p:nvSpPr>
          <p:spPr>
            <a:xfrm>
              <a:off x="2015465" y="4257582"/>
              <a:ext cx="687121" cy="32508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5" name="직사각형 264">
              <a:extLst>
                <a:ext uri="{FF2B5EF4-FFF2-40B4-BE49-F238E27FC236}">
                  <a16:creationId xmlns:a16="http://schemas.microsoft.com/office/drawing/2014/main" id="{E7606713-E111-423B-B6DF-BAE3AFC561F7}"/>
                </a:ext>
              </a:extLst>
            </p:cNvPr>
            <p:cNvSpPr/>
            <p:nvPr/>
          </p:nvSpPr>
          <p:spPr>
            <a:xfrm>
              <a:off x="2702586" y="4257582"/>
              <a:ext cx="687121" cy="32508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91FF93B7-866F-4539-9279-3A74FDA473A5}"/>
                </a:ext>
              </a:extLst>
            </p:cNvPr>
            <p:cNvSpPr/>
            <p:nvPr/>
          </p:nvSpPr>
          <p:spPr>
            <a:xfrm>
              <a:off x="3658388" y="4137211"/>
              <a:ext cx="3154796" cy="55102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8" name="직사각형 267">
              <a:extLst>
                <a:ext uri="{FF2B5EF4-FFF2-40B4-BE49-F238E27FC236}">
                  <a16:creationId xmlns:a16="http://schemas.microsoft.com/office/drawing/2014/main" id="{1AF62420-E1CC-4CD5-9EDE-36E15EB79A7C}"/>
                </a:ext>
              </a:extLst>
            </p:cNvPr>
            <p:cNvSpPr/>
            <p:nvPr/>
          </p:nvSpPr>
          <p:spPr>
            <a:xfrm>
              <a:off x="3735238" y="4204414"/>
              <a:ext cx="1509906" cy="41661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id="{283141FB-3F1D-4116-BCB8-CF53C67BDFFE}"/>
                </a:ext>
              </a:extLst>
            </p:cNvPr>
            <p:cNvSpPr/>
            <p:nvPr/>
          </p:nvSpPr>
          <p:spPr>
            <a:xfrm>
              <a:off x="5245144" y="4204414"/>
              <a:ext cx="1509906" cy="41661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1" name="직사각형 270">
              <a:extLst>
                <a:ext uri="{FF2B5EF4-FFF2-40B4-BE49-F238E27FC236}">
                  <a16:creationId xmlns:a16="http://schemas.microsoft.com/office/drawing/2014/main" id="{86CD4616-E686-439B-ACD3-E0F70B795D4E}"/>
                </a:ext>
              </a:extLst>
            </p:cNvPr>
            <p:cNvSpPr/>
            <p:nvPr/>
          </p:nvSpPr>
          <p:spPr>
            <a:xfrm>
              <a:off x="3799451" y="4244612"/>
              <a:ext cx="687121" cy="32508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2" name="직사각형 271">
              <a:extLst>
                <a:ext uri="{FF2B5EF4-FFF2-40B4-BE49-F238E27FC236}">
                  <a16:creationId xmlns:a16="http://schemas.microsoft.com/office/drawing/2014/main" id="{4A64F1C6-8FB0-4572-9B6C-CBF19696199A}"/>
                </a:ext>
              </a:extLst>
            </p:cNvPr>
            <p:cNvSpPr/>
            <p:nvPr/>
          </p:nvSpPr>
          <p:spPr>
            <a:xfrm>
              <a:off x="4486572" y="4244612"/>
              <a:ext cx="687121" cy="32508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2462358E-8A11-42CA-81D7-12E8C5A381B1}"/>
                </a:ext>
              </a:extLst>
            </p:cNvPr>
            <p:cNvSpPr/>
            <p:nvPr/>
          </p:nvSpPr>
          <p:spPr>
            <a:xfrm>
              <a:off x="5309357" y="4250177"/>
              <a:ext cx="687121" cy="32508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id="{DC1208C8-64C4-4655-B45A-93CE6C1BC011}"/>
                </a:ext>
              </a:extLst>
            </p:cNvPr>
            <p:cNvSpPr/>
            <p:nvPr/>
          </p:nvSpPr>
          <p:spPr>
            <a:xfrm>
              <a:off x="5996478" y="4250177"/>
              <a:ext cx="687121" cy="32508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6" name="직사각형 275">
              <a:extLst>
                <a:ext uri="{FF2B5EF4-FFF2-40B4-BE49-F238E27FC236}">
                  <a16:creationId xmlns:a16="http://schemas.microsoft.com/office/drawing/2014/main" id="{563CB3F1-59CC-499F-8F1B-B700F064EBFA}"/>
                </a:ext>
              </a:extLst>
            </p:cNvPr>
            <p:cNvSpPr/>
            <p:nvPr/>
          </p:nvSpPr>
          <p:spPr>
            <a:xfrm>
              <a:off x="6952280" y="4129806"/>
              <a:ext cx="3154796" cy="55102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8" name="직사각형 277">
              <a:extLst>
                <a:ext uri="{FF2B5EF4-FFF2-40B4-BE49-F238E27FC236}">
                  <a16:creationId xmlns:a16="http://schemas.microsoft.com/office/drawing/2014/main" id="{496AA646-69C4-438D-B137-EF0723D310C1}"/>
                </a:ext>
              </a:extLst>
            </p:cNvPr>
            <p:cNvSpPr/>
            <p:nvPr/>
          </p:nvSpPr>
          <p:spPr>
            <a:xfrm>
              <a:off x="7029130" y="4197009"/>
              <a:ext cx="1509906" cy="41661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9" name="직사각형 278">
              <a:extLst>
                <a:ext uri="{FF2B5EF4-FFF2-40B4-BE49-F238E27FC236}">
                  <a16:creationId xmlns:a16="http://schemas.microsoft.com/office/drawing/2014/main" id="{4F39C969-C918-4DD9-A30B-1DC8F6B9E3FF}"/>
                </a:ext>
              </a:extLst>
            </p:cNvPr>
            <p:cNvSpPr/>
            <p:nvPr/>
          </p:nvSpPr>
          <p:spPr>
            <a:xfrm>
              <a:off x="8539036" y="4197009"/>
              <a:ext cx="1509906" cy="41661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1" name="직사각형 280">
              <a:extLst>
                <a:ext uri="{FF2B5EF4-FFF2-40B4-BE49-F238E27FC236}">
                  <a16:creationId xmlns:a16="http://schemas.microsoft.com/office/drawing/2014/main" id="{FBCD67AF-3175-480B-AD78-1F4FE89A2E42}"/>
                </a:ext>
              </a:extLst>
            </p:cNvPr>
            <p:cNvSpPr/>
            <p:nvPr/>
          </p:nvSpPr>
          <p:spPr>
            <a:xfrm>
              <a:off x="7093343" y="4237207"/>
              <a:ext cx="687121" cy="32508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2" name="직사각형 281">
              <a:extLst>
                <a:ext uri="{FF2B5EF4-FFF2-40B4-BE49-F238E27FC236}">
                  <a16:creationId xmlns:a16="http://schemas.microsoft.com/office/drawing/2014/main" id="{105D2B8C-369B-46BC-B14B-3FFD7940C03A}"/>
                </a:ext>
              </a:extLst>
            </p:cNvPr>
            <p:cNvSpPr/>
            <p:nvPr/>
          </p:nvSpPr>
          <p:spPr>
            <a:xfrm>
              <a:off x="7780464" y="4237207"/>
              <a:ext cx="687121" cy="32508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4" name="직사각형 283">
              <a:extLst>
                <a:ext uri="{FF2B5EF4-FFF2-40B4-BE49-F238E27FC236}">
                  <a16:creationId xmlns:a16="http://schemas.microsoft.com/office/drawing/2014/main" id="{E0E319F9-58E0-4825-8751-3E49AD2C8418}"/>
                </a:ext>
              </a:extLst>
            </p:cNvPr>
            <p:cNvSpPr/>
            <p:nvPr/>
          </p:nvSpPr>
          <p:spPr>
            <a:xfrm>
              <a:off x="8603249" y="4242772"/>
              <a:ext cx="687121" cy="32508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5" name="직사각형 284">
              <a:extLst>
                <a:ext uri="{FF2B5EF4-FFF2-40B4-BE49-F238E27FC236}">
                  <a16:creationId xmlns:a16="http://schemas.microsoft.com/office/drawing/2014/main" id="{5AD88EBD-10BF-4DF4-A88E-8267945678E6}"/>
                </a:ext>
              </a:extLst>
            </p:cNvPr>
            <p:cNvSpPr/>
            <p:nvPr/>
          </p:nvSpPr>
          <p:spPr>
            <a:xfrm>
              <a:off x="9290370" y="4242772"/>
              <a:ext cx="687121" cy="32508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7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6" name="직사각형 285">
              <a:extLst>
                <a:ext uri="{FF2B5EF4-FFF2-40B4-BE49-F238E27FC236}">
                  <a16:creationId xmlns:a16="http://schemas.microsoft.com/office/drawing/2014/main" id="{A8DC7A46-6961-462E-96FE-82E5FB8F4695}"/>
                </a:ext>
              </a:extLst>
            </p:cNvPr>
            <p:cNvSpPr/>
            <p:nvPr/>
          </p:nvSpPr>
          <p:spPr>
            <a:xfrm>
              <a:off x="281532" y="4924186"/>
              <a:ext cx="3299818" cy="6975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7" name="직사각형 286">
              <a:extLst>
                <a:ext uri="{FF2B5EF4-FFF2-40B4-BE49-F238E27FC236}">
                  <a16:creationId xmlns:a16="http://schemas.microsoft.com/office/drawing/2014/main" id="{7055E489-6A0A-4155-AF6A-73BB96FC5EA6}"/>
                </a:ext>
              </a:extLst>
            </p:cNvPr>
            <p:cNvSpPr/>
            <p:nvPr/>
          </p:nvSpPr>
          <p:spPr>
            <a:xfrm>
              <a:off x="3570680" y="4922797"/>
              <a:ext cx="3299818" cy="6975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8" name="직사각형 287">
              <a:extLst>
                <a:ext uri="{FF2B5EF4-FFF2-40B4-BE49-F238E27FC236}">
                  <a16:creationId xmlns:a16="http://schemas.microsoft.com/office/drawing/2014/main" id="{4FE97AB6-0280-4231-8681-B4668E19E77C}"/>
                </a:ext>
              </a:extLst>
            </p:cNvPr>
            <p:cNvSpPr/>
            <p:nvPr/>
          </p:nvSpPr>
          <p:spPr>
            <a:xfrm>
              <a:off x="6859828" y="4921408"/>
              <a:ext cx="3299818" cy="6975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9" name="직사각형 288">
              <a:extLst>
                <a:ext uri="{FF2B5EF4-FFF2-40B4-BE49-F238E27FC236}">
                  <a16:creationId xmlns:a16="http://schemas.microsoft.com/office/drawing/2014/main" id="{5274BBA7-9CE0-45E7-870D-7DE1D20C4BD2}"/>
                </a:ext>
              </a:extLst>
            </p:cNvPr>
            <p:cNvSpPr/>
            <p:nvPr/>
          </p:nvSpPr>
          <p:spPr>
            <a:xfrm>
              <a:off x="351671" y="5000299"/>
              <a:ext cx="3154796" cy="55102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1" name="직사각형 290">
              <a:extLst>
                <a:ext uri="{FF2B5EF4-FFF2-40B4-BE49-F238E27FC236}">
                  <a16:creationId xmlns:a16="http://schemas.microsoft.com/office/drawing/2014/main" id="{61317F85-C897-4FA3-894F-B809707745E0}"/>
                </a:ext>
              </a:extLst>
            </p:cNvPr>
            <p:cNvSpPr/>
            <p:nvPr/>
          </p:nvSpPr>
          <p:spPr>
            <a:xfrm>
              <a:off x="428521" y="5067502"/>
              <a:ext cx="1509906" cy="41661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2" name="직사각형 291">
              <a:extLst>
                <a:ext uri="{FF2B5EF4-FFF2-40B4-BE49-F238E27FC236}">
                  <a16:creationId xmlns:a16="http://schemas.microsoft.com/office/drawing/2014/main" id="{FFE96EF3-1F0B-4736-BD55-6E54788CE1D3}"/>
                </a:ext>
              </a:extLst>
            </p:cNvPr>
            <p:cNvSpPr/>
            <p:nvPr/>
          </p:nvSpPr>
          <p:spPr>
            <a:xfrm>
              <a:off x="1938427" y="5067502"/>
              <a:ext cx="1509906" cy="41661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4" name="직사각형 293">
              <a:extLst>
                <a:ext uri="{FF2B5EF4-FFF2-40B4-BE49-F238E27FC236}">
                  <a16:creationId xmlns:a16="http://schemas.microsoft.com/office/drawing/2014/main" id="{0E971AE8-587A-4417-AF95-342AC47C060B}"/>
                </a:ext>
              </a:extLst>
            </p:cNvPr>
            <p:cNvSpPr/>
            <p:nvPr/>
          </p:nvSpPr>
          <p:spPr>
            <a:xfrm>
              <a:off x="492734" y="5107700"/>
              <a:ext cx="687121" cy="32508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5" name="직사각형 294">
              <a:extLst>
                <a:ext uri="{FF2B5EF4-FFF2-40B4-BE49-F238E27FC236}">
                  <a16:creationId xmlns:a16="http://schemas.microsoft.com/office/drawing/2014/main" id="{2619A362-405E-4DA3-8EE9-2DC69D2BC8B9}"/>
                </a:ext>
              </a:extLst>
            </p:cNvPr>
            <p:cNvSpPr/>
            <p:nvPr/>
          </p:nvSpPr>
          <p:spPr>
            <a:xfrm>
              <a:off x="1179855" y="5107700"/>
              <a:ext cx="687121" cy="32508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7" name="직사각형 296">
              <a:extLst>
                <a:ext uri="{FF2B5EF4-FFF2-40B4-BE49-F238E27FC236}">
                  <a16:creationId xmlns:a16="http://schemas.microsoft.com/office/drawing/2014/main" id="{66C46356-41E2-485C-8481-422B6F653D99}"/>
                </a:ext>
              </a:extLst>
            </p:cNvPr>
            <p:cNvSpPr/>
            <p:nvPr/>
          </p:nvSpPr>
          <p:spPr>
            <a:xfrm>
              <a:off x="2002640" y="5113265"/>
              <a:ext cx="687121" cy="32508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8" name="직사각형 297">
              <a:extLst>
                <a:ext uri="{FF2B5EF4-FFF2-40B4-BE49-F238E27FC236}">
                  <a16:creationId xmlns:a16="http://schemas.microsoft.com/office/drawing/2014/main" id="{5593589D-72EC-416B-8869-E21DDD062CAE}"/>
                </a:ext>
              </a:extLst>
            </p:cNvPr>
            <p:cNvSpPr/>
            <p:nvPr/>
          </p:nvSpPr>
          <p:spPr>
            <a:xfrm>
              <a:off x="2689761" y="5113265"/>
              <a:ext cx="687121" cy="32508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9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9" name="직사각형 298">
              <a:extLst>
                <a:ext uri="{FF2B5EF4-FFF2-40B4-BE49-F238E27FC236}">
                  <a16:creationId xmlns:a16="http://schemas.microsoft.com/office/drawing/2014/main" id="{A008AB01-1867-4AA4-8B25-6314F0392446}"/>
                </a:ext>
              </a:extLst>
            </p:cNvPr>
            <p:cNvSpPr/>
            <p:nvPr/>
          </p:nvSpPr>
          <p:spPr>
            <a:xfrm>
              <a:off x="3645563" y="4992894"/>
              <a:ext cx="3154796" cy="55102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1" name="직사각형 300">
              <a:extLst>
                <a:ext uri="{FF2B5EF4-FFF2-40B4-BE49-F238E27FC236}">
                  <a16:creationId xmlns:a16="http://schemas.microsoft.com/office/drawing/2014/main" id="{DB9F6E51-B3B0-4C28-8FBC-348CD6020242}"/>
                </a:ext>
              </a:extLst>
            </p:cNvPr>
            <p:cNvSpPr/>
            <p:nvPr/>
          </p:nvSpPr>
          <p:spPr>
            <a:xfrm>
              <a:off x="3722413" y="5060097"/>
              <a:ext cx="1509906" cy="41661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2" name="직사각형 301">
              <a:extLst>
                <a:ext uri="{FF2B5EF4-FFF2-40B4-BE49-F238E27FC236}">
                  <a16:creationId xmlns:a16="http://schemas.microsoft.com/office/drawing/2014/main" id="{8F659989-E94C-448F-A600-1D2205E577D9}"/>
                </a:ext>
              </a:extLst>
            </p:cNvPr>
            <p:cNvSpPr/>
            <p:nvPr/>
          </p:nvSpPr>
          <p:spPr>
            <a:xfrm>
              <a:off x="5232319" y="5060097"/>
              <a:ext cx="1509906" cy="41661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4" name="직사각형 303">
              <a:extLst>
                <a:ext uri="{FF2B5EF4-FFF2-40B4-BE49-F238E27FC236}">
                  <a16:creationId xmlns:a16="http://schemas.microsoft.com/office/drawing/2014/main" id="{6CAA1FCD-8B83-46A8-889D-FCB67B1B0089}"/>
                </a:ext>
              </a:extLst>
            </p:cNvPr>
            <p:cNvSpPr/>
            <p:nvPr/>
          </p:nvSpPr>
          <p:spPr>
            <a:xfrm>
              <a:off x="3786626" y="5100295"/>
              <a:ext cx="687121" cy="32508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5" name="직사각형 304">
              <a:extLst>
                <a:ext uri="{FF2B5EF4-FFF2-40B4-BE49-F238E27FC236}">
                  <a16:creationId xmlns:a16="http://schemas.microsoft.com/office/drawing/2014/main" id="{94AEE603-7724-4478-874F-B6B4A7EEF3FE}"/>
                </a:ext>
              </a:extLst>
            </p:cNvPr>
            <p:cNvSpPr/>
            <p:nvPr/>
          </p:nvSpPr>
          <p:spPr>
            <a:xfrm>
              <a:off x="4473747" y="5100295"/>
              <a:ext cx="687121" cy="32508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7" name="직사각형 306">
              <a:extLst>
                <a:ext uri="{FF2B5EF4-FFF2-40B4-BE49-F238E27FC236}">
                  <a16:creationId xmlns:a16="http://schemas.microsoft.com/office/drawing/2014/main" id="{EE913F00-7C50-4161-AA1D-47A8A57B822A}"/>
                </a:ext>
              </a:extLst>
            </p:cNvPr>
            <p:cNvSpPr/>
            <p:nvPr/>
          </p:nvSpPr>
          <p:spPr>
            <a:xfrm>
              <a:off x="5296532" y="5105860"/>
              <a:ext cx="687121" cy="32508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9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8" name="직사각형 307">
              <a:extLst>
                <a:ext uri="{FF2B5EF4-FFF2-40B4-BE49-F238E27FC236}">
                  <a16:creationId xmlns:a16="http://schemas.microsoft.com/office/drawing/2014/main" id="{53B06B75-31F0-4E26-A1DC-80A8598895B9}"/>
                </a:ext>
              </a:extLst>
            </p:cNvPr>
            <p:cNvSpPr/>
            <p:nvPr/>
          </p:nvSpPr>
          <p:spPr>
            <a:xfrm>
              <a:off x="5983653" y="5105860"/>
              <a:ext cx="687121" cy="32508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9" name="직사각형 308">
              <a:extLst>
                <a:ext uri="{FF2B5EF4-FFF2-40B4-BE49-F238E27FC236}">
                  <a16:creationId xmlns:a16="http://schemas.microsoft.com/office/drawing/2014/main" id="{F52D465E-37D2-4CAE-8005-822CB75319E5}"/>
                </a:ext>
              </a:extLst>
            </p:cNvPr>
            <p:cNvSpPr/>
            <p:nvPr/>
          </p:nvSpPr>
          <p:spPr>
            <a:xfrm>
              <a:off x="6939455" y="4985489"/>
              <a:ext cx="3154796" cy="55102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1" name="직사각형 310">
              <a:extLst>
                <a:ext uri="{FF2B5EF4-FFF2-40B4-BE49-F238E27FC236}">
                  <a16:creationId xmlns:a16="http://schemas.microsoft.com/office/drawing/2014/main" id="{88BD9D41-EAE4-441C-9E5A-3BC402DFE47B}"/>
                </a:ext>
              </a:extLst>
            </p:cNvPr>
            <p:cNvSpPr/>
            <p:nvPr/>
          </p:nvSpPr>
          <p:spPr>
            <a:xfrm>
              <a:off x="7016305" y="5052692"/>
              <a:ext cx="1509906" cy="41661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2" name="직사각형 311">
              <a:extLst>
                <a:ext uri="{FF2B5EF4-FFF2-40B4-BE49-F238E27FC236}">
                  <a16:creationId xmlns:a16="http://schemas.microsoft.com/office/drawing/2014/main" id="{CA02B3FC-AC39-4E43-83B9-780E15AE7B65}"/>
                </a:ext>
              </a:extLst>
            </p:cNvPr>
            <p:cNvSpPr/>
            <p:nvPr/>
          </p:nvSpPr>
          <p:spPr>
            <a:xfrm>
              <a:off x="8526211" y="5052692"/>
              <a:ext cx="1509906" cy="41661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4" name="직사각형 313">
              <a:extLst>
                <a:ext uri="{FF2B5EF4-FFF2-40B4-BE49-F238E27FC236}">
                  <a16:creationId xmlns:a16="http://schemas.microsoft.com/office/drawing/2014/main" id="{25A264C3-863F-449B-B6A6-6F6F9E5AFF66}"/>
                </a:ext>
              </a:extLst>
            </p:cNvPr>
            <p:cNvSpPr/>
            <p:nvPr/>
          </p:nvSpPr>
          <p:spPr>
            <a:xfrm>
              <a:off x="7080518" y="5092890"/>
              <a:ext cx="687121" cy="32508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5" name="직사각형 314">
              <a:extLst>
                <a:ext uri="{FF2B5EF4-FFF2-40B4-BE49-F238E27FC236}">
                  <a16:creationId xmlns:a16="http://schemas.microsoft.com/office/drawing/2014/main" id="{C0E8F95B-49EE-4A4A-98DE-7362A581EF6A}"/>
                </a:ext>
              </a:extLst>
            </p:cNvPr>
            <p:cNvSpPr/>
            <p:nvPr/>
          </p:nvSpPr>
          <p:spPr>
            <a:xfrm>
              <a:off x="7767639" y="5092890"/>
              <a:ext cx="687121" cy="32508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7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7" name="직사각형 316">
              <a:extLst>
                <a:ext uri="{FF2B5EF4-FFF2-40B4-BE49-F238E27FC236}">
                  <a16:creationId xmlns:a16="http://schemas.microsoft.com/office/drawing/2014/main" id="{057E26C0-ED3A-407E-970F-CE54B4BDC4F6}"/>
                </a:ext>
              </a:extLst>
            </p:cNvPr>
            <p:cNvSpPr/>
            <p:nvPr/>
          </p:nvSpPr>
          <p:spPr>
            <a:xfrm>
              <a:off x="8590424" y="5098455"/>
              <a:ext cx="687121" cy="32508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8" name="직사각형 317">
              <a:extLst>
                <a:ext uri="{FF2B5EF4-FFF2-40B4-BE49-F238E27FC236}">
                  <a16:creationId xmlns:a16="http://schemas.microsoft.com/office/drawing/2014/main" id="{DA46F9E0-AABD-44AC-B76B-3144AF5DAFEC}"/>
                </a:ext>
              </a:extLst>
            </p:cNvPr>
            <p:cNvSpPr/>
            <p:nvPr/>
          </p:nvSpPr>
          <p:spPr>
            <a:xfrm>
              <a:off x="9277545" y="5098455"/>
              <a:ext cx="687121" cy="32508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9" name="직사각형 318">
              <a:extLst>
                <a:ext uri="{FF2B5EF4-FFF2-40B4-BE49-F238E27FC236}">
                  <a16:creationId xmlns:a16="http://schemas.microsoft.com/office/drawing/2014/main" id="{32E459DD-505C-4885-BB33-9F39FFCBDE1A}"/>
                </a:ext>
              </a:extLst>
            </p:cNvPr>
            <p:cNvSpPr/>
            <p:nvPr/>
          </p:nvSpPr>
          <p:spPr>
            <a:xfrm>
              <a:off x="268707" y="5779869"/>
              <a:ext cx="3299818" cy="6975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0" name="직사각형 319">
              <a:extLst>
                <a:ext uri="{FF2B5EF4-FFF2-40B4-BE49-F238E27FC236}">
                  <a16:creationId xmlns:a16="http://schemas.microsoft.com/office/drawing/2014/main" id="{5D9A3ADE-3DF3-469E-95A5-44BAFB3AAF23}"/>
                </a:ext>
              </a:extLst>
            </p:cNvPr>
            <p:cNvSpPr/>
            <p:nvPr/>
          </p:nvSpPr>
          <p:spPr>
            <a:xfrm>
              <a:off x="3557855" y="5778480"/>
              <a:ext cx="3299818" cy="6975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1" name="직사각형 320">
              <a:extLst>
                <a:ext uri="{FF2B5EF4-FFF2-40B4-BE49-F238E27FC236}">
                  <a16:creationId xmlns:a16="http://schemas.microsoft.com/office/drawing/2014/main" id="{705FB647-B41A-4093-AC18-6A4C34F00D64}"/>
                </a:ext>
              </a:extLst>
            </p:cNvPr>
            <p:cNvSpPr/>
            <p:nvPr/>
          </p:nvSpPr>
          <p:spPr>
            <a:xfrm>
              <a:off x="6847003" y="5777091"/>
              <a:ext cx="3299818" cy="6975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2" name="직사각형 321">
              <a:extLst>
                <a:ext uri="{FF2B5EF4-FFF2-40B4-BE49-F238E27FC236}">
                  <a16:creationId xmlns:a16="http://schemas.microsoft.com/office/drawing/2014/main" id="{C260DA70-8F50-4CEE-9E14-43A0772C8BF3}"/>
                </a:ext>
              </a:extLst>
            </p:cNvPr>
            <p:cNvSpPr/>
            <p:nvPr/>
          </p:nvSpPr>
          <p:spPr>
            <a:xfrm>
              <a:off x="338846" y="5855982"/>
              <a:ext cx="3154796" cy="55102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4" name="직사각형 323">
              <a:extLst>
                <a:ext uri="{FF2B5EF4-FFF2-40B4-BE49-F238E27FC236}">
                  <a16:creationId xmlns:a16="http://schemas.microsoft.com/office/drawing/2014/main" id="{D784E70C-9D47-4BAF-889F-BE54F2017E29}"/>
                </a:ext>
              </a:extLst>
            </p:cNvPr>
            <p:cNvSpPr/>
            <p:nvPr/>
          </p:nvSpPr>
          <p:spPr>
            <a:xfrm>
              <a:off x="415696" y="5923185"/>
              <a:ext cx="1509906" cy="41661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5" name="직사각형 324">
              <a:extLst>
                <a:ext uri="{FF2B5EF4-FFF2-40B4-BE49-F238E27FC236}">
                  <a16:creationId xmlns:a16="http://schemas.microsoft.com/office/drawing/2014/main" id="{3AA5EBC1-5A44-401C-858A-A8AE485145F7}"/>
                </a:ext>
              </a:extLst>
            </p:cNvPr>
            <p:cNvSpPr/>
            <p:nvPr/>
          </p:nvSpPr>
          <p:spPr>
            <a:xfrm>
              <a:off x="1925602" y="5923185"/>
              <a:ext cx="1509906" cy="41661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7" name="직사각형 326">
              <a:extLst>
                <a:ext uri="{FF2B5EF4-FFF2-40B4-BE49-F238E27FC236}">
                  <a16:creationId xmlns:a16="http://schemas.microsoft.com/office/drawing/2014/main" id="{2D2AEAAF-615B-44DA-858C-641D721AF96E}"/>
                </a:ext>
              </a:extLst>
            </p:cNvPr>
            <p:cNvSpPr/>
            <p:nvPr/>
          </p:nvSpPr>
          <p:spPr>
            <a:xfrm>
              <a:off x="479909" y="5963383"/>
              <a:ext cx="687121" cy="32508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8" name="직사각형 327">
              <a:extLst>
                <a:ext uri="{FF2B5EF4-FFF2-40B4-BE49-F238E27FC236}">
                  <a16:creationId xmlns:a16="http://schemas.microsoft.com/office/drawing/2014/main" id="{CDB2A849-04CC-4F64-8A96-6FF475EB33A2}"/>
                </a:ext>
              </a:extLst>
            </p:cNvPr>
            <p:cNvSpPr/>
            <p:nvPr/>
          </p:nvSpPr>
          <p:spPr>
            <a:xfrm>
              <a:off x="1167030" y="5963383"/>
              <a:ext cx="687121" cy="32508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9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0" name="직사각형 329">
              <a:extLst>
                <a:ext uri="{FF2B5EF4-FFF2-40B4-BE49-F238E27FC236}">
                  <a16:creationId xmlns:a16="http://schemas.microsoft.com/office/drawing/2014/main" id="{7D105BCE-9C49-49BD-9BE2-DC357A4EF437}"/>
                </a:ext>
              </a:extLst>
            </p:cNvPr>
            <p:cNvSpPr/>
            <p:nvPr/>
          </p:nvSpPr>
          <p:spPr>
            <a:xfrm>
              <a:off x="1989815" y="5968948"/>
              <a:ext cx="687121" cy="32508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12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1" name="직사각형 330">
              <a:extLst>
                <a:ext uri="{FF2B5EF4-FFF2-40B4-BE49-F238E27FC236}">
                  <a16:creationId xmlns:a16="http://schemas.microsoft.com/office/drawing/2014/main" id="{A5BD4558-D3BA-40CF-836D-FA2AD9FCCFA9}"/>
                </a:ext>
              </a:extLst>
            </p:cNvPr>
            <p:cNvSpPr/>
            <p:nvPr/>
          </p:nvSpPr>
          <p:spPr>
            <a:xfrm>
              <a:off x="2676936" y="5968948"/>
              <a:ext cx="687121" cy="32508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13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2" name="직사각형 331">
              <a:extLst>
                <a:ext uri="{FF2B5EF4-FFF2-40B4-BE49-F238E27FC236}">
                  <a16:creationId xmlns:a16="http://schemas.microsoft.com/office/drawing/2014/main" id="{097A0FED-4BA7-4556-9EC4-4C6F31ECFE75}"/>
                </a:ext>
              </a:extLst>
            </p:cNvPr>
            <p:cNvSpPr/>
            <p:nvPr/>
          </p:nvSpPr>
          <p:spPr>
            <a:xfrm>
              <a:off x="3632738" y="5848577"/>
              <a:ext cx="3154796" cy="55102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4" name="직사각형 333">
              <a:extLst>
                <a:ext uri="{FF2B5EF4-FFF2-40B4-BE49-F238E27FC236}">
                  <a16:creationId xmlns:a16="http://schemas.microsoft.com/office/drawing/2014/main" id="{76284E61-CCAC-4D9C-AA8D-F1B9F35FEB08}"/>
                </a:ext>
              </a:extLst>
            </p:cNvPr>
            <p:cNvSpPr/>
            <p:nvPr/>
          </p:nvSpPr>
          <p:spPr>
            <a:xfrm>
              <a:off x="3709588" y="5915780"/>
              <a:ext cx="1509906" cy="41661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5" name="직사각형 334">
              <a:extLst>
                <a:ext uri="{FF2B5EF4-FFF2-40B4-BE49-F238E27FC236}">
                  <a16:creationId xmlns:a16="http://schemas.microsoft.com/office/drawing/2014/main" id="{634267EA-5A7B-4E8F-9DDF-832D17C335D6}"/>
                </a:ext>
              </a:extLst>
            </p:cNvPr>
            <p:cNvSpPr/>
            <p:nvPr/>
          </p:nvSpPr>
          <p:spPr>
            <a:xfrm>
              <a:off x="5219494" y="5915780"/>
              <a:ext cx="1509906" cy="41661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7" name="직사각형 336">
              <a:extLst>
                <a:ext uri="{FF2B5EF4-FFF2-40B4-BE49-F238E27FC236}">
                  <a16:creationId xmlns:a16="http://schemas.microsoft.com/office/drawing/2014/main" id="{0435573D-95C4-46B1-9F2A-6E8C7C7EC218}"/>
                </a:ext>
              </a:extLst>
            </p:cNvPr>
            <p:cNvSpPr/>
            <p:nvPr/>
          </p:nvSpPr>
          <p:spPr>
            <a:xfrm>
              <a:off x="3773801" y="5955978"/>
              <a:ext cx="687121" cy="32508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9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8" name="직사각형 337">
              <a:extLst>
                <a:ext uri="{FF2B5EF4-FFF2-40B4-BE49-F238E27FC236}">
                  <a16:creationId xmlns:a16="http://schemas.microsoft.com/office/drawing/2014/main" id="{AD95645F-068E-4051-8555-F1079BC0E15A}"/>
                </a:ext>
              </a:extLst>
            </p:cNvPr>
            <p:cNvSpPr/>
            <p:nvPr/>
          </p:nvSpPr>
          <p:spPr>
            <a:xfrm>
              <a:off x="4460922" y="5955978"/>
              <a:ext cx="687121" cy="32508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0" name="직사각형 339">
              <a:extLst>
                <a:ext uri="{FF2B5EF4-FFF2-40B4-BE49-F238E27FC236}">
                  <a16:creationId xmlns:a16="http://schemas.microsoft.com/office/drawing/2014/main" id="{9D1B237B-A6B1-4E93-BA09-1B0EA8A7211E}"/>
                </a:ext>
              </a:extLst>
            </p:cNvPr>
            <p:cNvSpPr/>
            <p:nvPr/>
          </p:nvSpPr>
          <p:spPr>
            <a:xfrm>
              <a:off x="5283707" y="5961543"/>
              <a:ext cx="687121" cy="32508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13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1" name="직사각형 340">
              <a:extLst>
                <a:ext uri="{FF2B5EF4-FFF2-40B4-BE49-F238E27FC236}">
                  <a16:creationId xmlns:a16="http://schemas.microsoft.com/office/drawing/2014/main" id="{81553FE6-2B2B-4ACB-8DE9-1D9CB13A1C15}"/>
                </a:ext>
              </a:extLst>
            </p:cNvPr>
            <p:cNvSpPr/>
            <p:nvPr/>
          </p:nvSpPr>
          <p:spPr>
            <a:xfrm>
              <a:off x="5970828" y="5961543"/>
              <a:ext cx="687121" cy="32508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14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2" name="직사각형 341">
              <a:extLst>
                <a:ext uri="{FF2B5EF4-FFF2-40B4-BE49-F238E27FC236}">
                  <a16:creationId xmlns:a16="http://schemas.microsoft.com/office/drawing/2014/main" id="{BEE3C7C7-799B-41EC-BC32-9168AEF6D462}"/>
                </a:ext>
              </a:extLst>
            </p:cNvPr>
            <p:cNvSpPr/>
            <p:nvPr/>
          </p:nvSpPr>
          <p:spPr>
            <a:xfrm>
              <a:off x="6926630" y="5841172"/>
              <a:ext cx="3154796" cy="55102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4" name="직사각형 343">
              <a:extLst>
                <a:ext uri="{FF2B5EF4-FFF2-40B4-BE49-F238E27FC236}">
                  <a16:creationId xmlns:a16="http://schemas.microsoft.com/office/drawing/2014/main" id="{84D9028C-E708-47E1-B77F-74613EA38888}"/>
                </a:ext>
              </a:extLst>
            </p:cNvPr>
            <p:cNvSpPr/>
            <p:nvPr/>
          </p:nvSpPr>
          <p:spPr>
            <a:xfrm>
              <a:off x="7003480" y="5908375"/>
              <a:ext cx="1509906" cy="41661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5" name="직사각형 344">
              <a:extLst>
                <a:ext uri="{FF2B5EF4-FFF2-40B4-BE49-F238E27FC236}">
                  <a16:creationId xmlns:a16="http://schemas.microsoft.com/office/drawing/2014/main" id="{33D54553-4E0B-49F0-9E4A-167509070E19}"/>
                </a:ext>
              </a:extLst>
            </p:cNvPr>
            <p:cNvSpPr/>
            <p:nvPr/>
          </p:nvSpPr>
          <p:spPr>
            <a:xfrm>
              <a:off x="8513386" y="5908375"/>
              <a:ext cx="1509906" cy="41661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7" name="직사각형 346">
              <a:extLst>
                <a:ext uri="{FF2B5EF4-FFF2-40B4-BE49-F238E27FC236}">
                  <a16:creationId xmlns:a16="http://schemas.microsoft.com/office/drawing/2014/main" id="{86151F15-539B-49A8-80CF-5F8DE7CE7A5B}"/>
                </a:ext>
              </a:extLst>
            </p:cNvPr>
            <p:cNvSpPr/>
            <p:nvPr/>
          </p:nvSpPr>
          <p:spPr>
            <a:xfrm>
              <a:off x="7067693" y="5948573"/>
              <a:ext cx="687121" cy="32508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8" name="직사각형 347">
              <a:extLst>
                <a:ext uri="{FF2B5EF4-FFF2-40B4-BE49-F238E27FC236}">
                  <a16:creationId xmlns:a16="http://schemas.microsoft.com/office/drawing/2014/main" id="{950A1079-413C-4104-B739-B0E4A8CAAE31}"/>
                </a:ext>
              </a:extLst>
            </p:cNvPr>
            <p:cNvSpPr/>
            <p:nvPr/>
          </p:nvSpPr>
          <p:spPr>
            <a:xfrm>
              <a:off x="7754814" y="5948573"/>
              <a:ext cx="687121" cy="32508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0" name="직사각형 349">
              <a:extLst>
                <a:ext uri="{FF2B5EF4-FFF2-40B4-BE49-F238E27FC236}">
                  <a16:creationId xmlns:a16="http://schemas.microsoft.com/office/drawing/2014/main" id="{266912E0-01CD-4E96-9FA6-9614AA7D2C39}"/>
                </a:ext>
              </a:extLst>
            </p:cNvPr>
            <p:cNvSpPr/>
            <p:nvPr/>
          </p:nvSpPr>
          <p:spPr>
            <a:xfrm>
              <a:off x="8577599" y="5954138"/>
              <a:ext cx="687121" cy="32508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14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1" name="직사각형 350">
              <a:extLst>
                <a:ext uri="{FF2B5EF4-FFF2-40B4-BE49-F238E27FC236}">
                  <a16:creationId xmlns:a16="http://schemas.microsoft.com/office/drawing/2014/main" id="{3A48771B-2173-41F2-826D-F13B58DD6541}"/>
                </a:ext>
              </a:extLst>
            </p:cNvPr>
            <p:cNvSpPr/>
            <p:nvPr/>
          </p:nvSpPr>
          <p:spPr>
            <a:xfrm>
              <a:off x="9264720" y="5954138"/>
              <a:ext cx="687121" cy="32508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15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1FA63B29-5DA4-4AFA-B7E6-1E4857286C74}"/>
              </a:ext>
            </a:extLst>
          </p:cNvPr>
          <p:cNvSpPr/>
          <p:nvPr/>
        </p:nvSpPr>
        <p:spPr>
          <a:xfrm>
            <a:off x="566037" y="1586559"/>
            <a:ext cx="461665" cy="46166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2862EE74-6770-4148-A9FB-E57BE42B68D7}"/>
              </a:ext>
            </a:extLst>
          </p:cNvPr>
          <p:cNvSpPr txBox="1"/>
          <p:nvPr/>
        </p:nvSpPr>
        <p:spPr>
          <a:xfrm>
            <a:off x="1054608" y="1048512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img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85D0165-FDDB-401A-AAD7-0AE995D705F9}"/>
              </a:ext>
            </a:extLst>
          </p:cNvPr>
          <p:cNvSpPr txBox="1"/>
          <p:nvPr/>
        </p:nvSpPr>
        <p:spPr>
          <a:xfrm>
            <a:off x="493292" y="759875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(1,1,4,4)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79A909A9-F2DD-43C4-B1E5-34254B19D367}"/>
              </a:ext>
            </a:extLst>
          </p:cNvPr>
          <p:cNvSpPr txBox="1"/>
          <p:nvPr/>
        </p:nvSpPr>
        <p:spPr>
          <a:xfrm>
            <a:off x="3020057" y="1085184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filter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10FB4C9-A095-44E2-B42F-BDFB4D16279C}"/>
              </a:ext>
            </a:extLst>
          </p:cNvPr>
          <p:cNvSpPr txBox="1"/>
          <p:nvPr/>
        </p:nvSpPr>
        <p:spPr>
          <a:xfrm>
            <a:off x="2775010" y="77351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(1,1,2,2)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56B9814F-6924-4202-AC7E-048590D23333}"/>
              </a:ext>
            </a:extLst>
          </p:cNvPr>
          <p:cNvSpPr txBox="1"/>
          <p:nvPr/>
        </p:nvSpPr>
        <p:spPr>
          <a:xfrm>
            <a:off x="5272875" y="779917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(1,1,3,3)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4C1A8EFA-17F0-4E34-9F3A-10D9F705A2F5}"/>
              </a:ext>
            </a:extLst>
          </p:cNvPr>
          <p:cNvSpPr txBox="1"/>
          <p:nvPr/>
        </p:nvSpPr>
        <p:spPr>
          <a:xfrm>
            <a:off x="5819178" y="1114125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out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5788F7F2-BB5B-49BC-8330-3AF3C8801E4D}"/>
              </a:ext>
            </a:extLst>
          </p:cNvPr>
          <p:cNvSpPr/>
          <p:nvPr/>
        </p:nvSpPr>
        <p:spPr>
          <a:xfrm>
            <a:off x="1027702" y="1586559"/>
            <a:ext cx="461665" cy="46166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800A1632-C4CD-442D-9472-7FD4E4D4EA36}"/>
              </a:ext>
            </a:extLst>
          </p:cNvPr>
          <p:cNvSpPr/>
          <p:nvPr/>
        </p:nvSpPr>
        <p:spPr>
          <a:xfrm>
            <a:off x="1489367" y="1586559"/>
            <a:ext cx="461665" cy="46166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21B10A75-18DC-42AB-A319-870E273FBD44}"/>
              </a:ext>
            </a:extLst>
          </p:cNvPr>
          <p:cNvSpPr/>
          <p:nvPr/>
        </p:nvSpPr>
        <p:spPr>
          <a:xfrm>
            <a:off x="1951032" y="1586559"/>
            <a:ext cx="461665" cy="46166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05DA2736-17C9-42C9-ACC7-54367961488E}"/>
              </a:ext>
            </a:extLst>
          </p:cNvPr>
          <p:cNvSpPr/>
          <p:nvPr/>
        </p:nvSpPr>
        <p:spPr>
          <a:xfrm>
            <a:off x="566037" y="2041031"/>
            <a:ext cx="461665" cy="46166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41A0E71D-4159-49F2-AC68-8760071219D4}"/>
              </a:ext>
            </a:extLst>
          </p:cNvPr>
          <p:cNvSpPr/>
          <p:nvPr/>
        </p:nvSpPr>
        <p:spPr>
          <a:xfrm>
            <a:off x="1027702" y="2041031"/>
            <a:ext cx="461665" cy="46166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344BF60F-4865-4338-BFD6-BD26D18BD9EA}"/>
              </a:ext>
            </a:extLst>
          </p:cNvPr>
          <p:cNvSpPr/>
          <p:nvPr/>
        </p:nvSpPr>
        <p:spPr>
          <a:xfrm>
            <a:off x="1489367" y="2041031"/>
            <a:ext cx="461665" cy="46166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9B422704-EB39-40EA-9B23-B162F3FA0E7F}"/>
              </a:ext>
            </a:extLst>
          </p:cNvPr>
          <p:cNvSpPr/>
          <p:nvPr/>
        </p:nvSpPr>
        <p:spPr>
          <a:xfrm>
            <a:off x="1951032" y="2041031"/>
            <a:ext cx="461665" cy="46166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25A178B1-FA3D-48CA-99BA-1B508A580A2E}"/>
              </a:ext>
            </a:extLst>
          </p:cNvPr>
          <p:cNvSpPr/>
          <p:nvPr/>
        </p:nvSpPr>
        <p:spPr>
          <a:xfrm>
            <a:off x="566037" y="2495503"/>
            <a:ext cx="461665" cy="46166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1B542B66-3C78-4830-B26E-5FA76D17F05B}"/>
              </a:ext>
            </a:extLst>
          </p:cNvPr>
          <p:cNvSpPr/>
          <p:nvPr/>
        </p:nvSpPr>
        <p:spPr>
          <a:xfrm>
            <a:off x="1027702" y="2495503"/>
            <a:ext cx="461665" cy="46166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C4F2B041-6D8E-449D-BC4D-03531A689BCB}"/>
              </a:ext>
            </a:extLst>
          </p:cNvPr>
          <p:cNvSpPr/>
          <p:nvPr/>
        </p:nvSpPr>
        <p:spPr>
          <a:xfrm>
            <a:off x="1489367" y="2495503"/>
            <a:ext cx="461665" cy="46166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DCD991EC-0A21-4EED-8021-AF81CB4FC54C}"/>
              </a:ext>
            </a:extLst>
          </p:cNvPr>
          <p:cNvSpPr/>
          <p:nvPr/>
        </p:nvSpPr>
        <p:spPr>
          <a:xfrm>
            <a:off x="1951032" y="2495503"/>
            <a:ext cx="461665" cy="46166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68111C6D-800B-4448-ABFE-32CBB22A51B4}"/>
              </a:ext>
            </a:extLst>
          </p:cNvPr>
          <p:cNvSpPr/>
          <p:nvPr/>
        </p:nvSpPr>
        <p:spPr>
          <a:xfrm>
            <a:off x="566037" y="2949975"/>
            <a:ext cx="461665" cy="46166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7D0F2E5E-CBFA-47EE-8722-4A089884315E}"/>
              </a:ext>
            </a:extLst>
          </p:cNvPr>
          <p:cNvSpPr/>
          <p:nvPr/>
        </p:nvSpPr>
        <p:spPr>
          <a:xfrm>
            <a:off x="1027702" y="2949975"/>
            <a:ext cx="461665" cy="46166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AAC213A5-1995-4974-BA1F-6D887D52166F}"/>
              </a:ext>
            </a:extLst>
          </p:cNvPr>
          <p:cNvSpPr/>
          <p:nvPr/>
        </p:nvSpPr>
        <p:spPr>
          <a:xfrm>
            <a:off x="1489367" y="2949975"/>
            <a:ext cx="461665" cy="46166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5B477D17-327B-4456-BE25-991D05D2C47B}"/>
              </a:ext>
            </a:extLst>
          </p:cNvPr>
          <p:cNvSpPr/>
          <p:nvPr/>
        </p:nvSpPr>
        <p:spPr>
          <a:xfrm>
            <a:off x="1951032" y="2949975"/>
            <a:ext cx="461665" cy="46166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9023D5A1-437B-4662-8D52-8C6B08D90248}"/>
              </a:ext>
            </a:extLst>
          </p:cNvPr>
          <p:cNvSpPr/>
          <p:nvPr/>
        </p:nvSpPr>
        <p:spPr>
          <a:xfrm>
            <a:off x="3094128" y="1588363"/>
            <a:ext cx="461665" cy="46166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16B551FF-0048-484B-A23F-57A8B9207CD7}"/>
              </a:ext>
            </a:extLst>
          </p:cNvPr>
          <p:cNvSpPr/>
          <p:nvPr/>
        </p:nvSpPr>
        <p:spPr>
          <a:xfrm>
            <a:off x="3555793" y="1588363"/>
            <a:ext cx="461665" cy="46166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81AF577B-D9D0-4405-8133-D7C4F7A0BFA2}"/>
              </a:ext>
            </a:extLst>
          </p:cNvPr>
          <p:cNvSpPr/>
          <p:nvPr/>
        </p:nvSpPr>
        <p:spPr>
          <a:xfrm>
            <a:off x="3094128" y="2042835"/>
            <a:ext cx="461665" cy="46166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3EFC0D14-90E8-481D-8DC3-5AFA5F4A26F0}"/>
              </a:ext>
            </a:extLst>
          </p:cNvPr>
          <p:cNvSpPr/>
          <p:nvPr/>
        </p:nvSpPr>
        <p:spPr>
          <a:xfrm>
            <a:off x="3555793" y="2042835"/>
            <a:ext cx="461665" cy="46166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02DDFCA4-B611-44C4-B8D6-A5D6C760D9FB}"/>
              </a:ext>
            </a:extLst>
          </p:cNvPr>
          <p:cNvSpPr/>
          <p:nvPr/>
        </p:nvSpPr>
        <p:spPr>
          <a:xfrm>
            <a:off x="5392521" y="1579366"/>
            <a:ext cx="461665" cy="46166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D11AA226-6D91-4696-BE5E-55B8FA248124}"/>
              </a:ext>
            </a:extLst>
          </p:cNvPr>
          <p:cNvSpPr/>
          <p:nvPr/>
        </p:nvSpPr>
        <p:spPr>
          <a:xfrm>
            <a:off x="5854186" y="1579366"/>
            <a:ext cx="461665" cy="46166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F0FA7C8C-BB11-4AEF-9ABC-5DCA044E7156}"/>
              </a:ext>
            </a:extLst>
          </p:cNvPr>
          <p:cNvSpPr/>
          <p:nvPr/>
        </p:nvSpPr>
        <p:spPr>
          <a:xfrm>
            <a:off x="6315851" y="1579366"/>
            <a:ext cx="461665" cy="46166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7868D85D-BD72-4520-827B-6C652EC69090}"/>
              </a:ext>
            </a:extLst>
          </p:cNvPr>
          <p:cNvSpPr/>
          <p:nvPr/>
        </p:nvSpPr>
        <p:spPr>
          <a:xfrm>
            <a:off x="5392521" y="2033838"/>
            <a:ext cx="461665" cy="46166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0A41806E-4CA3-4A80-B612-D8245DA68095}"/>
              </a:ext>
            </a:extLst>
          </p:cNvPr>
          <p:cNvSpPr/>
          <p:nvPr/>
        </p:nvSpPr>
        <p:spPr>
          <a:xfrm>
            <a:off x="5854186" y="2033838"/>
            <a:ext cx="461665" cy="46166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E2428303-6849-4675-98D9-8137A7770D3B}"/>
              </a:ext>
            </a:extLst>
          </p:cNvPr>
          <p:cNvSpPr/>
          <p:nvPr/>
        </p:nvSpPr>
        <p:spPr>
          <a:xfrm>
            <a:off x="6315851" y="2033838"/>
            <a:ext cx="461665" cy="46166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8D84D6C0-2F60-4082-A004-407A789485FA}"/>
              </a:ext>
            </a:extLst>
          </p:cNvPr>
          <p:cNvSpPr/>
          <p:nvPr/>
        </p:nvSpPr>
        <p:spPr>
          <a:xfrm>
            <a:off x="5392521" y="2488310"/>
            <a:ext cx="461665" cy="46166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2BBED757-F13F-4B03-8CC2-5E2D187F086C}"/>
              </a:ext>
            </a:extLst>
          </p:cNvPr>
          <p:cNvSpPr/>
          <p:nvPr/>
        </p:nvSpPr>
        <p:spPr>
          <a:xfrm>
            <a:off x="5854186" y="2488310"/>
            <a:ext cx="461665" cy="46166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CF0DF23A-DD89-4584-8630-82F153E2D19D}"/>
              </a:ext>
            </a:extLst>
          </p:cNvPr>
          <p:cNvSpPr/>
          <p:nvPr/>
        </p:nvSpPr>
        <p:spPr>
          <a:xfrm>
            <a:off x="6315851" y="2488310"/>
            <a:ext cx="461665" cy="46166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3790FF97-7F55-47DD-84F3-72BEEFE100A7}"/>
              </a:ext>
            </a:extLst>
          </p:cNvPr>
          <p:cNvSpPr/>
          <p:nvPr/>
        </p:nvSpPr>
        <p:spPr>
          <a:xfrm>
            <a:off x="3095656" y="1588362"/>
            <a:ext cx="921801" cy="9161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C51854F9-2797-47D7-BE9F-DD08119E27D1}"/>
              </a:ext>
            </a:extLst>
          </p:cNvPr>
          <p:cNvSpPr/>
          <p:nvPr/>
        </p:nvSpPr>
        <p:spPr>
          <a:xfrm>
            <a:off x="598719" y="1555869"/>
            <a:ext cx="911871" cy="95967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2050" name="Picture 2" descr="고양이와 개는 달라요” SNS '고양이 산책' 유행에 전문가 충고">
            <a:extLst>
              <a:ext uri="{FF2B5EF4-FFF2-40B4-BE49-F238E27FC236}">
                <a16:creationId xmlns:a16="http://schemas.microsoft.com/office/drawing/2014/main" id="{F47D2491-24F4-4D44-907A-590ED8B09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349" y="1418974"/>
            <a:ext cx="2638425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79D8CB8-3114-4DD7-8458-67EB7694C8B0}"/>
              </a:ext>
            </a:extLst>
          </p:cNvPr>
          <p:cNvSpPr txBox="1"/>
          <p:nvPr/>
        </p:nvSpPr>
        <p:spPr>
          <a:xfrm>
            <a:off x="8013700" y="104851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277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A2772F05-BAEF-4291-9E54-69CA7160571D}"/>
              </a:ext>
            </a:extLst>
          </p:cNvPr>
          <p:cNvSpPr txBox="1"/>
          <p:nvPr/>
        </p:nvSpPr>
        <p:spPr>
          <a:xfrm>
            <a:off x="9825260" y="199826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183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35EDCF3D-C730-44B5-B253-543F261953E6}"/>
              </a:ext>
            </a:extLst>
          </p:cNvPr>
          <p:cNvSpPr/>
          <p:nvPr/>
        </p:nvSpPr>
        <p:spPr>
          <a:xfrm>
            <a:off x="7205838" y="1415207"/>
            <a:ext cx="2540518" cy="16229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D4780149-BCCC-43C6-9E88-1A2FDC4F64FC}"/>
              </a:ext>
            </a:extLst>
          </p:cNvPr>
          <p:cNvSpPr txBox="1"/>
          <p:nvPr/>
        </p:nvSpPr>
        <p:spPr>
          <a:xfrm>
            <a:off x="7529160" y="748454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277-2+1=&gt;276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5D5B8D29-E653-4EF6-9812-20CDC2486EBC}"/>
              </a:ext>
            </a:extLst>
          </p:cNvPr>
          <p:cNvSpPr txBox="1"/>
          <p:nvPr/>
        </p:nvSpPr>
        <p:spPr>
          <a:xfrm>
            <a:off x="7893749" y="3188556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183-2+1=&gt;182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630407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합성곱</a:t>
            </a: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풀링 구현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합성곱 구현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E03F93-8F9B-4A79-A2DD-06EFA53F3154}"/>
              </a:ext>
            </a:extLst>
          </p:cNvPr>
          <p:cNvSpPr txBox="1"/>
          <p:nvPr/>
        </p:nvSpPr>
        <p:spPr>
          <a:xfrm>
            <a:off x="222250" y="1078992"/>
            <a:ext cx="7814960" cy="427809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def forward(self, x):</a:t>
            </a:r>
          </a:p>
          <a:p>
            <a:pPr algn="l"/>
            <a:r>
              <a:rPr lang="en-US" altLang="ko-KR" b="1">
                <a:solidFill>
                  <a:schemeClr val="tx1"/>
                </a:solidFill>
                <a:latin typeface="Consolas" panose="020B0609020204030204" pitchFamily="49" charset="0"/>
              </a:rPr>
              <a:t>        FN, C, FH, FW = self.W.shape</a:t>
            </a:r>
          </a:p>
          <a:p>
            <a:pPr algn="l"/>
            <a:r>
              <a:rPr lang="en-US" altLang="ko-KR" b="1">
                <a:solidFill>
                  <a:schemeClr val="tx1"/>
                </a:solidFill>
                <a:latin typeface="Consolas" panose="020B0609020204030204" pitchFamily="49" charset="0"/>
              </a:rPr>
              <a:t>        N, C, H, W = x.shape</a:t>
            </a:r>
          </a:p>
          <a:p>
            <a:pPr algn="l"/>
            <a:r>
              <a:rPr lang="en-US" altLang="ko-KR" b="1">
                <a:solidFill>
                  <a:schemeClr val="tx1"/>
                </a:solidFill>
                <a:latin typeface="Consolas" panose="020B0609020204030204" pitchFamily="49" charset="0"/>
              </a:rPr>
              <a:t>        out_h = 1 + int((H + 2*self.pad - FH) / self.stride)</a:t>
            </a:r>
          </a:p>
          <a:p>
            <a:pPr algn="l"/>
            <a:r>
              <a:rPr lang="en-US" altLang="ko-KR" b="1">
                <a:solidFill>
                  <a:schemeClr val="tx1"/>
                </a:solidFill>
                <a:latin typeface="Consolas" panose="020B0609020204030204" pitchFamily="49" charset="0"/>
              </a:rPr>
              <a:t>        out_w = 1 + int((W + 2*self.pad - FW) / self.stride)</a:t>
            </a:r>
          </a:p>
          <a:p>
            <a:pPr algn="l"/>
            <a:endParaRPr lang="en-US" altLang="ko-KR" b="1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b="1">
                <a:solidFill>
                  <a:schemeClr val="tx1"/>
                </a:solidFill>
                <a:latin typeface="Consolas" panose="020B0609020204030204" pitchFamily="49" charset="0"/>
              </a:rPr>
              <a:t>        col = im2col(x, FH, FW, self.stride, self.pad)</a:t>
            </a:r>
          </a:p>
          <a:p>
            <a:pPr algn="l"/>
            <a:r>
              <a:rPr lang="en-US" altLang="ko-KR" b="1">
                <a:solidFill>
                  <a:schemeClr val="tx1"/>
                </a:solidFill>
                <a:latin typeface="Consolas" panose="020B0609020204030204" pitchFamily="49" charset="0"/>
              </a:rPr>
              <a:t>        col_W = self.W.reshape(FN, -1).T</a:t>
            </a:r>
          </a:p>
          <a:p>
            <a:pPr algn="l"/>
            <a:endParaRPr lang="en-US" altLang="ko-KR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out = np.dot(col, col_W) + self.b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out = out.reshape(N, out_h, out_w, -1).transpose(0, 3, 1, 2)</a:t>
            </a:r>
          </a:p>
          <a:p>
            <a:pPr algn="l"/>
            <a:endParaRPr lang="en-US" altLang="ko-KR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self.x = x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self.col = col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self.col_W = col_W</a:t>
            </a:r>
          </a:p>
          <a:p>
            <a:pPr algn="l"/>
            <a:endParaRPr lang="en-US" altLang="ko-KR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return out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959474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합성곱</a:t>
            </a: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풀링 구현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합성곱 구현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E03F93-8F9B-4A79-A2DD-06EFA53F3154}"/>
              </a:ext>
            </a:extLst>
          </p:cNvPr>
          <p:cNvSpPr txBox="1"/>
          <p:nvPr/>
        </p:nvSpPr>
        <p:spPr>
          <a:xfrm>
            <a:off x="473920" y="1020269"/>
            <a:ext cx="7782900" cy="64633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out = np.dot(col, col_W) + self.b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out = out.reshape(N, out_h, out_w, -1).transpose(0, 3, 1, 2)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D39E08A-D0A8-4BF5-BAFC-D8C15AF54FB3}"/>
              </a:ext>
            </a:extLst>
          </p:cNvPr>
          <p:cNvSpPr/>
          <p:nvPr/>
        </p:nvSpPr>
        <p:spPr>
          <a:xfrm>
            <a:off x="851487" y="3440822"/>
            <a:ext cx="366379" cy="36637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E1FBC01-4946-4544-86D3-240DF19BF888}"/>
              </a:ext>
            </a:extLst>
          </p:cNvPr>
          <p:cNvSpPr/>
          <p:nvPr/>
        </p:nvSpPr>
        <p:spPr>
          <a:xfrm>
            <a:off x="1217866" y="3440822"/>
            <a:ext cx="366379" cy="36637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CCFAA9C-F7B5-4327-85E0-6D8A284D61BE}"/>
              </a:ext>
            </a:extLst>
          </p:cNvPr>
          <p:cNvSpPr/>
          <p:nvPr/>
        </p:nvSpPr>
        <p:spPr>
          <a:xfrm>
            <a:off x="1584246" y="3440822"/>
            <a:ext cx="366379" cy="36637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D4BB059-CD5B-471A-B08D-C149D5252650}"/>
              </a:ext>
            </a:extLst>
          </p:cNvPr>
          <p:cNvSpPr/>
          <p:nvPr/>
        </p:nvSpPr>
        <p:spPr>
          <a:xfrm>
            <a:off x="1950625" y="3440822"/>
            <a:ext cx="366379" cy="36637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5A64859-C9CB-44F3-B40A-470F98D468BB}"/>
              </a:ext>
            </a:extLst>
          </p:cNvPr>
          <p:cNvSpPr/>
          <p:nvPr/>
        </p:nvSpPr>
        <p:spPr>
          <a:xfrm>
            <a:off x="851487" y="3807201"/>
            <a:ext cx="366379" cy="36637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8E8CC54-1C68-4797-B604-C4F5D293030A}"/>
              </a:ext>
            </a:extLst>
          </p:cNvPr>
          <p:cNvSpPr/>
          <p:nvPr/>
        </p:nvSpPr>
        <p:spPr>
          <a:xfrm>
            <a:off x="1217866" y="3807201"/>
            <a:ext cx="366379" cy="36637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13C9B9E-12FB-4EED-B2A0-82FC7A0BB9AC}"/>
              </a:ext>
            </a:extLst>
          </p:cNvPr>
          <p:cNvSpPr/>
          <p:nvPr/>
        </p:nvSpPr>
        <p:spPr>
          <a:xfrm>
            <a:off x="1584246" y="3807201"/>
            <a:ext cx="366379" cy="36637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3543670-2F32-46F6-A77E-815BADC5CAFA}"/>
              </a:ext>
            </a:extLst>
          </p:cNvPr>
          <p:cNvSpPr/>
          <p:nvPr/>
        </p:nvSpPr>
        <p:spPr>
          <a:xfrm>
            <a:off x="1950625" y="3807201"/>
            <a:ext cx="366379" cy="36637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A59D65D-34BC-47A8-8422-72B9E559285D}"/>
              </a:ext>
            </a:extLst>
          </p:cNvPr>
          <p:cNvSpPr/>
          <p:nvPr/>
        </p:nvSpPr>
        <p:spPr>
          <a:xfrm>
            <a:off x="851487" y="4173581"/>
            <a:ext cx="366379" cy="36637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3301A60-CE64-411A-A784-E2F76457993B}"/>
              </a:ext>
            </a:extLst>
          </p:cNvPr>
          <p:cNvSpPr/>
          <p:nvPr/>
        </p:nvSpPr>
        <p:spPr>
          <a:xfrm>
            <a:off x="1217866" y="4173581"/>
            <a:ext cx="366379" cy="36637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E5C4DB3-2BDC-481A-ACFF-2EFFD5E0F959}"/>
              </a:ext>
            </a:extLst>
          </p:cNvPr>
          <p:cNvSpPr/>
          <p:nvPr/>
        </p:nvSpPr>
        <p:spPr>
          <a:xfrm>
            <a:off x="1584246" y="4173581"/>
            <a:ext cx="366379" cy="36637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27C8A8A-B9E1-4DC3-A467-D05F2BB383E1}"/>
              </a:ext>
            </a:extLst>
          </p:cNvPr>
          <p:cNvSpPr/>
          <p:nvPr/>
        </p:nvSpPr>
        <p:spPr>
          <a:xfrm>
            <a:off x="1950625" y="4173581"/>
            <a:ext cx="366379" cy="36637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4F4C38D-1E74-483D-9F5D-23DB33219D1D}"/>
              </a:ext>
            </a:extLst>
          </p:cNvPr>
          <p:cNvSpPr/>
          <p:nvPr/>
        </p:nvSpPr>
        <p:spPr>
          <a:xfrm>
            <a:off x="851487" y="4539960"/>
            <a:ext cx="366379" cy="36637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30128A9-C16F-4247-B98B-E13964E14EC5}"/>
              </a:ext>
            </a:extLst>
          </p:cNvPr>
          <p:cNvSpPr/>
          <p:nvPr/>
        </p:nvSpPr>
        <p:spPr>
          <a:xfrm>
            <a:off x="1217866" y="4539960"/>
            <a:ext cx="366379" cy="36637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F17A041-6A55-4301-B844-1011A04377F6}"/>
              </a:ext>
            </a:extLst>
          </p:cNvPr>
          <p:cNvSpPr/>
          <p:nvPr/>
        </p:nvSpPr>
        <p:spPr>
          <a:xfrm>
            <a:off x="1584246" y="4539960"/>
            <a:ext cx="366379" cy="36637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7B09AC0-7E33-4A4F-8D3C-18EFE38C7865}"/>
              </a:ext>
            </a:extLst>
          </p:cNvPr>
          <p:cNvSpPr/>
          <p:nvPr/>
        </p:nvSpPr>
        <p:spPr>
          <a:xfrm>
            <a:off x="1950625" y="4539960"/>
            <a:ext cx="366379" cy="36637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186C750-BFAE-4926-AF76-E57A8C9C7024}"/>
              </a:ext>
            </a:extLst>
          </p:cNvPr>
          <p:cNvSpPr/>
          <p:nvPr/>
        </p:nvSpPr>
        <p:spPr>
          <a:xfrm>
            <a:off x="851487" y="4906339"/>
            <a:ext cx="366379" cy="36637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033958F-3244-4EA7-8226-68B084E79000}"/>
              </a:ext>
            </a:extLst>
          </p:cNvPr>
          <p:cNvSpPr/>
          <p:nvPr/>
        </p:nvSpPr>
        <p:spPr>
          <a:xfrm>
            <a:off x="1217866" y="4906339"/>
            <a:ext cx="366379" cy="36637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9C52256-89C9-4D0D-B0EB-686771834A3B}"/>
              </a:ext>
            </a:extLst>
          </p:cNvPr>
          <p:cNvSpPr/>
          <p:nvPr/>
        </p:nvSpPr>
        <p:spPr>
          <a:xfrm>
            <a:off x="1584246" y="4906339"/>
            <a:ext cx="366379" cy="36637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605BC9C-D87E-4ECD-BC5F-8231B9538B03}"/>
              </a:ext>
            </a:extLst>
          </p:cNvPr>
          <p:cNvSpPr/>
          <p:nvPr/>
        </p:nvSpPr>
        <p:spPr>
          <a:xfrm>
            <a:off x="1950625" y="4906339"/>
            <a:ext cx="366379" cy="36637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E90E389-5A5C-4F94-898A-89A87C197762}"/>
              </a:ext>
            </a:extLst>
          </p:cNvPr>
          <p:cNvSpPr/>
          <p:nvPr/>
        </p:nvSpPr>
        <p:spPr>
          <a:xfrm>
            <a:off x="851487" y="5272718"/>
            <a:ext cx="366379" cy="36637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AFFD3E7-CFAB-4F47-9B25-088753AA4338}"/>
              </a:ext>
            </a:extLst>
          </p:cNvPr>
          <p:cNvSpPr/>
          <p:nvPr/>
        </p:nvSpPr>
        <p:spPr>
          <a:xfrm>
            <a:off x="1217866" y="5272718"/>
            <a:ext cx="366379" cy="36637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F49B4DF-B44A-40E5-A01B-2A4CB151E248}"/>
              </a:ext>
            </a:extLst>
          </p:cNvPr>
          <p:cNvSpPr/>
          <p:nvPr/>
        </p:nvSpPr>
        <p:spPr>
          <a:xfrm>
            <a:off x="1584246" y="5272718"/>
            <a:ext cx="366379" cy="36637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76F8D50-6308-46AB-A0CB-083B49D0984F}"/>
              </a:ext>
            </a:extLst>
          </p:cNvPr>
          <p:cNvSpPr/>
          <p:nvPr/>
        </p:nvSpPr>
        <p:spPr>
          <a:xfrm>
            <a:off x="1950625" y="5272718"/>
            <a:ext cx="366379" cy="36637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590E0C5-6DF9-410B-9FE3-0833E29DAC0A}"/>
              </a:ext>
            </a:extLst>
          </p:cNvPr>
          <p:cNvSpPr/>
          <p:nvPr/>
        </p:nvSpPr>
        <p:spPr>
          <a:xfrm>
            <a:off x="851487" y="5639098"/>
            <a:ext cx="366379" cy="36637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BB95942-BF33-4DAF-9714-1A599F518F7B}"/>
              </a:ext>
            </a:extLst>
          </p:cNvPr>
          <p:cNvSpPr/>
          <p:nvPr/>
        </p:nvSpPr>
        <p:spPr>
          <a:xfrm>
            <a:off x="1217866" y="5639098"/>
            <a:ext cx="366379" cy="36637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E1002E3-1317-4451-A72C-ADA8DFAFE3A1}"/>
              </a:ext>
            </a:extLst>
          </p:cNvPr>
          <p:cNvSpPr/>
          <p:nvPr/>
        </p:nvSpPr>
        <p:spPr>
          <a:xfrm>
            <a:off x="1584246" y="5639098"/>
            <a:ext cx="366379" cy="36637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365EA20-880B-43B7-B4EA-03EB596DD0D3}"/>
              </a:ext>
            </a:extLst>
          </p:cNvPr>
          <p:cNvSpPr/>
          <p:nvPr/>
        </p:nvSpPr>
        <p:spPr>
          <a:xfrm>
            <a:off x="1950625" y="5639098"/>
            <a:ext cx="366379" cy="36637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7C299EE-006B-45CF-AEF8-06B213D87DD5}"/>
              </a:ext>
            </a:extLst>
          </p:cNvPr>
          <p:cNvSpPr/>
          <p:nvPr/>
        </p:nvSpPr>
        <p:spPr>
          <a:xfrm>
            <a:off x="851487" y="6005477"/>
            <a:ext cx="366379" cy="36637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2A93EB2-1914-4A0E-BE15-735360EAA03A}"/>
              </a:ext>
            </a:extLst>
          </p:cNvPr>
          <p:cNvSpPr/>
          <p:nvPr/>
        </p:nvSpPr>
        <p:spPr>
          <a:xfrm>
            <a:off x="1217866" y="6005477"/>
            <a:ext cx="366379" cy="36637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44F2DFE-7A61-4E76-B12C-7C26DD6C4824}"/>
              </a:ext>
            </a:extLst>
          </p:cNvPr>
          <p:cNvSpPr/>
          <p:nvPr/>
        </p:nvSpPr>
        <p:spPr>
          <a:xfrm>
            <a:off x="1584246" y="6005477"/>
            <a:ext cx="366379" cy="36637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68" name="직사각형 7167">
            <a:extLst>
              <a:ext uri="{FF2B5EF4-FFF2-40B4-BE49-F238E27FC236}">
                <a16:creationId xmlns:a16="http://schemas.microsoft.com/office/drawing/2014/main" id="{37AABEA7-A38A-4603-A9FD-34A902C0D76D}"/>
              </a:ext>
            </a:extLst>
          </p:cNvPr>
          <p:cNvSpPr/>
          <p:nvPr/>
        </p:nvSpPr>
        <p:spPr>
          <a:xfrm>
            <a:off x="1950625" y="6005477"/>
            <a:ext cx="366379" cy="36637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69" name="직사각형 7168">
            <a:extLst>
              <a:ext uri="{FF2B5EF4-FFF2-40B4-BE49-F238E27FC236}">
                <a16:creationId xmlns:a16="http://schemas.microsoft.com/office/drawing/2014/main" id="{8987D36B-3102-4B5F-BD9E-17535316EE42}"/>
              </a:ext>
            </a:extLst>
          </p:cNvPr>
          <p:cNvSpPr/>
          <p:nvPr/>
        </p:nvSpPr>
        <p:spPr>
          <a:xfrm>
            <a:off x="851487" y="6371855"/>
            <a:ext cx="366379" cy="36637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72" name="직사각형 7171">
            <a:extLst>
              <a:ext uri="{FF2B5EF4-FFF2-40B4-BE49-F238E27FC236}">
                <a16:creationId xmlns:a16="http://schemas.microsoft.com/office/drawing/2014/main" id="{4CB5DAED-81A0-4E29-83CC-025C8775E719}"/>
              </a:ext>
            </a:extLst>
          </p:cNvPr>
          <p:cNvSpPr/>
          <p:nvPr/>
        </p:nvSpPr>
        <p:spPr>
          <a:xfrm>
            <a:off x="1217866" y="6371855"/>
            <a:ext cx="366379" cy="36637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73" name="직사각형 7172">
            <a:extLst>
              <a:ext uri="{FF2B5EF4-FFF2-40B4-BE49-F238E27FC236}">
                <a16:creationId xmlns:a16="http://schemas.microsoft.com/office/drawing/2014/main" id="{71D6FB6B-4C69-426C-B71F-AE6351A77231}"/>
              </a:ext>
            </a:extLst>
          </p:cNvPr>
          <p:cNvSpPr/>
          <p:nvPr/>
        </p:nvSpPr>
        <p:spPr>
          <a:xfrm>
            <a:off x="1584246" y="6371855"/>
            <a:ext cx="366379" cy="36637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74" name="직사각형 7173">
            <a:extLst>
              <a:ext uri="{FF2B5EF4-FFF2-40B4-BE49-F238E27FC236}">
                <a16:creationId xmlns:a16="http://schemas.microsoft.com/office/drawing/2014/main" id="{6D3C4560-0B7B-4CDA-84CE-0252ECAFEAAD}"/>
              </a:ext>
            </a:extLst>
          </p:cNvPr>
          <p:cNvSpPr/>
          <p:nvPr/>
        </p:nvSpPr>
        <p:spPr>
          <a:xfrm>
            <a:off x="1950625" y="6371855"/>
            <a:ext cx="366379" cy="36637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75" name="직사각형 7174">
            <a:extLst>
              <a:ext uri="{FF2B5EF4-FFF2-40B4-BE49-F238E27FC236}">
                <a16:creationId xmlns:a16="http://schemas.microsoft.com/office/drawing/2014/main" id="{54CC5B25-F5AA-4261-A940-1F710C19BBBD}"/>
              </a:ext>
            </a:extLst>
          </p:cNvPr>
          <p:cNvSpPr/>
          <p:nvPr/>
        </p:nvSpPr>
        <p:spPr>
          <a:xfrm>
            <a:off x="4299422" y="2049720"/>
            <a:ext cx="303748" cy="303748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76" name="TextBox 7175">
            <a:extLst>
              <a:ext uri="{FF2B5EF4-FFF2-40B4-BE49-F238E27FC236}">
                <a16:creationId xmlns:a16="http://schemas.microsoft.com/office/drawing/2014/main" id="{E9E0A6BE-19B3-4ED4-A4E2-44FF641C8448}"/>
              </a:ext>
            </a:extLst>
          </p:cNvPr>
          <p:cNvSpPr txBox="1"/>
          <p:nvPr/>
        </p:nvSpPr>
        <p:spPr>
          <a:xfrm>
            <a:off x="4620872" y="1695718"/>
            <a:ext cx="4058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>
                <a:solidFill>
                  <a:schemeClr val="tx1"/>
                </a:solidFill>
                <a:latin typeface="Consolas" panose="020B0609020204030204" pitchFamily="49" charset="0"/>
              </a:rPr>
              <a:t>img</a:t>
            </a:r>
            <a:endParaRPr lang="ko-KR" altLang="en-US" sz="1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77" name="TextBox 7176">
            <a:extLst>
              <a:ext uri="{FF2B5EF4-FFF2-40B4-BE49-F238E27FC236}">
                <a16:creationId xmlns:a16="http://schemas.microsoft.com/office/drawing/2014/main" id="{E9FEF703-6641-4C41-9DDE-FFC294FB90A6}"/>
              </a:ext>
            </a:extLst>
          </p:cNvPr>
          <p:cNvSpPr txBox="1"/>
          <p:nvPr/>
        </p:nvSpPr>
        <p:spPr>
          <a:xfrm>
            <a:off x="3729917" y="1713890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(1,1,4,4)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78" name="TextBox 7177">
            <a:extLst>
              <a:ext uri="{FF2B5EF4-FFF2-40B4-BE49-F238E27FC236}">
                <a16:creationId xmlns:a16="http://schemas.microsoft.com/office/drawing/2014/main" id="{BE488256-35A9-44E1-AE07-ECA05292A062}"/>
              </a:ext>
            </a:extLst>
          </p:cNvPr>
          <p:cNvSpPr txBox="1"/>
          <p:nvPr/>
        </p:nvSpPr>
        <p:spPr>
          <a:xfrm>
            <a:off x="6542507" y="1729311"/>
            <a:ext cx="6270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>
                <a:solidFill>
                  <a:schemeClr val="tx1"/>
                </a:solidFill>
                <a:latin typeface="Consolas" panose="020B0609020204030204" pitchFamily="49" charset="0"/>
              </a:rPr>
              <a:t>filter</a:t>
            </a:r>
            <a:endParaRPr lang="ko-KR" altLang="en-US" sz="1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79" name="TextBox 7178">
            <a:extLst>
              <a:ext uri="{FF2B5EF4-FFF2-40B4-BE49-F238E27FC236}">
                <a16:creationId xmlns:a16="http://schemas.microsoft.com/office/drawing/2014/main" id="{DB83668A-57C3-4217-8DAC-1E7811E4427B}"/>
              </a:ext>
            </a:extLst>
          </p:cNvPr>
          <p:cNvSpPr txBox="1"/>
          <p:nvPr/>
        </p:nvSpPr>
        <p:spPr>
          <a:xfrm>
            <a:off x="6381281" y="1524252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(1,1,2,2)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80" name="TextBox 7179">
            <a:extLst>
              <a:ext uri="{FF2B5EF4-FFF2-40B4-BE49-F238E27FC236}">
                <a16:creationId xmlns:a16="http://schemas.microsoft.com/office/drawing/2014/main" id="{F69073D1-1DF0-4E4F-9D93-6DEB641CD0E3}"/>
              </a:ext>
            </a:extLst>
          </p:cNvPr>
          <p:cNvSpPr txBox="1"/>
          <p:nvPr/>
        </p:nvSpPr>
        <p:spPr>
          <a:xfrm>
            <a:off x="8024727" y="1528464"/>
            <a:ext cx="877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(1,1,3,3)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81" name="TextBox 7180">
            <a:extLst>
              <a:ext uri="{FF2B5EF4-FFF2-40B4-BE49-F238E27FC236}">
                <a16:creationId xmlns:a16="http://schemas.microsoft.com/office/drawing/2014/main" id="{23648955-7EFB-41AE-A5F1-5E74557329F9}"/>
              </a:ext>
            </a:extLst>
          </p:cNvPr>
          <p:cNvSpPr txBox="1"/>
          <p:nvPr/>
        </p:nvSpPr>
        <p:spPr>
          <a:xfrm>
            <a:off x="8384160" y="1748352"/>
            <a:ext cx="4058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>
                <a:solidFill>
                  <a:schemeClr val="tx1"/>
                </a:solidFill>
                <a:latin typeface="Consolas" panose="020B0609020204030204" pitchFamily="49" charset="0"/>
              </a:rPr>
              <a:t>out</a:t>
            </a:r>
            <a:endParaRPr lang="ko-KR" altLang="en-US" sz="1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82" name="직사각형 7181">
            <a:extLst>
              <a:ext uri="{FF2B5EF4-FFF2-40B4-BE49-F238E27FC236}">
                <a16:creationId xmlns:a16="http://schemas.microsoft.com/office/drawing/2014/main" id="{1B1504C8-0CF7-413F-AD51-A685636A613B}"/>
              </a:ext>
            </a:extLst>
          </p:cNvPr>
          <p:cNvSpPr/>
          <p:nvPr/>
        </p:nvSpPr>
        <p:spPr>
          <a:xfrm>
            <a:off x="4603170" y="2049720"/>
            <a:ext cx="303748" cy="303748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83" name="직사각형 7182">
            <a:extLst>
              <a:ext uri="{FF2B5EF4-FFF2-40B4-BE49-F238E27FC236}">
                <a16:creationId xmlns:a16="http://schemas.microsoft.com/office/drawing/2014/main" id="{5A3D5FC2-A235-4C00-B1A3-54A599432D88}"/>
              </a:ext>
            </a:extLst>
          </p:cNvPr>
          <p:cNvSpPr/>
          <p:nvPr/>
        </p:nvSpPr>
        <p:spPr>
          <a:xfrm>
            <a:off x="4906917" y="2049720"/>
            <a:ext cx="303748" cy="303748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84" name="직사각형 7183">
            <a:extLst>
              <a:ext uri="{FF2B5EF4-FFF2-40B4-BE49-F238E27FC236}">
                <a16:creationId xmlns:a16="http://schemas.microsoft.com/office/drawing/2014/main" id="{DA90CDBF-5ACA-491F-A54E-EC4E85511ADC}"/>
              </a:ext>
            </a:extLst>
          </p:cNvPr>
          <p:cNvSpPr/>
          <p:nvPr/>
        </p:nvSpPr>
        <p:spPr>
          <a:xfrm>
            <a:off x="5210665" y="2049720"/>
            <a:ext cx="303748" cy="303748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85" name="직사각형 7184">
            <a:extLst>
              <a:ext uri="{FF2B5EF4-FFF2-40B4-BE49-F238E27FC236}">
                <a16:creationId xmlns:a16="http://schemas.microsoft.com/office/drawing/2014/main" id="{37FFB315-4C02-42C5-B540-D3F77A785A2B}"/>
              </a:ext>
            </a:extLst>
          </p:cNvPr>
          <p:cNvSpPr/>
          <p:nvPr/>
        </p:nvSpPr>
        <p:spPr>
          <a:xfrm>
            <a:off x="4299422" y="2348736"/>
            <a:ext cx="303748" cy="303748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86" name="직사각형 7185">
            <a:extLst>
              <a:ext uri="{FF2B5EF4-FFF2-40B4-BE49-F238E27FC236}">
                <a16:creationId xmlns:a16="http://schemas.microsoft.com/office/drawing/2014/main" id="{E3B4BCCF-2C4A-4C95-B995-6A16D09EC55F}"/>
              </a:ext>
            </a:extLst>
          </p:cNvPr>
          <p:cNvSpPr/>
          <p:nvPr/>
        </p:nvSpPr>
        <p:spPr>
          <a:xfrm>
            <a:off x="4603170" y="2348736"/>
            <a:ext cx="303748" cy="303748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87" name="직사각형 7186">
            <a:extLst>
              <a:ext uri="{FF2B5EF4-FFF2-40B4-BE49-F238E27FC236}">
                <a16:creationId xmlns:a16="http://schemas.microsoft.com/office/drawing/2014/main" id="{1DE99AFA-8B6E-42A0-B52A-A1B2D65D9292}"/>
              </a:ext>
            </a:extLst>
          </p:cNvPr>
          <p:cNvSpPr/>
          <p:nvPr/>
        </p:nvSpPr>
        <p:spPr>
          <a:xfrm>
            <a:off x="4906917" y="2348736"/>
            <a:ext cx="303748" cy="303748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88" name="직사각형 7187">
            <a:extLst>
              <a:ext uri="{FF2B5EF4-FFF2-40B4-BE49-F238E27FC236}">
                <a16:creationId xmlns:a16="http://schemas.microsoft.com/office/drawing/2014/main" id="{222E8DAC-6C9B-4B02-BB72-50A4CEA4B984}"/>
              </a:ext>
            </a:extLst>
          </p:cNvPr>
          <p:cNvSpPr/>
          <p:nvPr/>
        </p:nvSpPr>
        <p:spPr>
          <a:xfrm>
            <a:off x="5210665" y="2348736"/>
            <a:ext cx="303748" cy="303748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89" name="직사각형 7188">
            <a:extLst>
              <a:ext uri="{FF2B5EF4-FFF2-40B4-BE49-F238E27FC236}">
                <a16:creationId xmlns:a16="http://schemas.microsoft.com/office/drawing/2014/main" id="{BADE3661-CF9B-4A2E-A48D-5A3CAFB958AA}"/>
              </a:ext>
            </a:extLst>
          </p:cNvPr>
          <p:cNvSpPr/>
          <p:nvPr/>
        </p:nvSpPr>
        <p:spPr>
          <a:xfrm>
            <a:off x="4299422" y="2647751"/>
            <a:ext cx="303748" cy="303748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90" name="직사각형 7189">
            <a:extLst>
              <a:ext uri="{FF2B5EF4-FFF2-40B4-BE49-F238E27FC236}">
                <a16:creationId xmlns:a16="http://schemas.microsoft.com/office/drawing/2014/main" id="{8D4C6BAD-8E0D-4B25-B428-3BF7ABDFEEA8}"/>
              </a:ext>
            </a:extLst>
          </p:cNvPr>
          <p:cNvSpPr/>
          <p:nvPr/>
        </p:nvSpPr>
        <p:spPr>
          <a:xfrm>
            <a:off x="4603170" y="2647751"/>
            <a:ext cx="303748" cy="303748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91" name="직사각형 7190">
            <a:extLst>
              <a:ext uri="{FF2B5EF4-FFF2-40B4-BE49-F238E27FC236}">
                <a16:creationId xmlns:a16="http://schemas.microsoft.com/office/drawing/2014/main" id="{C16749D1-9895-4304-9779-56653E3EBFAA}"/>
              </a:ext>
            </a:extLst>
          </p:cNvPr>
          <p:cNvSpPr/>
          <p:nvPr/>
        </p:nvSpPr>
        <p:spPr>
          <a:xfrm>
            <a:off x="4906917" y="2647751"/>
            <a:ext cx="303748" cy="303748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92" name="직사각형 7191">
            <a:extLst>
              <a:ext uri="{FF2B5EF4-FFF2-40B4-BE49-F238E27FC236}">
                <a16:creationId xmlns:a16="http://schemas.microsoft.com/office/drawing/2014/main" id="{E49A5A3C-9A9F-45FF-81E0-EE26339FCD92}"/>
              </a:ext>
            </a:extLst>
          </p:cNvPr>
          <p:cNvSpPr/>
          <p:nvPr/>
        </p:nvSpPr>
        <p:spPr>
          <a:xfrm>
            <a:off x="5210665" y="2647751"/>
            <a:ext cx="303748" cy="303748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93" name="직사각형 7192">
            <a:extLst>
              <a:ext uri="{FF2B5EF4-FFF2-40B4-BE49-F238E27FC236}">
                <a16:creationId xmlns:a16="http://schemas.microsoft.com/office/drawing/2014/main" id="{2CA39859-8CDF-452A-815E-389E652E3F6E}"/>
              </a:ext>
            </a:extLst>
          </p:cNvPr>
          <p:cNvSpPr/>
          <p:nvPr/>
        </p:nvSpPr>
        <p:spPr>
          <a:xfrm>
            <a:off x="4299422" y="2946766"/>
            <a:ext cx="303748" cy="303748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94" name="직사각형 7193">
            <a:extLst>
              <a:ext uri="{FF2B5EF4-FFF2-40B4-BE49-F238E27FC236}">
                <a16:creationId xmlns:a16="http://schemas.microsoft.com/office/drawing/2014/main" id="{366A5EAC-97B0-408B-9CBA-2B9ED2AFBB17}"/>
              </a:ext>
            </a:extLst>
          </p:cNvPr>
          <p:cNvSpPr/>
          <p:nvPr/>
        </p:nvSpPr>
        <p:spPr>
          <a:xfrm>
            <a:off x="4603170" y="2946766"/>
            <a:ext cx="303748" cy="303748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95" name="직사각형 7194">
            <a:extLst>
              <a:ext uri="{FF2B5EF4-FFF2-40B4-BE49-F238E27FC236}">
                <a16:creationId xmlns:a16="http://schemas.microsoft.com/office/drawing/2014/main" id="{7AD27A86-2F8C-4329-8F57-FB5EF2C8F985}"/>
              </a:ext>
            </a:extLst>
          </p:cNvPr>
          <p:cNvSpPr/>
          <p:nvPr/>
        </p:nvSpPr>
        <p:spPr>
          <a:xfrm>
            <a:off x="4906917" y="2946766"/>
            <a:ext cx="303748" cy="303748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96" name="직사각형 7195">
            <a:extLst>
              <a:ext uri="{FF2B5EF4-FFF2-40B4-BE49-F238E27FC236}">
                <a16:creationId xmlns:a16="http://schemas.microsoft.com/office/drawing/2014/main" id="{140B0591-156E-426A-A4BE-732926E1C10C}"/>
              </a:ext>
            </a:extLst>
          </p:cNvPr>
          <p:cNvSpPr/>
          <p:nvPr/>
        </p:nvSpPr>
        <p:spPr>
          <a:xfrm>
            <a:off x="5210665" y="2946766"/>
            <a:ext cx="303748" cy="303748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97" name="직사각형 7196">
            <a:extLst>
              <a:ext uri="{FF2B5EF4-FFF2-40B4-BE49-F238E27FC236}">
                <a16:creationId xmlns:a16="http://schemas.microsoft.com/office/drawing/2014/main" id="{E86A101B-C8E3-4C3C-AD13-EDD55A47A2E6}"/>
              </a:ext>
            </a:extLst>
          </p:cNvPr>
          <p:cNvSpPr/>
          <p:nvPr/>
        </p:nvSpPr>
        <p:spPr>
          <a:xfrm>
            <a:off x="6591241" y="2060372"/>
            <a:ext cx="303748" cy="303748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98" name="직사각형 7197">
            <a:extLst>
              <a:ext uri="{FF2B5EF4-FFF2-40B4-BE49-F238E27FC236}">
                <a16:creationId xmlns:a16="http://schemas.microsoft.com/office/drawing/2014/main" id="{8D43EEF4-D0A5-4524-9286-FC1F0C03D45F}"/>
              </a:ext>
            </a:extLst>
          </p:cNvPr>
          <p:cNvSpPr/>
          <p:nvPr/>
        </p:nvSpPr>
        <p:spPr>
          <a:xfrm>
            <a:off x="6894989" y="2060372"/>
            <a:ext cx="303748" cy="303748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99" name="직사각형 7198">
            <a:extLst>
              <a:ext uri="{FF2B5EF4-FFF2-40B4-BE49-F238E27FC236}">
                <a16:creationId xmlns:a16="http://schemas.microsoft.com/office/drawing/2014/main" id="{CB081276-A836-46D1-A22C-BC17D400DA3B}"/>
              </a:ext>
            </a:extLst>
          </p:cNvPr>
          <p:cNvSpPr/>
          <p:nvPr/>
        </p:nvSpPr>
        <p:spPr>
          <a:xfrm>
            <a:off x="6591241" y="2359388"/>
            <a:ext cx="303748" cy="303748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00" name="직사각형 7199">
            <a:extLst>
              <a:ext uri="{FF2B5EF4-FFF2-40B4-BE49-F238E27FC236}">
                <a16:creationId xmlns:a16="http://schemas.microsoft.com/office/drawing/2014/main" id="{9FA70A77-7786-4B61-A5B5-2D460B320233}"/>
              </a:ext>
            </a:extLst>
          </p:cNvPr>
          <p:cNvSpPr/>
          <p:nvPr/>
        </p:nvSpPr>
        <p:spPr>
          <a:xfrm>
            <a:off x="6894989" y="2359388"/>
            <a:ext cx="303748" cy="303748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01" name="직사각형 7200">
            <a:extLst>
              <a:ext uri="{FF2B5EF4-FFF2-40B4-BE49-F238E27FC236}">
                <a16:creationId xmlns:a16="http://schemas.microsoft.com/office/drawing/2014/main" id="{BA84898B-F15A-440A-B3F6-BF890410AB28}"/>
              </a:ext>
            </a:extLst>
          </p:cNvPr>
          <p:cNvSpPr/>
          <p:nvPr/>
        </p:nvSpPr>
        <p:spPr>
          <a:xfrm>
            <a:off x="8103446" y="2054453"/>
            <a:ext cx="303748" cy="303748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02" name="직사각형 7201">
            <a:extLst>
              <a:ext uri="{FF2B5EF4-FFF2-40B4-BE49-F238E27FC236}">
                <a16:creationId xmlns:a16="http://schemas.microsoft.com/office/drawing/2014/main" id="{1B369BD8-0415-493B-BC13-DC140A85197D}"/>
              </a:ext>
            </a:extLst>
          </p:cNvPr>
          <p:cNvSpPr/>
          <p:nvPr/>
        </p:nvSpPr>
        <p:spPr>
          <a:xfrm>
            <a:off x="8407193" y="2054453"/>
            <a:ext cx="303748" cy="303748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03" name="직사각형 7202">
            <a:extLst>
              <a:ext uri="{FF2B5EF4-FFF2-40B4-BE49-F238E27FC236}">
                <a16:creationId xmlns:a16="http://schemas.microsoft.com/office/drawing/2014/main" id="{9B4B0FB1-FEFC-4518-90A5-E36DCDCE0EFC}"/>
              </a:ext>
            </a:extLst>
          </p:cNvPr>
          <p:cNvSpPr/>
          <p:nvPr/>
        </p:nvSpPr>
        <p:spPr>
          <a:xfrm>
            <a:off x="8710941" y="2054453"/>
            <a:ext cx="303748" cy="303748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04" name="직사각형 7203">
            <a:extLst>
              <a:ext uri="{FF2B5EF4-FFF2-40B4-BE49-F238E27FC236}">
                <a16:creationId xmlns:a16="http://schemas.microsoft.com/office/drawing/2014/main" id="{DB3564B0-347D-4BE5-9F96-BD6A5F170F5E}"/>
              </a:ext>
            </a:extLst>
          </p:cNvPr>
          <p:cNvSpPr/>
          <p:nvPr/>
        </p:nvSpPr>
        <p:spPr>
          <a:xfrm>
            <a:off x="8103446" y="2353468"/>
            <a:ext cx="303748" cy="303748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05" name="직사각형 7204">
            <a:extLst>
              <a:ext uri="{FF2B5EF4-FFF2-40B4-BE49-F238E27FC236}">
                <a16:creationId xmlns:a16="http://schemas.microsoft.com/office/drawing/2014/main" id="{380B9132-209D-47E4-A8B1-41F2A0EEC4B0}"/>
              </a:ext>
            </a:extLst>
          </p:cNvPr>
          <p:cNvSpPr/>
          <p:nvPr/>
        </p:nvSpPr>
        <p:spPr>
          <a:xfrm>
            <a:off x="8407193" y="2353468"/>
            <a:ext cx="303748" cy="303748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06" name="직사각형 7205">
            <a:extLst>
              <a:ext uri="{FF2B5EF4-FFF2-40B4-BE49-F238E27FC236}">
                <a16:creationId xmlns:a16="http://schemas.microsoft.com/office/drawing/2014/main" id="{E5039D3A-0045-45F6-95B3-D64F5150DA38}"/>
              </a:ext>
            </a:extLst>
          </p:cNvPr>
          <p:cNvSpPr/>
          <p:nvPr/>
        </p:nvSpPr>
        <p:spPr>
          <a:xfrm>
            <a:off x="8710941" y="2353468"/>
            <a:ext cx="303748" cy="303748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07" name="직사각형 7206">
            <a:extLst>
              <a:ext uri="{FF2B5EF4-FFF2-40B4-BE49-F238E27FC236}">
                <a16:creationId xmlns:a16="http://schemas.microsoft.com/office/drawing/2014/main" id="{C06B171F-CC7C-4738-AFAA-9C3353D3169E}"/>
              </a:ext>
            </a:extLst>
          </p:cNvPr>
          <p:cNvSpPr/>
          <p:nvPr/>
        </p:nvSpPr>
        <p:spPr>
          <a:xfrm>
            <a:off x="8103446" y="2652483"/>
            <a:ext cx="303748" cy="303748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08" name="직사각형 7207">
            <a:extLst>
              <a:ext uri="{FF2B5EF4-FFF2-40B4-BE49-F238E27FC236}">
                <a16:creationId xmlns:a16="http://schemas.microsoft.com/office/drawing/2014/main" id="{8BFAFE44-25DD-4B0C-9DBF-E45EF72AF38E}"/>
              </a:ext>
            </a:extLst>
          </p:cNvPr>
          <p:cNvSpPr/>
          <p:nvPr/>
        </p:nvSpPr>
        <p:spPr>
          <a:xfrm>
            <a:off x="8407193" y="2652483"/>
            <a:ext cx="303748" cy="303748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09" name="직사각형 7208">
            <a:extLst>
              <a:ext uri="{FF2B5EF4-FFF2-40B4-BE49-F238E27FC236}">
                <a16:creationId xmlns:a16="http://schemas.microsoft.com/office/drawing/2014/main" id="{EA7B0B10-E317-4181-AA69-7014FA7714DC}"/>
              </a:ext>
            </a:extLst>
          </p:cNvPr>
          <p:cNvSpPr/>
          <p:nvPr/>
        </p:nvSpPr>
        <p:spPr>
          <a:xfrm>
            <a:off x="8710941" y="2652483"/>
            <a:ext cx="303748" cy="303748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10" name="직사각형 7209">
            <a:extLst>
              <a:ext uri="{FF2B5EF4-FFF2-40B4-BE49-F238E27FC236}">
                <a16:creationId xmlns:a16="http://schemas.microsoft.com/office/drawing/2014/main" id="{73F37678-3E99-49BB-9534-8B03F1A6C7A7}"/>
              </a:ext>
            </a:extLst>
          </p:cNvPr>
          <p:cNvSpPr/>
          <p:nvPr/>
        </p:nvSpPr>
        <p:spPr>
          <a:xfrm>
            <a:off x="6592247" y="2060372"/>
            <a:ext cx="606490" cy="6027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11" name="직사각형 7210">
            <a:extLst>
              <a:ext uri="{FF2B5EF4-FFF2-40B4-BE49-F238E27FC236}">
                <a16:creationId xmlns:a16="http://schemas.microsoft.com/office/drawing/2014/main" id="{A0DFE9C4-CDD9-41A9-BC1D-A3C45E91158C}"/>
              </a:ext>
            </a:extLst>
          </p:cNvPr>
          <p:cNvSpPr/>
          <p:nvPr/>
        </p:nvSpPr>
        <p:spPr>
          <a:xfrm>
            <a:off x="4312224" y="2022790"/>
            <a:ext cx="617296" cy="59803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14" name="TextBox 7213">
            <a:extLst>
              <a:ext uri="{FF2B5EF4-FFF2-40B4-BE49-F238E27FC236}">
                <a16:creationId xmlns:a16="http://schemas.microsoft.com/office/drawing/2014/main" id="{D806A74A-FDD3-478E-B6E8-62C364424C1E}"/>
              </a:ext>
            </a:extLst>
          </p:cNvPr>
          <p:cNvSpPr txBox="1"/>
          <p:nvPr/>
        </p:nvSpPr>
        <p:spPr>
          <a:xfrm>
            <a:off x="2596396" y="470709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5650CFD2-36C0-4E86-8D7A-1070BFAAA05B}"/>
              </a:ext>
            </a:extLst>
          </p:cNvPr>
          <p:cNvSpPr/>
          <p:nvPr/>
        </p:nvSpPr>
        <p:spPr>
          <a:xfrm>
            <a:off x="3197905" y="4356769"/>
            <a:ext cx="366379" cy="36637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C9D36270-08B7-483B-AED0-AE8D0C342FE0}"/>
              </a:ext>
            </a:extLst>
          </p:cNvPr>
          <p:cNvSpPr/>
          <p:nvPr/>
        </p:nvSpPr>
        <p:spPr>
          <a:xfrm>
            <a:off x="3197905" y="4723148"/>
            <a:ext cx="366379" cy="36637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0D83B36D-C93C-448F-9A33-89A04F2EE7FD}"/>
              </a:ext>
            </a:extLst>
          </p:cNvPr>
          <p:cNvSpPr/>
          <p:nvPr/>
        </p:nvSpPr>
        <p:spPr>
          <a:xfrm>
            <a:off x="3197905" y="5089528"/>
            <a:ext cx="366379" cy="36637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46F9B6E3-5D69-4303-B793-F47140E771D9}"/>
              </a:ext>
            </a:extLst>
          </p:cNvPr>
          <p:cNvSpPr/>
          <p:nvPr/>
        </p:nvSpPr>
        <p:spPr>
          <a:xfrm>
            <a:off x="3197905" y="5455907"/>
            <a:ext cx="366379" cy="36637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15" name="TextBox 7214">
            <a:extLst>
              <a:ext uri="{FF2B5EF4-FFF2-40B4-BE49-F238E27FC236}">
                <a16:creationId xmlns:a16="http://schemas.microsoft.com/office/drawing/2014/main" id="{E17CE2C0-F623-4805-9151-A4694AD0B874}"/>
              </a:ext>
            </a:extLst>
          </p:cNvPr>
          <p:cNvSpPr txBox="1"/>
          <p:nvPr/>
        </p:nvSpPr>
        <p:spPr>
          <a:xfrm>
            <a:off x="1329239" y="259877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col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5D15095E-E233-4E7E-ABD3-B596AABDEB2A}"/>
              </a:ext>
            </a:extLst>
          </p:cNvPr>
          <p:cNvSpPr txBox="1"/>
          <p:nvPr/>
        </p:nvSpPr>
        <p:spPr>
          <a:xfrm>
            <a:off x="3033964" y="3467579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col_W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C14E8D4A-2D45-490E-AA73-919F086EAA26}"/>
              </a:ext>
            </a:extLst>
          </p:cNvPr>
          <p:cNvSpPr/>
          <p:nvPr/>
        </p:nvSpPr>
        <p:spPr>
          <a:xfrm>
            <a:off x="4877904" y="3525991"/>
            <a:ext cx="366379" cy="36637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6725DAD8-5DF3-4F47-B839-C80B07DF8326}"/>
              </a:ext>
            </a:extLst>
          </p:cNvPr>
          <p:cNvSpPr/>
          <p:nvPr/>
        </p:nvSpPr>
        <p:spPr>
          <a:xfrm>
            <a:off x="4877904" y="3892370"/>
            <a:ext cx="366379" cy="36637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67AAF65C-0290-420D-9379-CF4932840AA7}"/>
              </a:ext>
            </a:extLst>
          </p:cNvPr>
          <p:cNvSpPr/>
          <p:nvPr/>
        </p:nvSpPr>
        <p:spPr>
          <a:xfrm>
            <a:off x="4877904" y="4258750"/>
            <a:ext cx="366379" cy="36637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18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9711A04E-7EF2-4CFA-8EDD-761E97B9A8B9}"/>
              </a:ext>
            </a:extLst>
          </p:cNvPr>
          <p:cNvSpPr/>
          <p:nvPr/>
        </p:nvSpPr>
        <p:spPr>
          <a:xfrm>
            <a:off x="4877904" y="4625129"/>
            <a:ext cx="366379" cy="36637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2AD43829-51E0-435B-A246-8A6FC00CA986}"/>
              </a:ext>
            </a:extLst>
          </p:cNvPr>
          <p:cNvSpPr/>
          <p:nvPr/>
        </p:nvSpPr>
        <p:spPr>
          <a:xfrm>
            <a:off x="4877904" y="4991508"/>
            <a:ext cx="366379" cy="36637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7186142E-A8B3-40D0-A465-94AD253517FF}"/>
              </a:ext>
            </a:extLst>
          </p:cNvPr>
          <p:cNvSpPr/>
          <p:nvPr/>
        </p:nvSpPr>
        <p:spPr>
          <a:xfrm>
            <a:off x="4877904" y="5357887"/>
            <a:ext cx="366379" cy="36637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A2350D15-F064-484D-B39B-854ABFEBE330}"/>
              </a:ext>
            </a:extLst>
          </p:cNvPr>
          <p:cNvSpPr/>
          <p:nvPr/>
        </p:nvSpPr>
        <p:spPr>
          <a:xfrm>
            <a:off x="4877904" y="5724267"/>
            <a:ext cx="366379" cy="36637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E53ABD49-FED7-4A7D-809B-027E8F3CE89C}"/>
              </a:ext>
            </a:extLst>
          </p:cNvPr>
          <p:cNvSpPr/>
          <p:nvPr/>
        </p:nvSpPr>
        <p:spPr>
          <a:xfrm>
            <a:off x="4877904" y="6090646"/>
            <a:ext cx="366379" cy="36637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DE5F3623-50F2-4F7A-B26B-CB7FE8864552}"/>
              </a:ext>
            </a:extLst>
          </p:cNvPr>
          <p:cNvSpPr/>
          <p:nvPr/>
        </p:nvSpPr>
        <p:spPr>
          <a:xfrm>
            <a:off x="4877904" y="6457024"/>
            <a:ext cx="366379" cy="36637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88287202-147E-4616-8425-4348BD317C8D}"/>
              </a:ext>
            </a:extLst>
          </p:cNvPr>
          <p:cNvSpPr txBox="1"/>
          <p:nvPr/>
        </p:nvSpPr>
        <p:spPr>
          <a:xfrm>
            <a:off x="3990383" y="482099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172B82F1-83BB-40D1-8500-2EA1E9DFC982}"/>
              </a:ext>
            </a:extLst>
          </p:cNvPr>
          <p:cNvSpPr txBox="1"/>
          <p:nvPr/>
        </p:nvSpPr>
        <p:spPr>
          <a:xfrm>
            <a:off x="5502735" y="4827917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+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7B937F71-02C3-4FA9-B14D-66225BCB7E6C}"/>
              </a:ext>
            </a:extLst>
          </p:cNvPr>
          <p:cNvSpPr/>
          <p:nvPr/>
        </p:nvSpPr>
        <p:spPr>
          <a:xfrm>
            <a:off x="6132125" y="3525992"/>
            <a:ext cx="366379" cy="36637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821A30EB-63DD-4B5C-B0DD-8AE94383CE09}"/>
              </a:ext>
            </a:extLst>
          </p:cNvPr>
          <p:cNvSpPr/>
          <p:nvPr/>
        </p:nvSpPr>
        <p:spPr>
          <a:xfrm>
            <a:off x="6132125" y="3892371"/>
            <a:ext cx="366379" cy="36637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172EBEB5-FA4B-4832-8C92-56209FB80C79}"/>
              </a:ext>
            </a:extLst>
          </p:cNvPr>
          <p:cNvSpPr/>
          <p:nvPr/>
        </p:nvSpPr>
        <p:spPr>
          <a:xfrm>
            <a:off x="6132125" y="4258751"/>
            <a:ext cx="366379" cy="36637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1E125707-3BAD-4179-A9B4-A515A4EC87EF}"/>
              </a:ext>
            </a:extLst>
          </p:cNvPr>
          <p:cNvSpPr/>
          <p:nvPr/>
        </p:nvSpPr>
        <p:spPr>
          <a:xfrm>
            <a:off x="6132125" y="4625130"/>
            <a:ext cx="366379" cy="36637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C64E42BF-1A52-4351-BE17-43013BE07904}"/>
              </a:ext>
            </a:extLst>
          </p:cNvPr>
          <p:cNvSpPr/>
          <p:nvPr/>
        </p:nvSpPr>
        <p:spPr>
          <a:xfrm>
            <a:off x="6132125" y="4991509"/>
            <a:ext cx="366379" cy="36637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DCE02AAE-2619-45DA-BEAD-2934C565EC19}"/>
              </a:ext>
            </a:extLst>
          </p:cNvPr>
          <p:cNvSpPr/>
          <p:nvPr/>
        </p:nvSpPr>
        <p:spPr>
          <a:xfrm>
            <a:off x="6132125" y="5357888"/>
            <a:ext cx="366379" cy="36637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4AD9F124-9420-423E-B876-5BED5C875C3F}"/>
              </a:ext>
            </a:extLst>
          </p:cNvPr>
          <p:cNvSpPr/>
          <p:nvPr/>
        </p:nvSpPr>
        <p:spPr>
          <a:xfrm>
            <a:off x="6132125" y="5724268"/>
            <a:ext cx="366379" cy="36637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4EC21702-A66F-43AB-B6CF-313BAA455EC3}"/>
              </a:ext>
            </a:extLst>
          </p:cNvPr>
          <p:cNvSpPr/>
          <p:nvPr/>
        </p:nvSpPr>
        <p:spPr>
          <a:xfrm>
            <a:off x="6132125" y="6090647"/>
            <a:ext cx="366379" cy="36637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5519B6F1-9C8F-47F7-BA38-497B0B8D2F04}"/>
              </a:ext>
            </a:extLst>
          </p:cNvPr>
          <p:cNvSpPr/>
          <p:nvPr/>
        </p:nvSpPr>
        <p:spPr>
          <a:xfrm>
            <a:off x="6132125" y="6457025"/>
            <a:ext cx="366379" cy="36637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FF8BCFD6-1B68-4321-892F-4D9878F05946}"/>
              </a:ext>
            </a:extLst>
          </p:cNvPr>
          <p:cNvSpPr txBox="1"/>
          <p:nvPr/>
        </p:nvSpPr>
        <p:spPr>
          <a:xfrm>
            <a:off x="6794615" y="4846165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98763490-1F4B-4C48-AD9A-7D3275F8F73D}"/>
              </a:ext>
            </a:extLst>
          </p:cNvPr>
          <p:cNvSpPr/>
          <p:nvPr/>
        </p:nvSpPr>
        <p:spPr>
          <a:xfrm>
            <a:off x="7366637" y="3519241"/>
            <a:ext cx="366379" cy="36637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C8765A4F-FADA-4CF9-8898-7A43187C5670}"/>
              </a:ext>
            </a:extLst>
          </p:cNvPr>
          <p:cNvSpPr/>
          <p:nvPr/>
        </p:nvSpPr>
        <p:spPr>
          <a:xfrm>
            <a:off x="7366637" y="3885620"/>
            <a:ext cx="366379" cy="36637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17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5FE4366A-9EBC-4CB0-B153-5F0DB1BD84F9}"/>
              </a:ext>
            </a:extLst>
          </p:cNvPr>
          <p:cNvSpPr/>
          <p:nvPr/>
        </p:nvSpPr>
        <p:spPr>
          <a:xfrm>
            <a:off x="7366637" y="4252000"/>
            <a:ext cx="366379" cy="36637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F383EE59-297D-493B-A7FD-D451AE4DB48B}"/>
              </a:ext>
            </a:extLst>
          </p:cNvPr>
          <p:cNvSpPr/>
          <p:nvPr/>
        </p:nvSpPr>
        <p:spPr>
          <a:xfrm>
            <a:off x="7366637" y="4618379"/>
            <a:ext cx="366379" cy="36637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29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95EB5790-340B-48EB-8CCE-318FC04B6352}"/>
              </a:ext>
            </a:extLst>
          </p:cNvPr>
          <p:cNvSpPr/>
          <p:nvPr/>
        </p:nvSpPr>
        <p:spPr>
          <a:xfrm>
            <a:off x="7366637" y="4984758"/>
            <a:ext cx="366379" cy="36637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CCD3522E-32B1-4D97-95F8-294F9DDC9E92}"/>
              </a:ext>
            </a:extLst>
          </p:cNvPr>
          <p:cNvSpPr/>
          <p:nvPr/>
        </p:nvSpPr>
        <p:spPr>
          <a:xfrm>
            <a:off x="7366637" y="5351137"/>
            <a:ext cx="366379" cy="36637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37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9D1BAAC8-BF9A-48A5-B7D9-FE7A6BC2FB4E}"/>
              </a:ext>
            </a:extLst>
          </p:cNvPr>
          <p:cNvSpPr/>
          <p:nvPr/>
        </p:nvSpPr>
        <p:spPr>
          <a:xfrm>
            <a:off x="7366637" y="5717517"/>
            <a:ext cx="366379" cy="36637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C569BF54-8413-49E6-9C63-DA6AB9DF5A12}"/>
              </a:ext>
            </a:extLst>
          </p:cNvPr>
          <p:cNvSpPr/>
          <p:nvPr/>
        </p:nvSpPr>
        <p:spPr>
          <a:xfrm>
            <a:off x="7366637" y="6083896"/>
            <a:ext cx="366379" cy="36637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49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64A1B38E-68CB-4DD5-8480-521A4E263E2A}"/>
              </a:ext>
            </a:extLst>
          </p:cNvPr>
          <p:cNvSpPr/>
          <p:nvPr/>
        </p:nvSpPr>
        <p:spPr>
          <a:xfrm>
            <a:off x="7366637" y="6450274"/>
            <a:ext cx="366379" cy="36637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46301F24-B551-411D-A352-4417DD1E1FC5}"/>
              </a:ext>
            </a:extLst>
          </p:cNvPr>
          <p:cNvSpPr txBox="1"/>
          <p:nvPr/>
        </p:nvSpPr>
        <p:spPr>
          <a:xfrm>
            <a:off x="1353298" y="3039544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(9, 4)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293662EB-FFA3-467C-8ED1-82895F9F589A}"/>
              </a:ext>
            </a:extLst>
          </p:cNvPr>
          <p:cNvSpPr txBox="1"/>
          <p:nvPr/>
        </p:nvSpPr>
        <p:spPr>
          <a:xfrm>
            <a:off x="2928462" y="3959827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(4, 1)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5267BCA0-5CE9-41E4-8E29-8247924DC312}"/>
              </a:ext>
            </a:extLst>
          </p:cNvPr>
          <p:cNvSpPr txBox="1"/>
          <p:nvPr/>
        </p:nvSpPr>
        <p:spPr>
          <a:xfrm>
            <a:off x="4629849" y="3228549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(9, 1)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FD9CCF49-6FE6-4931-95E4-619F60BC6B79}"/>
              </a:ext>
            </a:extLst>
          </p:cNvPr>
          <p:cNvSpPr txBox="1"/>
          <p:nvPr/>
        </p:nvSpPr>
        <p:spPr>
          <a:xfrm>
            <a:off x="6843982" y="3153455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(9, 1)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7216" name="그룹 7215">
            <a:extLst>
              <a:ext uri="{FF2B5EF4-FFF2-40B4-BE49-F238E27FC236}">
                <a16:creationId xmlns:a16="http://schemas.microsoft.com/office/drawing/2014/main" id="{B05341C2-51F5-4B4E-8CD6-DC4BB4F13DF1}"/>
              </a:ext>
            </a:extLst>
          </p:cNvPr>
          <p:cNvGrpSpPr/>
          <p:nvPr/>
        </p:nvGrpSpPr>
        <p:grpSpPr>
          <a:xfrm>
            <a:off x="8642549" y="4422178"/>
            <a:ext cx="1465133" cy="1478528"/>
            <a:chOff x="8963061" y="4540055"/>
            <a:chExt cx="1137283" cy="1147681"/>
          </a:xfrm>
        </p:grpSpPr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64C0A4C1-2051-4AB3-99F4-A2B232A70903}"/>
                </a:ext>
              </a:extLst>
            </p:cNvPr>
            <p:cNvSpPr/>
            <p:nvPr/>
          </p:nvSpPr>
          <p:spPr>
            <a:xfrm>
              <a:off x="8963061" y="4540055"/>
              <a:ext cx="1137283" cy="114768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D10B16A8-8A1C-49DF-BC8F-C670BB909350}"/>
                </a:ext>
              </a:extLst>
            </p:cNvPr>
            <p:cNvSpPr/>
            <p:nvPr/>
          </p:nvSpPr>
          <p:spPr>
            <a:xfrm>
              <a:off x="9014689" y="4612633"/>
              <a:ext cx="1024750" cy="1004749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56AF840C-F709-488E-B0F8-807555F66824}"/>
                </a:ext>
              </a:extLst>
            </p:cNvPr>
            <p:cNvSpPr/>
            <p:nvPr/>
          </p:nvSpPr>
          <p:spPr>
            <a:xfrm>
              <a:off x="9076569" y="4665271"/>
              <a:ext cx="303748" cy="30374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13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D08765C3-F9A8-4C3F-8878-3E07AD3CB847}"/>
                </a:ext>
              </a:extLst>
            </p:cNvPr>
            <p:cNvSpPr/>
            <p:nvPr/>
          </p:nvSpPr>
          <p:spPr>
            <a:xfrm>
              <a:off x="9380316" y="4665271"/>
              <a:ext cx="303748" cy="30374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17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8ABA71FD-A979-46D3-A3E8-3446E262D8E3}"/>
                </a:ext>
              </a:extLst>
            </p:cNvPr>
            <p:cNvSpPr/>
            <p:nvPr/>
          </p:nvSpPr>
          <p:spPr>
            <a:xfrm>
              <a:off x="9684064" y="4665271"/>
              <a:ext cx="303748" cy="30374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21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A3353B05-F74A-4CD3-9D0E-AAB14B9700D4}"/>
                </a:ext>
              </a:extLst>
            </p:cNvPr>
            <p:cNvSpPr/>
            <p:nvPr/>
          </p:nvSpPr>
          <p:spPr>
            <a:xfrm>
              <a:off x="9076569" y="4964286"/>
              <a:ext cx="303748" cy="30374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29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F6A1FBBE-4333-4F1A-8532-AA0B2B27DCD1}"/>
                </a:ext>
              </a:extLst>
            </p:cNvPr>
            <p:cNvSpPr/>
            <p:nvPr/>
          </p:nvSpPr>
          <p:spPr>
            <a:xfrm>
              <a:off x="9380316" y="4964286"/>
              <a:ext cx="303748" cy="30374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33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DE1E533F-C890-47E8-A443-9DB8285EA231}"/>
                </a:ext>
              </a:extLst>
            </p:cNvPr>
            <p:cNvSpPr/>
            <p:nvPr/>
          </p:nvSpPr>
          <p:spPr>
            <a:xfrm>
              <a:off x="9684064" y="4964286"/>
              <a:ext cx="303748" cy="30374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37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013AF01E-F537-4432-8AB7-26DDA314B43F}"/>
                </a:ext>
              </a:extLst>
            </p:cNvPr>
            <p:cNvSpPr/>
            <p:nvPr/>
          </p:nvSpPr>
          <p:spPr>
            <a:xfrm>
              <a:off x="9076569" y="5263301"/>
              <a:ext cx="303748" cy="30374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45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93039830-E8FC-4186-AE82-DF317396BCD6}"/>
                </a:ext>
              </a:extLst>
            </p:cNvPr>
            <p:cNvSpPr/>
            <p:nvPr/>
          </p:nvSpPr>
          <p:spPr>
            <a:xfrm>
              <a:off x="9380316" y="5263301"/>
              <a:ext cx="303748" cy="30374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49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90EBFCA0-4F73-4E17-83CC-2FB14E7A7D7F}"/>
                </a:ext>
              </a:extLst>
            </p:cNvPr>
            <p:cNvSpPr/>
            <p:nvPr/>
          </p:nvSpPr>
          <p:spPr>
            <a:xfrm>
              <a:off x="9684064" y="5263301"/>
              <a:ext cx="303748" cy="30374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53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7217" name="화살표: 오른쪽 7216">
            <a:extLst>
              <a:ext uri="{FF2B5EF4-FFF2-40B4-BE49-F238E27FC236}">
                <a16:creationId xmlns:a16="http://schemas.microsoft.com/office/drawing/2014/main" id="{3484DAA8-0680-4B53-B353-B9563072A22D}"/>
              </a:ext>
            </a:extLst>
          </p:cNvPr>
          <p:cNvSpPr/>
          <p:nvPr/>
        </p:nvSpPr>
        <p:spPr>
          <a:xfrm>
            <a:off x="7919377" y="4906337"/>
            <a:ext cx="503659" cy="437881"/>
          </a:xfrm>
          <a:prstGeom prst="rightArrow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993D3DD9-954A-450F-A050-1CCFCFE4C82F}"/>
              </a:ext>
            </a:extLst>
          </p:cNvPr>
          <p:cNvSpPr txBox="1"/>
          <p:nvPr/>
        </p:nvSpPr>
        <p:spPr>
          <a:xfrm>
            <a:off x="8624938" y="3969311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(1,1,3,3)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57B13038-7AA2-4DDF-8C37-ECE4ED102DF0}"/>
              </a:ext>
            </a:extLst>
          </p:cNvPr>
          <p:cNvSpPr txBox="1"/>
          <p:nvPr/>
        </p:nvSpPr>
        <p:spPr>
          <a:xfrm>
            <a:off x="8778883" y="353173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out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5565089F-62B0-4975-8FA7-FE2FECBD4A00}"/>
              </a:ext>
            </a:extLst>
          </p:cNvPr>
          <p:cNvSpPr txBox="1"/>
          <p:nvPr/>
        </p:nvSpPr>
        <p:spPr>
          <a:xfrm>
            <a:off x="7872295" y="3165352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(1,3,3,1)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FC2DA13C-A6C9-4838-A1E0-908FD0F49E28}"/>
              </a:ext>
            </a:extLst>
          </p:cNvPr>
          <p:cNvSpPr txBox="1"/>
          <p:nvPr/>
        </p:nvSpPr>
        <p:spPr>
          <a:xfrm>
            <a:off x="6156998" y="295864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152C5496-565C-4BAD-BE51-1860648BFBA5}"/>
              </a:ext>
            </a:extLst>
          </p:cNvPr>
          <p:cNvSpPr txBox="1"/>
          <p:nvPr/>
        </p:nvSpPr>
        <p:spPr>
          <a:xfrm>
            <a:off x="5938093" y="322878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(1,)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789141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합성곱</a:t>
            </a: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풀링 구현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합성곱 구현 </a:t>
            </a:r>
          </a:p>
        </p:txBody>
      </p:sp>
      <p:sp>
        <p:nvSpPr>
          <p:cNvPr id="295" name="직사각형 294">
            <a:extLst>
              <a:ext uri="{FF2B5EF4-FFF2-40B4-BE49-F238E27FC236}">
                <a16:creationId xmlns:a16="http://schemas.microsoft.com/office/drawing/2014/main" id="{41FA3C09-D1BF-405E-BB1C-B8E43F1041F9}"/>
              </a:ext>
            </a:extLst>
          </p:cNvPr>
          <p:cNvSpPr/>
          <p:nvPr/>
        </p:nvSpPr>
        <p:spPr>
          <a:xfrm>
            <a:off x="8490942" y="4472773"/>
            <a:ext cx="1371515" cy="13715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4" name="직사각형 293">
            <a:extLst>
              <a:ext uri="{FF2B5EF4-FFF2-40B4-BE49-F238E27FC236}">
                <a16:creationId xmlns:a16="http://schemas.microsoft.com/office/drawing/2014/main" id="{A3F0839A-3ADE-49BE-92BD-8D7AA141EF22}"/>
              </a:ext>
            </a:extLst>
          </p:cNvPr>
          <p:cNvSpPr/>
          <p:nvPr/>
        </p:nvSpPr>
        <p:spPr>
          <a:xfrm>
            <a:off x="8538492" y="4521353"/>
            <a:ext cx="1277424" cy="127742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E03F93-8F9B-4A79-A2DD-06EFA53F3154}"/>
              </a:ext>
            </a:extLst>
          </p:cNvPr>
          <p:cNvSpPr txBox="1"/>
          <p:nvPr/>
        </p:nvSpPr>
        <p:spPr>
          <a:xfrm>
            <a:off x="461653" y="1014606"/>
            <a:ext cx="3964619" cy="35623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conv = Convolution(w, b, pad=1)</a:t>
            </a:r>
          </a:p>
        </p:txBody>
      </p:sp>
      <p:sp>
        <p:nvSpPr>
          <p:cNvPr id="7175" name="직사각형 7174">
            <a:extLst>
              <a:ext uri="{FF2B5EF4-FFF2-40B4-BE49-F238E27FC236}">
                <a16:creationId xmlns:a16="http://schemas.microsoft.com/office/drawing/2014/main" id="{54CC5B25-F5AA-4261-A940-1F710C19BBBD}"/>
              </a:ext>
            </a:extLst>
          </p:cNvPr>
          <p:cNvSpPr/>
          <p:nvPr/>
        </p:nvSpPr>
        <p:spPr>
          <a:xfrm>
            <a:off x="3040293" y="2002720"/>
            <a:ext cx="292974" cy="292974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76" name="TextBox 7175">
            <a:extLst>
              <a:ext uri="{FF2B5EF4-FFF2-40B4-BE49-F238E27FC236}">
                <a16:creationId xmlns:a16="http://schemas.microsoft.com/office/drawing/2014/main" id="{E9E0A6BE-19B3-4ED4-A4E2-44FF641C8448}"/>
              </a:ext>
            </a:extLst>
          </p:cNvPr>
          <p:cNvSpPr txBox="1"/>
          <p:nvPr/>
        </p:nvSpPr>
        <p:spPr>
          <a:xfrm>
            <a:off x="2325061" y="1510617"/>
            <a:ext cx="391483" cy="244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>
                <a:solidFill>
                  <a:schemeClr val="tx1"/>
                </a:solidFill>
                <a:latin typeface="Consolas" panose="020B0609020204030204" pitchFamily="49" charset="0"/>
              </a:rPr>
              <a:t>img</a:t>
            </a:r>
            <a:endParaRPr lang="ko-KR" altLang="en-US" sz="1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77" name="TextBox 7176">
            <a:extLst>
              <a:ext uri="{FF2B5EF4-FFF2-40B4-BE49-F238E27FC236}">
                <a16:creationId xmlns:a16="http://schemas.microsoft.com/office/drawing/2014/main" id="{E9FEF703-6641-4C41-9DDE-FFC294FB90A6}"/>
              </a:ext>
            </a:extLst>
          </p:cNvPr>
          <p:cNvSpPr txBox="1"/>
          <p:nvPr/>
        </p:nvSpPr>
        <p:spPr>
          <a:xfrm>
            <a:off x="2843530" y="1450013"/>
            <a:ext cx="846049" cy="252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(1,1,3,3)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78" name="TextBox 7177">
            <a:extLst>
              <a:ext uri="{FF2B5EF4-FFF2-40B4-BE49-F238E27FC236}">
                <a16:creationId xmlns:a16="http://schemas.microsoft.com/office/drawing/2014/main" id="{BE488256-35A9-44E1-AE07-ECA05292A062}"/>
              </a:ext>
            </a:extLst>
          </p:cNvPr>
          <p:cNvSpPr txBox="1"/>
          <p:nvPr/>
        </p:nvSpPr>
        <p:spPr>
          <a:xfrm>
            <a:off x="6135741" y="1519940"/>
            <a:ext cx="604851" cy="244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>
                <a:solidFill>
                  <a:schemeClr val="tx1"/>
                </a:solidFill>
                <a:latin typeface="Consolas" panose="020B0609020204030204" pitchFamily="49" charset="0"/>
              </a:rPr>
              <a:t>filter</a:t>
            </a:r>
            <a:endParaRPr lang="ko-KR" altLang="en-US" sz="1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79" name="TextBox 7178">
            <a:extLst>
              <a:ext uri="{FF2B5EF4-FFF2-40B4-BE49-F238E27FC236}">
                <a16:creationId xmlns:a16="http://schemas.microsoft.com/office/drawing/2014/main" id="{DB83668A-57C3-4217-8DAC-1E7811E4427B}"/>
              </a:ext>
            </a:extLst>
          </p:cNvPr>
          <p:cNvSpPr txBox="1"/>
          <p:nvPr/>
        </p:nvSpPr>
        <p:spPr>
          <a:xfrm>
            <a:off x="6014476" y="1793782"/>
            <a:ext cx="846049" cy="252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(1,1,2,2)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80" name="TextBox 7179">
            <a:extLst>
              <a:ext uri="{FF2B5EF4-FFF2-40B4-BE49-F238E27FC236}">
                <a16:creationId xmlns:a16="http://schemas.microsoft.com/office/drawing/2014/main" id="{F69073D1-1DF0-4E4F-9D93-6DEB641CD0E3}"/>
              </a:ext>
            </a:extLst>
          </p:cNvPr>
          <p:cNvSpPr txBox="1"/>
          <p:nvPr/>
        </p:nvSpPr>
        <p:spPr>
          <a:xfrm>
            <a:off x="7744623" y="1504775"/>
            <a:ext cx="846049" cy="252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(1,1,3,3)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81" name="TextBox 7180">
            <a:extLst>
              <a:ext uri="{FF2B5EF4-FFF2-40B4-BE49-F238E27FC236}">
                <a16:creationId xmlns:a16="http://schemas.microsoft.com/office/drawing/2014/main" id="{23648955-7EFB-41AE-A5F1-5E74557329F9}"/>
              </a:ext>
            </a:extLst>
          </p:cNvPr>
          <p:cNvSpPr txBox="1"/>
          <p:nvPr/>
        </p:nvSpPr>
        <p:spPr>
          <a:xfrm>
            <a:off x="8091306" y="1716863"/>
            <a:ext cx="391483" cy="244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00">
                <a:solidFill>
                  <a:schemeClr val="tx1"/>
                </a:solidFill>
                <a:latin typeface="Consolas" panose="020B0609020204030204" pitchFamily="49" charset="0"/>
              </a:rPr>
              <a:t>out</a:t>
            </a:r>
            <a:endParaRPr lang="ko-KR" altLang="en-US" sz="1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82" name="직사각형 7181">
            <a:extLst>
              <a:ext uri="{FF2B5EF4-FFF2-40B4-BE49-F238E27FC236}">
                <a16:creationId xmlns:a16="http://schemas.microsoft.com/office/drawing/2014/main" id="{1B1504C8-0CF7-413F-AD51-A685636A613B}"/>
              </a:ext>
            </a:extLst>
          </p:cNvPr>
          <p:cNvSpPr/>
          <p:nvPr/>
        </p:nvSpPr>
        <p:spPr>
          <a:xfrm>
            <a:off x="3333267" y="2002720"/>
            <a:ext cx="292974" cy="292974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83" name="직사각형 7182">
            <a:extLst>
              <a:ext uri="{FF2B5EF4-FFF2-40B4-BE49-F238E27FC236}">
                <a16:creationId xmlns:a16="http://schemas.microsoft.com/office/drawing/2014/main" id="{5A3D5FC2-A235-4C00-B1A3-54A599432D88}"/>
              </a:ext>
            </a:extLst>
          </p:cNvPr>
          <p:cNvSpPr/>
          <p:nvPr/>
        </p:nvSpPr>
        <p:spPr>
          <a:xfrm>
            <a:off x="3626240" y="2002720"/>
            <a:ext cx="292974" cy="292974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85" name="직사각형 7184">
            <a:extLst>
              <a:ext uri="{FF2B5EF4-FFF2-40B4-BE49-F238E27FC236}">
                <a16:creationId xmlns:a16="http://schemas.microsoft.com/office/drawing/2014/main" id="{37FFB315-4C02-42C5-B540-D3F77A785A2B}"/>
              </a:ext>
            </a:extLst>
          </p:cNvPr>
          <p:cNvSpPr/>
          <p:nvPr/>
        </p:nvSpPr>
        <p:spPr>
          <a:xfrm>
            <a:off x="3040293" y="2291130"/>
            <a:ext cx="292974" cy="292974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86" name="직사각형 7185">
            <a:extLst>
              <a:ext uri="{FF2B5EF4-FFF2-40B4-BE49-F238E27FC236}">
                <a16:creationId xmlns:a16="http://schemas.microsoft.com/office/drawing/2014/main" id="{E3B4BCCF-2C4A-4C95-B995-6A16D09EC55F}"/>
              </a:ext>
            </a:extLst>
          </p:cNvPr>
          <p:cNvSpPr/>
          <p:nvPr/>
        </p:nvSpPr>
        <p:spPr>
          <a:xfrm>
            <a:off x="3333267" y="2291130"/>
            <a:ext cx="292974" cy="292974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87" name="직사각형 7186">
            <a:extLst>
              <a:ext uri="{FF2B5EF4-FFF2-40B4-BE49-F238E27FC236}">
                <a16:creationId xmlns:a16="http://schemas.microsoft.com/office/drawing/2014/main" id="{1DE99AFA-8B6E-42A0-B52A-A1B2D65D9292}"/>
              </a:ext>
            </a:extLst>
          </p:cNvPr>
          <p:cNvSpPr/>
          <p:nvPr/>
        </p:nvSpPr>
        <p:spPr>
          <a:xfrm>
            <a:off x="3626240" y="2291130"/>
            <a:ext cx="292974" cy="292974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89" name="직사각형 7188">
            <a:extLst>
              <a:ext uri="{FF2B5EF4-FFF2-40B4-BE49-F238E27FC236}">
                <a16:creationId xmlns:a16="http://schemas.microsoft.com/office/drawing/2014/main" id="{BADE3661-CF9B-4A2E-A48D-5A3CAFB958AA}"/>
              </a:ext>
            </a:extLst>
          </p:cNvPr>
          <p:cNvSpPr/>
          <p:nvPr/>
        </p:nvSpPr>
        <p:spPr>
          <a:xfrm>
            <a:off x="3040293" y="2579538"/>
            <a:ext cx="292974" cy="292974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90" name="직사각형 7189">
            <a:extLst>
              <a:ext uri="{FF2B5EF4-FFF2-40B4-BE49-F238E27FC236}">
                <a16:creationId xmlns:a16="http://schemas.microsoft.com/office/drawing/2014/main" id="{8D4C6BAD-8E0D-4B25-B428-3BF7ABDFEEA8}"/>
              </a:ext>
            </a:extLst>
          </p:cNvPr>
          <p:cNvSpPr/>
          <p:nvPr/>
        </p:nvSpPr>
        <p:spPr>
          <a:xfrm>
            <a:off x="3333267" y="2579538"/>
            <a:ext cx="292974" cy="292974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91" name="직사각형 7190">
            <a:extLst>
              <a:ext uri="{FF2B5EF4-FFF2-40B4-BE49-F238E27FC236}">
                <a16:creationId xmlns:a16="http://schemas.microsoft.com/office/drawing/2014/main" id="{C16749D1-9895-4304-9779-56653E3EBFAA}"/>
              </a:ext>
            </a:extLst>
          </p:cNvPr>
          <p:cNvSpPr/>
          <p:nvPr/>
        </p:nvSpPr>
        <p:spPr>
          <a:xfrm>
            <a:off x="3626240" y="2579538"/>
            <a:ext cx="292974" cy="292974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97" name="직사각형 7196">
            <a:extLst>
              <a:ext uri="{FF2B5EF4-FFF2-40B4-BE49-F238E27FC236}">
                <a16:creationId xmlns:a16="http://schemas.microsoft.com/office/drawing/2014/main" id="{E86A101B-C8E3-4C3C-AD13-EDD55A47A2E6}"/>
              </a:ext>
            </a:extLst>
          </p:cNvPr>
          <p:cNvSpPr/>
          <p:nvPr/>
        </p:nvSpPr>
        <p:spPr>
          <a:xfrm>
            <a:off x="6131244" y="860617"/>
            <a:ext cx="292974" cy="2929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98" name="직사각형 7197">
            <a:extLst>
              <a:ext uri="{FF2B5EF4-FFF2-40B4-BE49-F238E27FC236}">
                <a16:creationId xmlns:a16="http://schemas.microsoft.com/office/drawing/2014/main" id="{8D43EEF4-D0A5-4524-9286-FC1F0C03D45F}"/>
              </a:ext>
            </a:extLst>
          </p:cNvPr>
          <p:cNvSpPr/>
          <p:nvPr/>
        </p:nvSpPr>
        <p:spPr>
          <a:xfrm>
            <a:off x="6424218" y="860617"/>
            <a:ext cx="292974" cy="2929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99" name="직사각형 7198">
            <a:extLst>
              <a:ext uri="{FF2B5EF4-FFF2-40B4-BE49-F238E27FC236}">
                <a16:creationId xmlns:a16="http://schemas.microsoft.com/office/drawing/2014/main" id="{CB081276-A836-46D1-A22C-BC17D400DA3B}"/>
              </a:ext>
            </a:extLst>
          </p:cNvPr>
          <p:cNvSpPr/>
          <p:nvPr/>
        </p:nvSpPr>
        <p:spPr>
          <a:xfrm>
            <a:off x="6131244" y="1149027"/>
            <a:ext cx="292974" cy="2929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00" name="직사각형 7199">
            <a:extLst>
              <a:ext uri="{FF2B5EF4-FFF2-40B4-BE49-F238E27FC236}">
                <a16:creationId xmlns:a16="http://schemas.microsoft.com/office/drawing/2014/main" id="{9FA70A77-7786-4B61-A5B5-2D460B320233}"/>
              </a:ext>
            </a:extLst>
          </p:cNvPr>
          <p:cNvSpPr/>
          <p:nvPr/>
        </p:nvSpPr>
        <p:spPr>
          <a:xfrm>
            <a:off x="6424218" y="1149027"/>
            <a:ext cx="292974" cy="2929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01" name="직사각형 7200">
            <a:extLst>
              <a:ext uri="{FF2B5EF4-FFF2-40B4-BE49-F238E27FC236}">
                <a16:creationId xmlns:a16="http://schemas.microsoft.com/office/drawing/2014/main" id="{BA84898B-F15A-440A-B3F6-BF890410AB28}"/>
              </a:ext>
            </a:extLst>
          </p:cNvPr>
          <p:cNvSpPr/>
          <p:nvPr/>
        </p:nvSpPr>
        <p:spPr>
          <a:xfrm>
            <a:off x="7820550" y="2012106"/>
            <a:ext cx="292974" cy="2929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02" name="직사각형 7201">
            <a:extLst>
              <a:ext uri="{FF2B5EF4-FFF2-40B4-BE49-F238E27FC236}">
                <a16:creationId xmlns:a16="http://schemas.microsoft.com/office/drawing/2014/main" id="{1B369BD8-0415-493B-BC13-DC140A85197D}"/>
              </a:ext>
            </a:extLst>
          </p:cNvPr>
          <p:cNvSpPr/>
          <p:nvPr/>
        </p:nvSpPr>
        <p:spPr>
          <a:xfrm>
            <a:off x="8113522" y="2012106"/>
            <a:ext cx="292974" cy="2929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03" name="직사각형 7202">
            <a:extLst>
              <a:ext uri="{FF2B5EF4-FFF2-40B4-BE49-F238E27FC236}">
                <a16:creationId xmlns:a16="http://schemas.microsoft.com/office/drawing/2014/main" id="{9B4B0FB1-FEFC-4518-90A5-E36DCDCE0EFC}"/>
              </a:ext>
            </a:extLst>
          </p:cNvPr>
          <p:cNvSpPr/>
          <p:nvPr/>
        </p:nvSpPr>
        <p:spPr>
          <a:xfrm>
            <a:off x="8406496" y="2012106"/>
            <a:ext cx="292974" cy="2929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04" name="직사각형 7203">
            <a:extLst>
              <a:ext uri="{FF2B5EF4-FFF2-40B4-BE49-F238E27FC236}">
                <a16:creationId xmlns:a16="http://schemas.microsoft.com/office/drawing/2014/main" id="{DB3564B0-347D-4BE5-9F96-BD6A5F170F5E}"/>
              </a:ext>
            </a:extLst>
          </p:cNvPr>
          <p:cNvSpPr/>
          <p:nvPr/>
        </p:nvSpPr>
        <p:spPr>
          <a:xfrm>
            <a:off x="7820550" y="2300515"/>
            <a:ext cx="292974" cy="2929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05" name="직사각형 7204">
            <a:extLst>
              <a:ext uri="{FF2B5EF4-FFF2-40B4-BE49-F238E27FC236}">
                <a16:creationId xmlns:a16="http://schemas.microsoft.com/office/drawing/2014/main" id="{380B9132-209D-47E4-A8B1-41F2A0EEC4B0}"/>
              </a:ext>
            </a:extLst>
          </p:cNvPr>
          <p:cNvSpPr/>
          <p:nvPr/>
        </p:nvSpPr>
        <p:spPr>
          <a:xfrm>
            <a:off x="8113522" y="2300515"/>
            <a:ext cx="292974" cy="2929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06" name="직사각형 7205">
            <a:extLst>
              <a:ext uri="{FF2B5EF4-FFF2-40B4-BE49-F238E27FC236}">
                <a16:creationId xmlns:a16="http://schemas.microsoft.com/office/drawing/2014/main" id="{E5039D3A-0045-45F6-95B3-D64F5150DA38}"/>
              </a:ext>
            </a:extLst>
          </p:cNvPr>
          <p:cNvSpPr/>
          <p:nvPr/>
        </p:nvSpPr>
        <p:spPr>
          <a:xfrm>
            <a:off x="8406496" y="2300515"/>
            <a:ext cx="292974" cy="2929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07" name="직사각형 7206">
            <a:extLst>
              <a:ext uri="{FF2B5EF4-FFF2-40B4-BE49-F238E27FC236}">
                <a16:creationId xmlns:a16="http://schemas.microsoft.com/office/drawing/2014/main" id="{C06B171F-CC7C-4738-AFAA-9C3353D3169E}"/>
              </a:ext>
            </a:extLst>
          </p:cNvPr>
          <p:cNvSpPr/>
          <p:nvPr/>
        </p:nvSpPr>
        <p:spPr>
          <a:xfrm>
            <a:off x="7820550" y="2588923"/>
            <a:ext cx="292974" cy="2929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08" name="직사각형 7207">
            <a:extLst>
              <a:ext uri="{FF2B5EF4-FFF2-40B4-BE49-F238E27FC236}">
                <a16:creationId xmlns:a16="http://schemas.microsoft.com/office/drawing/2014/main" id="{8BFAFE44-25DD-4B0C-9DBF-E45EF72AF38E}"/>
              </a:ext>
            </a:extLst>
          </p:cNvPr>
          <p:cNvSpPr/>
          <p:nvPr/>
        </p:nvSpPr>
        <p:spPr>
          <a:xfrm>
            <a:off x="8113522" y="2588923"/>
            <a:ext cx="292974" cy="2929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09" name="직사각형 7208">
            <a:extLst>
              <a:ext uri="{FF2B5EF4-FFF2-40B4-BE49-F238E27FC236}">
                <a16:creationId xmlns:a16="http://schemas.microsoft.com/office/drawing/2014/main" id="{EA7B0B10-E317-4181-AA69-7014FA7714DC}"/>
              </a:ext>
            </a:extLst>
          </p:cNvPr>
          <p:cNvSpPr/>
          <p:nvPr/>
        </p:nvSpPr>
        <p:spPr>
          <a:xfrm>
            <a:off x="8406496" y="2588923"/>
            <a:ext cx="292974" cy="2929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10" name="직사각형 7209">
            <a:extLst>
              <a:ext uri="{FF2B5EF4-FFF2-40B4-BE49-F238E27FC236}">
                <a16:creationId xmlns:a16="http://schemas.microsoft.com/office/drawing/2014/main" id="{73F37678-3E99-49BB-9534-8B03F1A6C7A7}"/>
              </a:ext>
            </a:extLst>
          </p:cNvPr>
          <p:cNvSpPr/>
          <p:nvPr/>
        </p:nvSpPr>
        <p:spPr>
          <a:xfrm>
            <a:off x="6132215" y="860617"/>
            <a:ext cx="584977" cy="5813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14" name="TextBox 7213">
            <a:extLst>
              <a:ext uri="{FF2B5EF4-FFF2-40B4-BE49-F238E27FC236}">
                <a16:creationId xmlns:a16="http://schemas.microsoft.com/office/drawing/2014/main" id="{D806A74A-FDD3-478E-B6E8-62C364424C1E}"/>
              </a:ext>
            </a:extLst>
          </p:cNvPr>
          <p:cNvSpPr txBox="1"/>
          <p:nvPr/>
        </p:nvSpPr>
        <p:spPr>
          <a:xfrm>
            <a:off x="2599280" y="4620504"/>
            <a:ext cx="368292" cy="5046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5650CFD2-36C0-4E86-8D7A-1070BFAAA05B}"/>
              </a:ext>
            </a:extLst>
          </p:cNvPr>
          <p:cNvSpPr/>
          <p:nvPr/>
        </p:nvSpPr>
        <p:spPr>
          <a:xfrm>
            <a:off x="3266554" y="4267120"/>
            <a:ext cx="353383" cy="35338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C9D36270-08B7-483B-AED0-AE8D0C342FE0}"/>
              </a:ext>
            </a:extLst>
          </p:cNvPr>
          <p:cNvSpPr/>
          <p:nvPr/>
        </p:nvSpPr>
        <p:spPr>
          <a:xfrm>
            <a:off x="3266554" y="4620503"/>
            <a:ext cx="353383" cy="35338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0D83B36D-C93C-448F-9A33-89A04F2EE7FD}"/>
              </a:ext>
            </a:extLst>
          </p:cNvPr>
          <p:cNvSpPr/>
          <p:nvPr/>
        </p:nvSpPr>
        <p:spPr>
          <a:xfrm>
            <a:off x="3266554" y="4973887"/>
            <a:ext cx="353383" cy="35338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46F9B6E3-5D69-4303-B793-F47140E771D9}"/>
              </a:ext>
            </a:extLst>
          </p:cNvPr>
          <p:cNvSpPr/>
          <p:nvPr/>
        </p:nvSpPr>
        <p:spPr>
          <a:xfrm>
            <a:off x="3266554" y="5327270"/>
            <a:ext cx="353383" cy="35338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15" name="TextBox 7214">
            <a:extLst>
              <a:ext uri="{FF2B5EF4-FFF2-40B4-BE49-F238E27FC236}">
                <a16:creationId xmlns:a16="http://schemas.microsoft.com/office/drawing/2014/main" id="{E17CE2C0-F623-4805-9151-A4694AD0B874}"/>
              </a:ext>
            </a:extLst>
          </p:cNvPr>
          <p:cNvSpPr txBox="1"/>
          <p:nvPr/>
        </p:nvSpPr>
        <p:spPr>
          <a:xfrm>
            <a:off x="128089" y="1980477"/>
            <a:ext cx="544552" cy="356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col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5D15095E-E233-4E7E-ABD3-B596AABDEB2A}"/>
              </a:ext>
            </a:extLst>
          </p:cNvPr>
          <p:cNvSpPr txBox="1"/>
          <p:nvPr/>
        </p:nvSpPr>
        <p:spPr>
          <a:xfrm>
            <a:off x="3036267" y="3456452"/>
            <a:ext cx="788843" cy="356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col_W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88287202-147E-4616-8425-4348BD317C8D}"/>
              </a:ext>
            </a:extLst>
          </p:cNvPr>
          <p:cNvSpPr txBox="1"/>
          <p:nvPr/>
        </p:nvSpPr>
        <p:spPr>
          <a:xfrm>
            <a:off x="4030922" y="4714882"/>
            <a:ext cx="368292" cy="5046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172B82F1-83BB-40D1-8500-2EA1E9DFC982}"/>
              </a:ext>
            </a:extLst>
          </p:cNvPr>
          <p:cNvSpPr txBox="1"/>
          <p:nvPr/>
        </p:nvSpPr>
        <p:spPr>
          <a:xfrm>
            <a:off x="5489629" y="4721556"/>
            <a:ext cx="368292" cy="5046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+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C64E42BF-1A52-4351-BE17-43013BE07904}"/>
              </a:ext>
            </a:extLst>
          </p:cNvPr>
          <p:cNvSpPr/>
          <p:nvPr/>
        </p:nvSpPr>
        <p:spPr>
          <a:xfrm>
            <a:off x="6096694" y="4879345"/>
            <a:ext cx="353383" cy="35338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FF8BCFD6-1B68-4321-892F-4D9878F05946}"/>
              </a:ext>
            </a:extLst>
          </p:cNvPr>
          <p:cNvSpPr txBox="1"/>
          <p:nvPr/>
        </p:nvSpPr>
        <p:spPr>
          <a:xfrm>
            <a:off x="6735685" y="4739157"/>
            <a:ext cx="368292" cy="5046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46301F24-B551-411D-A352-4417DD1E1FC5}"/>
              </a:ext>
            </a:extLst>
          </p:cNvPr>
          <p:cNvSpPr txBox="1"/>
          <p:nvPr/>
        </p:nvSpPr>
        <p:spPr>
          <a:xfrm>
            <a:off x="1129890" y="1342266"/>
            <a:ext cx="1033133" cy="356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(16, 4)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293662EB-FFA3-467C-8ED1-82895F9F589A}"/>
              </a:ext>
            </a:extLst>
          </p:cNvPr>
          <p:cNvSpPr txBox="1"/>
          <p:nvPr/>
        </p:nvSpPr>
        <p:spPr>
          <a:xfrm>
            <a:off x="3006669" y="3838441"/>
            <a:ext cx="910987" cy="356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(4, 1)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5267BCA0-5CE9-41E4-8E29-8247924DC312}"/>
              </a:ext>
            </a:extLst>
          </p:cNvPr>
          <p:cNvSpPr txBox="1"/>
          <p:nvPr/>
        </p:nvSpPr>
        <p:spPr>
          <a:xfrm>
            <a:off x="4514371" y="1163709"/>
            <a:ext cx="1033133" cy="356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(16, 1)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FD9CCF49-6FE6-4931-95E4-619F60BC6B79}"/>
              </a:ext>
            </a:extLst>
          </p:cNvPr>
          <p:cNvSpPr txBox="1"/>
          <p:nvPr/>
        </p:nvSpPr>
        <p:spPr>
          <a:xfrm>
            <a:off x="6833636" y="939282"/>
            <a:ext cx="910987" cy="356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(9, 1)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17" name="화살표: 오른쪽 7216">
            <a:extLst>
              <a:ext uri="{FF2B5EF4-FFF2-40B4-BE49-F238E27FC236}">
                <a16:creationId xmlns:a16="http://schemas.microsoft.com/office/drawing/2014/main" id="{3484DAA8-0680-4B53-B353-B9563072A22D}"/>
              </a:ext>
            </a:extLst>
          </p:cNvPr>
          <p:cNvSpPr/>
          <p:nvPr/>
        </p:nvSpPr>
        <p:spPr>
          <a:xfrm>
            <a:off x="7820550" y="4797194"/>
            <a:ext cx="485794" cy="422349"/>
          </a:xfrm>
          <a:prstGeom prst="rightArrow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993D3DD9-954A-450F-A050-1CCFCFE4C82F}"/>
              </a:ext>
            </a:extLst>
          </p:cNvPr>
          <p:cNvSpPr txBox="1"/>
          <p:nvPr/>
        </p:nvSpPr>
        <p:spPr>
          <a:xfrm>
            <a:off x="8501084" y="3847589"/>
            <a:ext cx="1277424" cy="356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(1,1,4,4)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57B13038-7AA2-4DDF-8C37-ECE4ED102DF0}"/>
              </a:ext>
            </a:extLst>
          </p:cNvPr>
          <p:cNvSpPr txBox="1"/>
          <p:nvPr/>
        </p:nvSpPr>
        <p:spPr>
          <a:xfrm>
            <a:off x="8991934" y="3552111"/>
            <a:ext cx="544552" cy="356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out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5565089F-62B0-4975-8FA7-FE2FECBD4A00}"/>
              </a:ext>
            </a:extLst>
          </p:cNvPr>
          <p:cNvSpPr txBox="1"/>
          <p:nvPr/>
        </p:nvSpPr>
        <p:spPr>
          <a:xfrm>
            <a:off x="7621297" y="3210811"/>
            <a:ext cx="1277424" cy="356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(1,4,4,1)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FC2DA13C-A6C9-4838-A1E0-908FD0F49E28}"/>
              </a:ext>
            </a:extLst>
          </p:cNvPr>
          <p:cNvSpPr txBox="1"/>
          <p:nvPr/>
        </p:nvSpPr>
        <p:spPr>
          <a:xfrm>
            <a:off x="5751323" y="4464513"/>
            <a:ext cx="300262" cy="356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152C5496-565C-4BAD-BE51-1860648BFBA5}"/>
              </a:ext>
            </a:extLst>
          </p:cNvPr>
          <p:cNvSpPr txBox="1"/>
          <p:nvPr/>
        </p:nvSpPr>
        <p:spPr>
          <a:xfrm>
            <a:off x="5944986" y="4470115"/>
            <a:ext cx="666697" cy="356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(1,)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95FC955F-4BB0-4009-839A-6D7E47304E30}"/>
              </a:ext>
            </a:extLst>
          </p:cNvPr>
          <p:cNvSpPr/>
          <p:nvPr/>
        </p:nvSpPr>
        <p:spPr>
          <a:xfrm>
            <a:off x="3040293" y="1712097"/>
            <a:ext cx="292974" cy="2929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074F7040-4C2F-4A3E-A680-93D8D8BFEC01}"/>
              </a:ext>
            </a:extLst>
          </p:cNvPr>
          <p:cNvSpPr/>
          <p:nvPr/>
        </p:nvSpPr>
        <p:spPr>
          <a:xfrm>
            <a:off x="3333267" y="1712097"/>
            <a:ext cx="292974" cy="2929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60DF2BA9-248E-4744-8026-7D5EC928D31D}"/>
              </a:ext>
            </a:extLst>
          </p:cNvPr>
          <p:cNvSpPr/>
          <p:nvPr/>
        </p:nvSpPr>
        <p:spPr>
          <a:xfrm>
            <a:off x="3626240" y="1712097"/>
            <a:ext cx="292974" cy="2929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40762D1B-4E75-4A70-A5BD-097DDBA04662}"/>
              </a:ext>
            </a:extLst>
          </p:cNvPr>
          <p:cNvSpPr/>
          <p:nvPr/>
        </p:nvSpPr>
        <p:spPr>
          <a:xfrm>
            <a:off x="3040293" y="2867428"/>
            <a:ext cx="292974" cy="2929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829982AC-F978-4CB4-B6BF-199E1800D41A}"/>
              </a:ext>
            </a:extLst>
          </p:cNvPr>
          <p:cNvSpPr/>
          <p:nvPr/>
        </p:nvSpPr>
        <p:spPr>
          <a:xfrm>
            <a:off x="3333267" y="2867428"/>
            <a:ext cx="292974" cy="2929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FD82B850-B845-4D77-BBA0-606680AA1AAF}"/>
              </a:ext>
            </a:extLst>
          </p:cNvPr>
          <p:cNvSpPr/>
          <p:nvPr/>
        </p:nvSpPr>
        <p:spPr>
          <a:xfrm>
            <a:off x="3626240" y="2867428"/>
            <a:ext cx="292974" cy="2929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42909E74-2AE6-4D7C-8702-226B030BB24D}"/>
              </a:ext>
            </a:extLst>
          </p:cNvPr>
          <p:cNvSpPr/>
          <p:nvPr/>
        </p:nvSpPr>
        <p:spPr>
          <a:xfrm>
            <a:off x="3912911" y="2002720"/>
            <a:ext cx="292974" cy="2929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55FD5DBA-38CB-4370-9CA3-F96E39DDBB2D}"/>
              </a:ext>
            </a:extLst>
          </p:cNvPr>
          <p:cNvSpPr/>
          <p:nvPr/>
        </p:nvSpPr>
        <p:spPr>
          <a:xfrm>
            <a:off x="3912911" y="2291130"/>
            <a:ext cx="292974" cy="2929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954C48BC-0D44-42B4-BA66-B64EB9C83F20}"/>
              </a:ext>
            </a:extLst>
          </p:cNvPr>
          <p:cNvSpPr/>
          <p:nvPr/>
        </p:nvSpPr>
        <p:spPr>
          <a:xfrm>
            <a:off x="3912911" y="2579538"/>
            <a:ext cx="292974" cy="2929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3A260208-0DC3-403B-854C-266AAD9C77E2}"/>
              </a:ext>
            </a:extLst>
          </p:cNvPr>
          <p:cNvSpPr/>
          <p:nvPr/>
        </p:nvSpPr>
        <p:spPr>
          <a:xfrm>
            <a:off x="3912911" y="1712097"/>
            <a:ext cx="292974" cy="2929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4726FEBB-DBAD-4905-BA66-9093B6785C34}"/>
              </a:ext>
            </a:extLst>
          </p:cNvPr>
          <p:cNvSpPr/>
          <p:nvPr/>
        </p:nvSpPr>
        <p:spPr>
          <a:xfrm>
            <a:off x="3912911" y="2867428"/>
            <a:ext cx="292974" cy="2929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F2498705-68D7-4ADB-82BC-1E2CC0FCC90C}"/>
              </a:ext>
            </a:extLst>
          </p:cNvPr>
          <p:cNvSpPr/>
          <p:nvPr/>
        </p:nvSpPr>
        <p:spPr>
          <a:xfrm>
            <a:off x="2752248" y="2002720"/>
            <a:ext cx="292974" cy="2929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BA4BD049-2D42-4B5C-A8F6-AC53D8871DDC}"/>
              </a:ext>
            </a:extLst>
          </p:cNvPr>
          <p:cNvSpPr/>
          <p:nvPr/>
        </p:nvSpPr>
        <p:spPr>
          <a:xfrm>
            <a:off x="2752248" y="2291130"/>
            <a:ext cx="292974" cy="2929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4E5FA409-EAF1-451E-BE91-19DE97125DA6}"/>
              </a:ext>
            </a:extLst>
          </p:cNvPr>
          <p:cNvSpPr/>
          <p:nvPr/>
        </p:nvSpPr>
        <p:spPr>
          <a:xfrm>
            <a:off x="2752248" y="2579538"/>
            <a:ext cx="292974" cy="2929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77947B65-63A9-46B1-95B8-5A9FACBAAF2B}"/>
              </a:ext>
            </a:extLst>
          </p:cNvPr>
          <p:cNvSpPr/>
          <p:nvPr/>
        </p:nvSpPr>
        <p:spPr>
          <a:xfrm>
            <a:off x="2752248" y="1712097"/>
            <a:ext cx="292974" cy="2929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DF800BF7-06A2-4310-AA68-536AFC3A1EF9}"/>
              </a:ext>
            </a:extLst>
          </p:cNvPr>
          <p:cNvSpPr/>
          <p:nvPr/>
        </p:nvSpPr>
        <p:spPr>
          <a:xfrm>
            <a:off x="2752248" y="2867428"/>
            <a:ext cx="292974" cy="2929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05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11" name="직사각형 7210">
            <a:extLst>
              <a:ext uri="{FF2B5EF4-FFF2-40B4-BE49-F238E27FC236}">
                <a16:creationId xmlns:a16="http://schemas.microsoft.com/office/drawing/2014/main" id="{A0DFE9C4-CDD9-41A9-BC1D-A3C45E91158C}"/>
              </a:ext>
            </a:extLst>
          </p:cNvPr>
          <p:cNvSpPr/>
          <p:nvPr/>
        </p:nvSpPr>
        <p:spPr>
          <a:xfrm>
            <a:off x="2759087" y="1702275"/>
            <a:ext cx="604254" cy="5813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D39E08A-D0A8-4BF5-BAFC-D8C15AF54FB3}"/>
              </a:ext>
            </a:extLst>
          </p:cNvPr>
          <p:cNvSpPr/>
          <p:nvPr/>
        </p:nvSpPr>
        <p:spPr>
          <a:xfrm>
            <a:off x="985659" y="1698497"/>
            <a:ext cx="310749" cy="3107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E1FBC01-4946-4544-86D3-240DF19BF888}"/>
              </a:ext>
            </a:extLst>
          </p:cNvPr>
          <p:cNvSpPr/>
          <p:nvPr/>
        </p:nvSpPr>
        <p:spPr>
          <a:xfrm>
            <a:off x="1296408" y="1698497"/>
            <a:ext cx="310749" cy="3107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CCFAA9C-F7B5-4327-85E0-6D8A284D61BE}"/>
              </a:ext>
            </a:extLst>
          </p:cNvPr>
          <p:cNvSpPr/>
          <p:nvPr/>
        </p:nvSpPr>
        <p:spPr>
          <a:xfrm>
            <a:off x="1607158" y="1698497"/>
            <a:ext cx="310749" cy="3107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D4BB059-CD5B-471A-B08D-C149D5252650}"/>
              </a:ext>
            </a:extLst>
          </p:cNvPr>
          <p:cNvSpPr/>
          <p:nvPr/>
        </p:nvSpPr>
        <p:spPr>
          <a:xfrm>
            <a:off x="1917906" y="1698497"/>
            <a:ext cx="310749" cy="3107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5A64859-C9CB-44F3-B40A-470F98D468BB}"/>
              </a:ext>
            </a:extLst>
          </p:cNvPr>
          <p:cNvSpPr/>
          <p:nvPr/>
        </p:nvSpPr>
        <p:spPr>
          <a:xfrm>
            <a:off x="985659" y="2009246"/>
            <a:ext cx="310749" cy="3107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8E8CC54-1C68-4797-B604-C4F5D293030A}"/>
              </a:ext>
            </a:extLst>
          </p:cNvPr>
          <p:cNvSpPr/>
          <p:nvPr/>
        </p:nvSpPr>
        <p:spPr>
          <a:xfrm>
            <a:off x="1296408" y="2009246"/>
            <a:ext cx="310749" cy="3107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13C9B9E-12FB-4EED-B2A0-82FC7A0BB9AC}"/>
              </a:ext>
            </a:extLst>
          </p:cNvPr>
          <p:cNvSpPr/>
          <p:nvPr/>
        </p:nvSpPr>
        <p:spPr>
          <a:xfrm>
            <a:off x="1607158" y="2009246"/>
            <a:ext cx="310749" cy="3107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3543670-2F32-46F6-A77E-815BADC5CAFA}"/>
              </a:ext>
            </a:extLst>
          </p:cNvPr>
          <p:cNvSpPr/>
          <p:nvPr/>
        </p:nvSpPr>
        <p:spPr>
          <a:xfrm>
            <a:off x="1917906" y="2009246"/>
            <a:ext cx="310749" cy="3107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A59D65D-34BC-47A8-8422-72B9E559285D}"/>
              </a:ext>
            </a:extLst>
          </p:cNvPr>
          <p:cNvSpPr/>
          <p:nvPr/>
        </p:nvSpPr>
        <p:spPr>
          <a:xfrm>
            <a:off x="985659" y="2319996"/>
            <a:ext cx="310749" cy="3107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3301A60-CE64-411A-A784-E2F76457993B}"/>
              </a:ext>
            </a:extLst>
          </p:cNvPr>
          <p:cNvSpPr/>
          <p:nvPr/>
        </p:nvSpPr>
        <p:spPr>
          <a:xfrm>
            <a:off x="1296408" y="2319996"/>
            <a:ext cx="310749" cy="3107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E5C4DB3-2BDC-481A-ACFF-2EFFD5E0F959}"/>
              </a:ext>
            </a:extLst>
          </p:cNvPr>
          <p:cNvSpPr/>
          <p:nvPr/>
        </p:nvSpPr>
        <p:spPr>
          <a:xfrm>
            <a:off x="1607158" y="2319996"/>
            <a:ext cx="310749" cy="3107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27C8A8A-B9E1-4DC3-A467-D05F2BB383E1}"/>
              </a:ext>
            </a:extLst>
          </p:cNvPr>
          <p:cNvSpPr/>
          <p:nvPr/>
        </p:nvSpPr>
        <p:spPr>
          <a:xfrm>
            <a:off x="1917906" y="2319996"/>
            <a:ext cx="310749" cy="3107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4F4C38D-1E74-483D-9F5D-23DB33219D1D}"/>
              </a:ext>
            </a:extLst>
          </p:cNvPr>
          <p:cNvSpPr/>
          <p:nvPr/>
        </p:nvSpPr>
        <p:spPr>
          <a:xfrm>
            <a:off x="985659" y="2630745"/>
            <a:ext cx="310749" cy="3107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30128A9-C16F-4247-B98B-E13964E14EC5}"/>
              </a:ext>
            </a:extLst>
          </p:cNvPr>
          <p:cNvSpPr/>
          <p:nvPr/>
        </p:nvSpPr>
        <p:spPr>
          <a:xfrm>
            <a:off x="1296408" y="2630745"/>
            <a:ext cx="310749" cy="3107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F17A041-6A55-4301-B844-1011A04377F6}"/>
              </a:ext>
            </a:extLst>
          </p:cNvPr>
          <p:cNvSpPr/>
          <p:nvPr/>
        </p:nvSpPr>
        <p:spPr>
          <a:xfrm>
            <a:off x="1607158" y="2630745"/>
            <a:ext cx="310749" cy="3107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7B09AC0-7E33-4A4F-8D3C-18EFE38C7865}"/>
              </a:ext>
            </a:extLst>
          </p:cNvPr>
          <p:cNvSpPr/>
          <p:nvPr/>
        </p:nvSpPr>
        <p:spPr>
          <a:xfrm>
            <a:off x="1917906" y="2630745"/>
            <a:ext cx="310749" cy="3107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186C750-BFAE-4926-AF76-E57A8C9C7024}"/>
              </a:ext>
            </a:extLst>
          </p:cNvPr>
          <p:cNvSpPr/>
          <p:nvPr/>
        </p:nvSpPr>
        <p:spPr>
          <a:xfrm>
            <a:off x="985659" y="2941493"/>
            <a:ext cx="310749" cy="3107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033958F-3244-4EA7-8226-68B084E79000}"/>
              </a:ext>
            </a:extLst>
          </p:cNvPr>
          <p:cNvSpPr/>
          <p:nvPr/>
        </p:nvSpPr>
        <p:spPr>
          <a:xfrm>
            <a:off x="1296408" y="2941493"/>
            <a:ext cx="310749" cy="3107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9C52256-89C9-4D0D-B0EB-686771834A3B}"/>
              </a:ext>
            </a:extLst>
          </p:cNvPr>
          <p:cNvSpPr/>
          <p:nvPr/>
        </p:nvSpPr>
        <p:spPr>
          <a:xfrm>
            <a:off x="1607158" y="2941493"/>
            <a:ext cx="310749" cy="3107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605BC9C-D87E-4ECD-BC5F-8231B9538B03}"/>
              </a:ext>
            </a:extLst>
          </p:cNvPr>
          <p:cNvSpPr/>
          <p:nvPr/>
        </p:nvSpPr>
        <p:spPr>
          <a:xfrm>
            <a:off x="1917906" y="2941493"/>
            <a:ext cx="310749" cy="3107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E90E389-5A5C-4F94-898A-89A87C197762}"/>
              </a:ext>
            </a:extLst>
          </p:cNvPr>
          <p:cNvSpPr/>
          <p:nvPr/>
        </p:nvSpPr>
        <p:spPr>
          <a:xfrm>
            <a:off x="985659" y="3252242"/>
            <a:ext cx="310749" cy="3107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AFFD3E7-CFAB-4F47-9B25-088753AA4338}"/>
              </a:ext>
            </a:extLst>
          </p:cNvPr>
          <p:cNvSpPr/>
          <p:nvPr/>
        </p:nvSpPr>
        <p:spPr>
          <a:xfrm>
            <a:off x="1296408" y="3252242"/>
            <a:ext cx="310749" cy="3107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F49B4DF-B44A-40E5-A01B-2A4CB151E248}"/>
              </a:ext>
            </a:extLst>
          </p:cNvPr>
          <p:cNvSpPr/>
          <p:nvPr/>
        </p:nvSpPr>
        <p:spPr>
          <a:xfrm>
            <a:off x="1607158" y="3252242"/>
            <a:ext cx="310749" cy="3107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76F8D50-6308-46AB-A0CB-083B49D0984F}"/>
              </a:ext>
            </a:extLst>
          </p:cNvPr>
          <p:cNvSpPr/>
          <p:nvPr/>
        </p:nvSpPr>
        <p:spPr>
          <a:xfrm>
            <a:off x="1917906" y="3252242"/>
            <a:ext cx="310749" cy="3107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590E0C5-6DF9-410B-9FE3-0833E29DAC0A}"/>
              </a:ext>
            </a:extLst>
          </p:cNvPr>
          <p:cNvSpPr/>
          <p:nvPr/>
        </p:nvSpPr>
        <p:spPr>
          <a:xfrm>
            <a:off x="985659" y="3562992"/>
            <a:ext cx="310749" cy="3107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BB95942-BF33-4DAF-9714-1A599F518F7B}"/>
              </a:ext>
            </a:extLst>
          </p:cNvPr>
          <p:cNvSpPr/>
          <p:nvPr/>
        </p:nvSpPr>
        <p:spPr>
          <a:xfrm>
            <a:off x="1296408" y="3562992"/>
            <a:ext cx="310749" cy="3107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E1002E3-1317-4451-A72C-ADA8DFAFE3A1}"/>
              </a:ext>
            </a:extLst>
          </p:cNvPr>
          <p:cNvSpPr/>
          <p:nvPr/>
        </p:nvSpPr>
        <p:spPr>
          <a:xfrm>
            <a:off x="1607158" y="3562992"/>
            <a:ext cx="310749" cy="3107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365EA20-880B-43B7-B4EA-03EB596DD0D3}"/>
              </a:ext>
            </a:extLst>
          </p:cNvPr>
          <p:cNvSpPr/>
          <p:nvPr/>
        </p:nvSpPr>
        <p:spPr>
          <a:xfrm>
            <a:off x="1917906" y="3562992"/>
            <a:ext cx="310749" cy="3107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7C299EE-006B-45CF-AEF8-06B213D87DD5}"/>
              </a:ext>
            </a:extLst>
          </p:cNvPr>
          <p:cNvSpPr/>
          <p:nvPr/>
        </p:nvSpPr>
        <p:spPr>
          <a:xfrm>
            <a:off x="985659" y="3873741"/>
            <a:ext cx="310749" cy="3107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2A93EB2-1914-4A0E-BE15-735360EAA03A}"/>
              </a:ext>
            </a:extLst>
          </p:cNvPr>
          <p:cNvSpPr/>
          <p:nvPr/>
        </p:nvSpPr>
        <p:spPr>
          <a:xfrm>
            <a:off x="1296408" y="3873741"/>
            <a:ext cx="310749" cy="3107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44F2DFE-7A61-4E76-B12C-7C26DD6C4824}"/>
              </a:ext>
            </a:extLst>
          </p:cNvPr>
          <p:cNvSpPr/>
          <p:nvPr/>
        </p:nvSpPr>
        <p:spPr>
          <a:xfrm>
            <a:off x="1607158" y="3873741"/>
            <a:ext cx="310749" cy="3107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68" name="직사각형 7167">
            <a:extLst>
              <a:ext uri="{FF2B5EF4-FFF2-40B4-BE49-F238E27FC236}">
                <a16:creationId xmlns:a16="http://schemas.microsoft.com/office/drawing/2014/main" id="{37AABEA7-A38A-4603-A9FD-34A902C0D76D}"/>
              </a:ext>
            </a:extLst>
          </p:cNvPr>
          <p:cNvSpPr/>
          <p:nvPr/>
        </p:nvSpPr>
        <p:spPr>
          <a:xfrm>
            <a:off x="1917906" y="3873741"/>
            <a:ext cx="310749" cy="3107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69" name="직사각형 7168">
            <a:extLst>
              <a:ext uri="{FF2B5EF4-FFF2-40B4-BE49-F238E27FC236}">
                <a16:creationId xmlns:a16="http://schemas.microsoft.com/office/drawing/2014/main" id="{8987D36B-3102-4B5F-BD9E-17535316EE42}"/>
              </a:ext>
            </a:extLst>
          </p:cNvPr>
          <p:cNvSpPr/>
          <p:nvPr/>
        </p:nvSpPr>
        <p:spPr>
          <a:xfrm>
            <a:off x="985659" y="4184489"/>
            <a:ext cx="310749" cy="3107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72" name="직사각형 7171">
            <a:extLst>
              <a:ext uri="{FF2B5EF4-FFF2-40B4-BE49-F238E27FC236}">
                <a16:creationId xmlns:a16="http://schemas.microsoft.com/office/drawing/2014/main" id="{4CB5DAED-81A0-4E29-83CC-025C8775E719}"/>
              </a:ext>
            </a:extLst>
          </p:cNvPr>
          <p:cNvSpPr/>
          <p:nvPr/>
        </p:nvSpPr>
        <p:spPr>
          <a:xfrm>
            <a:off x="1296408" y="4184489"/>
            <a:ext cx="310749" cy="3107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73" name="직사각형 7172">
            <a:extLst>
              <a:ext uri="{FF2B5EF4-FFF2-40B4-BE49-F238E27FC236}">
                <a16:creationId xmlns:a16="http://schemas.microsoft.com/office/drawing/2014/main" id="{71D6FB6B-4C69-426C-B71F-AE6351A77231}"/>
              </a:ext>
            </a:extLst>
          </p:cNvPr>
          <p:cNvSpPr/>
          <p:nvPr/>
        </p:nvSpPr>
        <p:spPr>
          <a:xfrm>
            <a:off x="1607158" y="4184489"/>
            <a:ext cx="310749" cy="3107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74" name="직사각형 7173">
            <a:extLst>
              <a:ext uri="{FF2B5EF4-FFF2-40B4-BE49-F238E27FC236}">
                <a16:creationId xmlns:a16="http://schemas.microsoft.com/office/drawing/2014/main" id="{6D3C4560-0B7B-4CDA-84CE-0252ECAFEAAD}"/>
              </a:ext>
            </a:extLst>
          </p:cNvPr>
          <p:cNvSpPr/>
          <p:nvPr/>
        </p:nvSpPr>
        <p:spPr>
          <a:xfrm>
            <a:off x="1917906" y="4184489"/>
            <a:ext cx="310749" cy="3107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AD6D60DE-0F66-44EE-A478-63D251E66C5E}"/>
              </a:ext>
            </a:extLst>
          </p:cNvPr>
          <p:cNvSpPr/>
          <p:nvPr/>
        </p:nvSpPr>
        <p:spPr>
          <a:xfrm>
            <a:off x="986716" y="4495237"/>
            <a:ext cx="310749" cy="3107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9C671D11-6C57-444F-B491-6BE9C3D9304E}"/>
              </a:ext>
            </a:extLst>
          </p:cNvPr>
          <p:cNvSpPr/>
          <p:nvPr/>
        </p:nvSpPr>
        <p:spPr>
          <a:xfrm>
            <a:off x="1297465" y="4495237"/>
            <a:ext cx="310749" cy="3107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D765517A-B63F-4809-B3E5-F77389AE4ADD}"/>
              </a:ext>
            </a:extLst>
          </p:cNvPr>
          <p:cNvSpPr/>
          <p:nvPr/>
        </p:nvSpPr>
        <p:spPr>
          <a:xfrm>
            <a:off x="1608214" y="4495237"/>
            <a:ext cx="310749" cy="3107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6F8CB46B-6129-4768-A516-8FCE89A8D044}"/>
              </a:ext>
            </a:extLst>
          </p:cNvPr>
          <p:cNvSpPr/>
          <p:nvPr/>
        </p:nvSpPr>
        <p:spPr>
          <a:xfrm>
            <a:off x="1918963" y="4495237"/>
            <a:ext cx="310749" cy="3107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8A31390F-702E-472C-A4C7-424F790D90FB}"/>
              </a:ext>
            </a:extLst>
          </p:cNvPr>
          <p:cNvSpPr/>
          <p:nvPr/>
        </p:nvSpPr>
        <p:spPr>
          <a:xfrm>
            <a:off x="987772" y="4805985"/>
            <a:ext cx="310749" cy="3107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6D1DDB99-8067-44E7-89C8-50BE4BD333DE}"/>
              </a:ext>
            </a:extLst>
          </p:cNvPr>
          <p:cNvSpPr/>
          <p:nvPr/>
        </p:nvSpPr>
        <p:spPr>
          <a:xfrm>
            <a:off x="1298521" y="4805985"/>
            <a:ext cx="310749" cy="3107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3C7B9128-20B5-4EA4-B152-3EB1A2E2BB77}"/>
              </a:ext>
            </a:extLst>
          </p:cNvPr>
          <p:cNvSpPr/>
          <p:nvPr/>
        </p:nvSpPr>
        <p:spPr>
          <a:xfrm>
            <a:off x="1609271" y="4805985"/>
            <a:ext cx="310749" cy="3107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43F27942-60FE-4F95-886A-7BCD7C4F6E78}"/>
              </a:ext>
            </a:extLst>
          </p:cNvPr>
          <p:cNvSpPr/>
          <p:nvPr/>
        </p:nvSpPr>
        <p:spPr>
          <a:xfrm>
            <a:off x="1920020" y="4805985"/>
            <a:ext cx="310749" cy="3107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1B0D9DCD-6F64-46D4-B03C-437C8568A036}"/>
              </a:ext>
            </a:extLst>
          </p:cNvPr>
          <p:cNvSpPr/>
          <p:nvPr/>
        </p:nvSpPr>
        <p:spPr>
          <a:xfrm>
            <a:off x="988830" y="5116733"/>
            <a:ext cx="310749" cy="3107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16F60DCE-29BC-4AFA-9620-03FB7A86C315}"/>
              </a:ext>
            </a:extLst>
          </p:cNvPr>
          <p:cNvSpPr/>
          <p:nvPr/>
        </p:nvSpPr>
        <p:spPr>
          <a:xfrm>
            <a:off x="1299579" y="5116733"/>
            <a:ext cx="310749" cy="3107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9B20374F-FE2D-4A10-8EC5-12949C0D56D4}"/>
              </a:ext>
            </a:extLst>
          </p:cNvPr>
          <p:cNvSpPr/>
          <p:nvPr/>
        </p:nvSpPr>
        <p:spPr>
          <a:xfrm>
            <a:off x="1610328" y="5116733"/>
            <a:ext cx="310749" cy="3107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AEBF539A-BDF0-430C-933C-C52D8CCAF8E9}"/>
              </a:ext>
            </a:extLst>
          </p:cNvPr>
          <p:cNvSpPr/>
          <p:nvPr/>
        </p:nvSpPr>
        <p:spPr>
          <a:xfrm>
            <a:off x="1921076" y="5116733"/>
            <a:ext cx="310749" cy="3107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19A760CE-B28F-40F9-92B4-BB4979EB4C47}"/>
              </a:ext>
            </a:extLst>
          </p:cNvPr>
          <p:cNvSpPr/>
          <p:nvPr/>
        </p:nvSpPr>
        <p:spPr>
          <a:xfrm>
            <a:off x="989887" y="5427480"/>
            <a:ext cx="310749" cy="3107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91D51C10-BE56-4398-BD03-58467FAA2862}"/>
              </a:ext>
            </a:extLst>
          </p:cNvPr>
          <p:cNvSpPr/>
          <p:nvPr/>
        </p:nvSpPr>
        <p:spPr>
          <a:xfrm>
            <a:off x="1300636" y="5427480"/>
            <a:ext cx="310749" cy="3107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34C4512B-3E05-464A-87D7-DE6C3641B511}"/>
              </a:ext>
            </a:extLst>
          </p:cNvPr>
          <p:cNvSpPr/>
          <p:nvPr/>
        </p:nvSpPr>
        <p:spPr>
          <a:xfrm>
            <a:off x="1611385" y="5427480"/>
            <a:ext cx="310749" cy="3107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03972672-45C1-47FC-8280-8C2846CD127E}"/>
              </a:ext>
            </a:extLst>
          </p:cNvPr>
          <p:cNvSpPr/>
          <p:nvPr/>
        </p:nvSpPr>
        <p:spPr>
          <a:xfrm>
            <a:off x="1922134" y="5427480"/>
            <a:ext cx="310749" cy="3107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DFEFBD17-2790-4F5C-948F-EFCA2F941AA3}"/>
              </a:ext>
            </a:extLst>
          </p:cNvPr>
          <p:cNvSpPr/>
          <p:nvPr/>
        </p:nvSpPr>
        <p:spPr>
          <a:xfrm>
            <a:off x="990943" y="5738228"/>
            <a:ext cx="310749" cy="3107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B5473E39-C2E3-468C-B7C8-5D96DB6801CF}"/>
              </a:ext>
            </a:extLst>
          </p:cNvPr>
          <p:cNvSpPr/>
          <p:nvPr/>
        </p:nvSpPr>
        <p:spPr>
          <a:xfrm>
            <a:off x="1301692" y="5738228"/>
            <a:ext cx="310749" cy="3107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B45F25CA-4108-41F7-9CB2-6CD6ED8B9155}"/>
              </a:ext>
            </a:extLst>
          </p:cNvPr>
          <p:cNvSpPr/>
          <p:nvPr/>
        </p:nvSpPr>
        <p:spPr>
          <a:xfrm>
            <a:off x="1612442" y="5738228"/>
            <a:ext cx="310749" cy="3107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928A7259-88E9-4CAF-8AFA-0FB74EB0A14E}"/>
              </a:ext>
            </a:extLst>
          </p:cNvPr>
          <p:cNvSpPr/>
          <p:nvPr/>
        </p:nvSpPr>
        <p:spPr>
          <a:xfrm>
            <a:off x="1923191" y="5738228"/>
            <a:ext cx="310749" cy="3107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49DF7065-431F-4178-B8B2-D3980016932E}"/>
              </a:ext>
            </a:extLst>
          </p:cNvPr>
          <p:cNvSpPr/>
          <p:nvPr/>
        </p:nvSpPr>
        <p:spPr>
          <a:xfrm>
            <a:off x="992000" y="6048976"/>
            <a:ext cx="310749" cy="3107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243DD604-D9B0-4C5B-A9F7-E5D44EBECCB1}"/>
              </a:ext>
            </a:extLst>
          </p:cNvPr>
          <p:cNvSpPr/>
          <p:nvPr/>
        </p:nvSpPr>
        <p:spPr>
          <a:xfrm>
            <a:off x="1302749" y="6048976"/>
            <a:ext cx="310749" cy="3107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AA055729-854A-49C4-A522-9B2EBF4DFC21}"/>
              </a:ext>
            </a:extLst>
          </p:cNvPr>
          <p:cNvSpPr/>
          <p:nvPr/>
        </p:nvSpPr>
        <p:spPr>
          <a:xfrm>
            <a:off x="1613499" y="6048976"/>
            <a:ext cx="310749" cy="3107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B1E0B56F-3A6D-4FF3-8552-AA9149F6A147}"/>
              </a:ext>
            </a:extLst>
          </p:cNvPr>
          <p:cNvSpPr/>
          <p:nvPr/>
        </p:nvSpPr>
        <p:spPr>
          <a:xfrm>
            <a:off x="1924247" y="6048976"/>
            <a:ext cx="310749" cy="3107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ABE2DCEA-8B4D-43F8-9187-780C0D0AB8C3}"/>
              </a:ext>
            </a:extLst>
          </p:cNvPr>
          <p:cNvSpPr/>
          <p:nvPr/>
        </p:nvSpPr>
        <p:spPr>
          <a:xfrm>
            <a:off x="993057" y="6359724"/>
            <a:ext cx="310749" cy="3107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C2DFFDF4-EFE6-4D94-87B4-1EDA815F9A67}"/>
              </a:ext>
            </a:extLst>
          </p:cNvPr>
          <p:cNvSpPr/>
          <p:nvPr/>
        </p:nvSpPr>
        <p:spPr>
          <a:xfrm>
            <a:off x="1303806" y="6359724"/>
            <a:ext cx="310749" cy="3107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AF0085BD-55E1-435C-8921-2B88D6D8588C}"/>
              </a:ext>
            </a:extLst>
          </p:cNvPr>
          <p:cNvSpPr/>
          <p:nvPr/>
        </p:nvSpPr>
        <p:spPr>
          <a:xfrm>
            <a:off x="1614555" y="6359724"/>
            <a:ext cx="310749" cy="3107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BA32ED42-0FAE-46FA-A7BD-1CF858446EC5}"/>
              </a:ext>
            </a:extLst>
          </p:cNvPr>
          <p:cNvSpPr/>
          <p:nvPr/>
        </p:nvSpPr>
        <p:spPr>
          <a:xfrm>
            <a:off x="1925304" y="6359724"/>
            <a:ext cx="310749" cy="3107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ECB9DD09-5D7B-46FA-AFDC-08D3B5DA4F42}"/>
              </a:ext>
            </a:extLst>
          </p:cNvPr>
          <p:cNvSpPr/>
          <p:nvPr/>
        </p:nvSpPr>
        <p:spPr>
          <a:xfrm>
            <a:off x="4819631" y="1667773"/>
            <a:ext cx="310749" cy="3107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45A7F91A-0AD8-4D82-B0C6-15425C6BEFC5}"/>
              </a:ext>
            </a:extLst>
          </p:cNvPr>
          <p:cNvSpPr/>
          <p:nvPr/>
        </p:nvSpPr>
        <p:spPr>
          <a:xfrm>
            <a:off x="4819631" y="1978522"/>
            <a:ext cx="310749" cy="3107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F3BE8E9C-F0F4-48F7-92C5-BEACCBD1E80C}"/>
              </a:ext>
            </a:extLst>
          </p:cNvPr>
          <p:cNvSpPr/>
          <p:nvPr/>
        </p:nvSpPr>
        <p:spPr>
          <a:xfrm>
            <a:off x="4819631" y="2289272"/>
            <a:ext cx="310749" cy="3107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3A41AACE-4B6C-4635-8F6B-1D55648CB330}"/>
              </a:ext>
            </a:extLst>
          </p:cNvPr>
          <p:cNvSpPr/>
          <p:nvPr/>
        </p:nvSpPr>
        <p:spPr>
          <a:xfrm>
            <a:off x="4819631" y="2600021"/>
            <a:ext cx="310749" cy="3107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95D3D690-11BC-4482-AF88-C62370E2816C}"/>
              </a:ext>
            </a:extLst>
          </p:cNvPr>
          <p:cNvSpPr/>
          <p:nvPr/>
        </p:nvSpPr>
        <p:spPr>
          <a:xfrm>
            <a:off x="4819631" y="2910769"/>
            <a:ext cx="310749" cy="3107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DBF5AF0B-9C43-498F-B5EE-3D1CA486EB07}"/>
              </a:ext>
            </a:extLst>
          </p:cNvPr>
          <p:cNvSpPr/>
          <p:nvPr/>
        </p:nvSpPr>
        <p:spPr>
          <a:xfrm>
            <a:off x="4819631" y="3221518"/>
            <a:ext cx="310749" cy="3107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0E9895A9-1147-40DF-8114-5487E5774F50}"/>
              </a:ext>
            </a:extLst>
          </p:cNvPr>
          <p:cNvSpPr/>
          <p:nvPr/>
        </p:nvSpPr>
        <p:spPr>
          <a:xfrm>
            <a:off x="4819631" y="3532268"/>
            <a:ext cx="310749" cy="3107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08D08A68-2D15-45CF-90CA-EA92814A53D9}"/>
              </a:ext>
            </a:extLst>
          </p:cNvPr>
          <p:cNvSpPr/>
          <p:nvPr/>
        </p:nvSpPr>
        <p:spPr>
          <a:xfrm>
            <a:off x="4819631" y="3843017"/>
            <a:ext cx="310749" cy="3107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BC6FBD29-0E74-433A-BEED-7CA721915C2C}"/>
              </a:ext>
            </a:extLst>
          </p:cNvPr>
          <p:cNvSpPr/>
          <p:nvPr/>
        </p:nvSpPr>
        <p:spPr>
          <a:xfrm>
            <a:off x="4819631" y="4153765"/>
            <a:ext cx="310749" cy="3107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F48AC670-1936-4CAA-B30B-9515625E5888}"/>
              </a:ext>
            </a:extLst>
          </p:cNvPr>
          <p:cNvSpPr/>
          <p:nvPr/>
        </p:nvSpPr>
        <p:spPr>
          <a:xfrm>
            <a:off x="4820688" y="4464513"/>
            <a:ext cx="310749" cy="3107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20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540EDF70-548F-4936-8C29-BDAFAA85F6FE}"/>
              </a:ext>
            </a:extLst>
          </p:cNvPr>
          <p:cNvSpPr/>
          <p:nvPr/>
        </p:nvSpPr>
        <p:spPr>
          <a:xfrm>
            <a:off x="4821745" y="4775261"/>
            <a:ext cx="310749" cy="3107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24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CC030D9D-9FD9-450B-B5AB-9F620B8379DA}"/>
              </a:ext>
            </a:extLst>
          </p:cNvPr>
          <p:cNvSpPr/>
          <p:nvPr/>
        </p:nvSpPr>
        <p:spPr>
          <a:xfrm>
            <a:off x="4822801" y="5086009"/>
            <a:ext cx="310749" cy="3107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7E7AD834-67EA-474A-B5AE-00FBBC42472B}"/>
              </a:ext>
            </a:extLst>
          </p:cNvPr>
          <p:cNvSpPr/>
          <p:nvPr/>
        </p:nvSpPr>
        <p:spPr>
          <a:xfrm>
            <a:off x="4823858" y="5396756"/>
            <a:ext cx="310749" cy="3107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F86C7420-526A-4B3C-8F7B-7EB4DDC97CC2}"/>
              </a:ext>
            </a:extLst>
          </p:cNvPr>
          <p:cNvSpPr/>
          <p:nvPr/>
        </p:nvSpPr>
        <p:spPr>
          <a:xfrm>
            <a:off x="4824916" y="5707504"/>
            <a:ext cx="310749" cy="3107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F60FB1E2-F9C2-453D-BA7D-F7958CDB6C25}"/>
              </a:ext>
            </a:extLst>
          </p:cNvPr>
          <p:cNvSpPr/>
          <p:nvPr/>
        </p:nvSpPr>
        <p:spPr>
          <a:xfrm>
            <a:off x="4825972" y="6018252"/>
            <a:ext cx="310749" cy="3107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10981CC3-BD78-4954-8615-C8DA5E5A2FDF}"/>
              </a:ext>
            </a:extLst>
          </p:cNvPr>
          <p:cNvSpPr/>
          <p:nvPr/>
        </p:nvSpPr>
        <p:spPr>
          <a:xfrm>
            <a:off x="4827029" y="6329000"/>
            <a:ext cx="310749" cy="3107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FD8A5E2B-14C9-4A65-9A14-D8114BC4EAD0}"/>
              </a:ext>
            </a:extLst>
          </p:cNvPr>
          <p:cNvSpPr/>
          <p:nvPr/>
        </p:nvSpPr>
        <p:spPr>
          <a:xfrm>
            <a:off x="7124274" y="1698497"/>
            <a:ext cx="310749" cy="3107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41356128-6050-434F-8632-2D2FBDFB023B}"/>
              </a:ext>
            </a:extLst>
          </p:cNvPr>
          <p:cNvSpPr/>
          <p:nvPr/>
        </p:nvSpPr>
        <p:spPr>
          <a:xfrm>
            <a:off x="7124274" y="2009246"/>
            <a:ext cx="310749" cy="3107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FE3020F2-D80E-421A-9670-35875CF23218}"/>
              </a:ext>
            </a:extLst>
          </p:cNvPr>
          <p:cNvSpPr/>
          <p:nvPr/>
        </p:nvSpPr>
        <p:spPr>
          <a:xfrm>
            <a:off x="7124274" y="2319996"/>
            <a:ext cx="310749" cy="3107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A6750E1D-FAC5-4FA3-B938-CD0EE2FC7642}"/>
              </a:ext>
            </a:extLst>
          </p:cNvPr>
          <p:cNvSpPr/>
          <p:nvPr/>
        </p:nvSpPr>
        <p:spPr>
          <a:xfrm>
            <a:off x="7124274" y="2630745"/>
            <a:ext cx="310749" cy="3107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5D02C9C2-7F9C-4BD8-8134-A67925F8230E}"/>
              </a:ext>
            </a:extLst>
          </p:cNvPr>
          <p:cNvSpPr/>
          <p:nvPr/>
        </p:nvSpPr>
        <p:spPr>
          <a:xfrm>
            <a:off x="7124274" y="2941493"/>
            <a:ext cx="310749" cy="3107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0" name="직사각형 259">
            <a:extLst>
              <a:ext uri="{FF2B5EF4-FFF2-40B4-BE49-F238E27FC236}">
                <a16:creationId xmlns:a16="http://schemas.microsoft.com/office/drawing/2014/main" id="{9D3FB99F-05F2-442F-BAB9-F57C3FB20828}"/>
              </a:ext>
            </a:extLst>
          </p:cNvPr>
          <p:cNvSpPr/>
          <p:nvPr/>
        </p:nvSpPr>
        <p:spPr>
          <a:xfrm>
            <a:off x="7124274" y="3252242"/>
            <a:ext cx="310749" cy="3107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1" name="직사각형 260">
            <a:extLst>
              <a:ext uri="{FF2B5EF4-FFF2-40B4-BE49-F238E27FC236}">
                <a16:creationId xmlns:a16="http://schemas.microsoft.com/office/drawing/2014/main" id="{3D780581-45DA-47CB-94A0-6D316FE1A11C}"/>
              </a:ext>
            </a:extLst>
          </p:cNvPr>
          <p:cNvSpPr/>
          <p:nvPr/>
        </p:nvSpPr>
        <p:spPr>
          <a:xfrm>
            <a:off x="7124274" y="3562992"/>
            <a:ext cx="310749" cy="3107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2" name="직사각형 261">
            <a:extLst>
              <a:ext uri="{FF2B5EF4-FFF2-40B4-BE49-F238E27FC236}">
                <a16:creationId xmlns:a16="http://schemas.microsoft.com/office/drawing/2014/main" id="{0943A42E-EB21-422A-B86C-A1967464E772}"/>
              </a:ext>
            </a:extLst>
          </p:cNvPr>
          <p:cNvSpPr/>
          <p:nvPr/>
        </p:nvSpPr>
        <p:spPr>
          <a:xfrm>
            <a:off x="7124274" y="3873741"/>
            <a:ext cx="310749" cy="3107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3" name="직사각형 262">
            <a:extLst>
              <a:ext uri="{FF2B5EF4-FFF2-40B4-BE49-F238E27FC236}">
                <a16:creationId xmlns:a16="http://schemas.microsoft.com/office/drawing/2014/main" id="{E0A4C2A9-1F3C-4FB3-9EDC-BBCB42545F93}"/>
              </a:ext>
            </a:extLst>
          </p:cNvPr>
          <p:cNvSpPr/>
          <p:nvPr/>
        </p:nvSpPr>
        <p:spPr>
          <a:xfrm>
            <a:off x="7124274" y="4184489"/>
            <a:ext cx="310749" cy="3107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4" name="직사각형 263">
            <a:extLst>
              <a:ext uri="{FF2B5EF4-FFF2-40B4-BE49-F238E27FC236}">
                <a16:creationId xmlns:a16="http://schemas.microsoft.com/office/drawing/2014/main" id="{58BC4439-7182-434C-9C3B-5CCFF6108B2C}"/>
              </a:ext>
            </a:extLst>
          </p:cNvPr>
          <p:cNvSpPr/>
          <p:nvPr/>
        </p:nvSpPr>
        <p:spPr>
          <a:xfrm>
            <a:off x="7124274" y="4495237"/>
            <a:ext cx="310749" cy="3107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23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8C75438B-A6C6-43D4-8DEE-D0B88457865F}"/>
              </a:ext>
            </a:extLst>
          </p:cNvPr>
          <p:cNvSpPr/>
          <p:nvPr/>
        </p:nvSpPr>
        <p:spPr>
          <a:xfrm>
            <a:off x="7124274" y="4805985"/>
            <a:ext cx="310749" cy="3107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27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2632ADDB-D4C5-4685-9942-14E29216C69E}"/>
              </a:ext>
            </a:extLst>
          </p:cNvPr>
          <p:cNvSpPr/>
          <p:nvPr/>
        </p:nvSpPr>
        <p:spPr>
          <a:xfrm>
            <a:off x="7124274" y="5116733"/>
            <a:ext cx="310749" cy="3107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B6B2C364-8F18-44F0-8EE4-9C0C68F1FCBB}"/>
              </a:ext>
            </a:extLst>
          </p:cNvPr>
          <p:cNvSpPr/>
          <p:nvPr/>
        </p:nvSpPr>
        <p:spPr>
          <a:xfrm>
            <a:off x="7124274" y="5427480"/>
            <a:ext cx="310749" cy="3107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AF1928FC-1BEE-4972-AB41-29840BCED3B9}"/>
              </a:ext>
            </a:extLst>
          </p:cNvPr>
          <p:cNvSpPr/>
          <p:nvPr/>
        </p:nvSpPr>
        <p:spPr>
          <a:xfrm>
            <a:off x="7124274" y="5738228"/>
            <a:ext cx="310749" cy="3107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5E3F5ABB-C321-48A8-A657-4003FC6A1480}"/>
              </a:ext>
            </a:extLst>
          </p:cNvPr>
          <p:cNvSpPr/>
          <p:nvPr/>
        </p:nvSpPr>
        <p:spPr>
          <a:xfrm>
            <a:off x="7124274" y="6048976"/>
            <a:ext cx="310749" cy="3107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18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0" name="직사각형 269">
            <a:extLst>
              <a:ext uri="{FF2B5EF4-FFF2-40B4-BE49-F238E27FC236}">
                <a16:creationId xmlns:a16="http://schemas.microsoft.com/office/drawing/2014/main" id="{11AE88E1-EFA0-432C-8ADF-D2C72A71D79A}"/>
              </a:ext>
            </a:extLst>
          </p:cNvPr>
          <p:cNvSpPr/>
          <p:nvPr/>
        </p:nvSpPr>
        <p:spPr>
          <a:xfrm>
            <a:off x="7124274" y="6359724"/>
            <a:ext cx="310749" cy="31074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9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1" name="직사각형 270">
            <a:extLst>
              <a:ext uri="{FF2B5EF4-FFF2-40B4-BE49-F238E27FC236}">
                <a16:creationId xmlns:a16="http://schemas.microsoft.com/office/drawing/2014/main" id="{58E47528-BFAE-4560-845C-E84777EA4087}"/>
              </a:ext>
            </a:extLst>
          </p:cNvPr>
          <p:cNvSpPr/>
          <p:nvPr/>
        </p:nvSpPr>
        <p:spPr>
          <a:xfrm>
            <a:off x="8698960" y="2011262"/>
            <a:ext cx="292974" cy="2929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2" name="직사각형 271">
            <a:extLst>
              <a:ext uri="{FF2B5EF4-FFF2-40B4-BE49-F238E27FC236}">
                <a16:creationId xmlns:a16="http://schemas.microsoft.com/office/drawing/2014/main" id="{E85372AD-2B29-4346-B179-C6465F76DBF1}"/>
              </a:ext>
            </a:extLst>
          </p:cNvPr>
          <p:cNvSpPr/>
          <p:nvPr/>
        </p:nvSpPr>
        <p:spPr>
          <a:xfrm>
            <a:off x="8698960" y="2299671"/>
            <a:ext cx="292974" cy="2929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8EAE4799-6ABD-4033-93A4-190D8C6133D1}"/>
              </a:ext>
            </a:extLst>
          </p:cNvPr>
          <p:cNvSpPr/>
          <p:nvPr/>
        </p:nvSpPr>
        <p:spPr>
          <a:xfrm>
            <a:off x="8698960" y="2588079"/>
            <a:ext cx="292974" cy="2929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DE5A7F67-C003-4B66-A714-3E450A4D33B1}"/>
              </a:ext>
            </a:extLst>
          </p:cNvPr>
          <p:cNvSpPr/>
          <p:nvPr/>
        </p:nvSpPr>
        <p:spPr>
          <a:xfrm>
            <a:off x="7820550" y="2880209"/>
            <a:ext cx="292974" cy="2929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5" name="직사각형 274">
            <a:extLst>
              <a:ext uri="{FF2B5EF4-FFF2-40B4-BE49-F238E27FC236}">
                <a16:creationId xmlns:a16="http://schemas.microsoft.com/office/drawing/2014/main" id="{C9BD7974-6BEA-4CAD-A0EA-686751D96E51}"/>
              </a:ext>
            </a:extLst>
          </p:cNvPr>
          <p:cNvSpPr/>
          <p:nvPr/>
        </p:nvSpPr>
        <p:spPr>
          <a:xfrm>
            <a:off x="8113522" y="2880209"/>
            <a:ext cx="292974" cy="2929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D3FC484B-D997-4599-B011-6A05B275669A}"/>
              </a:ext>
            </a:extLst>
          </p:cNvPr>
          <p:cNvSpPr/>
          <p:nvPr/>
        </p:nvSpPr>
        <p:spPr>
          <a:xfrm>
            <a:off x="8406496" y="2880209"/>
            <a:ext cx="292974" cy="2929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14F947AC-2A6A-47DF-A924-D608DF352D75}"/>
              </a:ext>
            </a:extLst>
          </p:cNvPr>
          <p:cNvSpPr/>
          <p:nvPr/>
        </p:nvSpPr>
        <p:spPr>
          <a:xfrm>
            <a:off x="8698960" y="2879365"/>
            <a:ext cx="292974" cy="2929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8" name="직사각형 277">
            <a:extLst>
              <a:ext uri="{FF2B5EF4-FFF2-40B4-BE49-F238E27FC236}">
                <a16:creationId xmlns:a16="http://schemas.microsoft.com/office/drawing/2014/main" id="{5EAF232D-4C92-4EBB-A40D-A544B1134A53}"/>
              </a:ext>
            </a:extLst>
          </p:cNvPr>
          <p:cNvSpPr/>
          <p:nvPr/>
        </p:nvSpPr>
        <p:spPr>
          <a:xfrm>
            <a:off x="8590672" y="4570771"/>
            <a:ext cx="292974" cy="2929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9" name="직사각형 278">
            <a:extLst>
              <a:ext uri="{FF2B5EF4-FFF2-40B4-BE49-F238E27FC236}">
                <a16:creationId xmlns:a16="http://schemas.microsoft.com/office/drawing/2014/main" id="{F7C0FA74-3885-4C09-B9A5-D571D1A90E72}"/>
              </a:ext>
            </a:extLst>
          </p:cNvPr>
          <p:cNvSpPr/>
          <p:nvPr/>
        </p:nvSpPr>
        <p:spPr>
          <a:xfrm>
            <a:off x="8883645" y="4570771"/>
            <a:ext cx="292974" cy="2929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0" name="직사각형 279">
            <a:extLst>
              <a:ext uri="{FF2B5EF4-FFF2-40B4-BE49-F238E27FC236}">
                <a16:creationId xmlns:a16="http://schemas.microsoft.com/office/drawing/2014/main" id="{FF52F017-346B-484B-8E18-E7D4D34BEA7D}"/>
              </a:ext>
            </a:extLst>
          </p:cNvPr>
          <p:cNvSpPr/>
          <p:nvPr/>
        </p:nvSpPr>
        <p:spPr>
          <a:xfrm>
            <a:off x="9176618" y="4570771"/>
            <a:ext cx="292974" cy="2929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1" name="직사각형 280">
            <a:extLst>
              <a:ext uri="{FF2B5EF4-FFF2-40B4-BE49-F238E27FC236}">
                <a16:creationId xmlns:a16="http://schemas.microsoft.com/office/drawing/2014/main" id="{11B50396-5FF7-444F-AFB4-55EC5E400346}"/>
              </a:ext>
            </a:extLst>
          </p:cNvPr>
          <p:cNvSpPr/>
          <p:nvPr/>
        </p:nvSpPr>
        <p:spPr>
          <a:xfrm>
            <a:off x="8590672" y="4859180"/>
            <a:ext cx="292974" cy="2929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2" name="직사각형 281">
            <a:extLst>
              <a:ext uri="{FF2B5EF4-FFF2-40B4-BE49-F238E27FC236}">
                <a16:creationId xmlns:a16="http://schemas.microsoft.com/office/drawing/2014/main" id="{E3BC8A84-C1A6-40DC-A4E2-C8E3022D77C7}"/>
              </a:ext>
            </a:extLst>
          </p:cNvPr>
          <p:cNvSpPr/>
          <p:nvPr/>
        </p:nvSpPr>
        <p:spPr>
          <a:xfrm>
            <a:off x="8883645" y="4859180"/>
            <a:ext cx="292974" cy="2929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3" name="직사각형 282">
            <a:extLst>
              <a:ext uri="{FF2B5EF4-FFF2-40B4-BE49-F238E27FC236}">
                <a16:creationId xmlns:a16="http://schemas.microsoft.com/office/drawing/2014/main" id="{4E631163-2151-4709-B92A-565B5CE6CD97}"/>
              </a:ext>
            </a:extLst>
          </p:cNvPr>
          <p:cNvSpPr/>
          <p:nvPr/>
        </p:nvSpPr>
        <p:spPr>
          <a:xfrm>
            <a:off x="9176618" y="4859180"/>
            <a:ext cx="292974" cy="2929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4" name="직사각형 283">
            <a:extLst>
              <a:ext uri="{FF2B5EF4-FFF2-40B4-BE49-F238E27FC236}">
                <a16:creationId xmlns:a16="http://schemas.microsoft.com/office/drawing/2014/main" id="{7AB60DB6-A5AD-4E96-9C74-2DB7AD765DE5}"/>
              </a:ext>
            </a:extLst>
          </p:cNvPr>
          <p:cNvSpPr/>
          <p:nvPr/>
        </p:nvSpPr>
        <p:spPr>
          <a:xfrm>
            <a:off x="8590672" y="5147588"/>
            <a:ext cx="292974" cy="2929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5" name="직사각형 284">
            <a:extLst>
              <a:ext uri="{FF2B5EF4-FFF2-40B4-BE49-F238E27FC236}">
                <a16:creationId xmlns:a16="http://schemas.microsoft.com/office/drawing/2014/main" id="{65363967-DEFA-4F83-84A6-F7792AD4B446}"/>
              </a:ext>
            </a:extLst>
          </p:cNvPr>
          <p:cNvSpPr/>
          <p:nvPr/>
        </p:nvSpPr>
        <p:spPr>
          <a:xfrm>
            <a:off x="8883645" y="5147588"/>
            <a:ext cx="292974" cy="2929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23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6" name="직사각형 285">
            <a:extLst>
              <a:ext uri="{FF2B5EF4-FFF2-40B4-BE49-F238E27FC236}">
                <a16:creationId xmlns:a16="http://schemas.microsoft.com/office/drawing/2014/main" id="{17ED56EB-08FC-4FD7-BB4E-F8B272FA597A}"/>
              </a:ext>
            </a:extLst>
          </p:cNvPr>
          <p:cNvSpPr/>
          <p:nvPr/>
        </p:nvSpPr>
        <p:spPr>
          <a:xfrm>
            <a:off x="9176618" y="5147588"/>
            <a:ext cx="292974" cy="2929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27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9F3873E0-FFD2-445E-9D83-A95BD32ACB2C}"/>
              </a:ext>
            </a:extLst>
          </p:cNvPr>
          <p:cNvSpPr/>
          <p:nvPr/>
        </p:nvSpPr>
        <p:spPr>
          <a:xfrm>
            <a:off x="9469083" y="4569927"/>
            <a:ext cx="292974" cy="2929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8" name="직사각형 287">
            <a:extLst>
              <a:ext uri="{FF2B5EF4-FFF2-40B4-BE49-F238E27FC236}">
                <a16:creationId xmlns:a16="http://schemas.microsoft.com/office/drawing/2014/main" id="{1487DCD0-83A1-4F62-82DC-CD31775437F9}"/>
              </a:ext>
            </a:extLst>
          </p:cNvPr>
          <p:cNvSpPr/>
          <p:nvPr/>
        </p:nvSpPr>
        <p:spPr>
          <a:xfrm>
            <a:off x="9469083" y="4858336"/>
            <a:ext cx="292974" cy="2929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9" name="직사각형 288">
            <a:extLst>
              <a:ext uri="{FF2B5EF4-FFF2-40B4-BE49-F238E27FC236}">
                <a16:creationId xmlns:a16="http://schemas.microsoft.com/office/drawing/2014/main" id="{60FAC03D-9857-41E7-A688-E6A4175E4C6B}"/>
              </a:ext>
            </a:extLst>
          </p:cNvPr>
          <p:cNvSpPr/>
          <p:nvPr/>
        </p:nvSpPr>
        <p:spPr>
          <a:xfrm>
            <a:off x="9469083" y="5146744"/>
            <a:ext cx="292974" cy="2929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0" name="직사각형 289">
            <a:extLst>
              <a:ext uri="{FF2B5EF4-FFF2-40B4-BE49-F238E27FC236}">
                <a16:creationId xmlns:a16="http://schemas.microsoft.com/office/drawing/2014/main" id="{E3F3C02E-47DF-48A1-AAAD-2B5216136048}"/>
              </a:ext>
            </a:extLst>
          </p:cNvPr>
          <p:cNvSpPr/>
          <p:nvPr/>
        </p:nvSpPr>
        <p:spPr>
          <a:xfrm>
            <a:off x="8590672" y="5438874"/>
            <a:ext cx="292974" cy="2929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1" name="직사각형 290">
            <a:extLst>
              <a:ext uri="{FF2B5EF4-FFF2-40B4-BE49-F238E27FC236}">
                <a16:creationId xmlns:a16="http://schemas.microsoft.com/office/drawing/2014/main" id="{F37379AF-2126-4498-9D10-F7979343DA69}"/>
              </a:ext>
            </a:extLst>
          </p:cNvPr>
          <p:cNvSpPr/>
          <p:nvPr/>
        </p:nvSpPr>
        <p:spPr>
          <a:xfrm>
            <a:off x="8883645" y="5438874"/>
            <a:ext cx="292974" cy="2929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2" name="직사각형 291">
            <a:extLst>
              <a:ext uri="{FF2B5EF4-FFF2-40B4-BE49-F238E27FC236}">
                <a16:creationId xmlns:a16="http://schemas.microsoft.com/office/drawing/2014/main" id="{F4721F55-835C-4104-9A17-8A9BB95125A3}"/>
              </a:ext>
            </a:extLst>
          </p:cNvPr>
          <p:cNvSpPr/>
          <p:nvPr/>
        </p:nvSpPr>
        <p:spPr>
          <a:xfrm>
            <a:off x="9176618" y="5438874"/>
            <a:ext cx="292974" cy="2929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18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2BAC2161-9146-4AD8-AF66-7C6E6DDE861F}"/>
              </a:ext>
            </a:extLst>
          </p:cNvPr>
          <p:cNvSpPr/>
          <p:nvPr/>
        </p:nvSpPr>
        <p:spPr>
          <a:xfrm>
            <a:off x="9469083" y="5438030"/>
            <a:ext cx="292974" cy="29297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026718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합성곱</a:t>
            </a: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풀링 구현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합성곱 구현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E03F93-8F9B-4A79-A2DD-06EFA53F3154}"/>
              </a:ext>
            </a:extLst>
          </p:cNvPr>
          <p:cNvSpPr txBox="1"/>
          <p:nvPr/>
        </p:nvSpPr>
        <p:spPr>
          <a:xfrm>
            <a:off x="222250" y="1102141"/>
            <a:ext cx="8039380" cy="304698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def backward(self, dout):</a:t>
            </a:r>
          </a:p>
          <a:p>
            <a:pPr algn="l"/>
            <a:r>
              <a:rPr lang="en-US" altLang="ko-KR" b="1">
                <a:solidFill>
                  <a:schemeClr val="tx1"/>
                </a:solidFill>
                <a:latin typeface="Consolas" panose="020B0609020204030204" pitchFamily="49" charset="0"/>
              </a:rPr>
              <a:t>        FN, C, FH, FW = self.W.shape</a:t>
            </a:r>
          </a:p>
          <a:p>
            <a:pPr algn="l"/>
            <a:r>
              <a:rPr lang="en-US" altLang="ko-KR" b="1">
                <a:solidFill>
                  <a:schemeClr val="tx1"/>
                </a:solidFill>
                <a:latin typeface="Consolas" panose="020B0609020204030204" pitchFamily="49" charset="0"/>
              </a:rPr>
              <a:t>        dout = dout.transpose(0,2,3,1).reshape(-1, FN)</a:t>
            </a:r>
          </a:p>
          <a:p>
            <a:pPr algn="l"/>
            <a:endParaRPr lang="en-US" altLang="ko-KR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b="1">
                <a:solidFill>
                  <a:schemeClr val="tx1"/>
                </a:solidFill>
                <a:latin typeface="Consolas" panose="020B0609020204030204" pitchFamily="49" charset="0"/>
              </a:rPr>
              <a:t>self.db = np.sum(dout, axis=0)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self.dW = np.dot(self.col.T, dout)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self.dW = self.dW.transpose(1, 0).reshape(FN, C, FH, FW)</a:t>
            </a:r>
          </a:p>
          <a:p>
            <a:pPr algn="l"/>
            <a:endParaRPr lang="en-US" altLang="ko-KR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dcol = np.dot(dout, self.col_W.T)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dx = col2im(dcol, self.x.shape, FH, FW, self.stride, self.pad)</a:t>
            </a:r>
          </a:p>
          <a:p>
            <a:pPr algn="l"/>
            <a:endParaRPr lang="en-US" altLang="ko-KR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return dx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508453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합성곱</a:t>
            </a: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풀링 구현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합성곱 구현 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9CA94EA-DDEE-4A37-BBFD-93FE5511FEE9}"/>
              </a:ext>
            </a:extLst>
          </p:cNvPr>
          <p:cNvSpPr txBox="1"/>
          <p:nvPr/>
        </p:nvSpPr>
        <p:spPr>
          <a:xfrm>
            <a:off x="1896029" y="5812718"/>
            <a:ext cx="5452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(1,</a:t>
            </a: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,3,3) =&gt; (1,3,3,</a:t>
            </a: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) =&gt; (9,1)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E897F9F-4A6D-4E00-B5B5-9EDBF8FD6FD0}"/>
              </a:ext>
            </a:extLst>
          </p:cNvPr>
          <p:cNvSpPr txBox="1"/>
          <p:nvPr/>
        </p:nvSpPr>
        <p:spPr>
          <a:xfrm>
            <a:off x="2183794" y="342900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dout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AC967772-6A25-4DD3-BFBB-6346DE8336CA}"/>
              </a:ext>
            </a:extLst>
          </p:cNvPr>
          <p:cNvSpPr/>
          <p:nvPr/>
        </p:nvSpPr>
        <p:spPr>
          <a:xfrm>
            <a:off x="4555232" y="1630889"/>
            <a:ext cx="361920" cy="3619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8D45CED3-964E-46C3-BDDB-3E8D54053E20}"/>
              </a:ext>
            </a:extLst>
          </p:cNvPr>
          <p:cNvSpPr/>
          <p:nvPr/>
        </p:nvSpPr>
        <p:spPr>
          <a:xfrm>
            <a:off x="4555232" y="2354729"/>
            <a:ext cx="361920" cy="3619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40DD06B2-B572-46BB-9A3B-D13FCEA4908A}"/>
              </a:ext>
            </a:extLst>
          </p:cNvPr>
          <p:cNvSpPr/>
          <p:nvPr/>
        </p:nvSpPr>
        <p:spPr>
          <a:xfrm>
            <a:off x="4555232" y="1992809"/>
            <a:ext cx="361920" cy="3619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901D69A1-E08A-405A-9A70-57116C0F70C8}"/>
              </a:ext>
            </a:extLst>
          </p:cNvPr>
          <p:cNvSpPr/>
          <p:nvPr/>
        </p:nvSpPr>
        <p:spPr>
          <a:xfrm>
            <a:off x="4555232" y="2716649"/>
            <a:ext cx="361920" cy="3619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77" name="TextBox 7176">
            <a:extLst>
              <a:ext uri="{FF2B5EF4-FFF2-40B4-BE49-F238E27FC236}">
                <a16:creationId xmlns:a16="http://schemas.microsoft.com/office/drawing/2014/main" id="{9CC0E240-BEBA-4448-983C-22E11018DF85}"/>
              </a:ext>
            </a:extLst>
          </p:cNvPr>
          <p:cNvSpPr txBox="1"/>
          <p:nvPr/>
        </p:nvSpPr>
        <p:spPr>
          <a:xfrm>
            <a:off x="673955" y="784888"/>
            <a:ext cx="8000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dout = dout.transpose(0,2,3,1).reshape(-1, FN)</a:t>
            </a:r>
          </a:p>
          <a:p>
            <a:pPr algn="l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78" name="화살표: 오른쪽 7177">
            <a:extLst>
              <a:ext uri="{FF2B5EF4-FFF2-40B4-BE49-F238E27FC236}">
                <a16:creationId xmlns:a16="http://schemas.microsoft.com/office/drawing/2014/main" id="{866CB990-43E1-411B-BA57-B4CB31158C25}"/>
              </a:ext>
            </a:extLst>
          </p:cNvPr>
          <p:cNvSpPr/>
          <p:nvPr/>
        </p:nvSpPr>
        <p:spPr>
          <a:xfrm>
            <a:off x="3511016" y="2375682"/>
            <a:ext cx="615696" cy="369332"/>
          </a:xfrm>
          <a:prstGeom prst="rightArrow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9B346A9-7E35-4944-A617-FE32FBFDC166}"/>
              </a:ext>
            </a:extLst>
          </p:cNvPr>
          <p:cNvGrpSpPr/>
          <p:nvPr/>
        </p:nvGrpSpPr>
        <p:grpSpPr>
          <a:xfrm>
            <a:off x="1799573" y="1789252"/>
            <a:ext cx="1465133" cy="1478528"/>
            <a:chOff x="8963061" y="4540055"/>
            <a:chExt cx="1137283" cy="114768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F449D14-2976-4CBC-B76F-CA959D718624}"/>
                </a:ext>
              </a:extLst>
            </p:cNvPr>
            <p:cNvSpPr/>
            <p:nvPr/>
          </p:nvSpPr>
          <p:spPr>
            <a:xfrm>
              <a:off x="8963061" y="4540055"/>
              <a:ext cx="1137283" cy="114768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0F7AA7D-A24E-40B6-AE29-28AD83A16801}"/>
                </a:ext>
              </a:extLst>
            </p:cNvPr>
            <p:cNvSpPr/>
            <p:nvPr/>
          </p:nvSpPr>
          <p:spPr>
            <a:xfrm>
              <a:off x="9014689" y="4612633"/>
              <a:ext cx="1024750" cy="1004749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CD474C7-4F90-46B4-B1CF-595B0786B19C}"/>
                </a:ext>
              </a:extLst>
            </p:cNvPr>
            <p:cNvSpPr/>
            <p:nvPr/>
          </p:nvSpPr>
          <p:spPr>
            <a:xfrm>
              <a:off x="9076569" y="4665271"/>
              <a:ext cx="303748" cy="30374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7A41147-58BD-4968-BF66-37B28615CFAE}"/>
                </a:ext>
              </a:extLst>
            </p:cNvPr>
            <p:cNvSpPr/>
            <p:nvPr/>
          </p:nvSpPr>
          <p:spPr>
            <a:xfrm>
              <a:off x="9380316" y="4665271"/>
              <a:ext cx="303748" cy="30374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AF901FE-3BDF-4C72-8B8A-399FD19CE06B}"/>
                </a:ext>
              </a:extLst>
            </p:cNvPr>
            <p:cNvSpPr/>
            <p:nvPr/>
          </p:nvSpPr>
          <p:spPr>
            <a:xfrm>
              <a:off x="9684064" y="4665271"/>
              <a:ext cx="303748" cy="30374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B4D7CAD5-D710-460F-AB51-37EF1CBFDF1A}"/>
                </a:ext>
              </a:extLst>
            </p:cNvPr>
            <p:cNvSpPr/>
            <p:nvPr/>
          </p:nvSpPr>
          <p:spPr>
            <a:xfrm>
              <a:off x="9076569" y="4964286"/>
              <a:ext cx="303748" cy="30374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BACB8FE-DD52-49C2-9C78-4BF134F5F948}"/>
                </a:ext>
              </a:extLst>
            </p:cNvPr>
            <p:cNvSpPr/>
            <p:nvPr/>
          </p:nvSpPr>
          <p:spPr>
            <a:xfrm>
              <a:off x="9380316" y="4964286"/>
              <a:ext cx="303748" cy="30374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6D52BBF-DA3B-4891-BD32-597B76FC68E7}"/>
                </a:ext>
              </a:extLst>
            </p:cNvPr>
            <p:cNvSpPr/>
            <p:nvPr/>
          </p:nvSpPr>
          <p:spPr>
            <a:xfrm>
              <a:off x="9684064" y="4964286"/>
              <a:ext cx="303748" cy="30374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ABA3C7F-2222-417C-91D5-DE0F79499B03}"/>
                </a:ext>
              </a:extLst>
            </p:cNvPr>
            <p:cNvSpPr/>
            <p:nvPr/>
          </p:nvSpPr>
          <p:spPr>
            <a:xfrm>
              <a:off x="9076569" y="5263301"/>
              <a:ext cx="303748" cy="30374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4DEFA46-DB6A-4BD7-A8D8-7E3B5742BB72}"/>
                </a:ext>
              </a:extLst>
            </p:cNvPr>
            <p:cNvSpPr/>
            <p:nvPr/>
          </p:nvSpPr>
          <p:spPr>
            <a:xfrm>
              <a:off x="9380316" y="5263301"/>
              <a:ext cx="303748" cy="30374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7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6E65749-9461-4465-9EB2-2E587744718D}"/>
                </a:ext>
              </a:extLst>
            </p:cNvPr>
            <p:cNvSpPr/>
            <p:nvPr/>
          </p:nvSpPr>
          <p:spPr>
            <a:xfrm>
              <a:off x="9684064" y="5263301"/>
              <a:ext cx="303748" cy="30374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6AFADB8-5C0B-4C97-B0C2-088BB8297BB0}"/>
              </a:ext>
            </a:extLst>
          </p:cNvPr>
          <p:cNvSpPr/>
          <p:nvPr/>
        </p:nvSpPr>
        <p:spPr>
          <a:xfrm>
            <a:off x="4555232" y="3071886"/>
            <a:ext cx="361920" cy="3619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C8CFD48-6CB4-411B-B58B-FB0E75ACE3F6}"/>
              </a:ext>
            </a:extLst>
          </p:cNvPr>
          <p:cNvSpPr/>
          <p:nvPr/>
        </p:nvSpPr>
        <p:spPr>
          <a:xfrm>
            <a:off x="4555232" y="3795726"/>
            <a:ext cx="361920" cy="3619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6CAEC91-40CE-41C8-A673-D322A7E0957B}"/>
              </a:ext>
            </a:extLst>
          </p:cNvPr>
          <p:cNvSpPr/>
          <p:nvPr/>
        </p:nvSpPr>
        <p:spPr>
          <a:xfrm>
            <a:off x="4555232" y="3433806"/>
            <a:ext cx="361920" cy="3619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B64835A-BE52-409A-A994-2379073FDAF6}"/>
              </a:ext>
            </a:extLst>
          </p:cNvPr>
          <p:cNvSpPr/>
          <p:nvPr/>
        </p:nvSpPr>
        <p:spPr>
          <a:xfrm>
            <a:off x="4555232" y="4157646"/>
            <a:ext cx="361920" cy="3619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24CAAEC-B2C2-499A-8AF2-008FF2FADD42}"/>
              </a:ext>
            </a:extLst>
          </p:cNvPr>
          <p:cNvSpPr/>
          <p:nvPr/>
        </p:nvSpPr>
        <p:spPr>
          <a:xfrm>
            <a:off x="4555232" y="4519566"/>
            <a:ext cx="361920" cy="3619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99B758F-1991-4DB3-88B3-2F77B2F7490F}"/>
              </a:ext>
            </a:extLst>
          </p:cNvPr>
          <p:cNvSpPr txBox="1"/>
          <p:nvPr/>
        </p:nvSpPr>
        <p:spPr>
          <a:xfrm>
            <a:off x="1945802" y="1397215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(1,1,3,3)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D2B04F8-C2AE-43D8-961D-F888936BFE7D}"/>
              </a:ext>
            </a:extLst>
          </p:cNvPr>
          <p:cNvSpPr txBox="1"/>
          <p:nvPr/>
        </p:nvSpPr>
        <p:spPr>
          <a:xfrm>
            <a:off x="4390701" y="485627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dout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97C2BE0-811F-45C1-9E47-ECA55F0E87EA}"/>
              </a:ext>
            </a:extLst>
          </p:cNvPr>
          <p:cNvSpPr txBox="1"/>
          <p:nvPr/>
        </p:nvSpPr>
        <p:spPr>
          <a:xfrm>
            <a:off x="4989086" y="488705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(9,1)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500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2" name="정육면체 1">
            <a:extLst>
              <a:ext uri="{FF2B5EF4-FFF2-40B4-BE49-F238E27FC236}">
                <a16:creationId xmlns:a16="http://schemas.microsoft.com/office/drawing/2014/main" id="{62906E4D-0F35-4200-B0A9-48F786141267}"/>
              </a:ext>
            </a:extLst>
          </p:cNvPr>
          <p:cNvSpPr/>
          <p:nvPr/>
        </p:nvSpPr>
        <p:spPr>
          <a:xfrm>
            <a:off x="1105382" y="2343873"/>
            <a:ext cx="1255854" cy="3334511"/>
          </a:xfrm>
          <a:prstGeom prst="cube">
            <a:avLst>
              <a:gd name="adj" fmla="val 83391"/>
            </a:avLst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B87BE2-0860-4A9B-B2C2-892DC9705229}"/>
              </a:ext>
            </a:extLst>
          </p:cNvPr>
          <p:cNvSpPr txBox="1"/>
          <p:nvPr/>
        </p:nvSpPr>
        <p:spPr>
          <a:xfrm>
            <a:off x="2361236" y="3316147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78597FA-E452-4AB3-9CFF-9268B61BA931}"/>
              </a:ext>
            </a:extLst>
          </p:cNvPr>
          <p:cNvSpPr txBox="1"/>
          <p:nvPr/>
        </p:nvSpPr>
        <p:spPr>
          <a:xfrm>
            <a:off x="1778860" y="5023413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D53B6B9-F5CD-486A-BF9B-BE3FB7B716B4}"/>
              </a:ext>
            </a:extLst>
          </p:cNvPr>
          <p:cNvSpPr txBox="1"/>
          <p:nvPr/>
        </p:nvSpPr>
        <p:spPr>
          <a:xfrm>
            <a:off x="1073538" y="560799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F7CA341-D506-40A7-A63E-21C07ECD778D}"/>
              </a:ext>
            </a:extLst>
          </p:cNvPr>
          <p:cNvSpPr txBox="1"/>
          <p:nvPr/>
        </p:nvSpPr>
        <p:spPr>
          <a:xfrm>
            <a:off x="640491" y="1284316"/>
            <a:ext cx="23609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Convolution Layer</a:t>
            </a:r>
            <a:endParaRPr lang="ko-KR" altLang="en-US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BB730A3-9833-4D5C-9590-458C82C24A5F}"/>
              </a:ext>
            </a:extLst>
          </p:cNvPr>
          <p:cNvSpPr txBox="1"/>
          <p:nvPr/>
        </p:nvSpPr>
        <p:spPr>
          <a:xfrm>
            <a:off x="1188637" y="1776322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32x32x</a:t>
            </a:r>
            <a:r>
              <a:rPr lang="en-US" altLang="ko-KR" sz="2000">
                <a:solidFill>
                  <a:srgbClr val="3399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image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0" name="정육면체 119">
            <a:extLst>
              <a:ext uri="{FF2B5EF4-FFF2-40B4-BE49-F238E27FC236}">
                <a16:creationId xmlns:a16="http://schemas.microsoft.com/office/drawing/2014/main" id="{81FAEAC7-E330-4677-A41B-25237E97CF6E}"/>
              </a:ext>
            </a:extLst>
          </p:cNvPr>
          <p:cNvSpPr/>
          <p:nvPr/>
        </p:nvSpPr>
        <p:spPr>
          <a:xfrm>
            <a:off x="3889093" y="3582364"/>
            <a:ext cx="466794" cy="1239419"/>
          </a:xfrm>
          <a:prstGeom prst="cube">
            <a:avLst>
              <a:gd name="adj" fmla="val 83391"/>
            </a:avLst>
          </a:prstGeom>
          <a:solidFill>
            <a:srgbClr val="E2E2F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F62EE4C-7DCA-400E-989D-B8DF33ABB282}"/>
              </a:ext>
            </a:extLst>
          </p:cNvPr>
          <p:cNvSpPr txBox="1"/>
          <p:nvPr/>
        </p:nvSpPr>
        <p:spPr>
          <a:xfrm>
            <a:off x="3634774" y="3182254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5x5x</a:t>
            </a:r>
            <a:r>
              <a:rPr lang="en-US" altLang="ko-KR" sz="2000">
                <a:solidFill>
                  <a:srgbClr val="3399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image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EDAF3B4-FF2F-4FC3-85B6-08E86DDA9ADE}"/>
              </a:ext>
            </a:extLst>
          </p:cNvPr>
          <p:cNvSpPr txBox="1"/>
          <p:nvPr/>
        </p:nvSpPr>
        <p:spPr>
          <a:xfrm>
            <a:off x="4122490" y="2395175"/>
            <a:ext cx="4131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3399FF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필터는 항상 입력 볼륨의 전체 채널을 확장한다</a:t>
            </a:r>
            <a:r>
              <a:rPr lang="en-US" altLang="ko-KR">
                <a:solidFill>
                  <a:srgbClr val="3399FF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>
              <a:solidFill>
                <a:srgbClr val="3399FF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4EE7451-E42F-4E16-A73D-EF213571FF5D}"/>
              </a:ext>
            </a:extLst>
          </p:cNvPr>
          <p:cNvCxnSpPr>
            <a:stCxn id="122" idx="1"/>
          </p:cNvCxnSpPr>
          <p:nvPr/>
        </p:nvCxnSpPr>
        <p:spPr>
          <a:xfrm flipH="1" flipV="1">
            <a:off x="2291787" y="2095018"/>
            <a:ext cx="1830703" cy="469434"/>
          </a:xfrm>
          <a:prstGeom prst="straightConnector1">
            <a:avLst/>
          </a:prstGeom>
          <a:ln w="19050">
            <a:solidFill>
              <a:srgbClr val="33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3235E4C4-2667-498E-89EB-ABA70C326271}"/>
              </a:ext>
            </a:extLst>
          </p:cNvPr>
          <p:cNvCxnSpPr>
            <a:cxnSpLocks/>
          </p:cNvCxnSpPr>
          <p:nvPr/>
        </p:nvCxnSpPr>
        <p:spPr>
          <a:xfrm flipH="1">
            <a:off x="4355887" y="2733729"/>
            <a:ext cx="382089" cy="529844"/>
          </a:xfrm>
          <a:prstGeom prst="straightConnector1">
            <a:avLst/>
          </a:prstGeom>
          <a:ln w="19050">
            <a:solidFill>
              <a:srgbClr val="33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9FDAC6A-83FF-4972-8076-064EC4F0B4D1}"/>
              </a:ext>
            </a:extLst>
          </p:cNvPr>
          <p:cNvSpPr txBox="1"/>
          <p:nvPr/>
        </p:nvSpPr>
        <p:spPr>
          <a:xfrm>
            <a:off x="3773511" y="474046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760323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합성곱</a:t>
            </a: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풀링 구현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합성곱 구현 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1A4D4432-61BC-44F0-BD88-77FD5F5C70C0}"/>
              </a:ext>
            </a:extLst>
          </p:cNvPr>
          <p:cNvSpPr/>
          <p:nvPr/>
        </p:nvSpPr>
        <p:spPr>
          <a:xfrm>
            <a:off x="5719203" y="5211790"/>
            <a:ext cx="414240" cy="41424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36E2540-4B0E-4760-9DC3-54B3421E2191}"/>
              </a:ext>
            </a:extLst>
          </p:cNvPr>
          <p:cNvSpPr txBox="1"/>
          <p:nvPr/>
        </p:nvSpPr>
        <p:spPr>
          <a:xfrm>
            <a:off x="5260371" y="5646924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self.b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0E1E26E-A91F-485B-9CEC-2A6F5335C7FC}"/>
              </a:ext>
            </a:extLst>
          </p:cNvPr>
          <p:cNvSpPr txBox="1"/>
          <p:nvPr/>
        </p:nvSpPr>
        <p:spPr>
          <a:xfrm>
            <a:off x="5497285" y="614401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(1,)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E897F9F-4A6D-4E00-B5B5-9EDBF8FD6FD0}"/>
              </a:ext>
            </a:extLst>
          </p:cNvPr>
          <p:cNvSpPr txBox="1"/>
          <p:nvPr/>
        </p:nvSpPr>
        <p:spPr>
          <a:xfrm>
            <a:off x="7610057" y="750621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dout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72E9E767-7FB2-4C5B-9CDC-BEF53D443D44}"/>
              </a:ext>
            </a:extLst>
          </p:cNvPr>
          <p:cNvSpPr/>
          <p:nvPr/>
        </p:nvSpPr>
        <p:spPr>
          <a:xfrm>
            <a:off x="7785165" y="5210800"/>
            <a:ext cx="414241" cy="41424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07F6F0B-4AC2-46D1-B369-A67A4299C998}"/>
              </a:ext>
            </a:extLst>
          </p:cNvPr>
          <p:cNvSpPr txBox="1"/>
          <p:nvPr/>
        </p:nvSpPr>
        <p:spPr>
          <a:xfrm>
            <a:off x="7380911" y="5642753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self.db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E418D48-4868-4AA5-B738-F24CD4037133}"/>
              </a:ext>
            </a:extLst>
          </p:cNvPr>
          <p:cNvSpPr txBox="1"/>
          <p:nvPr/>
        </p:nvSpPr>
        <p:spPr>
          <a:xfrm>
            <a:off x="7617825" y="6139841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(1,)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838DBA05-FE71-41E0-B7CA-02A8C784F7FB}"/>
              </a:ext>
            </a:extLst>
          </p:cNvPr>
          <p:cNvSpPr/>
          <p:nvPr/>
        </p:nvSpPr>
        <p:spPr>
          <a:xfrm>
            <a:off x="8590806" y="1135125"/>
            <a:ext cx="164199" cy="3731725"/>
          </a:xfrm>
          <a:prstGeom prst="downArrow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AA43D8-11A1-4629-8C51-CF0FCC0F268A}"/>
              </a:ext>
            </a:extLst>
          </p:cNvPr>
          <p:cNvSpPr txBox="1"/>
          <p:nvPr/>
        </p:nvSpPr>
        <p:spPr>
          <a:xfrm>
            <a:off x="687541" y="1521322"/>
            <a:ext cx="5282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self.db = np.sum(dout, axis=0)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82D4182-EFC4-41C8-8A72-F9145D295463}"/>
              </a:ext>
            </a:extLst>
          </p:cNvPr>
          <p:cNvGrpSpPr/>
          <p:nvPr/>
        </p:nvGrpSpPr>
        <p:grpSpPr>
          <a:xfrm>
            <a:off x="7785164" y="1146331"/>
            <a:ext cx="414241" cy="3720520"/>
            <a:chOff x="7785165" y="1212588"/>
            <a:chExt cx="361920" cy="325059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2A1F14B-A92B-4507-B893-B840E83E32A3}"/>
                </a:ext>
              </a:extLst>
            </p:cNvPr>
            <p:cNvSpPr/>
            <p:nvPr/>
          </p:nvSpPr>
          <p:spPr>
            <a:xfrm>
              <a:off x="7785165" y="1212588"/>
              <a:ext cx="361920" cy="36192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4644686-F516-4146-BA22-F51C14FFA7BC}"/>
                </a:ext>
              </a:extLst>
            </p:cNvPr>
            <p:cNvSpPr/>
            <p:nvPr/>
          </p:nvSpPr>
          <p:spPr>
            <a:xfrm>
              <a:off x="7785165" y="1936428"/>
              <a:ext cx="361920" cy="36192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AB7FC2C-A348-475F-89D5-E29C0072F43D}"/>
                </a:ext>
              </a:extLst>
            </p:cNvPr>
            <p:cNvSpPr/>
            <p:nvPr/>
          </p:nvSpPr>
          <p:spPr>
            <a:xfrm>
              <a:off x="7785165" y="1574508"/>
              <a:ext cx="361920" cy="36192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93CABE5-7DC0-4C9A-B397-385024D4DFDE}"/>
                </a:ext>
              </a:extLst>
            </p:cNvPr>
            <p:cNvSpPr/>
            <p:nvPr/>
          </p:nvSpPr>
          <p:spPr>
            <a:xfrm>
              <a:off x="7785165" y="2298348"/>
              <a:ext cx="361920" cy="36192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9120187-1E07-4B51-B46C-8B92040F5C4F}"/>
                </a:ext>
              </a:extLst>
            </p:cNvPr>
            <p:cNvSpPr/>
            <p:nvPr/>
          </p:nvSpPr>
          <p:spPr>
            <a:xfrm>
              <a:off x="7785165" y="2653585"/>
              <a:ext cx="361920" cy="36192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7A458B3-2C62-4F0C-A511-C652DC151D35}"/>
                </a:ext>
              </a:extLst>
            </p:cNvPr>
            <p:cNvSpPr/>
            <p:nvPr/>
          </p:nvSpPr>
          <p:spPr>
            <a:xfrm>
              <a:off x="7785165" y="3377425"/>
              <a:ext cx="361920" cy="36192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9FA437B-B7E4-46D5-A482-84F7ABB8DFB9}"/>
                </a:ext>
              </a:extLst>
            </p:cNvPr>
            <p:cNvSpPr/>
            <p:nvPr/>
          </p:nvSpPr>
          <p:spPr>
            <a:xfrm>
              <a:off x="7785165" y="3015505"/>
              <a:ext cx="361920" cy="36192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C1A5A4A-EE55-41A0-9EAF-323997F43F94}"/>
                </a:ext>
              </a:extLst>
            </p:cNvPr>
            <p:cNvSpPr/>
            <p:nvPr/>
          </p:nvSpPr>
          <p:spPr>
            <a:xfrm>
              <a:off x="7785165" y="3739345"/>
              <a:ext cx="361920" cy="36192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7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E5D38AA-8616-442F-8515-5C922609B52E}"/>
                </a:ext>
              </a:extLst>
            </p:cNvPr>
            <p:cNvSpPr/>
            <p:nvPr/>
          </p:nvSpPr>
          <p:spPr>
            <a:xfrm>
              <a:off x="7785165" y="4101265"/>
              <a:ext cx="361920" cy="36192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3305004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합성곱</a:t>
            </a: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풀링 구현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합성곱 구현 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FA60348-EC66-4427-A3E1-CC1DB8613541}"/>
              </a:ext>
            </a:extLst>
          </p:cNvPr>
          <p:cNvSpPr/>
          <p:nvPr/>
        </p:nvSpPr>
        <p:spPr>
          <a:xfrm>
            <a:off x="8262803" y="5073457"/>
            <a:ext cx="286512" cy="28651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1009CDA-1B24-4F4A-87C5-B328A73BB992}"/>
              </a:ext>
            </a:extLst>
          </p:cNvPr>
          <p:cNvSpPr/>
          <p:nvPr/>
        </p:nvSpPr>
        <p:spPr>
          <a:xfrm>
            <a:off x="8549315" y="5073457"/>
            <a:ext cx="286512" cy="28651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49B45D5-9557-4C1E-B3FB-39F65FF42B20}"/>
              </a:ext>
            </a:extLst>
          </p:cNvPr>
          <p:cNvSpPr/>
          <p:nvPr/>
        </p:nvSpPr>
        <p:spPr>
          <a:xfrm>
            <a:off x="8262803" y="5359969"/>
            <a:ext cx="286512" cy="28651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CEDED78-9C6B-4063-AB33-FBF6A0F4E8AD}"/>
              </a:ext>
            </a:extLst>
          </p:cNvPr>
          <p:cNvSpPr/>
          <p:nvPr/>
        </p:nvSpPr>
        <p:spPr>
          <a:xfrm>
            <a:off x="8549315" y="5359969"/>
            <a:ext cx="286512" cy="28651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A1E957-DAA0-4963-AB80-68BDE32BE070}"/>
              </a:ext>
            </a:extLst>
          </p:cNvPr>
          <p:cNvSpPr txBox="1"/>
          <p:nvPr/>
        </p:nvSpPr>
        <p:spPr>
          <a:xfrm>
            <a:off x="8082533" y="4705302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self.W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75" name="TextBox 7174">
            <a:extLst>
              <a:ext uri="{FF2B5EF4-FFF2-40B4-BE49-F238E27FC236}">
                <a16:creationId xmlns:a16="http://schemas.microsoft.com/office/drawing/2014/main" id="{980F670E-B76E-49B6-A2BF-62D76A6D1FDB}"/>
              </a:ext>
            </a:extLst>
          </p:cNvPr>
          <p:cNvSpPr txBox="1"/>
          <p:nvPr/>
        </p:nvSpPr>
        <p:spPr>
          <a:xfrm>
            <a:off x="1770325" y="2379696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self.col.T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FCD3F95-83B6-44C5-8F14-DC3E2C471D38}"/>
              </a:ext>
            </a:extLst>
          </p:cNvPr>
          <p:cNvSpPr txBox="1"/>
          <p:nvPr/>
        </p:nvSpPr>
        <p:spPr>
          <a:xfrm>
            <a:off x="7965449" y="5814456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(1,1,2,2)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6BFA5E2-293B-4D86-9568-9232A45C5533}"/>
              </a:ext>
            </a:extLst>
          </p:cNvPr>
          <p:cNvSpPr txBox="1"/>
          <p:nvPr/>
        </p:nvSpPr>
        <p:spPr>
          <a:xfrm>
            <a:off x="2181211" y="4666816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(4,</a:t>
            </a:r>
            <a:r>
              <a:rPr lang="en-US" altLang="ko-KR" sz="2000">
                <a:solidFill>
                  <a:srgbClr val="FF0000"/>
                </a:solidFill>
                <a:latin typeface="Consolas" panose="020B0609020204030204" pitchFamily="49" charset="0"/>
              </a:rPr>
              <a:t>9</a:t>
            </a: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E897F9F-4A6D-4E00-B5B5-9EDBF8FD6FD0}"/>
              </a:ext>
            </a:extLst>
          </p:cNvPr>
          <p:cNvSpPr txBox="1"/>
          <p:nvPr/>
        </p:nvSpPr>
        <p:spPr>
          <a:xfrm>
            <a:off x="4338226" y="2120083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dout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9AA4024-52C0-4864-80C8-3164B9A85E52}"/>
              </a:ext>
            </a:extLst>
          </p:cNvPr>
          <p:cNvSpPr/>
          <p:nvPr/>
        </p:nvSpPr>
        <p:spPr>
          <a:xfrm>
            <a:off x="8262803" y="3315862"/>
            <a:ext cx="286512" cy="28651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FA4EBE66-B553-49A1-A007-1D23AC43479E}"/>
              </a:ext>
            </a:extLst>
          </p:cNvPr>
          <p:cNvSpPr/>
          <p:nvPr/>
        </p:nvSpPr>
        <p:spPr>
          <a:xfrm>
            <a:off x="8549315" y="3315862"/>
            <a:ext cx="286512" cy="28651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6363D67D-2135-4180-944C-EBAAA8054DF1}"/>
              </a:ext>
            </a:extLst>
          </p:cNvPr>
          <p:cNvSpPr/>
          <p:nvPr/>
        </p:nvSpPr>
        <p:spPr>
          <a:xfrm>
            <a:off x="8262803" y="3602374"/>
            <a:ext cx="286512" cy="28651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1C963C19-412C-49E6-AD07-6980ACDEF7D5}"/>
              </a:ext>
            </a:extLst>
          </p:cNvPr>
          <p:cNvSpPr/>
          <p:nvPr/>
        </p:nvSpPr>
        <p:spPr>
          <a:xfrm>
            <a:off x="8549315" y="3602374"/>
            <a:ext cx="286512" cy="28651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83F578A-6FFA-4844-B825-F681FEA1B4E5}"/>
              </a:ext>
            </a:extLst>
          </p:cNvPr>
          <p:cNvSpPr txBox="1"/>
          <p:nvPr/>
        </p:nvSpPr>
        <p:spPr>
          <a:xfrm>
            <a:off x="6063554" y="2324842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self.dw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B1EBACF-3F6B-4139-A45D-127C59A6CE47}"/>
              </a:ext>
            </a:extLst>
          </p:cNvPr>
          <p:cNvSpPr txBox="1"/>
          <p:nvPr/>
        </p:nvSpPr>
        <p:spPr>
          <a:xfrm>
            <a:off x="7870937" y="3911308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(1,1,2,2)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D8FE587-2B91-46C1-9D41-CA8A81DAEA5D}"/>
              </a:ext>
            </a:extLst>
          </p:cNvPr>
          <p:cNvSpPr txBox="1"/>
          <p:nvPr/>
        </p:nvSpPr>
        <p:spPr>
          <a:xfrm>
            <a:off x="3959351" y="347434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321F861-D960-4789-9213-314D1FE93BBE}"/>
              </a:ext>
            </a:extLst>
          </p:cNvPr>
          <p:cNvSpPr txBox="1"/>
          <p:nvPr/>
        </p:nvSpPr>
        <p:spPr>
          <a:xfrm>
            <a:off x="5336945" y="331159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9BB6E38-DEF2-443D-AA78-578AF0547276}"/>
              </a:ext>
            </a:extLst>
          </p:cNvPr>
          <p:cNvSpPr txBox="1"/>
          <p:nvPr/>
        </p:nvSpPr>
        <p:spPr>
          <a:xfrm>
            <a:off x="4201629" y="6020440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>
                <a:solidFill>
                  <a:srgbClr val="FF0000"/>
                </a:solidFill>
                <a:latin typeface="Consolas" panose="020B0609020204030204" pitchFamily="49" charset="0"/>
              </a:rPr>
              <a:t>9</a:t>
            </a: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,1)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66719C8-3D6B-4DFB-A0A2-055DBA78E151}"/>
              </a:ext>
            </a:extLst>
          </p:cNvPr>
          <p:cNvSpPr txBox="1"/>
          <p:nvPr/>
        </p:nvSpPr>
        <p:spPr>
          <a:xfrm>
            <a:off x="5841222" y="4427381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(4,1)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BF887827-E036-4B24-BB3C-87D774D1D52B}"/>
              </a:ext>
            </a:extLst>
          </p:cNvPr>
          <p:cNvSpPr/>
          <p:nvPr/>
        </p:nvSpPr>
        <p:spPr>
          <a:xfrm>
            <a:off x="6468653" y="2817836"/>
            <a:ext cx="361920" cy="3619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01D1C335-074A-41CA-8DF0-F36E4B5F13E4}"/>
              </a:ext>
            </a:extLst>
          </p:cNvPr>
          <p:cNvSpPr/>
          <p:nvPr/>
        </p:nvSpPr>
        <p:spPr>
          <a:xfrm>
            <a:off x="6468653" y="3541676"/>
            <a:ext cx="361920" cy="3619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737FB793-6544-4587-83FC-2F800F993268}"/>
              </a:ext>
            </a:extLst>
          </p:cNvPr>
          <p:cNvSpPr/>
          <p:nvPr/>
        </p:nvSpPr>
        <p:spPr>
          <a:xfrm>
            <a:off x="6468653" y="3179756"/>
            <a:ext cx="361920" cy="3619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AEDDEDA7-CF4B-469B-971C-761E51311EF8}"/>
              </a:ext>
            </a:extLst>
          </p:cNvPr>
          <p:cNvSpPr/>
          <p:nvPr/>
        </p:nvSpPr>
        <p:spPr>
          <a:xfrm>
            <a:off x="6468653" y="3903596"/>
            <a:ext cx="361920" cy="3619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9915198-8DF1-46E4-A9A4-1AC7C6E6F7AE}"/>
              </a:ext>
            </a:extLst>
          </p:cNvPr>
          <p:cNvSpPr txBox="1"/>
          <p:nvPr/>
        </p:nvSpPr>
        <p:spPr>
          <a:xfrm>
            <a:off x="7279261" y="3270775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=&gt;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95C5093-94DD-4679-B589-BBBF95BE800E}"/>
              </a:ext>
            </a:extLst>
          </p:cNvPr>
          <p:cNvSpPr txBox="1"/>
          <p:nvPr/>
        </p:nvSpPr>
        <p:spPr>
          <a:xfrm>
            <a:off x="608307" y="1018479"/>
            <a:ext cx="80842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self.dW = np.dot(self.col.T, dout)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self.dW = self.dW.transpose(1, 0).reshape(FN, C, FH, FW)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08FED11-DB53-4F8B-B87F-4931D0397424}"/>
              </a:ext>
            </a:extLst>
          </p:cNvPr>
          <p:cNvSpPr txBox="1"/>
          <p:nvPr/>
        </p:nvSpPr>
        <p:spPr>
          <a:xfrm>
            <a:off x="7941469" y="2852048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self.dw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2897C19-F6EA-4CBE-A073-89188BB8104C}"/>
              </a:ext>
            </a:extLst>
          </p:cNvPr>
          <p:cNvSpPr/>
          <p:nvPr/>
        </p:nvSpPr>
        <p:spPr>
          <a:xfrm>
            <a:off x="4497747" y="2521074"/>
            <a:ext cx="361920" cy="3619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4ED5C2E-7504-4118-A8C5-52B14D7D50BD}"/>
              </a:ext>
            </a:extLst>
          </p:cNvPr>
          <p:cNvSpPr/>
          <p:nvPr/>
        </p:nvSpPr>
        <p:spPr>
          <a:xfrm>
            <a:off x="4497747" y="3244914"/>
            <a:ext cx="361920" cy="3619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8527FEA-D6E6-4CFE-AED0-BD6B3B3B460B}"/>
              </a:ext>
            </a:extLst>
          </p:cNvPr>
          <p:cNvSpPr/>
          <p:nvPr/>
        </p:nvSpPr>
        <p:spPr>
          <a:xfrm>
            <a:off x="4497747" y="2882994"/>
            <a:ext cx="361920" cy="3619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571D0E6-6B09-471F-8AA9-83143C6967FA}"/>
              </a:ext>
            </a:extLst>
          </p:cNvPr>
          <p:cNvSpPr/>
          <p:nvPr/>
        </p:nvSpPr>
        <p:spPr>
          <a:xfrm>
            <a:off x="4497747" y="3606834"/>
            <a:ext cx="361920" cy="3619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8ACE443-295D-4FA0-BC4A-49D858D7D420}"/>
              </a:ext>
            </a:extLst>
          </p:cNvPr>
          <p:cNvSpPr/>
          <p:nvPr/>
        </p:nvSpPr>
        <p:spPr>
          <a:xfrm>
            <a:off x="4497747" y="3962071"/>
            <a:ext cx="361920" cy="3619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944B9E-BABB-4313-B8FB-AD269228861E}"/>
              </a:ext>
            </a:extLst>
          </p:cNvPr>
          <p:cNvSpPr/>
          <p:nvPr/>
        </p:nvSpPr>
        <p:spPr>
          <a:xfrm>
            <a:off x="4497747" y="4685911"/>
            <a:ext cx="361920" cy="3619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74268AD-6201-48FB-B880-F71389268CDC}"/>
              </a:ext>
            </a:extLst>
          </p:cNvPr>
          <p:cNvSpPr/>
          <p:nvPr/>
        </p:nvSpPr>
        <p:spPr>
          <a:xfrm>
            <a:off x="4497747" y="4323991"/>
            <a:ext cx="361920" cy="3619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247CCB-C5F2-4B13-AE1B-170CB4D7643D}"/>
              </a:ext>
            </a:extLst>
          </p:cNvPr>
          <p:cNvSpPr/>
          <p:nvPr/>
        </p:nvSpPr>
        <p:spPr>
          <a:xfrm>
            <a:off x="4497747" y="5047831"/>
            <a:ext cx="361920" cy="3619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AEDD8A-81D0-4053-B58B-592D84EF9618}"/>
              </a:ext>
            </a:extLst>
          </p:cNvPr>
          <p:cNvSpPr/>
          <p:nvPr/>
        </p:nvSpPr>
        <p:spPr>
          <a:xfrm>
            <a:off x="4497747" y="5409751"/>
            <a:ext cx="361920" cy="3619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084EF92-2F31-44EE-A83F-57453012953A}"/>
              </a:ext>
            </a:extLst>
          </p:cNvPr>
          <p:cNvGrpSpPr/>
          <p:nvPr/>
        </p:nvGrpSpPr>
        <p:grpSpPr>
          <a:xfrm rot="10800000">
            <a:off x="556115" y="2984751"/>
            <a:ext cx="3241976" cy="1430436"/>
            <a:chOff x="411801" y="2987308"/>
            <a:chExt cx="3241976" cy="1430436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6311FF0C-7788-481F-9925-B806F8AB1D06}"/>
                </a:ext>
              </a:extLst>
            </p:cNvPr>
            <p:cNvSpPr/>
            <p:nvPr/>
          </p:nvSpPr>
          <p:spPr>
            <a:xfrm>
              <a:off x="411801" y="2987308"/>
              <a:ext cx="361920" cy="36192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8D0B4B37-239F-4E8B-B888-876839ED7AD9}"/>
                </a:ext>
              </a:extLst>
            </p:cNvPr>
            <p:cNvSpPr/>
            <p:nvPr/>
          </p:nvSpPr>
          <p:spPr>
            <a:xfrm>
              <a:off x="411801" y="3341984"/>
              <a:ext cx="361920" cy="36192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C73CE1AB-7C5E-4AE2-94CC-69F1ABF42A2C}"/>
                </a:ext>
              </a:extLst>
            </p:cNvPr>
            <p:cNvSpPr/>
            <p:nvPr/>
          </p:nvSpPr>
          <p:spPr>
            <a:xfrm>
              <a:off x="411801" y="3696660"/>
              <a:ext cx="361920" cy="36192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E2D4F92-096A-479E-ABB2-311A2712969F}"/>
                </a:ext>
              </a:extLst>
            </p:cNvPr>
            <p:cNvSpPr/>
            <p:nvPr/>
          </p:nvSpPr>
          <p:spPr>
            <a:xfrm>
              <a:off x="411801" y="4051336"/>
              <a:ext cx="361920" cy="36192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EF266FF5-E55C-4936-AA39-CE6E6CE2DE24}"/>
                </a:ext>
              </a:extLst>
            </p:cNvPr>
            <p:cNvSpPr/>
            <p:nvPr/>
          </p:nvSpPr>
          <p:spPr>
            <a:xfrm>
              <a:off x="771808" y="2987869"/>
              <a:ext cx="361920" cy="36192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641A2AD-5DDC-40C8-B6D5-F7D78E2BDBE0}"/>
                </a:ext>
              </a:extLst>
            </p:cNvPr>
            <p:cNvSpPr/>
            <p:nvPr/>
          </p:nvSpPr>
          <p:spPr>
            <a:xfrm>
              <a:off x="771808" y="3342545"/>
              <a:ext cx="361920" cy="36192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8C7CD633-5F3E-4F1D-B0BB-8207B028217E}"/>
                </a:ext>
              </a:extLst>
            </p:cNvPr>
            <p:cNvSpPr/>
            <p:nvPr/>
          </p:nvSpPr>
          <p:spPr>
            <a:xfrm>
              <a:off x="771808" y="3697221"/>
              <a:ext cx="361920" cy="36192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C5B16592-0E89-4DCC-A18D-F56E7418B186}"/>
                </a:ext>
              </a:extLst>
            </p:cNvPr>
            <p:cNvSpPr/>
            <p:nvPr/>
          </p:nvSpPr>
          <p:spPr>
            <a:xfrm>
              <a:off x="771808" y="4051897"/>
              <a:ext cx="361920" cy="36192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341088D9-813B-47FA-9039-28090551E4DE}"/>
                </a:ext>
              </a:extLst>
            </p:cNvPr>
            <p:cNvSpPr/>
            <p:nvPr/>
          </p:nvSpPr>
          <p:spPr>
            <a:xfrm>
              <a:off x="1131815" y="2988430"/>
              <a:ext cx="361920" cy="36192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6E53FEBA-3F77-4881-AA4C-3382C7BA6718}"/>
                </a:ext>
              </a:extLst>
            </p:cNvPr>
            <p:cNvSpPr/>
            <p:nvPr/>
          </p:nvSpPr>
          <p:spPr>
            <a:xfrm>
              <a:off x="1131815" y="3343106"/>
              <a:ext cx="361920" cy="36192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B8B6A31F-EFE6-40D7-9186-BF3FCA5BEC5A}"/>
                </a:ext>
              </a:extLst>
            </p:cNvPr>
            <p:cNvSpPr/>
            <p:nvPr/>
          </p:nvSpPr>
          <p:spPr>
            <a:xfrm>
              <a:off x="1131815" y="3697782"/>
              <a:ext cx="361920" cy="36192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AF0DC47B-6D1C-4327-AF69-5774E616985B}"/>
                </a:ext>
              </a:extLst>
            </p:cNvPr>
            <p:cNvSpPr/>
            <p:nvPr/>
          </p:nvSpPr>
          <p:spPr>
            <a:xfrm>
              <a:off x="1131815" y="4052458"/>
              <a:ext cx="361920" cy="36192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00731483-86DC-4BBC-BB85-6E391359D05B}"/>
                </a:ext>
              </a:extLst>
            </p:cNvPr>
            <p:cNvSpPr/>
            <p:nvPr/>
          </p:nvSpPr>
          <p:spPr>
            <a:xfrm>
              <a:off x="1491822" y="2988991"/>
              <a:ext cx="361920" cy="36192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149D73C5-A974-45D3-97EE-FDBC3A3B1594}"/>
                </a:ext>
              </a:extLst>
            </p:cNvPr>
            <p:cNvSpPr/>
            <p:nvPr/>
          </p:nvSpPr>
          <p:spPr>
            <a:xfrm>
              <a:off x="1491822" y="3343667"/>
              <a:ext cx="361920" cy="36192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6DFADE58-7E40-45E1-9AE2-B77AFA92918B}"/>
                </a:ext>
              </a:extLst>
            </p:cNvPr>
            <p:cNvSpPr/>
            <p:nvPr/>
          </p:nvSpPr>
          <p:spPr>
            <a:xfrm>
              <a:off x="1491822" y="3698343"/>
              <a:ext cx="361920" cy="36192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8B5DE679-3DBD-4892-9992-0546EC20DBD7}"/>
                </a:ext>
              </a:extLst>
            </p:cNvPr>
            <p:cNvSpPr/>
            <p:nvPr/>
          </p:nvSpPr>
          <p:spPr>
            <a:xfrm>
              <a:off x="1491822" y="4053019"/>
              <a:ext cx="361920" cy="36192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05F073CD-752D-4956-A7A3-3FB8B6C56D1F}"/>
                </a:ext>
              </a:extLst>
            </p:cNvPr>
            <p:cNvSpPr/>
            <p:nvPr/>
          </p:nvSpPr>
          <p:spPr>
            <a:xfrm>
              <a:off x="1851829" y="2989552"/>
              <a:ext cx="361920" cy="36192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517D5468-6A5C-42C5-A17B-11E5FCE13CBF}"/>
                </a:ext>
              </a:extLst>
            </p:cNvPr>
            <p:cNvSpPr/>
            <p:nvPr/>
          </p:nvSpPr>
          <p:spPr>
            <a:xfrm>
              <a:off x="1851829" y="3344228"/>
              <a:ext cx="361920" cy="36192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9A299E8E-4233-48BE-94DB-9E8CD5436599}"/>
                </a:ext>
              </a:extLst>
            </p:cNvPr>
            <p:cNvSpPr/>
            <p:nvPr/>
          </p:nvSpPr>
          <p:spPr>
            <a:xfrm>
              <a:off x="1851829" y="3698904"/>
              <a:ext cx="361920" cy="36192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D8DB1270-7967-488B-938E-A46E894BB161}"/>
                </a:ext>
              </a:extLst>
            </p:cNvPr>
            <p:cNvSpPr/>
            <p:nvPr/>
          </p:nvSpPr>
          <p:spPr>
            <a:xfrm>
              <a:off x="1851829" y="4053580"/>
              <a:ext cx="361920" cy="36192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B210A19B-EC7D-4DAD-AFDB-86EB6DDB5952}"/>
                </a:ext>
              </a:extLst>
            </p:cNvPr>
            <p:cNvSpPr/>
            <p:nvPr/>
          </p:nvSpPr>
          <p:spPr>
            <a:xfrm>
              <a:off x="2211836" y="2990113"/>
              <a:ext cx="361920" cy="36192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5B8D0B46-1F59-44E6-B988-6C8FC8C8FF05}"/>
                </a:ext>
              </a:extLst>
            </p:cNvPr>
            <p:cNvSpPr/>
            <p:nvPr/>
          </p:nvSpPr>
          <p:spPr>
            <a:xfrm>
              <a:off x="2211836" y="3344789"/>
              <a:ext cx="361920" cy="36192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D776625A-BB77-4BBA-9371-F56CB7E079C9}"/>
                </a:ext>
              </a:extLst>
            </p:cNvPr>
            <p:cNvSpPr/>
            <p:nvPr/>
          </p:nvSpPr>
          <p:spPr>
            <a:xfrm>
              <a:off x="2211836" y="3699465"/>
              <a:ext cx="361920" cy="36192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EBDFD2A9-DE12-4EC0-8C15-D8961B4F8C87}"/>
                </a:ext>
              </a:extLst>
            </p:cNvPr>
            <p:cNvSpPr/>
            <p:nvPr/>
          </p:nvSpPr>
          <p:spPr>
            <a:xfrm>
              <a:off x="2211836" y="4054141"/>
              <a:ext cx="361920" cy="36192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141D66BD-A4EF-4350-AA82-0499CC15B7A3}"/>
                </a:ext>
              </a:extLst>
            </p:cNvPr>
            <p:cNvSpPr/>
            <p:nvPr/>
          </p:nvSpPr>
          <p:spPr>
            <a:xfrm>
              <a:off x="2571843" y="2990674"/>
              <a:ext cx="361920" cy="36192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3F207B33-8ADB-4458-9FD9-B5BC9EC07F1B}"/>
                </a:ext>
              </a:extLst>
            </p:cNvPr>
            <p:cNvSpPr/>
            <p:nvPr/>
          </p:nvSpPr>
          <p:spPr>
            <a:xfrm>
              <a:off x="2571843" y="3345350"/>
              <a:ext cx="361920" cy="36192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0D597738-CD8F-498B-9A1C-3326A5F4FA21}"/>
                </a:ext>
              </a:extLst>
            </p:cNvPr>
            <p:cNvSpPr/>
            <p:nvPr/>
          </p:nvSpPr>
          <p:spPr>
            <a:xfrm>
              <a:off x="2571843" y="3700026"/>
              <a:ext cx="361920" cy="36192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FAF12AD1-F5B6-4546-90AE-628370676AE6}"/>
                </a:ext>
              </a:extLst>
            </p:cNvPr>
            <p:cNvSpPr/>
            <p:nvPr/>
          </p:nvSpPr>
          <p:spPr>
            <a:xfrm>
              <a:off x="2571843" y="4054702"/>
              <a:ext cx="361920" cy="36192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E5190735-96E6-45D9-8D9A-F9C043842B5C}"/>
                </a:ext>
              </a:extLst>
            </p:cNvPr>
            <p:cNvSpPr/>
            <p:nvPr/>
          </p:nvSpPr>
          <p:spPr>
            <a:xfrm>
              <a:off x="2931850" y="2991235"/>
              <a:ext cx="361920" cy="36192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04CA59F4-76AD-4847-B2E8-AF95A9CB1D62}"/>
                </a:ext>
              </a:extLst>
            </p:cNvPr>
            <p:cNvSpPr/>
            <p:nvPr/>
          </p:nvSpPr>
          <p:spPr>
            <a:xfrm>
              <a:off x="2931850" y="3345911"/>
              <a:ext cx="361920" cy="36192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6B1890C3-0302-47A2-8FFD-CF5555772B2A}"/>
                </a:ext>
              </a:extLst>
            </p:cNvPr>
            <p:cNvSpPr/>
            <p:nvPr/>
          </p:nvSpPr>
          <p:spPr>
            <a:xfrm>
              <a:off x="2931850" y="3700587"/>
              <a:ext cx="361920" cy="36192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9EB30348-7290-4596-ABBA-CEAE786690E8}"/>
                </a:ext>
              </a:extLst>
            </p:cNvPr>
            <p:cNvSpPr/>
            <p:nvPr/>
          </p:nvSpPr>
          <p:spPr>
            <a:xfrm>
              <a:off x="2931850" y="4055263"/>
              <a:ext cx="361920" cy="36192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404C3A26-8A42-4ED1-86B8-99FF083B6415}"/>
                </a:ext>
              </a:extLst>
            </p:cNvPr>
            <p:cNvSpPr/>
            <p:nvPr/>
          </p:nvSpPr>
          <p:spPr>
            <a:xfrm>
              <a:off x="3291857" y="2991796"/>
              <a:ext cx="361920" cy="36192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CBC4E777-6BC3-41FF-B1C5-EFF1A89BAF15}"/>
                </a:ext>
              </a:extLst>
            </p:cNvPr>
            <p:cNvSpPr/>
            <p:nvPr/>
          </p:nvSpPr>
          <p:spPr>
            <a:xfrm>
              <a:off x="3291857" y="3346472"/>
              <a:ext cx="361920" cy="36192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6640DB83-40C2-4D96-A937-EB4ED0D28ED8}"/>
                </a:ext>
              </a:extLst>
            </p:cNvPr>
            <p:cNvSpPr/>
            <p:nvPr/>
          </p:nvSpPr>
          <p:spPr>
            <a:xfrm>
              <a:off x="3291857" y="3701148"/>
              <a:ext cx="361920" cy="36192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A8492189-17E5-4E3A-817D-BB30EB96B515}"/>
                </a:ext>
              </a:extLst>
            </p:cNvPr>
            <p:cNvSpPr/>
            <p:nvPr/>
          </p:nvSpPr>
          <p:spPr>
            <a:xfrm>
              <a:off x="3291857" y="4055824"/>
              <a:ext cx="361920" cy="36192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30C3F4EE-0352-4686-92FF-34465E44BC08}"/>
              </a:ext>
            </a:extLst>
          </p:cNvPr>
          <p:cNvSpPr txBox="1"/>
          <p:nvPr/>
        </p:nvSpPr>
        <p:spPr>
          <a:xfrm>
            <a:off x="6790676" y="4427381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(1,4)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192E91D-0165-425D-AC44-69142E8BBFBE}"/>
              </a:ext>
            </a:extLst>
          </p:cNvPr>
          <p:cNvSpPr txBox="1"/>
          <p:nvPr/>
        </p:nvSpPr>
        <p:spPr>
          <a:xfrm>
            <a:off x="1106155" y="1920976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(9,4)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297354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합성곱</a:t>
            </a: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풀링 구현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합성곱 구현 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E897F9F-4A6D-4E00-B5B5-9EDBF8FD6FD0}"/>
              </a:ext>
            </a:extLst>
          </p:cNvPr>
          <p:cNvSpPr txBox="1"/>
          <p:nvPr/>
        </p:nvSpPr>
        <p:spPr>
          <a:xfrm>
            <a:off x="733777" y="281673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dout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83F578A-6FFA-4844-B825-F681FEA1B4E5}"/>
              </a:ext>
            </a:extLst>
          </p:cNvPr>
          <p:cNvSpPr txBox="1"/>
          <p:nvPr/>
        </p:nvSpPr>
        <p:spPr>
          <a:xfrm>
            <a:off x="5186380" y="2038371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dcol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321F861-D960-4789-9213-314D1FE93BBE}"/>
              </a:ext>
            </a:extLst>
          </p:cNvPr>
          <p:cNvSpPr txBox="1"/>
          <p:nvPr/>
        </p:nvSpPr>
        <p:spPr>
          <a:xfrm>
            <a:off x="4134516" y="359053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9BB6E38-DEF2-443D-AA78-578AF0547276}"/>
              </a:ext>
            </a:extLst>
          </p:cNvPr>
          <p:cNvSpPr txBox="1"/>
          <p:nvPr/>
        </p:nvSpPr>
        <p:spPr>
          <a:xfrm>
            <a:off x="663244" y="6481279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(9,</a:t>
            </a:r>
            <a:r>
              <a:rPr lang="en-US" altLang="ko-KR" sz="200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66719C8-3D6B-4DFB-A0A2-055DBA78E151}"/>
              </a:ext>
            </a:extLst>
          </p:cNvPr>
          <p:cNvSpPr txBox="1"/>
          <p:nvPr/>
        </p:nvSpPr>
        <p:spPr>
          <a:xfrm>
            <a:off x="5141419" y="2349264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(9,4)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95C5093-94DD-4679-B589-BBBF95BE800E}"/>
              </a:ext>
            </a:extLst>
          </p:cNvPr>
          <p:cNvSpPr txBox="1"/>
          <p:nvPr/>
        </p:nvSpPr>
        <p:spPr>
          <a:xfrm>
            <a:off x="608307" y="1018479"/>
            <a:ext cx="4839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dcol = np.dot(dout, self.col_W.T)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DBB2F86-D0FC-4EF2-90ED-1D5879FF5EAD}"/>
              </a:ext>
            </a:extLst>
          </p:cNvPr>
          <p:cNvSpPr txBox="1"/>
          <p:nvPr/>
        </p:nvSpPr>
        <p:spPr>
          <a:xfrm>
            <a:off x="1376877" y="365209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5B87526-FF40-421E-AB03-F65566B1B840}"/>
              </a:ext>
            </a:extLst>
          </p:cNvPr>
          <p:cNvSpPr/>
          <p:nvPr/>
        </p:nvSpPr>
        <p:spPr>
          <a:xfrm>
            <a:off x="1981469" y="3780007"/>
            <a:ext cx="286512" cy="28651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E59207-87F1-45F1-A528-3A1CCF9EE2E0}"/>
              </a:ext>
            </a:extLst>
          </p:cNvPr>
          <p:cNvSpPr/>
          <p:nvPr/>
        </p:nvSpPr>
        <p:spPr>
          <a:xfrm>
            <a:off x="2260771" y="3785826"/>
            <a:ext cx="286512" cy="28651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A0A6E7E-A426-4DEA-A93A-3AA40AF1E772}"/>
              </a:ext>
            </a:extLst>
          </p:cNvPr>
          <p:cNvSpPr/>
          <p:nvPr/>
        </p:nvSpPr>
        <p:spPr>
          <a:xfrm>
            <a:off x="2547283" y="3785759"/>
            <a:ext cx="286512" cy="28651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479630A-5447-48CD-B8EE-AEECEC215F94}"/>
              </a:ext>
            </a:extLst>
          </p:cNvPr>
          <p:cNvSpPr/>
          <p:nvPr/>
        </p:nvSpPr>
        <p:spPr>
          <a:xfrm>
            <a:off x="2833795" y="3785692"/>
            <a:ext cx="286512" cy="28651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EABDCD-B1E5-402F-A8BA-D464CEC654A9}"/>
              </a:ext>
            </a:extLst>
          </p:cNvPr>
          <p:cNvSpPr txBox="1"/>
          <p:nvPr/>
        </p:nvSpPr>
        <p:spPr>
          <a:xfrm>
            <a:off x="1654130" y="4420771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self.col_W.T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625C12-FB5F-48D0-BCFA-0BE3F5C573DB}"/>
              </a:ext>
            </a:extLst>
          </p:cNvPr>
          <p:cNvSpPr txBox="1"/>
          <p:nvPr/>
        </p:nvSpPr>
        <p:spPr>
          <a:xfrm>
            <a:off x="2055309" y="4834745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00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,4)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7188" name="그룹 7187">
            <a:extLst>
              <a:ext uri="{FF2B5EF4-FFF2-40B4-BE49-F238E27FC236}">
                <a16:creationId xmlns:a16="http://schemas.microsoft.com/office/drawing/2014/main" id="{B43F6734-61B8-4BDD-B187-BB79F5444010}"/>
              </a:ext>
            </a:extLst>
          </p:cNvPr>
          <p:cNvGrpSpPr/>
          <p:nvPr/>
        </p:nvGrpSpPr>
        <p:grpSpPr>
          <a:xfrm>
            <a:off x="4995149" y="2779024"/>
            <a:ext cx="1243572" cy="1243572"/>
            <a:chOff x="4993922" y="3163920"/>
            <a:chExt cx="1243572" cy="1243572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BF887827-E036-4B24-BB3C-87D774D1D52B}"/>
                </a:ext>
              </a:extLst>
            </p:cNvPr>
            <p:cNvSpPr/>
            <p:nvPr/>
          </p:nvSpPr>
          <p:spPr>
            <a:xfrm>
              <a:off x="4993922" y="3163920"/>
              <a:ext cx="310893" cy="31089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01D1C335-074A-41CA-8DF0-F36E4B5F13E4}"/>
                </a:ext>
              </a:extLst>
            </p:cNvPr>
            <p:cNvSpPr/>
            <p:nvPr/>
          </p:nvSpPr>
          <p:spPr>
            <a:xfrm>
              <a:off x="4993922" y="3785706"/>
              <a:ext cx="310893" cy="31089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737FB793-6544-4587-83FC-2F800F993268}"/>
                </a:ext>
              </a:extLst>
            </p:cNvPr>
            <p:cNvSpPr/>
            <p:nvPr/>
          </p:nvSpPr>
          <p:spPr>
            <a:xfrm>
              <a:off x="4993922" y="3474813"/>
              <a:ext cx="310893" cy="31089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AEDDEDA7-CF4B-469B-971C-761E51311EF8}"/>
                </a:ext>
              </a:extLst>
            </p:cNvPr>
            <p:cNvSpPr/>
            <p:nvPr/>
          </p:nvSpPr>
          <p:spPr>
            <a:xfrm>
              <a:off x="4993922" y="4096599"/>
              <a:ext cx="310893" cy="31089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ECD98E2-14B2-42BA-BF78-8A82D59267C3}"/>
                </a:ext>
              </a:extLst>
            </p:cNvPr>
            <p:cNvSpPr/>
            <p:nvPr/>
          </p:nvSpPr>
          <p:spPr>
            <a:xfrm>
              <a:off x="5304815" y="3163920"/>
              <a:ext cx="310893" cy="31089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80C94360-AB02-43D5-9404-725DC48077EB}"/>
                </a:ext>
              </a:extLst>
            </p:cNvPr>
            <p:cNvSpPr/>
            <p:nvPr/>
          </p:nvSpPr>
          <p:spPr>
            <a:xfrm>
              <a:off x="5304815" y="3785706"/>
              <a:ext cx="310893" cy="31089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19BE523E-5D36-44C7-8E16-EFA6357DABD5}"/>
                </a:ext>
              </a:extLst>
            </p:cNvPr>
            <p:cNvSpPr/>
            <p:nvPr/>
          </p:nvSpPr>
          <p:spPr>
            <a:xfrm>
              <a:off x="5304815" y="3474813"/>
              <a:ext cx="310893" cy="31089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C1C720EC-D409-4B76-83B3-27023DD78AA6}"/>
                </a:ext>
              </a:extLst>
            </p:cNvPr>
            <p:cNvSpPr/>
            <p:nvPr/>
          </p:nvSpPr>
          <p:spPr>
            <a:xfrm>
              <a:off x="5304815" y="4096599"/>
              <a:ext cx="310893" cy="31089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A405899F-1FE8-4BE0-A403-870CC717DB80}"/>
                </a:ext>
              </a:extLst>
            </p:cNvPr>
            <p:cNvSpPr/>
            <p:nvPr/>
          </p:nvSpPr>
          <p:spPr>
            <a:xfrm>
              <a:off x="5615708" y="3163920"/>
              <a:ext cx="310893" cy="31089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F7E512D7-4365-40D5-AA7F-AE12F39E7C9D}"/>
                </a:ext>
              </a:extLst>
            </p:cNvPr>
            <p:cNvSpPr/>
            <p:nvPr/>
          </p:nvSpPr>
          <p:spPr>
            <a:xfrm>
              <a:off x="5615708" y="3785706"/>
              <a:ext cx="310893" cy="31089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4AC8DBF7-A9DE-4747-BCCF-D13125F51764}"/>
                </a:ext>
              </a:extLst>
            </p:cNvPr>
            <p:cNvSpPr/>
            <p:nvPr/>
          </p:nvSpPr>
          <p:spPr>
            <a:xfrm>
              <a:off x="5615708" y="3474813"/>
              <a:ext cx="310893" cy="31089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B4F0DE58-E942-4A84-B122-62967E07FA3F}"/>
                </a:ext>
              </a:extLst>
            </p:cNvPr>
            <p:cNvSpPr/>
            <p:nvPr/>
          </p:nvSpPr>
          <p:spPr>
            <a:xfrm>
              <a:off x="5615708" y="4096599"/>
              <a:ext cx="310893" cy="31089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A0BBD52-F17F-47C2-99CF-88849F28F7FC}"/>
                </a:ext>
              </a:extLst>
            </p:cNvPr>
            <p:cNvSpPr/>
            <p:nvPr/>
          </p:nvSpPr>
          <p:spPr>
            <a:xfrm>
              <a:off x="5926601" y="3163920"/>
              <a:ext cx="310893" cy="31089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363A5359-6EF8-41BC-9BAF-87604CB044B2}"/>
                </a:ext>
              </a:extLst>
            </p:cNvPr>
            <p:cNvSpPr/>
            <p:nvPr/>
          </p:nvSpPr>
          <p:spPr>
            <a:xfrm>
              <a:off x="5926601" y="3785706"/>
              <a:ext cx="310893" cy="31089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6CCFE91-1D25-490F-9C52-ADE9E1D03E40}"/>
                </a:ext>
              </a:extLst>
            </p:cNvPr>
            <p:cNvSpPr/>
            <p:nvPr/>
          </p:nvSpPr>
          <p:spPr>
            <a:xfrm>
              <a:off x="5926601" y="3474813"/>
              <a:ext cx="310893" cy="31089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3D2A8918-4ABC-4D72-8EF5-7E2AFC0899BE}"/>
                </a:ext>
              </a:extLst>
            </p:cNvPr>
            <p:cNvSpPr/>
            <p:nvPr/>
          </p:nvSpPr>
          <p:spPr>
            <a:xfrm>
              <a:off x="5926601" y="4096599"/>
              <a:ext cx="310893" cy="31089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69596BA-5F6F-4104-A1BB-320F64526848}"/>
              </a:ext>
            </a:extLst>
          </p:cNvPr>
          <p:cNvSpPr txBox="1"/>
          <p:nvPr/>
        </p:nvSpPr>
        <p:spPr>
          <a:xfrm>
            <a:off x="7821693" y="1962126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col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C352E3-74BC-409E-985D-C8AD251EB76D}"/>
              </a:ext>
            </a:extLst>
          </p:cNvPr>
          <p:cNvSpPr/>
          <p:nvPr/>
        </p:nvSpPr>
        <p:spPr>
          <a:xfrm>
            <a:off x="787438" y="3173980"/>
            <a:ext cx="361920" cy="3619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06F8456-835E-426E-816E-414C6141BBAA}"/>
              </a:ext>
            </a:extLst>
          </p:cNvPr>
          <p:cNvSpPr/>
          <p:nvPr/>
        </p:nvSpPr>
        <p:spPr>
          <a:xfrm>
            <a:off x="787438" y="3897820"/>
            <a:ext cx="361920" cy="3619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97EF429-5C29-4F3E-96D4-6008699F1633}"/>
              </a:ext>
            </a:extLst>
          </p:cNvPr>
          <p:cNvSpPr/>
          <p:nvPr/>
        </p:nvSpPr>
        <p:spPr>
          <a:xfrm>
            <a:off x="787438" y="3535900"/>
            <a:ext cx="361920" cy="3619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35620E5-AD1F-4BE8-8439-7030DAC0C54C}"/>
              </a:ext>
            </a:extLst>
          </p:cNvPr>
          <p:cNvSpPr/>
          <p:nvPr/>
        </p:nvSpPr>
        <p:spPr>
          <a:xfrm>
            <a:off x="787438" y="4259740"/>
            <a:ext cx="361920" cy="3619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B519B71-394E-4B20-BD35-3836F1BE92A1}"/>
              </a:ext>
            </a:extLst>
          </p:cNvPr>
          <p:cNvSpPr/>
          <p:nvPr/>
        </p:nvSpPr>
        <p:spPr>
          <a:xfrm>
            <a:off x="787438" y="4614977"/>
            <a:ext cx="361920" cy="3619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A807ECE-E89E-45B7-B4E3-7599B21F95AB}"/>
              </a:ext>
            </a:extLst>
          </p:cNvPr>
          <p:cNvSpPr/>
          <p:nvPr/>
        </p:nvSpPr>
        <p:spPr>
          <a:xfrm>
            <a:off x="787438" y="5338817"/>
            <a:ext cx="361920" cy="3619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1E7140F-4283-4D7F-9B4E-391CF0AAE5A7}"/>
              </a:ext>
            </a:extLst>
          </p:cNvPr>
          <p:cNvSpPr/>
          <p:nvPr/>
        </p:nvSpPr>
        <p:spPr>
          <a:xfrm>
            <a:off x="787438" y="4976897"/>
            <a:ext cx="361920" cy="3619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839BD6F-7916-4BD5-9553-88207E315E7C}"/>
              </a:ext>
            </a:extLst>
          </p:cNvPr>
          <p:cNvSpPr/>
          <p:nvPr/>
        </p:nvSpPr>
        <p:spPr>
          <a:xfrm>
            <a:off x="787438" y="5700737"/>
            <a:ext cx="361920" cy="3619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F945B2D-542C-49B9-BCA7-703C2AB2B9DF}"/>
              </a:ext>
            </a:extLst>
          </p:cNvPr>
          <p:cNvSpPr/>
          <p:nvPr/>
        </p:nvSpPr>
        <p:spPr>
          <a:xfrm>
            <a:off x="787438" y="6062657"/>
            <a:ext cx="361920" cy="3619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7190" name="그룹 7189">
            <a:extLst>
              <a:ext uri="{FF2B5EF4-FFF2-40B4-BE49-F238E27FC236}">
                <a16:creationId xmlns:a16="http://schemas.microsoft.com/office/drawing/2014/main" id="{C56A3895-56F6-42BB-8A3F-3CF68896ED60}"/>
              </a:ext>
            </a:extLst>
          </p:cNvPr>
          <p:cNvGrpSpPr/>
          <p:nvPr/>
        </p:nvGrpSpPr>
        <p:grpSpPr>
          <a:xfrm>
            <a:off x="7573422" y="2779024"/>
            <a:ext cx="1248864" cy="2814445"/>
            <a:chOff x="7598594" y="2438481"/>
            <a:chExt cx="1465517" cy="3297412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5A6D30C-369D-4963-9927-3779007F4867}"/>
                </a:ext>
              </a:extLst>
            </p:cNvPr>
            <p:cNvSpPr/>
            <p:nvPr/>
          </p:nvSpPr>
          <p:spPr>
            <a:xfrm>
              <a:off x="7598594" y="2438481"/>
              <a:ext cx="366379" cy="366379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B4AB692-24D5-498B-B87F-AB519CA51436}"/>
                </a:ext>
              </a:extLst>
            </p:cNvPr>
            <p:cNvSpPr/>
            <p:nvPr/>
          </p:nvSpPr>
          <p:spPr>
            <a:xfrm>
              <a:off x="7964973" y="2438481"/>
              <a:ext cx="366379" cy="366379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39D3AFB4-CB8D-4BC8-8084-13177F4E4775}"/>
                </a:ext>
              </a:extLst>
            </p:cNvPr>
            <p:cNvSpPr/>
            <p:nvPr/>
          </p:nvSpPr>
          <p:spPr>
            <a:xfrm>
              <a:off x="8331353" y="2438481"/>
              <a:ext cx="366379" cy="366379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90928FB-172B-43A2-9C71-427089E6B4BC}"/>
                </a:ext>
              </a:extLst>
            </p:cNvPr>
            <p:cNvSpPr/>
            <p:nvPr/>
          </p:nvSpPr>
          <p:spPr>
            <a:xfrm>
              <a:off x="8697732" y="2438481"/>
              <a:ext cx="366379" cy="366379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8880881A-0126-4629-BB64-491B371CDC39}"/>
                </a:ext>
              </a:extLst>
            </p:cNvPr>
            <p:cNvSpPr/>
            <p:nvPr/>
          </p:nvSpPr>
          <p:spPr>
            <a:xfrm>
              <a:off x="7598594" y="2804860"/>
              <a:ext cx="366379" cy="366379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7F1B8F27-5A44-49D7-B933-2642311A55D4}"/>
                </a:ext>
              </a:extLst>
            </p:cNvPr>
            <p:cNvSpPr/>
            <p:nvPr/>
          </p:nvSpPr>
          <p:spPr>
            <a:xfrm>
              <a:off x="7964973" y="2804860"/>
              <a:ext cx="366379" cy="366379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6DA0B7F5-5857-489F-8C5C-4AC456A8A809}"/>
                </a:ext>
              </a:extLst>
            </p:cNvPr>
            <p:cNvSpPr/>
            <p:nvPr/>
          </p:nvSpPr>
          <p:spPr>
            <a:xfrm>
              <a:off x="8331353" y="2804860"/>
              <a:ext cx="366379" cy="366379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1684E66B-DACA-4194-809E-6C728974BED9}"/>
                </a:ext>
              </a:extLst>
            </p:cNvPr>
            <p:cNvSpPr/>
            <p:nvPr/>
          </p:nvSpPr>
          <p:spPr>
            <a:xfrm>
              <a:off x="8697732" y="2804860"/>
              <a:ext cx="366379" cy="366379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5324B30-3BA6-4D49-840D-7428693D283E}"/>
                </a:ext>
              </a:extLst>
            </p:cNvPr>
            <p:cNvSpPr/>
            <p:nvPr/>
          </p:nvSpPr>
          <p:spPr>
            <a:xfrm>
              <a:off x="7598594" y="3171240"/>
              <a:ext cx="366379" cy="366379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7D82767A-2602-4F72-8C73-D70DF72B51C0}"/>
                </a:ext>
              </a:extLst>
            </p:cNvPr>
            <p:cNvSpPr/>
            <p:nvPr/>
          </p:nvSpPr>
          <p:spPr>
            <a:xfrm>
              <a:off x="7964973" y="3171240"/>
              <a:ext cx="366379" cy="366379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5B52AB91-8B80-42FA-B5FB-6336FFD26731}"/>
                </a:ext>
              </a:extLst>
            </p:cNvPr>
            <p:cNvSpPr/>
            <p:nvPr/>
          </p:nvSpPr>
          <p:spPr>
            <a:xfrm>
              <a:off x="8331353" y="3171240"/>
              <a:ext cx="366379" cy="366379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4F6E0E9E-71FD-4FBC-A159-EF62BAB402F9}"/>
                </a:ext>
              </a:extLst>
            </p:cNvPr>
            <p:cNvSpPr/>
            <p:nvPr/>
          </p:nvSpPr>
          <p:spPr>
            <a:xfrm>
              <a:off x="8697732" y="3171240"/>
              <a:ext cx="366379" cy="366379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  <a:latin typeface="Consolas" panose="020B0609020204030204" pitchFamily="49" charset="0"/>
                </a:rPr>
                <a:t>7</a:t>
              </a:r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E79B0C28-25D7-49E5-BEBF-7598EF16106F}"/>
                </a:ext>
              </a:extLst>
            </p:cNvPr>
            <p:cNvSpPr/>
            <p:nvPr/>
          </p:nvSpPr>
          <p:spPr>
            <a:xfrm>
              <a:off x="7598594" y="3537619"/>
              <a:ext cx="366379" cy="366379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879E247-0AF0-4697-A51E-CF1E47752438}"/>
                </a:ext>
              </a:extLst>
            </p:cNvPr>
            <p:cNvSpPr/>
            <p:nvPr/>
          </p:nvSpPr>
          <p:spPr>
            <a:xfrm>
              <a:off x="7964973" y="3537619"/>
              <a:ext cx="366379" cy="366379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11300764-9FE2-4A37-867E-69E2A875EBDA}"/>
                </a:ext>
              </a:extLst>
            </p:cNvPr>
            <p:cNvSpPr/>
            <p:nvPr/>
          </p:nvSpPr>
          <p:spPr>
            <a:xfrm>
              <a:off x="8331353" y="3537619"/>
              <a:ext cx="366379" cy="366379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A79A166B-CB91-40C1-A7FE-048086C93D69}"/>
                </a:ext>
              </a:extLst>
            </p:cNvPr>
            <p:cNvSpPr/>
            <p:nvPr/>
          </p:nvSpPr>
          <p:spPr>
            <a:xfrm>
              <a:off x="8697732" y="3537619"/>
              <a:ext cx="366379" cy="366379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  <a:latin typeface="Consolas" panose="020B0609020204030204" pitchFamily="49" charset="0"/>
                </a:rPr>
                <a:t>9</a:t>
              </a:r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3344C4B-D091-4EEA-ACC2-FBA84561DF90}"/>
                </a:ext>
              </a:extLst>
            </p:cNvPr>
            <p:cNvSpPr/>
            <p:nvPr/>
          </p:nvSpPr>
          <p:spPr>
            <a:xfrm>
              <a:off x="7598594" y="3903998"/>
              <a:ext cx="366379" cy="366379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4C442030-274E-4DEE-A071-D81027DEB108}"/>
                </a:ext>
              </a:extLst>
            </p:cNvPr>
            <p:cNvSpPr/>
            <p:nvPr/>
          </p:nvSpPr>
          <p:spPr>
            <a:xfrm>
              <a:off x="7964973" y="3903998"/>
              <a:ext cx="366379" cy="366379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68" name="직사각형 7167">
              <a:extLst>
                <a:ext uri="{FF2B5EF4-FFF2-40B4-BE49-F238E27FC236}">
                  <a16:creationId xmlns:a16="http://schemas.microsoft.com/office/drawing/2014/main" id="{13336732-DC29-4A28-B4F7-8D469E0F08AE}"/>
                </a:ext>
              </a:extLst>
            </p:cNvPr>
            <p:cNvSpPr/>
            <p:nvPr/>
          </p:nvSpPr>
          <p:spPr>
            <a:xfrm>
              <a:off x="8331353" y="3903998"/>
              <a:ext cx="366379" cy="366379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  <a:latin typeface="Consolas" panose="020B0609020204030204" pitchFamily="49" charset="0"/>
                </a:rPr>
                <a:t>9</a:t>
              </a:r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69" name="직사각형 7168">
              <a:extLst>
                <a:ext uri="{FF2B5EF4-FFF2-40B4-BE49-F238E27FC236}">
                  <a16:creationId xmlns:a16="http://schemas.microsoft.com/office/drawing/2014/main" id="{A79EA15B-91DE-423F-B1CA-91CF86ACB163}"/>
                </a:ext>
              </a:extLst>
            </p:cNvPr>
            <p:cNvSpPr/>
            <p:nvPr/>
          </p:nvSpPr>
          <p:spPr>
            <a:xfrm>
              <a:off x="8697732" y="3903998"/>
              <a:ext cx="366379" cy="366379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  <a:latin typeface="Consolas" panose="020B0609020204030204" pitchFamily="49" charset="0"/>
                </a:rPr>
                <a:t>10</a:t>
              </a:r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72" name="직사각형 7171">
              <a:extLst>
                <a:ext uri="{FF2B5EF4-FFF2-40B4-BE49-F238E27FC236}">
                  <a16:creationId xmlns:a16="http://schemas.microsoft.com/office/drawing/2014/main" id="{430185B5-5D79-47D0-98C8-F2886D2E3036}"/>
                </a:ext>
              </a:extLst>
            </p:cNvPr>
            <p:cNvSpPr/>
            <p:nvPr/>
          </p:nvSpPr>
          <p:spPr>
            <a:xfrm>
              <a:off x="7598594" y="4270377"/>
              <a:ext cx="366379" cy="366379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73" name="직사각형 7172">
              <a:extLst>
                <a:ext uri="{FF2B5EF4-FFF2-40B4-BE49-F238E27FC236}">
                  <a16:creationId xmlns:a16="http://schemas.microsoft.com/office/drawing/2014/main" id="{FCB5D4BC-1A2A-4075-9CA1-CE7D683EE4E5}"/>
                </a:ext>
              </a:extLst>
            </p:cNvPr>
            <p:cNvSpPr/>
            <p:nvPr/>
          </p:nvSpPr>
          <p:spPr>
            <a:xfrm>
              <a:off x="7964973" y="4270377"/>
              <a:ext cx="366379" cy="366379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  <a:latin typeface="Consolas" panose="020B0609020204030204" pitchFamily="49" charset="0"/>
                </a:rPr>
                <a:t>7</a:t>
              </a:r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74" name="직사각형 7173">
              <a:extLst>
                <a:ext uri="{FF2B5EF4-FFF2-40B4-BE49-F238E27FC236}">
                  <a16:creationId xmlns:a16="http://schemas.microsoft.com/office/drawing/2014/main" id="{0C5C7651-C58D-4EF3-934B-00669129272D}"/>
                </a:ext>
              </a:extLst>
            </p:cNvPr>
            <p:cNvSpPr/>
            <p:nvPr/>
          </p:nvSpPr>
          <p:spPr>
            <a:xfrm>
              <a:off x="8331353" y="4270377"/>
              <a:ext cx="366379" cy="366379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  <a:latin typeface="Consolas" panose="020B0609020204030204" pitchFamily="49" charset="0"/>
                </a:rPr>
                <a:t>10</a:t>
              </a:r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75" name="직사각형 7174">
              <a:extLst>
                <a:ext uri="{FF2B5EF4-FFF2-40B4-BE49-F238E27FC236}">
                  <a16:creationId xmlns:a16="http://schemas.microsoft.com/office/drawing/2014/main" id="{9F9A9D4C-8F24-4F5A-AC53-910C26610612}"/>
                </a:ext>
              </a:extLst>
            </p:cNvPr>
            <p:cNvSpPr/>
            <p:nvPr/>
          </p:nvSpPr>
          <p:spPr>
            <a:xfrm>
              <a:off x="8697732" y="4270377"/>
              <a:ext cx="366379" cy="366379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  <a:latin typeface="Consolas" panose="020B0609020204030204" pitchFamily="49" charset="0"/>
                </a:rPr>
                <a:t>11</a:t>
              </a:r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76" name="직사각형 7175">
              <a:extLst>
                <a:ext uri="{FF2B5EF4-FFF2-40B4-BE49-F238E27FC236}">
                  <a16:creationId xmlns:a16="http://schemas.microsoft.com/office/drawing/2014/main" id="{75421A75-B798-40E5-B3E0-8FEC275C5967}"/>
                </a:ext>
              </a:extLst>
            </p:cNvPr>
            <p:cNvSpPr/>
            <p:nvPr/>
          </p:nvSpPr>
          <p:spPr>
            <a:xfrm>
              <a:off x="7598594" y="4636757"/>
              <a:ext cx="366379" cy="366379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77" name="직사각형 7176">
              <a:extLst>
                <a:ext uri="{FF2B5EF4-FFF2-40B4-BE49-F238E27FC236}">
                  <a16:creationId xmlns:a16="http://schemas.microsoft.com/office/drawing/2014/main" id="{97F8FB9F-6CF6-406C-9ACD-DC120D859576}"/>
                </a:ext>
              </a:extLst>
            </p:cNvPr>
            <p:cNvSpPr/>
            <p:nvPr/>
          </p:nvSpPr>
          <p:spPr>
            <a:xfrm>
              <a:off x="7964973" y="4636757"/>
              <a:ext cx="366379" cy="366379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  <a:latin typeface="Consolas" panose="020B0609020204030204" pitchFamily="49" charset="0"/>
                </a:rPr>
                <a:t>9</a:t>
              </a:r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78" name="직사각형 7177">
              <a:extLst>
                <a:ext uri="{FF2B5EF4-FFF2-40B4-BE49-F238E27FC236}">
                  <a16:creationId xmlns:a16="http://schemas.microsoft.com/office/drawing/2014/main" id="{642BD069-2CDB-419C-9499-226D64008D94}"/>
                </a:ext>
              </a:extLst>
            </p:cNvPr>
            <p:cNvSpPr/>
            <p:nvPr/>
          </p:nvSpPr>
          <p:spPr>
            <a:xfrm>
              <a:off x="8331353" y="4636757"/>
              <a:ext cx="366379" cy="366379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  <a:latin typeface="Consolas" panose="020B0609020204030204" pitchFamily="49" charset="0"/>
                </a:rPr>
                <a:t>12</a:t>
              </a:r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79" name="직사각형 7178">
              <a:extLst>
                <a:ext uri="{FF2B5EF4-FFF2-40B4-BE49-F238E27FC236}">
                  <a16:creationId xmlns:a16="http://schemas.microsoft.com/office/drawing/2014/main" id="{D7D982AC-4427-4A0C-A2D6-CF4830D06BCC}"/>
                </a:ext>
              </a:extLst>
            </p:cNvPr>
            <p:cNvSpPr/>
            <p:nvPr/>
          </p:nvSpPr>
          <p:spPr>
            <a:xfrm>
              <a:off x="8697732" y="4636757"/>
              <a:ext cx="366379" cy="366379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  <a:latin typeface="Consolas" panose="020B0609020204030204" pitchFamily="49" charset="0"/>
                </a:rPr>
                <a:t>13</a:t>
              </a:r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80" name="직사각형 7179">
              <a:extLst>
                <a:ext uri="{FF2B5EF4-FFF2-40B4-BE49-F238E27FC236}">
                  <a16:creationId xmlns:a16="http://schemas.microsoft.com/office/drawing/2014/main" id="{3F38BF9B-4DA3-4BEC-99A7-B3FBF79DF003}"/>
                </a:ext>
              </a:extLst>
            </p:cNvPr>
            <p:cNvSpPr/>
            <p:nvPr/>
          </p:nvSpPr>
          <p:spPr>
            <a:xfrm>
              <a:off x="7598594" y="5003136"/>
              <a:ext cx="366379" cy="366379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  <a:latin typeface="Consolas" panose="020B0609020204030204" pitchFamily="49" charset="0"/>
                </a:rPr>
                <a:t>9</a:t>
              </a:r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81" name="직사각형 7180">
              <a:extLst>
                <a:ext uri="{FF2B5EF4-FFF2-40B4-BE49-F238E27FC236}">
                  <a16:creationId xmlns:a16="http://schemas.microsoft.com/office/drawing/2014/main" id="{22E452F4-EBB3-420A-BBD6-153DEB4E5851}"/>
                </a:ext>
              </a:extLst>
            </p:cNvPr>
            <p:cNvSpPr/>
            <p:nvPr/>
          </p:nvSpPr>
          <p:spPr>
            <a:xfrm>
              <a:off x="7964973" y="5003136"/>
              <a:ext cx="366379" cy="366379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  <a:latin typeface="Consolas" panose="020B0609020204030204" pitchFamily="49" charset="0"/>
                </a:rPr>
                <a:t>10</a:t>
              </a:r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82" name="직사각형 7181">
              <a:extLst>
                <a:ext uri="{FF2B5EF4-FFF2-40B4-BE49-F238E27FC236}">
                  <a16:creationId xmlns:a16="http://schemas.microsoft.com/office/drawing/2014/main" id="{37B223A7-9ADD-41DD-A390-C58B9583A32A}"/>
                </a:ext>
              </a:extLst>
            </p:cNvPr>
            <p:cNvSpPr/>
            <p:nvPr/>
          </p:nvSpPr>
          <p:spPr>
            <a:xfrm>
              <a:off x="8331353" y="5003136"/>
              <a:ext cx="366379" cy="366379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  <a:latin typeface="Consolas" panose="020B0609020204030204" pitchFamily="49" charset="0"/>
                </a:rPr>
                <a:t>13</a:t>
              </a:r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83" name="직사각형 7182">
              <a:extLst>
                <a:ext uri="{FF2B5EF4-FFF2-40B4-BE49-F238E27FC236}">
                  <a16:creationId xmlns:a16="http://schemas.microsoft.com/office/drawing/2014/main" id="{8E44EFEB-4C50-41D5-BD12-CBC9FEF36DA0}"/>
                </a:ext>
              </a:extLst>
            </p:cNvPr>
            <p:cNvSpPr/>
            <p:nvPr/>
          </p:nvSpPr>
          <p:spPr>
            <a:xfrm>
              <a:off x="8697732" y="5003136"/>
              <a:ext cx="366379" cy="366379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  <a:latin typeface="Consolas" panose="020B0609020204030204" pitchFamily="49" charset="0"/>
                </a:rPr>
                <a:t>14</a:t>
              </a:r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84" name="직사각형 7183">
              <a:extLst>
                <a:ext uri="{FF2B5EF4-FFF2-40B4-BE49-F238E27FC236}">
                  <a16:creationId xmlns:a16="http://schemas.microsoft.com/office/drawing/2014/main" id="{FD117398-2663-47A6-BDD9-A6140D5C3E0F}"/>
                </a:ext>
              </a:extLst>
            </p:cNvPr>
            <p:cNvSpPr/>
            <p:nvPr/>
          </p:nvSpPr>
          <p:spPr>
            <a:xfrm>
              <a:off x="7598594" y="5369514"/>
              <a:ext cx="366379" cy="366379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  <a:latin typeface="Consolas" panose="020B0609020204030204" pitchFamily="49" charset="0"/>
                </a:rPr>
                <a:t>10</a:t>
              </a:r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85" name="직사각형 7184">
              <a:extLst>
                <a:ext uri="{FF2B5EF4-FFF2-40B4-BE49-F238E27FC236}">
                  <a16:creationId xmlns:a16="http://schemas.microsoft.com/office/drawing/2014/main" id="{7B218B53-761F-4734-ACC8-DE44F97DFAD4}"/>
                </a:ext>
              </a:extLst>
            </p:cNvPr>
            <p:cNvSpPr/>
            <p:nvPr/>
          </p:nvSpPr>
          <p:spPr>
            <a:xfrm>
              <a:off x="7964973" y="5369514"/>
              <a:ext cx="366379" cy="366379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  <a:latin typeface="Consolas" panose="020B0609020204030204" pitchFamily="49" charset="0"/>
                </a:rPr>
                <a:t>11</a:t>
              </a:r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86" name="직사각형 7185">
              <a:extLst>
                <a:ext uri="{FF2B5EF4-FFF2-40B4-BE49-F238E27FC236}">
                  <a16:creationId xmlns:a16="http://schemas.microsoft.com/office/drawing/2014/main" id="{9485BC66-84E3-40AF-B935-91C4D5D185D2}"/>
                </a:ext>
              </a:extLst>
            </p:cNvPr>
            <p:cNvSpPr/>
            <p:nvPr/>
          </p:nvSpPr>
          <p:spPr>
            <a:xfrm>
              <a:off x="8331353" y="5369514"/>
              <a:ext cx="366379" cy="366379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  <a:latin typeface="Consolas" panose="020B0609020204030204" pitchFamily="49" charset="0"/>
                </a:rPr>
                <a:t>14</a:t>
              </a:r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87" name="직사각형 7186">
              <a:extLst>
                <a:ext uri="{FF2B5EF4-FFF2-40B4-BE49-F238E27FC236}">
                  <a16:creationId xmlns:a16="http://schemas.microsoft.com/office/drawing/2014/main" id="{1F1942DA-AAD0-43C3-ABE2-241C82AFE8B9}"/>
                </a:ext>
              </a:extLst>
            </p:cNvPr>
            <p:cNvSpPr/>
            <p:nvPr/>
          </p:nvSpPr>
          <p:spPr>
            <a:xfrm>
              <a:off x="8697732" y="5369514"/>
              <a:ext cx="366379" cy="366379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  <a:latin typeface="Consolas" panose="020B0609020204030204" pitchFamily="49" charset="0"/>
                </a:rPr>
                <a:t>15</a:t>
              </a:r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68" name="TextBox 167">
            <a:extLst>
              <a:ext uri="{FF2B5EF4-FFF2-40B4-BE49-F238E27FC236}">
                <a16:creationId xmlns:a16="http://schemas.microsoft.com/office/drawing/2014/main" id="{920343B4-AC3A-4577-97B2-243FCED8AFCC}"/>
              </a:ext>
            </a:extLst>
          </p:cNvPr>
          <p:cNvSpPr txBox="1"/>
          <p:nvPr/>
        </p:nvSpPr>
        <p:spPr>
          <a:xfrm>
            <a:off x="7752860" y="2315092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(9,4)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B81D338A-5AC0-4896-8877-3944613832B8}"/>
              </a:ext>
            </a:extLst>
          </p:cNvPr>
          <p:cNvSpPr/>
          <p:nvPr/>
        </p:nvSpPr>
        <p:spPr>
          <a:xfrm>
            <a:off x="4995149" y="4029818"/>
            <a:ext cx="310893" cy="3108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42266DCD-9B7D-4E89-95B6-380068F67F45}"/>
              </a:ext>
            </a:extLst>
          </p:cNvPr>
          <p:cNvSpPr/>
          <p:nvPr/>
        </p:nvSpPr>
        <p:spPr>
          <a:xfrm>
            <a:off x="4995149" y="4651604"/>
            <a:ext cx="310893" cy="3108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43DF3A7F-8B8D-4ED0-AA90-D08CB7787BBE}"/>
              </a:ext>
            </a:extLst>
          </p:cNvPr>
          <p:cNvSpPr/>
          <p:nvPr/>
        </p:nvSpPr>
        <p:spPr>
          <a:xfrm>
            <a:off x="4995149" y="4340711"/>
            <a:ext cx="310893" cy="3108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FDDC1462-F518-4990-938C-28A90D13A0EF}"/>
              </a:ext>
            </a:extLst>
          </p:cNvPr>
          <p:cNvSpPr/>
          <p:nvPr/>
        </p:nvSpPr>
        <p:spPr>
          <a:xfrm>
            <a:off x="5306042" y="4029818"/>
            <a:ext cx="310893" cy="3108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E4D8AE48-D2AF-439C-A007-9C9753CCF7E5}"/>
              </a:ext>
            </a:extLst>
          </p:cNvPr>
          <p:cNvSpPr/>
          <p:nvPr/>
        </p:nvSpPr>
        <p:spPr>
          <a:xfrm>
            <a:off x="5306042" y="4651604"/>
            <a:ext cx="310893" cy="3108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78FFDCB3-22BA-4510-B215-1DE9E4EFF8A1}"/>
              </a:ext>
            </a:extLst>
          </p:cNvPr>
          <p:cNvSpPr/>
          <p:nvPr/>
        </p:nvSpPr>
        <p:spPr>
          <a:xfrm>
            <a:off x="5306042" y="4340711"/>
            <a:ext cx="310893" cy="3108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ED8B98BC-59C8-4BDC-92A1-9AA403AE0D27}"/>
              </a:ext>
            </a:extLst>
          </p:cNvPr>
          <p:cNvSpPr/>
          <p:nvPr/>
        </p:nvSpPr>
        <p:spPr>
          <a:xfrm>
            <a:off x="5616935" y="4029818"/>
            <a:ext cx="310893" cy="3108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0205C213-DCDD-4F2E-B078-6C52683DF298}"/>
              </a:ext>
            </a:extLst>
          </p:cNvPr>
          <p:cNvSpPr/>
          <p:nvPr/>
        </p:nvSpPr>
        <p:spPr>
          <a:xfrm>
            <a:off x="5616935" y="4651604"/>
            <a:ext cx="310893" cy="3108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555FC188-0EAF-40AF-9AE9-993A182E822A}"/>
              </a:ext>
            </a:extLst>
          </p:cNvPr>
          <p:cNvSpPr/>
          <p:nvPr/>
        </p:nvSpPr>
        <p:spPr>
          <a:xfrm>
            <a:off x="5616935" y="4340711"/>
            <a:ext cx="310893" cy="3108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FD6504FC-7154-481D-9F41-84B9CBBA3BE4}"/>
              </a:ext>
            </a:extLst>
          </p:cNvPr>
          <p:cNvSpPr/>
          <p:nvPr/>
        </p:nvSpPr>
        <p:spPr>
          <a:xfrm>
            <a:off x="5927828" y="4029818"/>
            <a:ext cx="310893" cy="3108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27BEAA24-00DE-487E-AED4-B9CF2D075E79}"/>
              </a:ext>
            </a:extLst>
          </p:cNvPr>
          <p:cNvSpPr/>
          <p:nvPr/>
        </p:nvSpPr>
        <p:spPr>
          <a:xfrm>
            <a:off x="5927828" y="4651604"/>
            <a:ext cx="310893" cy="3108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BECCC7CE-F094-478F-997C-C3E437944FD0}"/>
              </a:ext>
            </a:extLst>
          </p:cNvPr>
          <p:cNvSpPr/>
          <p:nvPr/>
        </p:nvSpPr>
        <p:spPr>
          <a:xfrm>
            <a:off x="5927828" y="4340711"/>
            <a:ext cx="310893" cy="3108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7189" name="그룹 7188">
            <a:extLst>
              <a:ext uri="{FF2B5EF4-FFF2-40B4-BE49-F238E27FC236}">
                <a16:creationId xmlns:a16="http://schemas.microsoft.com/office/drawing/2014/main" id="{0F7DD3A3-CC9B-481A-B9C5-0BA07D988DDF}"/>
              </a:ext>
            </a:extLst>
          </p:cNvPr>
          <p:cNvGrpSpPr/>
          <p:nvPr/>
        </p:nvGrpSpPr>
        <p:grpSpPr>
          <a:xfrm>
            <a:off x="4995149" y="4962497"/>
            <a:ext cx="1243572" cy="310893"/>
            <a:chOff x="4995149" y="4962497"/>
            <a:chExt cx="1243572" cy="310893"/>
          </a:xfrm>
        </p:grpSpPr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06DE1081-72B0-415A-B3AD-EE6DD193EBA4}"/>
                </a:ext>
              </a:extLst>
            </p:cNvPr>
            <p:cNvSpPr/>
            <p:nvPr/>
          </p:nvSpPr>
          <p:spPr>
            <a:xfrm>
              <a:off x="4995149" y="4962497"/>
              <a:ext cx="310893" cy="31089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3147AEA2-FDF1-45FB-A8B7-19934834CCF6}"/>
                </a:ext>
              </a:extLst>
            </p:cNvPr>
            <p:cNvSpPr/>
            <p:nvPr/>
          </p:nvSpPr>
          <p:spPr>
            <a:xfrm>
              <a:off x="5306042" y="4962497"/>
              <a:ext cx="310893" cy="31089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4C21B795-6143-4A6D-AD4E-716708AAC2A3}"/>
                </a:ext>
              </a:extLst>
            </p:cNvPr>
            <p:cNvSpPr/>
            <p:nvPr/>
          </p:nvSpPr>
          <p:spPr>
            <a:xfrm>
              <a:off x="5616935" y="4962497"/>
              <a:ext cx="310893" cy="31089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BAA27D92-1C35-4C4A-8D68-4D50B1FDE11A}"/>
                </a:ext>
              </a:extLst>
            </p:cNvPr>
            <p:cNvSpPr/>
            <p:nvPr/>
          </p:nvSpPr>
          <p:spPr>
            <a:xfrm>
              <a:off x="5927828" y="4962497"/>
              <a:ext cx="310893" cy="31089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04" name="그룹 203">
            <a:extLst>
              <a:ext uri="{FF2B5EF4-FFF2-40B4-BE49-F238E27FC236}">
                <a16:creationId xmlns:a16="http://schemas.microsoft.com/office/drawing/2014/main" id="{323DE2A4-8F50-433F-B06C-A2FDFAB06A06}"/>
              </a:ext>
            </a:extLst>
          </p:cNvPr>
          <p:cNvGrpSpPr/>
          <p:nvPr/>
        </p:nvGrpSpPr>
        <p:grpSpPr>
          <a:xfrm>
            <a:off x="4995149" y="5266930"/>
            <a:ext cx="1243572" cy="310893"/>
            <a:chOff x="4995149" y="4962497"/>
            <a:chExt cx="1243572" cy="310893"/>
          </a:xfrm>
        </p:grpSpPr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DC06F702-0E07-4D4F-B2D6-59382D5435D0}"/>
                </a:ext>
              </a:extLst>
            </p:cNvPr>
            <p:cNvSpPr/>
            <p:nvPr/>
          </p:nvSpPr>
          <p:spPr>
            <a:xfrm>
              <a:off x="4995149" y="4962497"/>
              <a:ext cx="310893" cy="31089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CD5B552F-92F7-4605-AD8C-62D1C56117EA}"/>
                </a:ext>
              </a:extLst>
            </p:cNvPr>
            <p:cNvSpPr/>
            <p:nvPr/>
          </p:nvSpPr>
          <p:spPr>
            <a:xfrm>
              <a:off x="5306042" y="4962497"/>
              <a:ext cx="310893" cy="31089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B77E1284-EA2E-4A17-B32D-14E613E125AD}"/>
                </a:ext>
              </a:extLst>
            </p:cNvPr>
            <p:cNvSpPr/>
            <p:nvPr/>
          </p:nvSpPr>
          <p:spPr>
            <a:xfrm>
              <a:off x="5616935" y="4962497"/>
              <a:ext cx="310893" cy="31089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30AAE220-CFA3-4417-89AB-78BFE07EA654}"/>
                </a:ext>
              </a:extLst>
            </p:cNvPr>
            <p:cNvSpPr/>
            <p:nvPr/>
          </p:nvSpPr>
          <p:spPr>
            <a:xfrm>
              <a:off x="5927828" y="4962497"/>
              <a:ext cx="310893" cy="31089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2334307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합성곱</a:t>
            </a: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풀링 구현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합성곱 구현 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95C5093-94DD-4679-B589-BBBF95BE800E}"/>
              </a:ext>
            </a:extLst>
          </p:cNvPr>
          <p:cNvSpPr txBox="1"/>
          <p:nvPr/>
        </p:nvSpPr>
        <p:spPr>
          <a:xfrm>
            <a:off x="608307" y="1018479"/>
            <a:ext cx="8930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dx = col2im(dcol, self.x.shape, FH, FW, self.stride, self.pad)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C949976-3010-4A85-A419-C622DC4D10FD}"/>
              </a:ext>
            </a:extLst>
          </p:cNvPr>
          <p:cNvSpPr txBox="1"/>
          <p:nvPr/>
        </p:nvSpPr>
        <p:spPr>
          <a:xfrm>
            <a:off x="1797228" y="209709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dcol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3105FA7-C988-430C-A2A7-4A731BA7E90D}"/>
              </a:ext>
            </a:extLst>
          </p:cNvPr>
          <p:cNvSpPr txBox="1"/>
          <p:nvPr/>
        </p:nvSpPr>
        <p:spPr>
          <a:xfrm>
            <a:off x="1752267" y="2407987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(9,4)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BAD3F7F8-202D-4836-843C-940A80AFBAD4}"/>
              </a:ext>
            </a:extLst>
          </p:cNvPr>
          <p:cNvGrpSpPr/>
          <p:nvPr/>
        </p:nvGrpSpPr>
        <p:grpSpPr>
          <a:xfrm>
            <a:off x="1605997" y="2837747"/>
            <a:ext cx="1243572" cy="1243572"/>
            <a:chOff x="4993922" y="3163920"/>
            <a:chExt cx="1243572" cy="1243572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0519B6C8-5C91-4ED9-A2D5-F1D403A08F23}"/>
                </a:ext>
              </a:extLst>
            </p:cNvPr>
            <p:cNvSpPr/>
            <p:nvPr/>
          </p:nvSpPr>
          <p:spPr>
            <a:xfrm>
              <a:off x="4993922" y="3163920"/>
              <a:ext cx="310893" cy="31089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8864AB34-31E6-452B-B689-810F6929FFB6}"/>
                </a:ext>
              </a:extLst>
            </p:cNvPr>
            <p:cNvSpPr/>
            <p:nvPr/>
          </p:nvSpPr>
          <p:spPr>
            <a:xfrm>
              <a:off x="4993922" y="3785706"/>
              <a:ext cx="310893" cy="31089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900DE7D7-B5B4-4747-AD03-28D6ADB74A48}"/>
                </a:ext>
              </a:extLst>
            </p:cNvPr>
            <p:cNvSpPr/>
            <p:nvPr/>
          </p:nvSpPr>
          <p:spPr>
            <a:xfrm>
              <a:off x="4993922" y="3474813"/>
              <a:ext cx="310893" cy="31089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09812E12-340A-49C9-B434-07DE1F45CA6D}"/>
                </a:ext>
              </a:extLst>
            </p:cNvPr>
            <p:cNvSpPr/>
            <p:nvPr/>
          </p:nvSpPr>
          <p:spPr>
            <a:xfrm>
              <a:off x="4993922" y="4096599"/>
              <a:ext cx="310893" cy="31089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DC1CCA75-B066-439A-B1B3-461E107D79CF}"/>
                </a:ext>
              </a:extLst>
            </p:cNvPr>
            <p:cNvSpPr/>
            <p:nvPr/>
          </p:nvSpPr>
          <p:spPr>
            <a:xfrm>
              <a:off x="5304815" y="3163920"/>
              <a:ext cx="310893" cy="31089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73796403-2233-4916-8053-70706FBA2391}"/>
                </a:ext>
              </a:extLst>
            </p:cNvPr>
            <p:cNvSpPr/>
            <p:nvPr/>
          </p:nvSpPr>
          <p:spPr>
            <a:xfrm>
              <a:off x="5304815" y="3785706"/>
              <a:ext cx="310893" cy="31089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F7DFAEC2-56A6-4258-9B35-C44DE637A384}"/>
                </a:ext>
              </a:extLst>
            </p:cNvPr>
            <p:cNvSpPr/>
            <p:nvPr/>
          </p:nvSpPr>
          <p:spPr>
            <a:xfrm>
              <a:off x="5304815" y="3474813"/>
              <a:ext cx="310893" cy="31089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47F0FE3C-3B8E-42B0-9D0D-A75F21972032}"/>
                </a:ext>
              </a:extLst>
            </p:cNvPr>
            <p:cNvSpPr/>
            <p:nvPr/>
          </p:nvSpPr>
          <p:spPr>
            <a:xfrm>
              <a:off x="5304815" y="4096599"/>
              <a:ext cx="310893" cy="31089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BFA1B4C7-B2D4-4338-96A4-DD3B2D77496F}"/>
                </a:ext>
              </a:extLst>
            </p:cNvPr>
            <p:cNvSpPr/>
            <p:nvPr/>
          </p:nvSpPr>
          <p:spPr>
            <a:xfrm>
              <a:off x="5615708" y="3163920"/>
              <a:ext cx="310893" cy="31089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DBF0F071-9436-426B-8E50-57D5406799AE}"/>
                </a:ext>
              </a:extLst>
            </p:cNvPr>
            <p:cNvSpPr/>
            <p:nvPr/>
          </p:nvSpPr>
          <p:spPr>
            <a:xfrm>
              <a:off x="5615708" y="3785706"/>
              <a:ext cx="310893" cy="31089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127A058A-25E1-403E-8F28-38607CBF3026}"/>
                </a:ext>
              </a:extLst>
            </p:cNvPr>
            <p:cNvSpPr/>
            <p:nvPr/>
          </p:nvSpPr>
          <p:spPr>
            <a:xfrm>
              <a:off x="5615708" y="3474813"/>
              <a:ext cx="310893" cy="31089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D1C1AE10-B24A-40DB-ABB9-40832CC5F744}"/>
                </a:ext>
              </a:extLst>
            </p:cNvPr>
            <p:cNvSpPr/>
            <p:nvPr/>
          </p:nvSpPr>
          <p:spPr>
            <a:xfrm>
              <a:off x="5615708" y="4096599"/>
              <a:ext cx="310893" cy="31089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345E94F6-D859-44D4-A0BE-5E3988C2593D}"/>
                </a:ext>
              </a:extLst>
            </p:cNvPr>
            <p:cNvSpPr/>
            <p:nvPr/>
          </p:nvSpPr>
          <p:spPr>
            <a:xfrm>
              <a:off x="5926601" y="3163920"/>
              <a:ext cx="310893" cy="31089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450CCCC7-EC17-4B5A-A504-45A3CB2DD22D}"/>
                </a:ext>
              </a:extLst>
            </p:cNvPr>
            <p:cNvSpPr/>
            <p:nvPr/>
          </p:nvSpPr>
          <p:spPr>
            <a:xfrm>
              <a:off x="5926601" y="3785706"/>
              <a:ext cx="310893" cy="31089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2D8BA9A4-25BC-44E1-A2A6-2FC40291C348}"/>
                </a:ext>
              </a:extLst>
            </p:cNvPr>
            <p:cNvSpPr/>
            <p:nvPr/>
          </p:nvSpPr>
          <p:spPr>
            <a:xfrm>
              <a:off x="5926601" y="3474813"/>
              <a:ext cx="310893" cy="31089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C03AD21F-001E-4D0F-822F-0D831EB1C195}"/>
                </a:ext>
              </a:extLst>
            </p:cNvPr>
            <p:cNvSpPr/>
            <p:nvPr/>
          </p:nvSpPr>
          <p:spPr>
            <a:xfrm>
              <a:off x="5926601" y="4096599"/>
              <a:ext cx="310893" cy="31089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F20861DE-0209-481E-B3A3-599E460364C5}"/>
              </a:ext>
            </a:extLst>
          </p:cNvPr>
          <p:cNvSpPr/>
          <p:nvPr/>
        </p:nvSpPr>
        <p:spPr>
          <a:xfrm>
            <a:off x="1605997" y="4088541"/>
            <a:ext cx="310893" cy="3108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DD652D9B-2A8F-41A3-9182-FDC837971820}"/>
              </a:ext>
            </a:extLst>
          </p:cNvPr>
          <p:cNvSpPr/>
          <p:nvPr/>
        </p:nvSpPr>
        <p:spPr>
          <a:xfrm>
            <a:off x="1605997" y="4710327"/>
            <a:ext cx="310893" cy="3108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0B157D37-1ADD-47E0-A056-19930FD4B64A}"/>
              </a:ext>
            </a:extLst>
          </p:cNvPr>
          <p:cNvSpPr/>
          <p:nvPr/>
        </p:nvSpPr>
        <p:spPr>
          <a:xfrm>
            <a:off x="1605997" y="4399434"/>
            <a:ext cx="310893" cy="3108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35E0E7A3-C6A2-40A3-B16A-B30B0C265472}"/>
              </a:ext>
            </a:extLst>
          </p:cNvPr>
          <p:cNvSpPr/>
          <p:nvPr/>
        </p:nvSpPr>
        <p:spPr>
          <a:xfrm>
            <a:off x="1916890" y="4088541"/>
            <a:ext cx="310893" cy="3108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6F377882-5157-4E5D-9BB3-29E430C4744C}"/>
              </a:ext>
            </a:extLst>
          </p:cNvPr>
          <p:cNvSpPr/>
          <p:nvPr/>
        </p:nvSpPr>
        <p:spPr>
          <a:xfrm>
            <a:off x="1916890" y="4710327"/>
            <a:ext cx="310893" cy="3108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0B042506-D355-475F-B246-57A6C26AA121}"/>
              </a:ext>
            </a:extLst>
          </p:cNvPr>
          <p:cNvSpPr/>
          <p:nvPr/>
        </p:nvSpPr>
        <p:spPr>
          <a:xfrm>
            <a:off x="1916890" y="4399434"/>
            <a:ext cx="310893" cy="3108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F2A87B9C-F100-41A0-9BC7-151AF9AB2859}"/>
              </a:ext>
            </a:extLst>
          </p:cNvPr>
          <p:cNvSpPr/>
          <p:nvPr/>
        </p:nvSpPr>
        <p:spPr>
          <a:xfrm>
            <a:off x="2227783" y="4088541"/>
            <a:ext cx="310893" cy="3108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33420966-DE6E-4ADF-954D-6B0E1C7FFD0E}"/>
              </a:ext>
            </a:extLst>
          </p:cNvPr>
          <p:cNvSpPr/>
          <p:nvPr/>
        </p:nvSpPr>
        <p:spPr>
          <a:xfrm>
            <a:off x="2227783" y="4710327"/>
            <a:ext cx="310893" cy="3108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E1577FB0-5AF3-4D08-ABC3-2991D3D21B35}"/>
              </a:ext>
            </a:extLst>
          </p:cNvPr>
          <p:cNvSpPr/>
          <p:nvPr/>
        </p:nvSpPr>
        <p:spPr>
          <a:xfrm>
            <a:off x="2227783" y="4399434"/>
            <a:ext cx="310893" cy="3108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2510A62E-1402-437A-B181-5535AE4D2FD8}"/>
              </a:ext>
            </a:extLst>
          </p:cNvPr>
          <p:cNvSpPr/>
          <p:nvPr/>
        </p:nvSpPr>
        <p:spPr>
          <a:xfrm>
            <a:off x="2538676" y="4088541"/>
            <a:ext cx="310893" cy="3108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CE465BD3-773E-4FBC-A1CD-4594E220B937}"/>
              </a:ext>
            </a:extLst>
          </p:cNvPr>
          <p:cNvSpPr/>
          <p:nvPr/>
        </p:nvSpPr>
        <p:spPr>
          <a:xfrm>
            <a:off x="2538676" y="4710327"/>
            <a:ext cx="310893" cy="3108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79278EA4-5984-46F7-B291-AAEF767E9956}"/>
              </a:ext>
            </a:extLst>
          </p:cNvPr>
          <p:cNvSpPr/>
          <p:nvPr/>
        </p:nvSpPr>
        <p:spPr>
          <a:xfrm>
            <a:off x="2538676" y="4399434"/>
            <a:ext cx="310893" cy="3108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B451D552-767D-4CCA-B49A-6FCED64F4811}"/>
              </a:ext>
            </a:extLst>
          </p:cNvPr>
          <p:cNvGrpSpPr/>
          <p:nvPr/>
        </p:nvGrpSpPr>
        <p:grpSpPr>
          <a:xfrm>
            <a:off x="1605997" y="5021220"/>
            <a:ext cx="1243572" cy="310893"/>
            <a:chOff x="4995149" y="4962497"/>
            <a:chExt cx="1243572" cy="310893"/>
          </a:xfrm>
        </p:grpSpPr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49A18787-A7FA-4840-B5C9-84416F5C0EC1}"/>
                </a:ext>
              </a:extLst>
            </p:cNvPr>
            <p:cNvSpPr/>
            <p:nvPr/>
          </p:nvSpPr>
          <p:spPr>
            <a:xfrm>
              <a:off x="4995149" y="4962497"/>
              <a:ext cx="310893" cy="31089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AF9E7EB9-6EB3-48B8-BD26-B43AE54B5954}"/>
                </a:ext>
              </a:extLst>
            </p:cNvPr>
            <p:cNvSpPr/>
            <p:nvPr/>
          </p:nvSpPr>
          <p:spPr>
            <a:xfrm>
              <a:off x="5306042" y="4962497"/>
              <a:ext cx="310893" cy="31089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8DEEDC75-1655-426C-849E-5EE630148D48}"/>
                </a:ext>
              </a:extLst>
            </p:cNvPr>
            <p:cNvSpPr/>
            <p:nvPr/>
          </p:nvSpPr>
          <p:spPr>
            <a:xfrm>
              <a:off x="5616935" y="4962497"/>
              <a:ext cx="310893" cy="31089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F496917B-9D18-431D-861C-B2F612500923}"/>
                </a:ext>
              </a:extLst>
            </p:cNvPr>
            <p:cNvSpPr/>
            <p:nvPr/>
          </p:nvSpPr>
          <p:spPr>
            <a:xfrm>
              <a:off x="5927828" y="4962497"/>
              <a:ext cx="310893" cy="31089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E2751C58-CD73-4B56-BD22-E51EEE198CD7}"/>
              </a:ext>
            </a:extLst>
          </p:cNvPr>
          <p:cNvGrpSpPr/>
          <p:nvPr/>
        </p:nvGrpSpPr>
        <p:grpSpPr>
          <a:xfrm>
            <a:off x="1605997" y="5325653"/>
            <a:ext cx="1243572" cy="310893"/>
            <a:chOff x="4995149" y="4962497"/>
            <a:chExt cx="1243572" cy="310893"/>
          </a:xfrm>
        </p:grpSpPr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3E8F6E50-6718-4E7E-8890-3B5ECB88A475}"/>
                </a:ext>
              </a:extLst>
            </p:cNvPr>
            <p:cNvSpPr/>
            <p:nvPr/>
          </p:nvSpPr>
          <p:spPr>
            <a:xfrm>
              <a:off x="4995149" y="4962497"/>
              <a:ext cx="310893" cy="31089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71EC8EEE-DF93-4531-ADD2-71F914B6C6DC}"/>
                </a:ext>
              </a:extLst>
            </p:cNvPr>
            <p:cNvSpPr/>
            <p:nvPr/>
          </p:nvSpPr>
          <p:spPr>
            <a:xfrm>
              <a:off x="5306042" y="4962497"/>
              <a:ext cx="310893" cy="31089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05561720-C18C-45EF-BEA0-0DBFF9D349BC}"/>
                </a:ext>
              </a:extLst>
            </p:cNvPr>
            <p:cNvSpPr/>
            <p:nvPr/>
          </p:nvSpPr>
          <p:spPr>
            <a:xfrm>
              <a:off x="5616935" y="4962497"/>
              <a:ext cx="310893" cy="31089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3FB0BC70-5588-47A4-86CD-352B833E5ADC}"/>
                </a:ext>
              </a:extLst>
            </p:cNvPr>
            <p:cNvSpPr/>
            <p:nvPr/>
          </p:nvSpPr>
          <p:spPr>
            <a:xfrm>
              <a:off x="5927828" y="4962497"/>
              <a:ext cx="310893" cy="31089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8D147F9D-6771-4F59-80CB-28155B50204A}"/>
              </a:ext>
            </a:extLst>
          </p:cNvPr>
          <p:cNvSpPr txBox="1"/>
          <p:nvPr/>
        </p:nvSpPr>
        <p:spPr>
          <a:xfrm>
            <a:off x="3401664" y="1409498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(1,1,4,4)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422920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합성곱</a:t>
            </a: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풀링 구현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합성곱 구현 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C949976-3010-4A85-A419-C622DC4D10FD}"/>
              </a:ext>
            </a:extLst>
          </p:cNvPr>
          <p:cNvSpPr txBox="1"/>
          <p:nvPr/>
        </p:nvSpPr>
        <p:spPr>
          <a:xfrm>
            <a:off x="709207" y="2517641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dcol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3105FA7-C988-430C-A2A7-4A731BA7E90D}"/>
              </a:ext>
            </a:extLst>
          </p:cNvPr>
          <p:cNvSpPr txBox="1"/>
          <p:nvPr/>
        </p:nvSpPr>
        <p:spPr>
          <a:xfrm>
            <a:off x="664246" y="2828534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(9,4)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BAD3F7F8-202D-4836-843C-940A80AFBAD4}"/>
              </a:ext>
            </a:extLst>
          </p:cNvPr>
          <p:cNvGrpSpPr/>
          <p:nvPr/>
        </p:nvGrpSpPr>
        <p:grpSpPr>
          <a:xfrm>
            <a:off x="517976" y="3258294"/>
            <a:ext cx="1243572" cy="1243572"/>
            <a:chOff x="4993922" y="3163920"/>
            <a:chExt cx="1243572" cy="1243572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0519B6C8-5C91-4ED9-A2D5-F1D403A08F23}"/>
                </a:ext>
              </a:extLst>
            </p:cNvPr>
            <p:cNvSpPr/>
            <p:nvPr/>
          </p:nvSpPr>
          <p:spPr>
            <a:xfrm>
              <a:off x="4993922" y="3163920"/>
              <a:ext cx="310893" cy="31089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8864AB34-31E6-452B-B689-810F6929FFB6}"/>
                </a:ext>
              </a:extLst>
            </p:cNvPr>
            <p:cNvSpPr/>
            <p:nvPr/>
          </p:nvSpPr>
          <p:spPr>
            <a:xfrm>
              <a:off x="4993922" y="3785706"/>
              <a:ext cx="310893" cy="31089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900DE7D7-B5B4-4747-AD03-28D6ADB74A48}"/>
                </a:ext>
              </a:extLst>
            </p:cNvPr>
            <p:cNvSpPr/>
            <p:nvPr/>
          </p:nvSpPr>
          <p:spPr>
            <a:xfrm>
              <a:off x="4993922" y="3474813"/>
              <a:ext cx="310893" cy="31089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09812E12-340A-49C9-B434-07DE1F45CA6D}"/>
                </a:ext>
              </a:extLst>
            </p:cNvPr>
            <p:cNvSpPr/>
            <p:nvPr/>
          </p:nvSpPr>
          <p:spPr>
            <a:xfrm>
              <a:off x="4993922" y="4096599"/>
              <a:ext cx="310893" cy="31089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DC1CCA75-B066-439A-B1B3-461E107D79CF}"/>
                </a:ext>
              </a:extLst>
            </p:cNvPr>
            <p:cNvSpPr/>
            <p:nvPr/>
          </p:nvSpPr>
          <p:spPr>
            <a:xfrm>
              <a:off x="5304815" y="3163920"/>
              <a:ext cx="310893" cy="31089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73796403-2233-4916-8053-70706FBA2391}"/>
                </a:ext>
              </a:extLst>
            </p:cNvPr>
            <p:cNvSpPr/>
            <p:nvPr/>
          </p:nvSpPr>
          <p:spPr>
            <a:xfrm>
              <a:off x="5304815" y="3785706"/>
              <a:ext cx="310893" cy="31089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F7DFAEC2-56A6-4258-9B35-C44DE637A384}"/>
                </a:ext>
              </a:extLst>
            </p:cNvPr>
            <p:cNvSpPr/>
            <p:nvPr/>
          </p:nvSpPr>
          <p:spPr>
            <a:xfrm>
              <a:off x="5304815" y="3474813"/>
              <a:ext cx="310893" cy="31089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47F0FE3C-3B8E-42B0-9D0D-A75F21972032}"/>
                </a:ext>
              </a:extLst>
            </p:cNvPr>
            <p:cNvSpPr/>
            <p:nvPr/>
          </p:nvSpPr>
          <p:spPr>
            <a:xfrm>
              <a:off x="5304815" y="4096599"/>
              <a:ext cx="310893" cy="31089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BFA1B4C7-B2D4-4338-96A4-DD3B2D77496F}"/>
                </a:ext>
              </a:extLst>
            </p:cNvPr>
            <p:cNvSpPr/>
            <p:nvPr/>
          </p:nvSpPr>
          <p:spPr>
            <a:xfrm>
              <a:off x="5615708" y="3163920"/>
              <a:ext cx="310893" cy="31089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DBF0F071-9436-426B-8E50-57D5406799AE}"/>
                </a:ext>
              </a:extLst>
            </p:cNvPr>
            <p:cNvSpPr/>
            <p:nvPr/>
          </p:nvSpPr>
          <p:spPr>
            <a:xfrm>
              <a:off x="5615708" y="3785706"/>
              <a:ext cx="310893" cy="31089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127A058A-25E1-403E-8F28-38607CBF3026}"/>
                </a:ext>
              </a:extLst>
            </p:cNvPr>
            <p:cNvSpPr/>
            <p:nvPr/>
          </p:nvSpPr>
          <p:spPr>
            <a:xfrm>
              <a:off x="5615708" y="3474813"/>
              <a:ext cx="310893" cy="31089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D1C1AE10-B24A-40DB-ABB9-40832CC5F744}"/>
                </a:ext>
              </a:extLst>
            </p:cNvPr>
            <p:cNvSpPr/>
            <p:nvPr/>
          </p:nvSpPr>
          <p:spPr>
            <a:xfrm>
              <a:off x="5615708" y="4096599"/>
              <a:ext cx="310893" cy="31089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345E94F6-D859-44D4-A0BE-5E3988C2593D}"/>
                </a:ext>
              </a:extLst>
            </p:cNvPr>
            <p:cNvSpPr/>
            <p:nvPr/>
          </p:nvSpPr>
          <p:spPr>
            <a:xfrm>
              <a:off x="5926601" y="3163920"/>
              <a:ext cx="310893" cy="31089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450CCCC7-EC17-4B5A-A504-45A3CB2DD22D}"/>
                </a:ext>
              </a:extLst>
            </p:cNvPr>
            <p:cNvSpPr/>
            <p:nvPr/>
          </p:nvSpPr>
          <p:spPr>
            <a:xfrm>
              <a:off x="5926601" y="3785706"/>
              <a:ext cx="310893" cy="31089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2D8BA9A4-25BC-44E1-A2A6-2FC40291C348}"/>
                </a:ext>
              </a:extLst>
            </p:cNvPr>
            <p:cNvSpPr/>
            <p:nvPr/>
          </p:nvSpPr>
          <p:spPr>
            <a:xfrm>
              <a:off x="5926601" y="3474813"/>
              <a:ext cx="310893" cy="31089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C03AD21F-001E-4D0F-822F-0D831EB1C195}"/>
                </a:ext>
              </a:extLst>
            </p:cNvPr>
            <p:cNvSpPr/>
            <p:nvPr/>
          </p:nvSpPr>
          <p:spPr>
            <a:xfrm>
              <a:off x="5926601" y="4096599"/>
              <a:ext cx="310893" cy="31089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F20861DE-0209-481E-B3A3-599E460364C5}"/>
              </a:ext>
            </a:extLst>
          </p:cNvPr>
          <p:cNvSpPr/>
          <p:nvPr/>
        </p:nvSpPr>
        <p:spPr>
          <a:xfrm>
            <a:off x="517976" y="4509088"/>
            <a:ext cx="310893" cy="3108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DD652D9B-2A8F-41A3-9182-FDC837971820}"/>
              </a:ext>
            </a:extLst>
          </p:cNvPr>
          <p:cNvSpPr/>
          <p:nvPr/>
        </p:nvSpPr>
        <p:spPr>
          <a:xfrm>
            <a:off x="517976" y="5130874"/>
            <a:ext cx="310893" cy="3108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0B157D37-1ADD-47E0-A056-19930FD4B64A}"/>
              </a:ext>
            </a:extLst>
          </p:cNvPr>
          <p:cNvSpPr/>
          <p:nvPr/>
        </p:nvSpPr>
        <p:spPr>
          <a:xfrm>
            <a:off x="517976" y="4819981"/>
            <a:ext cx="310893" cy="3108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35E0E7A3-C6A2-40A3-B16A-B30B0C265472}"/>
              </a:ext>
            </a:extLst>
          </p:cNvPr>
          <p:cNvSpPr/>
          <p:nvPr/>
        </p:nvSpPr>
        <p:spPr>
          <a:xfrm>
            <a:off x="828869" y="4509088"/>
            <a:ext cx="310893" cy="3108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6F377882-5157-4E5D-9BB3-29E430C4744C}"/>
              </a:ext>
            </a:extLst>
          </p:cNvPr>
          <p:cNvSpPr/>
          <p:nvPr/>
        </p:nvSpPr>
        <p:spPr>
          <a:xfrm>
            <a:off x="828869" y="5130874"/>
            <a:ext cx="310893" cy="3108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0B042506-D355-475F-B246-57A6C26AA121}"/>
              </a:ext>
            </a:extLst>
          </p:cNvPr>
          <p:cNvSpPr/>
          <p:nvPr/>
        </p:nvSpPr>
        <p:spPr>
          <a:xfrm>
            <a:off x="828869" y="4819981"/>
            <a:ext cx="310893" cy="3108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F2A87B9C-F100-41A0-9BC7-151AF9AB2859}"/>
              </a:ext>
            </a:extLst>
          </p:cNvPr>
          <p:cNvSpPr/>
          <p:nvPr/>
        </p:nvSpPr>
        <p:spPr>
          <a:xfrm>
            <a:off x="1139762" y="4509088"/>
            <a:ext cx="310893" cy="3108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33420966-DE6E-4ADF-954D-6B0E1C7FFD0E}"/>
              </a:ext>
            </a:extLst>
          </p:cNvPr>
          <p:cNvSpPr/>
          <p:nvPr/>
        </p:nvSpPr>
        <p:spPr>
          <a:xfrm>
            <a:off x="1139762" y="5130874"/>
            <a:ext cx="310893" cy="3108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E1577FB0-5AF3-4D08-ABC3-2991D3D21B35}"/>
              </a:ext>
            </a:extLst>
          </p:cNvPr>
          <p:cNvSpPr/>
          <p:nvPr/>
        </p:nvSpPr>
        <p:spPr>
          <a:xfrm>
            <a:off x="1139762" y="4819981"/>
            <a:ext cx="310893" cy="3108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2510A62E-1402-437A-B181-5535AE4D2FD8}"/>
              </a:ext>
            </a:extLst>
          </p:cNvPr>
          <p:cNvSpPr/>
          <p:nvPr/>
        </p:nvSpPr>
        <p:spPr>
          <a:xfrm>
            <a:off x="1450655" y="4509088"/>
            <a:ext cx="310893" cy="3108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CE465BD3-773E-4FBC-A1CD-4594E220B937}"/>
              </a:ext>
            </a:extLst>
          </p:cNvPr>
          <p:cNvSpPr/>
          <p:nvPr/>
        </p:nvSpPr>
        <p:spPr>
          <a:xfrm>
            <a:off x="1450655" y="5130874"/>
            <a:ext cx="310893" cy="3108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79278EA4-5984-46F7-B291-AAEF767E9956}"/>
              </a:ext>
            </a:extLst>
          </p:cNvPr>
          <p:cNvSpPr/>
          <p:nvPr/>
        </p:nvSpPr>
        <p:spPr>
          <a:xfrm>
            <a:off x="1450655" y="4819981"/>
            <a:ext cx="310893" cy="3108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B451D552-767D-4CCA-B49A-6FCED64F4811}"/>
              </a:ext>
            </a:extLst>
          </p:cNvPr>
          <p:cNvGrpSpPr/>
          <p:nvPr/>
        </p:nvGrpSpPr>
        <p:grpSpPr>
          <a:xfrm>
            <a:off x="517976" y="5441767"/>
            <a:ext cx="1243572" cy="310893"/>
            <a:chOff x="4995149" y="4962497"/>
            <a:chExt cx="1243572" cy="310893"/>
          </a:xfrm>
        </p:grpSpPr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49A18787-A7FA-4840-B5C9-84416F5C0EC1}"/>
                </a:ext>
              </a:extLst>
            </p:cNvPr>
            <p:cNvSpPr/>
            <p:nvPr/>
          </p:nvSpPr>
          <p:spPr>
            <a:xfrm>
              <a:off x="4995149" y="4962497"/>
              <a:ext cx="310893" cy="31089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AF9E7EB9-6EB3-48B8-BD26-B43AE54B5954}"/>
                </a:ext>
              </a:extLst>
            </p:cNvPr>
            <p:cNvSpPr/>
            <p:nvPr/>
          </p:nvSpPr>
          <p:spPr>
            <a:xfrm>
              <a:off x="5306042" y="4962497"/>
              <a:ext cx="310893" cy="31089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8DEEDC75-1655-426C-849E-5EE630148D48}"/>
                </a:ext>
              </a:extLst>
            </p:cNvPr>
            <p:cNvSpPr/>
            <p:nvPr/>
          </p:nvSpPr>
          <p:spPr>
            <a:xfrm>
              <a:off x="5616935" y="4962497"/>
              <a:ext cx="310893" cy="31089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F496917B-9D18-431D-861C-B2F612500923}"/>
                </a:ext>
              </a:extLst>
            </p:cNvPr>
            <p:cNvSpPr/>
            <p:nvPr/>
          </p:nvSpPr>
          <p:spPr>
            <a:xfrm>
              <a:off x="5927828" y="4962497"/>
              <a:ext cx="310893" cy="31089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E2751C58-CD73-4B56-BD22-E51EEE198CD7}"/>
              </a:ext>
            </a:extLst>
          </p:cNvPr>
          <p:cNvGrpSpPr/>
          <p:nvPr/>
        </p:nvGrpSpPr>
        <p:grpSpPr>
          <a:xfrm>
            <a:off x="517976" y="5746200"/>
            <a:ext cx="1243572" cy="310893"/>
            <a:chOff x="4995149" y="4962497"/>
            <a:chExt cx="1243572" cy="310893"/>
          </a:xfrm>
        </p:grpSpPr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3E8F6E50-6718-4E7E-8890-3B5ECB88A475}"/>
                </a:ext>
              </a:extLst>
            </p:cNvPr>
            <p:cNvSpPr/>
            <p:nvPr/>
          </p:nvSpPr>
          <p:spPr>
            <a:xfrm>
              <a:off x="4995149" y="4962497"/>
              <a:ext cx="310893" cy="31089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71EC8EEE-DF93-4531-ADD2-71F914B6C6DC}"/>
                </a:ext>
              </a:extLst>
            </p:cNvPr>
            <p:cNvSpPr/>
            <p:nvPr/>
          </p:nvSpPr>
          <p:spPr>
            <a:xfrm>
              <a:off x="5306042" y="4962497"/>
              <a:ext cx="310893" cy="31089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05561720-C18C-45EF-BEA0-0DBFF9D349BC}"/>
                </a:ext>
              </a:extLst>
            </p:cNvPr>
            <p:cNvSpPr/>
            <p:nvPr/>
          </p:nvSpPr>
          <p:spPr>
            <a:xfrm>
              <a:off x="5616935" y="4962497"/>
              <a:ext cx="310893" cy="31089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3FB0BC70-5588-47A4-86CD-352B833E5ADC}"/>
                </a:ext>
              </a:extLst>
            </p:cNvPr>
            <p:cNvSpPr/>
            <p:nvPr/>
          </p:nvSpPr>
          <p:spPr>
            <a:xfrm>
              <a:off x="5927828" y="4962497"/>
              <a:ext cx="310893" cy="31089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8D147F9D-6771-4F59-80CB-28155B50204A}"/>
              </a:ext>
            </a:extLst>
          </p:cNvPr>
          <p:cNvSpPr txBox="1"/>
          <p:nvPr/>
        </p:nvSpPr>
        <p:spPr>
          <a:xfrm>
            <a:off x="0" y="1185451"/>
            <a:ext cx="82253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col = col.reshape(N, out_h, out_w, C, filter_h, filter_w)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col = col.transpose(0, 3, 4, 5, 1, 2)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35FE4A4-0C5C-4FF2-A25A-0AACD33E742A}"/>
              </a:ext>
            </a:extLst>
          </p:cNvPr>
          <p:cNvSpPr txBox="1"/>
          <p:nvPr/>
        </p:nvSpPr>
        <p:spPr>
          <a:xfrm>
            <a:off x="5116642" y="746782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(1,3,3,1,2,2)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61D7E62-A7CD-4B0C-8A18-CAFA6A625348}"/>
              </a:ext>
            </a:extLst>
          </p:cNvPr>
          <p:cNvSpPr txBox="1"/>
          <p:nvPr/>
        </p:nvSpPr>
        <p:spPr>
          <a:xfrm>
            <a:off x="2771395" y="766062"/>
            <a:ext cx="2441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(1,1,2,2,3,3) =&gt;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59F305C-D30D-43C8-B84B-2A26EA38ED80}"/>
              </a:ext>
            </a:extLst>
          </p:cNvPr>
          <p:cNvSpPr txBox="1"/>
          <p:nvPr/>
        </p:nvSpPr>
        <p:spPr>
          <a:xfrm>
            <a:off x="2113262" y="2828534"/>
            <a:ext cx="2441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(1,3,3,1,2,2) =&gt;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38AADFF-B8E3-4603-8084-4398B10C7E3D}"/>
              </a:ext>
            </a:extLst>
          </p:cNvPr>
          <p:cNvSpPr txBox="1"/>
          <p:nvPr/>
        </p:nvSpPr>
        <p:spPr>
          <a:xfrm>
            <a:off x="4381900" y="2828534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(1,1,2,2,3,3)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490144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합성곱</a:t>
            </a: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풀링 구현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합성곱 구현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D147F9D-6771-4F59-80CB-28155B50204A}"/>
              </a:ext>
            </a:extLst>
          </p:cNvPr>
          <p:cNvSpPr txBox="1"/>
          <p:nvPr/>
        </p:nvSpPr>
        <p:spPr>
          <a:xfrm>
            <a:off x="403639" y="925992"/>
            <a:ext cx="89370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img = np.zeros((N, C, H + 2*pad + stride - 1, W + 2*pad + stride - 1))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for y in range(filter_h):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y_max = y + stride*out_h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for x in range(filter_w):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    x_max = x + stride*out_w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    img[:, :, y:y_max:stride, x:x_max:stride] </a:t>
            </a:r>
            <a:r>
              <a:rPr lang="en-US" altLang="ko-KR">
                <a:solidFill>
                  <a:srgbClr val="C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= col[:, :, y, x, :, :]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38AADFF-B8E3-4603-8084-4398B10C7E3D}"/>
              </a:ext>
            </a:extLst>
          </p:cNvPr>
          <p:cNvSpPr txBox="1"/>
          <p:nvPr/>
        </p:nvSpPr>
        <p:spPr>
          <a:xfrm>
            <a:off x="1417257" y="3416829"/>
            <a:ext cx="3102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(1,1,2,2,3,3) =&gt; (1,1,4,4)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EBDC6F8-33F9-4B0C-8681-F22AA3BD9805}"/>
              </a:ext>
            </a:extLst>
          </p:cNvPr>
          <p:cNvGrpSpPr/>
          <p:nvPr/>
        </p:nvGrpSpPr>
        <p:grpSpPr>
          <a:xfrm>
            <a:off x="3793512" y="4065050"/>
            <a:ext cx="6455864" cy="1642253"/>
            <a:chOff x="4541656" y="3808921"/>
            <a:chExt cx="7622372" cy="1938991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969160D3-AB12-421A-9514-D9BA70DDD27D}"/>
                </a:ext>
              </a:extLst>
            </p:cNvPr>
            <p:cNvSpPr/>
            <p:nvPr/>
          </p:nvSpPr>
          <p:spPr>
            <a:xfrm>
              <a:off x="4541656" y="3808921"/>
              <a:ext cx="7622372" cy="193899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73387A0-782F-4969-9DF6-93168D194C8F}"/>
                </a:ext>
              </a:extLst>
            </p:cNvPr>
            <p:cNvSpPr/>
            <p:nvPr/>
          </p:nvSpPr>
          <p:spPr>
            <a:xfrm>
              <a:off x="4599486" y="3868189"/>
              <a:ext cx="7506662" cy="181816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0F86FF31-BB4F-4FFF-AC28-8DFA976EAB0C}"/>
                </a:ext>
              </a:extLst>
            </p:cNvPr>
            <p:cNvSpPr/>
            <p:nvPr/>
          </p:nvSpPr>
          <p:spPr>
            <a:xfrm>
              <a:off x="4654309" y="3933124"/>
              <a:ext cx="7402641" cy="82790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6C8280A8-B7F9-45DA-99BA-4D715C1BFD9A}"/>
                </a:ext>
              </a:extLst>
            </p:cNvPr>
            <p:cNvSpPr/>
            <p:nvPr/>
          </p:nvSpPr>
          <p:spPr>
            <a:xfrm>
              <a:off x="4709182" y="3979254"/>
              <a:ext cx="3642050" cy="72084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8A3B6F8B-B47A-451A-A13C-66E87045F4B2}"/>
                </a:ext>
              </a:extLst>
            </p:cNvPr>
            <p:cNvSpPr/>
            <p:nvPr/>
          </p:nvSpPr>
          <p:spPr>
            <a:xfrm>
              <a:off x="8351232" y="3980264"/>
              <a:ext cx="3642050" cy="72084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100F15DD-0E1F-4C45-9AEF-F9CBD6286658}"/>
                </a:ext>
              </a:extLst>
            </p:cNvPr>
            <p:cNvSpPr/>
            <p:nvPr/>
          </p:nvSpPr>
          <p:spPr>
            <a:xfrm>
              <a:off x="4764005" y="4034057"/>
              <a:ext cx="1174469" cy="60776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31A3E2F-D4BE-4886-BF45-9491C328D05B}"/>
                </a:ext>
              </a:extLst>
            </p:cNvPr>
            <p:cNvSpPr/>
            <p:nvPr/>
          </p:nvSpPr>
          <p:spPr>
            <a:xfrm>
              <a:off x="5938549" y="4034057"/>
              <a:ext cx="1174469" cy="60776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99E4DD73-FB7B-4314-9CE2-CA31BDE55A4C}"/>
                </a:ext>
              </a:extLst>
            </p:cNvPr>
            <p:cNvSpPr/>
            <p:nvPr/>
          </p:nvSpPr>
          <p:spPr>
            <a:xfrm>
              <a:off x="7113094" y="4034057"/>
              <a:ext cx="1174469" cy="60776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6DFA2EC-14E5-4AF6-A266-425DE13C4743}"/>
                </a:ext>
              </a:extLst>
            </p:cNvPr>
            <p:cNvSpPr/>
            <p:nvPr/>
          </p:nvSpPr>
          <p:spPr>
            <a:xfrm>
              <a:off x="4814902" y="4092836"/>
              <a:ext cx="355241" cy="497471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4635E5E5-ACA1-4780-99B8-E0F00413B095}"/>
                </a:ext>
              </a:extLst>
            </p:cNvPr>
            <p:cNvSpPr/>
            <p:nvPr/>
          </p:nvSpPr>
          <p:spPr>
            <a:xfrm>
              <a:off x="5170165" y="4092836"/>
              <a:ext cx="355241" cy="497471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2127568-078A-4970-BDFC-BCA7572883C8}"/>
                </a:ext>
              </a:extLst>
            </p:cNvPr>
            <p:cNvSpPr/>
            <p:nvPr/>
          </p:nvSpPr>
          <p:spPr>
            <a:xfrm>
              <a:off x="5525429" y="4092836"/>
              <a:ext cx="355241" cy="497471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27729D96-217B-4321-9303-1CDAE38EE7EF}"/>
                </a:ext>
              </a:extLst>
            </p:cNvPr>
            <p:cNvSpPr/>
            <p:nvPr/>
          </p:nvSpPr>
          <p:spPr>
            <a:xfrm>
              <a:off x="5996304" y="4089204"/>
              <a:ext cx="355241" cy="497471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3B1054CE-B567-4B62-ADC1-DE447BCA89FD}"/>
                </a:ext>
              </a:extLst>
            </p:cNvPr>
            <p:cNvSpPr/>
            <p:nvPr/>
          </p:nvSpPr>
          <p:spPr>
            <a:xfrm>
              <a:off x="6351568" y="4089204"/>
              <a:ext cx="355241" cy="497471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FFC8094-5F94-480F-A85B-5CA1B88E1932}"/>
                </a:ext>
              </a:extLst>
            </p:cNvPr>
            <p:cNvSpPr/>
            <p:nvPr/>
          </p:nvSpPr>
          <p:spPr>
            <a:xfrm>
              <a:off x="6706831" y="4089204"/>
              <a:ext cx="355241" cy="497471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05F83954-409B-4086-9B61-C851A2F0970E}"/>
                </a:ext>
              </a:extLst>
            </p:cNvPr>
            <p:cNvSpPr/>
            <p:nvPr/>
          </p:nvSpPr>
          <p:spPr>
            <a:xfrm>
              <a:off x="7177707" y="4085572"/>
              <a:ext cx="355241" cy="497471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0FAF55AF-781D-4860-9761-BE857467AB87}"/>
                </a:ext>
              </a:extLst>
            </p:cNvPr>
            <p:cNvSpPr/>
            <p:nvPr/>
          </p:nvSpPr>
          <p:spPr>
            <a:xfrm>
              <a:off x="7532970" y="4085572"/>
              <a:ext cx="355241" cy="497471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9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C8667FAC-F431-481F-9D1C-7499B6791AFC}"/>
                </a:ext>
              </a:extLst>
            </p:cNvPr>
            <p:cNvSpPr/>
            <p:nvPr/>
          </p:nvSpPr>
          <p:spPr>
            <a:xfrm>
              <a:off x="7888233" y="4085572"/>
              <a:ext cx="355241" cy="497471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10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CD51A15F-ED49-43DF-87D7-253A2588B42F}"/>
                </a:ext>
              </a:extLst>
            </p:cNvPr>
            <p:cNvSpPr/>
            <p:nvPr/>
          </p:nvSpPr>
          <p:spPr>
            <a:xfrm>
              <a:off x="8406055" y="4039260"/>
              <a:ext cx="1174469" cy="60776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55C685A-8013-4913-B286-90C596D75613}"/>
                </a:ext>
              </a:extLst>
            </p:cNvPr>
            <p:cNvSpPr/>
            <p:nvPr/>
          </p:nvSpPr>
          <p:spPr>
            <a:xfrm>
              <a:off x="9580599" y="4039260"/>
              <a:ext cx="1174469" cy="60776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8ADFD669-6CA9-4013-A50B-4B4DD7A31834}"/>
                </a:ext>
              </a:extLst>
            </p:cNvPr>
            <p:cNvSpPr/>
            <p:nvPr/>
          </p:nvSpPr>
          <p:spPr>
            <a:xfrm>
              <a:off x="10755144" y="4039260"/>
              <a:ext cx="1174469" cy="60776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94D614D6-5A7D-4D49-970E-36C211EF8FE4}"/>
                </a:ext>
              </a:extLst>
            </p:cNvPr>
            <p:cNvSpPr/>
            <p:nvPr/>
          </p:nvSpPr>
          <p:spPr>
            <a:xfrm>
              <a:off x="8456951" y="4098038"/>
              <a:ext cx="355241" cy="49747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11616EF3-D1E5-40F9-8F80-E04F86098006}"/>
                </a:ext>
              </a:extLst>
            </p:cNvPr>
            <p:cNvSpPr/>
            <p:nvPr/>
          </p:nvSpPr>
          <p:spPr>
            <a:xfrm>
              <a:off x="8812215" y="4098038"/>
              <a:ext cx="355241" cy="49747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EE8E78CA-AEF3-41D9-BCA0-18B7CAEB246D}"/>
                </a:ext>
              </a:extLst>
            </p:cNvPr>
            <p:cNvSpPr/>
            <p:nvPr/>
          </p:nvSpPr>
          <p:spPr>
            <a:xfrm>
              <a:off x="9167478" y="4098038"/>
              <a:ext cx="355241" cy="49747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634694D9-04C7-4412-873A-493104B9A373}"/>
                </a:ext>
              </a:extLst>
            </p:cNvPr>
            <p:cNvSpPr/>
            <p:nvPr/>
          </p:nvSpPr>
          <p:spPr>
            <a:xfrm>
              <a:off x="9638354" y="4094407"/>
              <a:ext cx="355241" cy="49747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4770D1D1-81C7-4B6A-AC0C-2B9F2EF7230D}"/>
                </a:ext>
              </a:extLst>
            </p:cNvPr>
            <p:cNvSpPr/>
            <p:nvPr/>
          </p:nvSpPr>
          <p:spPr>
            <a:xfrm>
              <a:off x="9993617" y="4094407"/>
              <a:ext cx="355241" cy="49747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FDF04925-FE45-44DF-B44A-FE243066D450}"/>
                </a:ext>
              </a:extLst>
            </p:cNvPr>
            <p:cNvSpPr/>
            <p:nvPr/>
          </p:nvSpPr>
          <p:spPr>
            <a:xfrm>
              <a:off x="10348881" y="4094407"/>
              <a:ext cx="355241" cy="49747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7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CB1F19EB-6897-48CD-88C3-DF92887B9B3D}"/>
                </a:ext>
              </a:extLst>
            </p:cNvPr>
            <p:cNvSpPr/>
            <p:nvPr/>
          </p:nvSpPr>
          <p:spPr>
            <a:xfrm>
              <a:off x="10819756" y="4090775"/>
              <a:ext cx="355241" cy="49747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9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92B57943-5A5D-4B6D-A84C-7D324EE856DD}"/>
                </a:ext>
              </a:extLst>
            </p:cNvPr>
            <p:cNvSpPr/>
            <p:nvPr/>
          </p:nvSpPr>
          <p:spPr>
            <a:xfrm>
              <a:off x="11175020" y="4090775"/>
              <a:ext cx="355241" cy="49747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10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EBB48BA6-8DBD-460A-BC05-A607CB18E746}"/>
                </a:ext>
              </a:extLst>
            </p:cNvPr>
            <p:cNvSpPr/>
            <p:nvPr/>
          </p:nvSpPr>
          <p:spPr>
            <a:xfrm>
              <a:off x="11530283" y="4090775"/>
              <a:ext cx="355241" cy="49747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11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A337194A-0C91-4566-964D-A61D2B715949}"/>
                </a:ext>
              </a:extLst>
            </p:cNvPr>
            <p:cNvSpPr/>
            <p:nvPr/>
          </p:nvSpPr>
          <p:spPr>
            <a:xfrm>
              <a:off x="4649911" y="4793529"/>
              <a:ext cx="7402641" cy="82790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DBC99D3C-6724-46B7-89E9-5D11492A7A2D}"/>
                </a:ext>
              </a:extLst>
            </p:cNvPr>
            <p:cNvSpPr/>
            <p:nvPr/>
          </p:nvSpPr>
          <p:spPr>
            <a:xfrm>
              <a:off x="4704784" y="4839659"/>
              <a:ext cx="3642050" cy="72084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A1E4278F-C742-49FF-A619-59AAAC4B8118}"/>
                </a:ext>
              </a:extLst>
            </p:cNvPr>
            <p:cNvSpPr/>
            <p:nvPr/>
          </p:nvSpPr>
          <p:spPr>
            <a:xfrm>
              <a:off x="8346834" y="4840669"/>
              <a:ext cx="3642050" cy="72084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B2125364-1B54-461F-AB56-8A7567E8F18B}"/>
                </a:ext>
              </a:extLst>
            </p:cNvPr>
            <p:cNvSpPr/>
            <p:nvPr/>
          </p:nvSpPr>
          <p:spPr>
            <a:xfrm>
              <a:off x="4759607" y="4894462"/>
              <a:ext cx="1174469" cy="60776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DA0FA019-F8C1-478E-BCEE-D6F8196DDFD8}"/>
                </a:ext>
              </a:extLst>
            </p:cNvPr>
            <p:cNvSpPr/>
            <p:nvPr/>
          </p:nvSpPr>
          <p:spPr>
            <a:xfrm>
              <a:off x="5934152" y="4894462"/>
              <a:ext cx="1174469" cy="60776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5B2891D3-6472-4FE2-8E41-1B2C1D068C9D}"/>
                </a:ext>
              </a:extLst>
            </p:cNvPr>
            <p:cNvSpPr/>
            <p:nvPr/>
          </p:nvSpPr>
          <p:spPr>
            <a:xfrm>
              <a:off x="7108696" y="4894462"/>
              <a:ext cx="1174469" cy="60776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EA0DF71D-819C-4EFA-B0B6-9752A47F4465}"/>
                </a:ext>
              </a:extLst>
            </p:cNvPr>
            <p:cNvSpPr/>
            <p:nvPr/>
          </p:nvSpPr>
          <p:spPr>
            <a:xfrm>
              <a:off x="4810504" y="4953241"/>
              <a:ext cx="355241" cy="49747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E8951A0E-F6A5-417F-8933-916C9BB489E2}"/>
                </a:ext>
              </a:extLst>
            </p:cNvPr>
            <p:cNvSpPr/>
            <p:nvPr/>
          </p:nvSpPr>
          <p:spPr>
            <a:xfrm>
              <a:off x="5165767" y="4953241"/>
              <a:ext cx="355241" cy="49747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99D36F1B-D2F6-4487-B550-1B142AFEEDCE}"/>
                </a:ext>
              </a:extLst>
            </p:cNvPr>
            <p:cNvSpPr/>
            <p:nvPr/>
          </p:nvSpPr>
          <p:spPr>
            <a:xfrm>
              <a:off x="5521031" y="4953241"/>
              <a:ext cx="355241" cy="49747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0C15B129-FEBB-4035-AF86-9B2AB7CE1E91}"/>
                </a:ext>
              </a:extLst>
            </p:cNvPr>
            <p:cNvSpPr/>
            <p:nvPr/>
          </p:nvSpPr>
          <p:spPr>
            <a:xfrm>
              <a:off x="5991906" y="4949609"/>
              <a:ext cx="355241" cy="49747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367F6258-B1ED-4866-96EE-373F4A9DE25C}"/>
                </a:ext>
              </a:extLst>
            </p:cNvPr>
            <p:cNvSpPr/>
            <p:nvPr/>
          </p:nvSpPr>
          <p:spPr>
            <a:xfrm>
              <a:off x="6347170" y="4949609"/>
              <a:ext cx="355241" cy="49747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9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7EBF845A-F6C4-4EE3-9094-913D3E1F57EF}"/>
                </a:ext>
              </a:extLst>
            </p:cNvPr>
            <p:cNvSpPr/>
            <p:nvPr/>
          </p:nvSpPr>
          <p:spPr>
            <a:xfrm>
              <a:off x="6702433" y="4949609"/>
              <a:ext cx="355241" cy="49747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10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29C65983-2C41-4266-B687-CC02874A7B7D}"/>
                </a:ext>
              </a:extLst>
            </p:cNvPr>
            <p:cNvSpPr/>
            <p:nvPr/>
          </p:nvSpPr>
          <p:spPr>
            <a:xfrm>
              <a:off x="7173309" y="4945977"/>
              <a:ext cx="355241" cy="49747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12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C03B04D1-251F-4246-A709-C42A54697092}"/>
                </a:ext>
              </a:extLst>
            </p:cNvPr>
            <p:cNvSpPr/>
            <p:nvPr/>
          </p:nvSpPr>
          <p:spPr>
            <a:xfrm>
              <a:off x="7528572" y="4945977"/>
              <a:ext cx="355241" cy="49747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13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A593F45F-8EC2-45BE-9E44-375950D1338F}"/>
                </a:ext>
              </a:extLst>
            </p:cNvPr>
            <p:cNvSpPr/>
            <p:nvPr/>
          </p:nvSpPr>
          <p:spPr>
            <a:xfrm>
              <a:off x="7883836" y="4945977"/>
              <a:ext cx="355241" cy="49747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14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CA92F83D-14D4-436F-AFC5-984814F7AEEE}"/>
                </a:ext>
              </a:extLst>
            </p:cNvPr>
            <p:cNvSpPr/>
            <p:nvPr/>
          </p:nvSpPr>
          <p:spPr>
            <a:xfrm>
              <a:off x="8401657" y="4899665"/>
              <a:ext cx="1174469" cy="60776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5EFB7499-1A26-4FE8-9813-0CA6EE8C025D}"/>
                </a:ext>
              </a:extLst>
            </p:cNvPr>
            <p:cNvSpPr/>
            <p:nvPr/>
          </p:nvSpPr>
          <p:spPr>
            <a:xfrm>
              <a:off x="9576201" y="4899665"/>
              <a:ext cx="1174469" cy="60776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3D203D2B-8116-47AD-A1F8-5323EC5B47C1}"/>
                </a:ext>
              </a:extLst>
            </p:cNvPr>
            <p:cNvSpPr/>
            <p:nvPr/>
          </p:nvSpPr>
          <p:spPr>
            <a:xfrm>
              <a:off x="10750746" y="4899665"/>
              <a:ext cx="1174469" cy="60776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066EE5B5-1CA5-45A5-A236-B7E8EFE244BC}"/>
                </a:ext>
              </a:extLst>
            </p:cNvPr>
            <p:cNvSpPr/>
            <p:nvPr/>
          </p:nvSpPr>
          <p:spPr>
            <a:xfrm>
              <a:off x="8452554" y="4958444"/>
              <a:ext cx="355241" cy="49747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F54C9D83-A21A-4666-B7F2-D0DC0ACD413F}"/>
                </a:ext>
              </a:extLst>
            </p:cNvPr>
            <p:cNvSpPr/>
            <p:nvPr/>
          </p:nvSpPr>
          <p:spPr>
            <a:xfrm>
              <a:off x="8807817" y="4958444"/>
              <a:ext cx="355241" cy="49747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BCE56B32-9C37-4208-B0A6-EA5567FF041C}"/>
                </a:ext>
              </a:extLst>
            </p:cNvPr>
            <p:cNvSpPr/>
            <p:nvPr/>
          </p:nvSpPr>
          <p:spPr>
            <a:xfrm>
              <a:off x="9163081" y="4958444"/>
              <a:ext cx="355241" cy="49747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7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4C40911A-4379-4E88-B48B-680669D1FD37}"/>
                </a:ext>
              </a:extLst>
            </p:cNvPr>
            <p:cNvSpPr/>
            <p:nvPr/>
          </p:nvSpPr>
          <p:spPr>
            <a:xfrm>
              <a:off x="9633956" y="4954812"/>
              <a:ext cx="355241" cy="49747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9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E45BD9E7-0592-440F-B5C3-B3A8C983B7F2}"/>
                </a:ext>
              </a:extLst>
            </p:cNvPr>
            <p:cNvSpPr/>
            <p:nvPr/>
          </p:nvSpPr>
          <p:spPr>
            <a:xfrm>
              <a:off x="9989220" y="4954812"/>
              <a:ext cx="355241" cy="49747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10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0FC00177-37EC-4002-9205-1381B34936D5}"/>
                </a:ext>
              </a:extLst>
            </p:cNvPr>
            <p:cNvSpPr/>
            <p:nvPr/>
          </p:nvSpPr>
          <p:spPr>
            <a:xfrm>
              <a:off x="10344483" y="4954812"/>
              <a:ext cx="355241" cy="49747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11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9EA027AB-765A-40D6-A998-9ACD5C510280}"/>
                </a:ext>
              </a:extLst>
            </p:cNvPr>
            <p:cNvSpPr/>
            <p:nvPr/>
          </p:nvSpPr>
          <p:spPr>
            <a:xfrm>
              <a:off x="10815359" y="4951180"/>
              <a:ext cx="355241" cy="49747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13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E733F5E9-A8B5-44CA-AAC7-58F539826A61}"/>
                </a:ext>
              </a:extLst>
            </p:cNvPr>
            <p:cNvSpPr/>
            <p:nvPr/>
          </p:nvSpPr>
          <p:spPr>
            <a:xfrm>
              <a:off x="11170622" y="4951180"/>
              <a:ext cx="355241" cy="49747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14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1D9E6C94-3E08-42C6-B0E1-281715428964}"/>
                </a:ext>
              </a:extLst>
            </p:cNvPr>
            <p:cNvSpPr/>
            <p:nvPr/>
          </p:nvSpPr>
          <p:spPr>
            <a:xfrm>
              <a:off x="11525885" y="4951180"/>
              <a:ext cx="355241" cy="49747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  <a:latin typeface="Consolas" panose="020B0609020204030204" pitchFamily="49" charset="0"/>
                </a:rPr>
                <a:t>15</a:t>
              </a:r>
              <a:endParaRPr lang="ko-KR" altLang="en-US" sz="11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8DEFE58F-1A9C-48E5-BB83-FA21406F22A9}"/>
              </a:ext>
            </a:extLst>
          </p:cNvPr>
          <p:cNvSpPr/>
          <p:nvPr/>
        </p:nvSpPr>
        <p:spPr>
          <a:xfrm flipH="1">
            <a:off x="3289061" y="4700096"/>
            <a:ext cx="315532" cy="359407"/>
          </a:xfrm>
          <a:prstGeom prst="rightArrow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247DC934-B9FE-4667-89D3-02EA68262647}"/>
              </a:ext>
            </a:extLst>
          </p:cNvPr>
          <p:cNvSpPr txBox="1"/>
          <p:nvPr/>
        </p:nvSpPr>
        <p:spPr>
          <a:xfrm>
            <a:off x="2354786" y="3001121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(1,1,3,3)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7488093-7F52-4578-8307-902E48E751E8}"/>
              </a:ext>
            </a:extLst>
          </p:cNvPr>
          <p:cNvGrpSpPr/>
          <p:nvPr/>
        </p:nvGrpSpPr>
        <p:grpSpPr>
          <a:xfrm>
            <a:off x="1533659" y="4034057"/>
            <a:ext cx="1642253" cy="1642253"/>
            <a:chOff x="1352708" y="4108274"/>
            <a:chExt cx="1896328" cy="1896328"/>
          </a:xfrm>
        </p:grpSpPr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0A0F0079-794D-4861-885C-73AA8271E6E3}"/>
                </a:ext>
              </a:extLst>
            </p:cNvPr>
            <p:cNvSpPr/>
            <p:nvPr/>
          </p:nvSpPr>
          <p:spPr>
            <a:xfrm>
              <a:off x="1417257" y="4165113"/>
              <a:ext cx="1787690" cy="1787690"/>
            </a:xfrm>
            <a:prstGeom prst="rect">
              <a:avLst/>
            </a:prstGeom>
            <a:no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C7E39DA-9DD2-41D0-B2DE-0BB089027D27}"/>
                </a:ext>
              </a:extLst>
            </p:cNvPr>
            <p:cNvSpPr/>
            <p:nvPr/>
          </p:nvSpPr>
          <p:spPr>
            <a:xfrm>
              <a:off x="1484524" y="4220348"/>
              <a:ext cx="416667" cy="416667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C8A8255C-4EF7-44F9-8F40-5876695BCB0B}"/>
                </a:ext>
              </a:extLst>
            </p:cNvPr>
            <p:cNvSpPr/>
            <p:nvPr/>
          </p:nvSpPr>
          <p:spPr>
            <a:xfrm>
              <a:off x="1897593" y="4220347"/>
              <a:ext cx="416667" cy="416667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42B6913C-5023-4F23-9EDE-E8B269D382D0}"/>
                </a:ext>
              </a:extLst>
            </p:cNvPr>
            <p:cNvSpPr/>
            <p:nvPr/>
          </p:nvSpPr>
          <p:spPr>
            <a:xfrm>
              <a:off x="2310662" y="4220346"/>
              <a:ext cx="416667" cy="416667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01AE2F99-68D5-48C3-9D50-45E69BAA68FC}"/>
                </a:ext>
              </a:extLst>
            </p:cNvPr>
            <p:cNvSpPr/>
            <p:nvPr/>
          </p:nvSpPr>
          <p:spPr>
            <a:xfrm>
              <a:off x="2723731" y="4220345"/>
              <a:ext cx="416667" cy="416667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D53466A9-E585-4299-B423-8523F7FBF9B1}"/>
                </a:ext>
              </a:extLst>
            </p:cNvPr>
            <p:cNvSpPr/>
            <p:nvPr/>
          </p:nvSpPr>
          <p:spPr>
            <a:xfrm>
              <a:off x="1484524" y="4635619"/>
              <a:ext cx="416667" cy="416667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C617E599-F3D5-4043-B5C0-1E792869B5E2}"/>
                </a:ext>
              </a:extLst>
            </p:cNvPr>
            <p:cNvSpPr/>
            <p:nvPr/>
          </p:nvSpPr>
          <p:spPr>
            <a:xfrm>
              <a:off x="1897593" y="4635618"/>
              <a:ext cx="416667" cy="416667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20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947D0E5E-401F-47F8-A3CB-61BEE4390530}"/>
                </a:ext>
              </a:extLst>
            </p:cNvPr>
            <p:cNvSpPr/>
            <p:nvPr/>
          </p:nvSpPr>
          <p:spPr>
            <a:xfrm>
              <a:off x="2310662" y="4635617"/>
              <a:ext cx="416667" cy="416667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24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D0102DFB-9B60-4D96-855F-0A4C8AD47A54}"/>
                </a:ext>
              </a:extLst>
            </p:cNvPr>
            <p:cNvSpPr/>
            <p:nvPr/>
          </p:nvSpPr>
          <p:spPr>
            <a:xfrm>
              <a:off x="2723731" y="4635616"/>
              <a:ext cx="416667" cy="416667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14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9C262BA3-B476-4787-9AFF-CF3F6120DD13}"/>
                </a:ext>
              </a:extLst>
            </p:cNvPr>
            <p:cNvSpPr/>
            <p:nvPr/>
          </p:nvSpPr>
          <p:spPr>
            <a:xfrm>
              <a:off x="1484524" y="5050890"/>
              <a:ext cx="416667" cy="416667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16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FC9B9871-0393-424A-94E3-49464377F577}"/>
                </a:ext>
              </a:extLst>
            </p:cNvPr>
            <p:cNvSpPr/>
            <p:nvPr/>
          </p:nvSpPr>
          <p:spPr>
            <a:xfrm>
              <a:off x="1897593" y="5050889"/>
              <a:ext cx="416667" cy="416667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36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2206F0FF-B57D-4BE8-8FA1-B581B7C7AF10}"/>
                </a:ext>
              </a:extLst>
            </p:cNvPr>
            <p:cNvSpPr/>
            <p:nvPr/>
          </p:nvSpPr>
          <p:spPr>
            <a:xfrm>
              <a:off x="2310662" y="5050888"/>
              <a:ext cx="416667" cy="416667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40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6ED361FA-C1E4-453D-A661-62D3EA26DB48}"/>
                </a:ext>
              </a:extLst>
            </p:cNvPr>
            <p:cNvSpPr/>
            <p:nvPr/>
          </p:nvSpPr>
          <p:spPr>
            <a:xfrm>
              <a:off x="2723731" y="5050887"/>
              <a:ext cx="416667" cy="416667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22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052B9F9A-6013-46A2-9840-3124E2870189}"/>
                </a:ext>
              </a:extLst>
            </p:cNvPr>
            <p:cNvSpPr/>
            <p:nvPr/>
          </p:nvSpPr>
          <p:spPr>
            <a:xfrm>
              <a:off x="1484524" y="5466161"/>
              <a:ext cx="416667" cy="416667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12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8C0C9BD3-02E4-41A7-A7B3-89F5BBECAACD}"/>
                </a:ext>
              </a:extLst>
            </p:cNvPr>
            <p:cNvSpPr/>
            <p:nvPr/>
          </p:nvSpPr>
          <p:spPr>
            <a:xfrm>
              <a:off x="1897593" y="5466160"/>
              <a:ext cx="416667" cy="416667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26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B7F9D72E-BC06-417A-A15F-AB095F0424C8}"/>
                </a:ext>
              </a:extLst>
            </p:cNvPr>
            <p:cNvSpPr/>
            <p:nvPr/>
          </p:nvSpPr>
          <p:spPr>
            <a:xfrm>
              <a:off x="2310662" y="5466159"/>
              <a:ext cx="416667" cy="416667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28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4F0C43FC-28D3-404D-BCCE-13D8A75CAF5E}"/>
                </a:ext>
              </a:extLst>
            </p:cNvPr>
            <p:cNvSpPr/>
            <p:nvPr/>
          </p:nvSpPr>
          <p:spPr>
            <a:xfrm>
              <a:off x="2723731" y="5466158"/>
              <a:ext cx="416667" cy="416667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15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417B58E8-8EDE-4F72-B4C6-A4E9B18ABBAC}"/>
                </a:ext>
              </a:extLst>
            </p:cNvPr>
            <p:cNvSpPr/>
            <p:nvPr/>
          </p:nvSpPr>
          <p:spPr>
            <a:xfrm>
              <a:off x="1352708" y="4108274"/>
              <a:ext cx="1896328" cy="1896328"/>
            </a:xfrm>
            <a:prstGeom prst="rect">
              <a:avLst/>
            </a:prstGeom>
            <a:no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AB9B9BB-3246-436E-AD4F-15BEBED0D3E5}"/>
                </a:ext>
              </a:extLst>
            </p:cNvPr>
            <p:cNvSpPr/>
            <p:nvPr/>
          </p:nvSpPr>
          <p:spPr>
            <a:xfrm>
              <a:off x="1494718" y="4217101"/>
              <a:ext cx="822120" cy="83378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71" name="TextBox 170">
            <a:extLst>
              <a:ext uri="{FF2B5EF4-FFF2-40B4-BE49-F238E27FC236}">
                <a16:creationId xmlns:a16="http://schemas.microsoft.com/office/drawing/2014/main" id="{2CFE0B88-B416-4D7B-B31A-9347B22F343C}"/>
              </a:ext>
            </a:extLst>
          </p:cNvPr>
          <p:cNvSpPr txBox="1"/>
          <p:nvPr/>
        </p:nvSpPr>
        <p:spPr>
          <a:xfrm>
            <a:off x="3532171" y="5819755"/>
            <a:ext cx="24705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[[[[ 0.  2.  4.  3.]</a:t>
            </a:r>
          </a:p>
          <a:p>
            <a:pPr algn="l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[ 8. 20. 24. 14.]</a:t>
            </a:r>
          </a:p>
          <a:p>
            <a:pPr algn="l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[16. 36. 40. 22.]</a:t>
            </a:r>
          </a:p>
          <a:p>
            <a:pPr algn="l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[12. 26. 28. 15.]]]]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4FE47E-F593-41F7-9B7D-8684AEA5DEAE}"/>
              </a:ext>
            </a:extLst>
          </p:cNvPr>
          <p:cNvSpPr txBox="1"/>
          <p:nvPr/>
        </p:nvSpPr>
        <p:spPr>
          <a:xfrm>
            <a:off x="18808" y="2491081"/>
            <a:ext cx="1306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(N*OH*OW,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C*FH*FW)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E1FD93F-AE36-4122-B9F3-7060D91D4F45}"/>
              </a:ext>
            </a:extLst>
          </p:cNvPr>
          <p:cNvGrpSpPr/>
          <p:nvPr/>
        </p:nvGrpSpPr>
        <p:grpSpPr>
          <a:xfrm>
            <a:off x="92130" y="3429000"/>
            <a:ext cx="1248864" cy="2814445"/>
            <a:chOff x="-477917" y="3234599"/>
            <a:chExt cx="1248864" cy="2814445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61C4ADA7-08F5-48F9-9D15-817E2F1177E4}"/>
                </a:ext>
              </a:extLst>
            </p:cNvPr>
            <p:cNvSpPr/>
            <p:nvPr/>
          </p:nvSpPr>
          <p:spPr>
            <a:xfrm>
              <a:off x="-477917" y="3234599"/>
              <a:ext cx="312216" cy="312716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BA8C84B4-F5F4-451F-8793-29CB049D28DA}"/>
                </a:ext>
              </a:extLst>
            </p:cNvPr>
            <p:cNvSpPr/>
            <p:nvPr/>
          </p:nvSpPr>
          <p:spPr>
            <a:xfrm>
              <a:off x="-165701" y="3234599"/>
              <a:ext cx="312216" cy="312716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10F99058-4C83-4843-BA28-D8192EB19192}"/>
                </a:ext>
              </a:extLst>
            </p:cNvPr>
            <p:cNvSpPr/>
            <p:nvPr/>
          </p:nvSpPr>
          <p:spPr>
            <a:xfrm>
              <a:off x="146515" y="3234599"/>
              <a:ext cx="312216" cy="312716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03C5E7C1-4301-40C2-802F-A7C16B8C6820}"/>
                </a:ext>
              </a:extLst>
            </p:cNvPr>
            <p:cNvSpPr/>
            <p:nvPr/>
          </p:nvSpPr>
          <p:spPr>
            <a:xfrm>
              <a:off x="458731" y="3234599"/>
              <a:ext cx="312216" cy="312716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E6ED9845-3C84-42EC-8F1D-0073F431BE9F}"/>
                </a:ext>
              </a:extLst>
            </p:cNvPr>
            <p:cNvSpPr/>
            <p:nvPr/>
          </p:nvSpPr>
          <p:spPr>
            <a:xfrm>
              <a:off x="-477917" y="3547315"/>
              <a:ext cx="312216" cy="312716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FCFE8C3A-7D3A-4A4B-88E2-3F0F9EF2C213}"/>
                </a:ext>
              </a:extLst>
            </p:cNvPr>
            <p:cNvSpPr/>
            <p:nvPr/>
          </p:nvSpPr>
          <p:spPr>
            <a:xfrm>
              <a:off x="-165701" y="3547315"/>
              <a:ext cx="312216" cy="312716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9F56BF2E-25B0-41CE-B0ED-5167D810B81B}"/>
                </a:ext>
              </a:extLst>
            </p:cNvPr>
            <p:cNvSpPr/>
            <p:nvPr/>
          </p:nvSpPr>
          <p:spPr>
            <a:xfrm>
              <a:off x="146515" y="3547315"/>
              <a:ext cx="312216" cy="312716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650B33BC-300B-4703-8064-7B355875A3E3}"/>
                </a:ext>
              </a:extLst>
            </p:cNvPr>
            <p:cNvSpPr/>
            <p:nvPr/>
          </p:nvSpPr>
          <p:spPr>
            <a:xfrm>
              <a:off x="458731" y="3547315"/>
              <a:ext cx="312216" cy="312716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C2763B4E-444A-4299-886B-69E54D7376EA}"/>
                </a:ext>
              </a:extLst>
            </p:cNvPr>
            <p:cNvSpPr/>
            <p:nvPr/>
          </p:nvSpPr>
          <p:spPr>
            <a:xfrm>
              <a:off x="-477917" y="3860032"/>
              <a:ext cx="312216" cy="312716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5BE1A8E3-F7B7-4BA3-8FAE-E6FBCC023DBA}"/>
                </a:ext>
              </a:extLst>
            </p:cNvPr>
            <p:cNvSpPr/>
            <p:nvPr/>
          </p:nvSpPr>
          <p:spPr>
            <a:xfrm>
              <a:off x="-165701" y="3860032"/>
              <a:ext cx="312216" cy="312716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03142146-45BB-42D3-AD7F-AB73646C1477}"/>
                </a:ext>
              </a:extLst>
            </p:cNvPr>
            <p:cNvSpPr/>
            <p:nvPr/>
          </p:nvSpPr>
          <p:spPr>
            <a:xfrm>
              <a:off x="146515" y="3860032"/>
              <a:ext cx="312216" cy="312716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522B0451-6EE2-4B37-A9CB-F5C35EA80C4C}"/>
                </a:ext>
              </a:extLst>
            </p:cNvPr>
            <p:cNvSpPr/>
            <p:nvPr/>
          </p:nvSpPr>
          <p:spPr>
            <a:xfrm>
              <a:off x="458731" y="3860032"/>
              <a:ext cx="312216" cy="312716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  <a:latin typeface="Consolas" panose="020B0609020204030204" pitchFamily="49" charset="0"/>
                </a:rPr>
                <a:t>7</a:t>
              </a:r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718DA840-6370-4243-8077-ECD88DA1447C}"/>
                </a:ext>
              </a:extLst>
            </p:cNvPr>
            <p:cNvSpPr/>
            <p:nvPr/>
          </p:nvSpPr>
          <p:spPr>
            <a:xfrm>
              <a:off x="-477917" y="4172748"/>
              <a:ext cx="312216" cy="312716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9DCB96E4-100A-40B8-A6BB-1AA7453D0377}"/>
                </a:ext>
              </a:extLst>
            </p:cNvPr>
            <p:cNvSpPr/>
            <p:nvPr/>
          </p:nvSpPr>
          <p:spPr>
            <a:xfrm>
              <a:off x="-165701" y="4172748"/>
              <a:ext cx="312216" cy="312716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2FE8CAB5-06A9-464B-B7EC-858A1DFAADBA}"/>
                </a:ext>
              </a:extLst>
            </p:cNvPr>
            <p:cNvSpPr/>
            <p:nvPr/>
          </p:nvSpPr>
          <p:spPr>
            <a:xfrm>
              <a:off x="146515" y="4172748"/>
              <a:ext cx="312216" cy="312716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4AE0CDFD-2887-4DA2-83F8-3A2E54079463}"/>
                </a:ext>
              </a:extLst>
            </p:cNvPr>
            <p:cNvSpPr/>
            <p:nvPr/>
          </p:nvSpPr>
          <p:spPr>
            <a:xfrm>
              <a:off x="458731" y="4172748"/>
              <a:ext cx="312216" cy="312716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  <a:latin typeface="Consolas" panose="020B0609020204030204" pitchFamily="49" charset="0"/>
                </a:rPr>
                <a:t>9</a:t>
              </a:r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E06FA455-1979-4369-BBAA-3678C6881505}"/>
                </a:ext>
              </a:extLst>
            </p:cNvPr>
            <p:cNvSpPr/>
            <p:nvPr/>
          </p:nvSpPr>
          <p:spPr>
            <a:xfrm>
              <a:off x="-477917" y="4485464"/>
              <a:ext cx="312216" cy="312716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B94024CE-959E-41BF-87D0-D493A5731EAF}"/>
                </a:ext>
              </a:extLst>
            </p:cNvPr>
            <p:cNvSpPr/>
            <p:nvPr/>
          </p:nvSpPr>
          <p:spPr>
            <a:xfrm>
              <a:off x="-165701" y="4485464"/>
              <a:ext cx="312216" cy="312716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9A7F92E3-67C8-4189-B7A1-9AC0723BCEE9}"/>
                </a:ext>
              </a:extLst>
            </p:cNvPr>
            <p:cNvSpPr/>
            <p:nvPr/>
          </p:nvSpPr>
          <p:spPr>
            <a:xfrm>
              <a:off x="146515" y="4485464"/>
              <a:ext cx="312216" cy="312716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  <a:latin typeface="Consolas" panose="020B0609020204030204" pitchFamily="49" charset="0"/>
                </a:rPr>
                <a:t>9</a:t>
              </a:r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AF1956A7-7D22-451B-BFD9-0B18A7D810BC}"/>
                </a:ext>
              </a:extLst>
            </p:cNvPr>
            <p:cNvSpPr/>
            <p:nvPr/>
          </p:nvSpPr>
          <p:spPr>
            <a:xfrm>
              <a:off x="458731" y="4485464"/>
              <a:ext cx="312216" cy="312716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  <a:latin typeface="Consolas" panose="020B0609020204030204" pitchFamily="49" charset="0"/>
                </a:rPr>
                <a:t>10</a:t>
              </a:r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EB593DDB-5B36-415A-B2C1-6A800C50E82B}"/>
                </a:ext>
              </a:extLst>
            </p:cNvPr>
            <p:cNvSpPr/>
            <p:nvPr/>
          </p:nvSpPr>
          <p:spPr>
            <a:xfrm>
              <a:off x="-477917" y="4798180"/>
              <a:ext cx="312216" cy="312716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1B19E871-F52A-4BAD-B3F4-DB0236552D96}"/>
                </a:ext>
              </a:extLst>
            </p:cNvPr>
            <p:cNvSpPr/>
            <p:nvPr/>
          </p:nvSpPr>
          <p:spPr>
            <a:xfrm>
              <a:off x="-165701" y="4798180"/>
              <a:ext cx="312216" cy="312716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  <a:latin typeface="Consolas" panose="020B0609020204030204" pitchFamily="49" charset="0"/>
                </a:rPr>
                <a:t>7</a:t>
              </a:r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E9455AFF-17B8-4B7A-8CE9-EF1C6C936270}"/>
                </a:ext>
              </a:extLst>
            </p:cNvPr>
            <p:cNvSpPr/>
            <p:nvPr/>
          </p:nvSpPr>
          <p:spPr>
            <a:xfrm>
              <a:off x="146515" y="4798180"/>
              <a:ext cx="312216" cy="312716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  <a:latin typeface="Consolas" panose="020B0609020204030204" pitchFamily="49" charset="0"/>
                </a:rPr>
                <a:t>10</a:t>
              </a:r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AE98B87B-77F0-4094-900B-B9BEC608BBA6}"/>
                </a:ext>
              </a:extLst>
            </p:cNvPr>
            <p:cNvSpPr/>
            <p:nvPr/>
          </p:nvSpPr>
          <p:spPr>
            <a:xfrm>
              <a:off x="458731" y="4798180"/>
              <a:ext cx="312216" cy="312716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  <a:latin typeface="Consolas" panose="020B0609020204030204" pitchFamily="49" charset="0"/>
                </a:rPr>
                <a:t>11</a:t>
              </a:r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ED74AFFC-2F0E-4401-A912-CDD2E11A3104}"/>
                </a:ext>
              </a:extLst>
            </p:cNvPr>
            <p:cNvSpPr/>
            <p:nvPr/>
          </p:nvSpPr>
          <p:spPr>
            <a:xfrm>
              <a:off x="-477917" y="5110897"/>
              <a:ext cx="312216" cy="312716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60DF6CE4-0063-40F2-9A33-15430FE80314}"/>
                </a:ext>
              </a:extLst>
            </p:cNvPr>
            <p:cNvSpPr/>
            <p:nvPr/>
          </p:nvSpPr>
          <p:spPr>
            <a:xfrm>
              <a:off x="-165701" y="5110897"/>
              <a:ext cx="312216" cy="312716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  <a:latin typeface="Consolas" panose="020B0609020204030204" pitchFamily="49" charset="0"/>
                </a:rPr>
                <a:t>9</a:t>
              </a:r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029BB976-7AE6-4D31-AA9A-578849701660}"/>
                </a:ext>
              </a:extLst>
            </p:cNvPr>
            <p:cNvSpPr/>
            <p:nvPr/>
          </p:nvSpPr>
          <p:spPr>
            <a:xfrm>
              <a:off x="146515" y="5110897"/>
              <a:ext cx="312216" cy="312716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  <a:latin typeface="Consolas" panose="020B0609020204030204" pitchFamily="49" charset="0"/>
                </a:rPr>
                <a:t>12</a:t>
              </a:r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15A6EB80-4820-4C22-A9B3-ADAE9E201AA2}"/>
                </a:ext>
              </a:extLst>
            </p:cNvPr>
            <p:cNvSpPr/>
            <p:nvPr/>
          </p:nvSpPr>
          <p:spPr>
            <a:xfrm>
              <a:off x="458731" y="5110897"/>
              <a:ext cx="312216" cy="312716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  <a:latin typeface="Consolas" panose="020B0609020204030204" pitchFamily="49" charset="0"/>
                </a:rPr>
                <a:t>13</a:t>
              </a:r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F4D0CE51-52A6-4625-9645-0E01AB2A7694}"/>
                </a:ext>
              </a:extLst>
            </p:cNvPr>
            <p:cNvSpPr/>
            <p:nvPr/>
          </p:nvSpPr>
          <p:spPr>
            <a:xfrm>
              <a:off x="-477917" y="5423613"/>
              <a:ext cx="312216" cy="312716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  <a:latin typeface="Consolas" panose="020B0609020204030204" pitchFamily="49" charset="0"/>
                </a:rPr>
                <a:t>9</a:t>
              </a:r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BDB6DF9B-BE22-4680-887E-42F8CE2FC18F}"/>
                </a:ext>
              </a:extLst>
            </p:cNvPr>
            <p:cNvSpPr/>
            <p:nvPr/>
          </p:nvSpPr>
          <p:spPr>
            <a:xfrm>
              <a:off x="-165701" y="5423613"/>
              <a:ext cx="312216" cy="312716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  <a:latin typeface="Consolas" panose="020B0609020204030204" pitchFamily="49" charset="0"/>
                </a:rPr>
                <a:t>10</a:t>
              </a:r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FE986D85-5DF4-462E-9E2D-E9223B65F19B}"/>
                </a:ext>
              </a:extLst>
            </p:cNvPr>
            <p:cNvSpPr/>
            <p:nvPr/>
          </p:nvSpPr>
          <p:spPr>
            <a:xfrm>
              <a:off x="146515" y="5423613"/>
              <a:ext cx="312216" cy="312716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  <a:latin typeface="Consolas" panose="020B0609020204030204" pitchFamily="49" charset="0"/>
                </a:rPr>
                <a:t>13</a:t>
              </a:r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D7A2A6CF-1A24-4450-9EF3-B7A1A123B091}"/>
                </a:ext>
              </a:extLst>
            </p:cNvPr>
            <p:cNvSpPr/>
            <p:nvPr/>
          </p:nvSpPr>
          <p:spPr>
            <a:xfrm>
              <a:off x="458731" y="5423613"/>
              <a:ext cx="312216" cy="312716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  <a:latin typeface="Consolas" panose="020B0609020204030204" pitchFamily="49" charset="0"/>
                </a:rPr>
                <a:t>14</a:t>
              </a:r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FD1925A6-01F0-46BD-A60B-87C187EDAC46}"/>
                </a:ext>
              </a:extLst>
            </p:cNvPr>
            <p:cNvSpPr/>
            <p:nvPr/>
          </p:nvSpPr>
          <p:spPr>
            <a:xfrm>
              <a:off x="-477917" y="5736328"/>
              <a:ext cx="312216" cy="312716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  <a:latin typeface="Consolas" panose="020B0609020204030204" pitchFamily="49" charset="0"/>
                </a:rPr>
                <a:t>10</a:t>
              </a:r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CA6B9DA4-0A7F-45A1-8996-6E23E7546042}"/>
                </a:ext>
              </a:extLst>
            </p:cNvPr>
            <p:cNvSpPr/>
            <p:nvPr/>
          </p:nvSpPr>
          <p:spPr>
            <a:xfrm>
              <a:off x="-165701" y="5736328"/>
              <a:ext cx="312216" cy="312716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  <a:latin typeface="Consolas" panose="020B0609020204030204" pitchFamily="49" charset="0"/>
                </a:rPr>
                <a:t>11</a:t>
              </a:r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5CA791C4-5B63-4B9B-A120-6A707AF2EB00}"/>
                </a:ext>
              </a:extLst>
            </p:cNvPr>
            <p:cNvSpPr/>
            <p:nvPr/>
          </p:nvSpPr>
          <p:spPr>
            <a:xfrm>
              <a:off x="146515" y="5736328"/>
              <a:ext cx="312216" cy="312716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  <a:latin typeface="Consolas" panose="020B0609020204030204" pitchFamily="49" charset="0"/>
                </a:rPr>
                <a:t>14</a:t>
              </a:r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AC7544EE-50C1-4BBC-AC38-3E53E49CA259}"/>
                </a:ext>
              </a:extLst>
            </p:cNvPr>
            <p:cNvSpPr/>
            <p:nvPr/>
          </p:nvSpPr>
          <p:spPr>
            <a:xfrm>
              <a:off x="458731" y="5736328"/>
              <a:ext cx="312216" cy="312716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  <a:latin typeface="Consolas" panose="020B0609020204030204" pitchFamily="49" charset="0"/>
                </a:rPr>
                <a:t>15</a:t>
              </a:r>
              <a:endParaRPr lang="ko-KR" altLang="en-US" sz="9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728494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합성곱</a:t>
            </a: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풀링 구현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합성곱 구현 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95C5093-94DD-4679-B589-BBBF95BE800E}"/>
              </a:ext>
            </a:extLst>
          </p:cNvPr>
          <p:cNvSpPr txBox="1"/>
          <p:nvPr/>
        </p:nvSpPr>
        <p:spPr>
          <a:xfrm>
            <a:off x="222250" y="830883"/>
            <a:ext cx="72378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dx = col2im(dcol, self.x.shape=(1,1,4,4), 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    FH=2, FW=2, self.stride=1, self.pad=0)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E926D86-6903-4001-90A2-8F74C0D43F77}"/>
              </a:ext>
            </a:extLst>
          </p:cNvPr>
          <p:cNvSpPr txBox="1"/>
          <p:nvPr/>
        </p:nvSpPr>
        <p:spPr>
          <a:xfrm>
            <a:off x="69850" y="2061221"/>
            <a:ext cx="1017137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def col2im(col, input_shape, filter_h, filter_w, stride=1, pad=0):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N, C, H, W = input_shape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out_h = (H + 2*pad - filter_h)//stride + 1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out_w = (W + 2*pad - filter_w)//stride + 1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col = col.reshape(N, out_h, out_w, C, filter_h, filter_w).transpose(0, 3, 4, 5, 1, 2)</a:t>
            </a:r>
          </a:p>
          <a:p>
            <a:pPr algn="l"/>
            <a:endParaRPr lang="en-US" altLang="ko-KR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img = np.zeros((N, C, H + 2*pad + stride - 1, W + 2*pad + stride - 1))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for y in range(filter_h):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y_max = y + stride*out_h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for x in range(filter_w):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    x_max = x + stride*out_w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        img[:, :, y:y_max:stride, x:x_max:stride] 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= col[:, :, y, x, :, :]</a:t>
            </a:r>
          </a:p>
          <a:p>
            <a:pPr algn="l"/>
            <a:endParaRPr lang="en-US" altLang="ko-KR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 return img[:, :, pad:H + pad, pad:W + pad]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480350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합성곱</a:t>
            </a: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풀링 구현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합성곱 구현 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E926D86-6903-4001-90A2-8F74C0D43F77}"/>
              </a:ext>
            </a:extLst>
          </p:cNvPr>
          <p:cNvSpPr txBox="1"/>
          <p:nvPr/>
        </p:nvSpPr>
        <p:spPr>
          <a:xfrm>
            <a:off x="222250" y="4435829"/>
            <a:ext cx="1006237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 b="1">
                <a:solidFill>
                  <a:schemeClr val="tx1"/>
                </a:solidFill>
                <a:latin typeface="Consolas" panose="020B0609020204030204" pitchFamily="49" charset="0"/>
              </a:rPr>
              <a:t>    for y in range(filter_h):</a:t>
            </a:r>
          </a:p>
          <a:p>
            <a:pPr algn="l"/>
            <a:r>
              <a:rPr lang="en-US" altLang="ko-KR" sz="1800" b="1">
                <a:solidFill>
                  <a:schemeClr val="tx1"/>
                </a:solidFill>
                <a:latin typeface="Consolas" panose="020B0609020204030204" pitchFamily="49" charset="0"/>
              </a:rPr>
              <a:t>        y_max = y + stride*out_h</a:t>
            </a:r>
          </a:p>
          <a:p>
            <a:pPr algn="l"/>
            <a:r>
              <a:rPr lang="en-US" altLang="ko-KR" sz="1800" b="1">
                <a:solidFill>
                  <a:schemeClr val="tx1"/>
                </a:solidFill>
                <a:latin typeface="Consolas" panose="020B0609020204030204" pitchFamily="49" charset="0"/>
              </a:rPr>
              <a:t>        for x in range(filter_w):</a:t>
            </a:r>
          </a:p>
          <a:p>
            <a:pPr algn="l"/>
            <a:r>
              <a:rPr lang="en-US" altLang="ko-KR" sz="1800" b="1">
                <a:solidFill>
                  <a:schemeClr val="tx1"/>
                </a:solidFill>
                <a:latin typeface="Consolas" panose="020B0609020204030204" pitchFamily="49" charset="0"/>
              </a:rPr>
              <a:t>            x_max = x + stride*out_w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    img[:, :, y:y_max:stride, x:x_max:stride] </a:t>
            </a:r>
            <a:r>
              <a:rPr lang="en-US" altLang="ko-KR" sz="1800" b="1">
                <a:solidFill>
                  <a:srgbClr val="FF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= col[:, :, y, x, :, :]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8D77FF-B808-4B0B-A616-987255512ED5}"/>
              </a:ext>
            </a:extLst>
          </p:cNvPr>
          <p:cNvSpPr txBox="1"/>
          <p:nvPr/>
        </p:nvSpPr>
        <p:spPr>
          <a:xfrm>
            <a:off x="138360" y="1786082"/>
            <a:ext cx="99357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 b="1">
                <a:solidFill>
                  <a:schemeClr val="tx1"/>
                </a:solidFill>
                <a:latin typeface="Consolas" panose="020B0609020204030204" pitchFamily="49" charset="0"/>
              </a:rPr>
              <a:t>    for y in range(filter_h):</a:t>
            </a:r>
          </a:p>
          <a:p>
            <a:pPr algn="l"/>
            <a:r>
              <a:rPr lang="en-US" altLang="ko-KR" sz="1800" b="1">
                <a:solidFill>
                  <a:schemeClr val="tx1"/>
                </a:solidFill>
                <a:latin typeface="Consolas" panose="020B0609020204030204" pitchFamily="49" charset="0"/>
              </a:rPr>
              <a:t>        y_max = y + stride*out_h</a:t>
            </a:r>
          </a:p>
          <a:p>
            <a:pPr algn="l"/>
            <a:r>
              <a:rPr lang="en-US" altLang="ko-KR" sz="1800" b="1">
                <a:solidFill>
                  <a:schemeClr val="tx1"/>
                </a:solidFill>
                <a:latin typeface="Consolas" panose="020B0609020204030204" pitchFamily="49" charset="0"/>
              </a:rPr>
              <a:t>        for x in range(filter_w):</a:t>
            </a:r>
          </a:p>
          <a:p>
            <a:pPr algn="l"/>
            <a:r>
              <a:rPr lang="en-US" altLang="ko-KR" sz="1800" b="1">
                <a:solidFill>
                  <a:schemeClr val="tx1"/>
                </a:solidFill>
                <a:latin typeface="Consolas" panose="020B0609020204030204" pitchFamily="49" charset="0"/>
              </a:rPr>
              <a:t>            x_max = x + stride*out_w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    col[:, :, y, x, :, :] = img[:, :, y:y_max:stride, x:x_max:stride]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5DB3C6-74C4-4BD9-BB97-2F6FD93BC78A}"/>
              </a:ext>
            </a:extLst>
          </p:cNvPr>
          <p:cNvSpPr txBox="1"/>
          <p:nvPr/>
        </p:nvSpPr>
        <p:spPr>
          <a:xfrm>
            <a:off x="847288" y="1350628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im2col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55E899-5963-45D8-B384-6E8BE1AA2AB3}"/>
              </a:ext>
            </a:extLst>
          </p:cNvPr>
          <p:cNvSpPr txBox="1"/>
          <p:nvPr/>
        </p:nvSpPr>
        <p:spPr>
          <a:xfrm>
            <a:off x="788565" y="3717744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col2im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358384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합성곱</a:t>
            </a: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풀링 구현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맥스풀링 구현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54541A-8A0B-4E63-943D-82C9FB02A3EA}"/>
              </a:ext>
            </a:extLst>
          </p:cNvPr>
          <p:cNvSpPr txBox="1"/>
          <p:nvPr/>
        </p:nvSpPr>
        <p:spPr>
          <a:xfrm>
            <a:off x="0" y="1106134"/>
            <a:ext cx="930254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def forward(self, x):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N, C, H, W = x.shape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out_h = int(1 + (H - self.pool_h) / self.stride)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out_w = int(1 + (W - self.pool_w) / self.stride)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col = im2col(x, self.pool_h, self.pool_w, self.stride, self.pad)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col = col.reshape(-1, self.pool_h*self.pool_w)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arg_max = np.argmax(col, axis=1)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out = np.max(col, axis=1)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out = out.reshape(N, out_h, out_w, C).transpose(0, 3, 1, 2)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self.x = x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self.arg_max = arg_max</a:t>
            </a:r>
          </a:p>
          <a:p>
            <a:pPr algn="l"/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return out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955837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합성곱</a:t>
            </a: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풀링 구현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맥스풀링 구현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54541A-8A0B-4E63-943D-82C9FB02A3EA}"/>
              </a:ext>
            </a:extLst>
          </p:cNvPr>
          <p:cNvSpPr txBox="1"/>
          <p:nvPr/>
        </p:nvSpPr>
        <p:spPr>
          <a:xfrm>
            <a:off x="69850" y="997077"/>
            <a:ext cx="72763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def forward(self, x):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N, C, H, W = x.shape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out_h = int(1 + (H - self.pool_h) / self.stride)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out_w = int(1 + (W - self.pool_w) / self.stride)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E503F57-3EB8-492F-A5B9-C3F00684F950}"/>
                  </a:ext>
                </a:extLst>
              </p:cNvPr>
              <p:cNvSpPr txBox="1"/>
              <p:nvPr/>
            </p:nvSpPr>
            <p:spPr>
              <a:xfrm>
                <a:off x="2170197" y="2556308"/>
                <a:ext cx="2571666" cy="6916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𝑂𝐻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𝑃𝐻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E503F57-3EB8-492F-A5B9-C3F00684F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197" y="2556308"/>
                <a:ext cx="2571666" cy="691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174536C-3B8B-4D60-80EE-1AEC9DF89E3D}"/>
                  </a:ext>
                </a:extLst>
              </p:cNvPr>
              <p:cNvSpPr txBox="1"/>
              <p:nvPr/>
            </p:nvSpPr>
            <p:spPr>
              <a:xfrm>
                <a:off x="2170197" y="3606810"/>
                <a:ext cx="2782685" cy="6916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𝑂𝑊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𝑃𝑊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174536C-3B8B-4D60-80EE-1AEC9DF89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197" y="3606810"/>
                <a:ext cx="2782685" cy="6916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>
            <a:extLst>
              <a:ext uri="{FF2B5EF4-FFF2-40B4-BE49-F238E27FC236}">
                <a16:creationId xmlns:a16="http://schemas.microsoft.com/office/drawing/2014/main" id="{72384478-58EC-47BB-BED7-3AAF4E32970E}"/>
              </a:ext>
            </a:extLst>
          </p:cNvPr>
          <p:cNvSpPr/>
          <p:nvPr/>
        </p:nvSpPr>
        <p:spPr>
          <a:xfrm>
            <a:off x="5699127" y="2762432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B0FD99A-110F-4215-97C1-CCBD92126377}"/>
              </a:ext>
            </a:extLst>
          </p:cNvPr>
          <p:cNvSpPr/>
          <p:nvPr/>
        </p:nvSpPr>
        <p:spPr>
          <a:xfrm>
            <a:off x="6127998" y="2762432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0F94AE-A2AE-42DC-9C9D-1FE6B058EB94}"/>
              </a:ext>
            </a:extLst>
          </p:cNvPr>
          <p:cNvSpPr/>
          <p:nvPr/>
        </p:nvSpPr>
        <p:spPr>
          <a:xfrm>
            <a:off x="6556868" y="2762432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2C6876-98C1-47B3-BF74-43EB140135FA}"/>
              </a:ext>
            </a:extLst>
          </p:cNvPr>
          <p:cNvSpPr/>
          <p:nvPr/>
        </p:nvSpPr>
        <p:spPr>
          <a:xfrm>
            <a:off x="6985740" y="2762432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14D7B99-5224-454F-925B-8A53A413543E}"/>
              </a:ext>
            </a:extLst>
          </p:cNvPr>
          <p:cNvSpPr/>
          <p:nvPr/>
        </p:nvSpPr>
        <p:spPr>
          <a:xfrm>
            <a:off x="5699127" y="3184622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98FDB77-D298-4CCE-AD4C-8334278D7655}"/>
              </a:ext>
            </a:extLst>
          </p:cNvPr>
          <p:cNvSpPr/>
          <p:nvPr/>
        </p:nvSpPr>
        <p:spPr>
          <a:xfrm>
            <a:off x="6127998" y="3184622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1908D60-4F48-4E69-9EF5-3D948C5BC3D1}"/>
              </a:ext>
            </a:extLst>
          </p:cNvPr>
          <p:cNvSpPr/>
          <p:nvPr/>
        </p:nvSpPr>
        <p:spPr>
          <a:xfrm>
            <a:off x="6556868" y="3184622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BAC58C0-CC67-4F23-8E53-1F5CB4658E45}"/>
              </a:ext>
            </a:extLst>
          </p:cNvPr>
          <p:cNvSpPr/>
          <p:nvPr/>
        </p:nvSpPr>
        <p:spPr>
          <a:xfrm>
            <a:off x="6985740" y="3184622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69AD804-F3FE-4C19-B9D3-7C1A2168AED1}"/>
              </a:ext>
            </a:extLst>
          </p:cNvPr>
          <p:cNvSpPr/>
          <p:nvPr/>
        </p:nvSpPr>
        <p:spPr>
          <a:xfrm>
            <a:off x="5699127" y="3606811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7B38307-A175-472F-89E9-478083F30BCD}"/>
              </a:ext>
            </a:extLst>
          </p:cNvPr>
          <p:cNvSpPr/>
          <p:nvPr/>
        </p:nvSpPr>
        <p:spPr>
          <a:xfrm>
            <a:off x="6127998" y="3606811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501F0FB-FE2D-401D-A559-C0EB6B974943}"/>
              </a:ext>
            </a:extLst>
          </p:cNvPr>
          <p:cNvSpPr/>
          <p:nvPr/>
        </p:nvSpPr>
        <p:spPr>
          <a:xfrm>
            <a:off x="6556868" y="3606811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17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3498DCE-45BA-4F3C-8E22-A5F459245E1A}"/>
              </a:ext>
            </a:extLst>
          </p:cNvPr>
          <p:cNvSpPr/>
          <p:nvPr/>
        </p:nvSpPr>
        <p:spPr>
          <a:xfrm>
            <a:off x="6985740" y="3606811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7A96DF8-7D62-4553-91F4-36C09787323E}"/>
              </a:ext>
            </a:extLst>
          </p:cNvPr>
          <p:cNvSpPr/>
          <p:nvPr/>
        </p:nvSpPr>
        <p:spPr>
          <a:xfrm>
            <a:off x="5699127" y="4029000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8ED45A9-83D3-44CC-8512-905CA00F70D9}"/>
              </a:ext>
            </a:extLst>
          </p:cNvPr>
          <p:cNvSpPr/>
          <p:nvPr/>
        </p:nvSpPr>
        <p:spPr>
          <a:xfrm>
            <a:off x="6127998" y="4029000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400DAB8-617B-4825-8AAB-AF6F556A5952}"/>
              </a:ext>
            </a:extLst>
          </p:cNvPr>
          <p:cNvSpPr/>
          <p:nvPr/>
        </p:nvSpPr>
        <p:spPr>
          <a:xfrm>
            <a:off x="6556868" y="4029000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A3BFBA9-AE19-46B3-A31E-D2537F4649FA}"/>
              </a:ext>
            </a:extLst>
          </p:cNvPr>
          <p:cNvSpPr/>
          <p:nvPr/>
        </p:nvSpPr>
        <p:spPr>
          <a:xfrm>
            <a:off x="6985740" y="4029000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2AA27C5-C1CC-4F72-9A84-7C5AACD1E4DE}"/>
              </a:ext>
            </a:extLst>
          </p:cNvPr>
          <p:cNvSpPr/>
          <p:nvPr/>
        </p:nvSpPr>
        <p:spPr>
          <a:xfrm>
            <a:off x="5740039" y="2783352"/>
            <a:ext cx="812116" cy="8176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4C0E324-FB1C-4864-B313-F567CB335F54}"/>
              </a:ext>
            </a:extLst>
          </p:cNvPr>
          <p:cNvSpPr/>
          <p:nvPr/>
        </p:nvSpPr>
        <p:spPr>
          <a:xfrm>
            <a:off x="8531763" y="3191303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21AA2F7-F2ED-43F2-8620-96679C9C66F9}"/>
              </a:ext>
            </a:extLst>
          </p:cNvPr>
          <p:cNvSpPr/>
          <p:nvPr/>
        </p:nvSpPr>
        <p:spPr>
          <a:xfrm>
            <a:off x="8960635" y="3191303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F8FCCBF-0685-4B5C-9C81-A7FCBD85DA2E}"/>
              </a:ext>
            </a:extLst>
          </p:cNvPr>
          <p:cNvSpPr/>
          <p:nvPr/>
        </p:nvSpPr>
        <p:spPr>
          <a:xfrm>
            <a:off x="8531763" y="3613493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4E9AC86-A57D-4DD8-89BF-C160EBBDA04B}"/>
              </a:ext>
            </a:extLst>
          </p:cNvPr>
          <p:cNvSpPr/>
          <p:nvPr/>
        </p:nvSpPr>
        <p:spPr>
          <a:xfrm>
            <a:off x="8960635" y="3613493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17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1D874795-4602-4B4D-A224-E46B01591571}"/>
              </a:ext>
            </a:extLst>
          </p:cNvPr>
          <p:cNvSpPr/>
          <p:nvPr/>
        </p:nvSpPr>
        <p:spPr>
          <a:xfrm>
            <a:off x="7793372" y="3399057"/>
            <a:ext cx="536896" cy="428871"/>
          </a:xfrm>
          <a:prstGeom prst="rightArrow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C8DA09-3466-419B-B6BB-5418E5181C41}"/>
              </a:ext>
            </a:extLst>
          </p:cNvPr>
          <p:cNvSpPr txBox="1"/>
          <p:nvPr/>
        </p:nvSpPr>
        <p:spPr>
          <a:xfrm>
            <a:off x="1103686" y="4912458"/>
            <a:ext cx="32239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[[[[ 7 11 13 15]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[ 3  4  2  3]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[ 1  2 17  9]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       [ 1  8  3 10]]]]</a:t>
            </a:r>
          </a:p>
        </p:txBody>
      </p:sp>
    </p:spTree>
    <p:extLst>
      <p:ext uri="{BB962C8B-B14F-4D97-AF65-F5344CB8AC3E}">
        <p14:creationId xmlns:p14="http://schemas.microsoft.com/office/powerpoint/2010/main" val="1586905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2" name="정육면체 1">
            <a:extLst>
              <a:ext uri="{FF2B5EF4-FFF2-40B4-BE49-F238E27FC236}">
                <a16:creationId xmlns:a16="http://schemas.microsoft.com/office/drawing/2014/main" id="{62906E4D-0F35-4200-B0A9-48F786141267}"/>
              </a:ext>
            </a:extLst>
          </p:cNvPr>
          <p:cNvSpPr/>
          <p:nvPr/>
        </p:nvSpPr>
        <p:spPr>
          <a:xfrm>
            <a:off x="1105382" y="2343873"/>
            <a:ext cx="1255854" cy="3334511"/>
          </a:xfrm>
          <a:prstGeom prst="cube">
            <a:avLst>
              <a:gd name="adj" fmla="val 83391"/>
            </a:avLst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B87BE2-0860-4A9B-B2C2-892DC9705229}"/>
              </a:ext>
            </a:extLst>
          </p:cNvPr>
          <p:cNvSpPr txBox="1"/>
          <p:nvPr/>
        </p:nvSpPr>
        <p:spPr>
          <a:xfrm>
            <a:off x="2361236" y="3316147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78597FA-E452-4AB3-9CFF-9268B61BA931}"/>
              </a:ext>
            </a:extLst>
          </p:cNvPr>
          <p:cNvSpPr txBox="1"/>
          <p:nvPr/>
        </p:nvSpPr>
        <p:spPr>
          <a:xfrm>
            <a:off x="1778860" y="5023413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D53B6B9-F5CD-486A-BF9B-BE3FB7B716B4}"/>
              </a:ext>
            </a:extLst>
          </p:cNvPr>
          <p:cNvSpPr txBox="1"/>
          <p:nvPr/>
        </p:nvSpPr>
        <p:spPr>
          <a:xfrm>
            <a:off x="1020719" y="560913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F7CA341-D506-40A7-A63E-21C07ECD778D}"/>
              </a:ext>
            </a:extLst>
          </p:cNvPr>
          <p:cNvSpPr txBox="1"/>
          <p:nvPr/>
        </p:nvSpPr>
        <p:spPr>
          <a:xfrm>
            <a:off x="640491" y="1284316"/>
            <a:ext cx="23609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Convolution Layer</a:t>
            </a:r>
            <a:endParaRPr lang="ko-KR" altLang="en-US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BB730A3-9833-4D5C-9590-458C82C24A5F}"/>
              </a:ext>
            </a:extLst>
          </p:cNvPr>
          <p:cNvSpPr txBox="1"/>
          <p:nvPr/>
        </p:nvSpPr>
        <p:spPr>
          <a:xfrm>
            <a:off x="3334962" y="2007325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rgbClr val="FF0000"/>
                </a:solidFill>
                <a:latin typeface="Consolas" panose="020B0609020204030204" pitchFamily="49" charset="0"/>
              </a:rPr>
              <a:t>32x32x3 image</a:t>
            </a:r>
            <a:endParaRPr lang="ko-KR" altLang="en-US" sz="20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F62EE4C-7DCA-400E-989D-B8DF33ABB282}"/>
              </a:ext>
            </a:extLst>
          </p:cNvPr>
          <p:cNvSpPr txBox="1"/>
          <p:nvPr/>
        </p:nvSpPr>
        <p:spPr>
          <a:xfrm>
            <a:off x="3617090" y="3182254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rgbClr val="3399FF"/>
                </a:solidFill>
                <a:latin typeface="Consolas" panose="020B0609020204030204" pitchFamily="49" charset="0"/>
              </a:rPr>
              <a:t>5x5x3 filter W</a:t>
            </a:r>
            <a:endParaRPr lang="ko-KR" altLang="en-US" sz="2000">
              <a:solidFill>
                <a:srgbClr val="3399FF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4EE7451-E42F-4E16-A73D-EF213571FF5D}"/>
              </a:ext>
            </a:extLst>
          </p:cNvPr>
          <p:cNvCxnSpPr>
            <a:cxnSpLocks/>
            <a:stCxn id="119" idx="1"/>
          </p:cNvCxnSpPr>
          <p:nvPr/>
        </p:nvCxnSpPr>
        <p:spPr>
          <a:xfrm flipH="1">
            <a:off x="2401747" y="2207380"/>
            <a:ext cx="933215" cy="28491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3235E4C4-2667-498E-89EB-ABA70C326271}"/>
              </a:ext>
            </a:extLst>
          </p:cNvPr>
          <p:cNvCxnSpPr>
            <a:cxnSpLocks/>
            <a:stCxn id="121" idx="1"/>
          </p:cNvCxnSpPr>
          <p:nvPr/>
        </p:nvCxnSpPr>
        <p:spPr>
          <a:xfrm flipH="1">
            <a:off x="2118168" y="3382309"/>
            <a:ext cx="1498922" cy="227498"/>
          </a:xfrm>
          <a:prstGeom prst="straightConnector1">
            <a:avLst/>
          </a:prstGeom>
          <a:ln w="19050">
            <a:solidFill>
              <a:srgbClr val="33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24E9830-E19F-4CC1-92D6-35DF8A92E903}"/>
              </a:ext>
            </a:extLst>
          </p:cNvPr>
          <p:cNvGrpSpPr/>
          <p:nvPr/>
        </p:nvGrpSpPr>
        <p:grpSpPr>
          <a:xfrm>
            <a:off x="1303805" y="3073311"/>
            <a:ext cx="2284187" cy="1243299"/>
            <a:chOff x="1587545" y="3449256"/>
            <a:chExt cx="2284187" cy="1243299"/>
          </a:xfrm>
        </p:grpSpPr>
        <p:sp>
          <p:nvSpPr>
            <p:cNvPr id="120" name="정육면체 119">
              <a:extLst>
                <a:ext uri="{FF2B5EF4-FFF2-40B4-BE49-F238E27FC236}">
                  <a16:creationId xmlns:a16="http://schemas.microsoft.com/office/drawing/2014/main" id="{81FAEAC7-E330-4677-A41B-25237E97CF6E}"/>
                </a:ext>
              </a:extLst>
            </p:cNvPr>
            <p:cNvSpPr/>
            <p:nvPr/>
          </p:nvSpPr>
          <p:spPr>
            <a:xfrm>
              <a:off x="1587545" y="3453136"/>
              <a:ext cx="466794" cy="1239419"/>
            </a:xfrm>
            <a:prstGeom prst="cube">
              <a:avLst>
                <a:gd name="adj" fmla="val 68513"/>
              </a:avLst>
            </a:prstGeom>
            <a:solidFill>
              <a:srgbClr val="E2E2F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645E1E51-022F-4602-994F-8F896522392B}"/>
                </a:ext>
              </a:extLst>
            </p:cNvPr>
            <p:cNvSpPr/>
            <p:nvPr/>
          </p:nvSpPr>
          <p:spPr>
            <a:xfrm>
              <a:off x="3518704" y="3889094"/>
              <a:ext cx="353028" cy="353028"/>
            </a:xfrm>
            <a:prstGeom prst="ellipse">
              <a:avLst/>
            </a:prstGeom>
            <a:solidFill>
              <a:srgbClr val="E2E2F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5ED48080-96ED-4C4E-9528-5FB2ED9F709E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>
              <a:off x="1724628" y="3779134"/>
              <a:ext cx="1794076" cy="2864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46577663-8364-40A6-B735-C1C80A16D831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 flipV="1">
              <a:off x="1730415" y="4065608"/>
              <a:ext cx="1788289" cy="61635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8509EF6C-3986-4484-9165-10C2A6D08642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 flipV="1">
              <a:off x="2037144" y="4065608"/>
              <a:ext cx="1481560" cy="2922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51DC5835-2C67-467C-AA77-89BDEF2FF818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>
              <a:off x="2037144" y="3449256"/>
              <a:ext cx="1481560" cy="61635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DCD42F3-EE91-40D7-9B0B-5646FD618A54}"/>
              </a:ext>
            </a:extLst>
          </p:cNvPr>
          <p:cNvCxnSpPr>
            <a:cxnSpLocks/>
          </p:cNvCxnSpPr>
          <p:nvPr/>
        </p:nvCxnSpPr>
        <p:spPr>
          <a:xfrm flipH="1" flipV="1">
            <a:off x="3871732" y="4211739"/>
            <a:ext cx="804440" cy="2388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616A0F6-8E19-4669-A904-799C6CC43711}"/>
                  </a:ext>
                </a:extLst>
              </p:cNvPr>
              <p:cNvSpPr txBox="1"/>
              <p:nvPr/>
            </p:nvSpPr>
            <p:spPr>
              <a:xfrm>
                <a:off x="4718226" y="4261251"/>
                <a:ext cx="3805850" cy="15081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ko-KR" sz="18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1 number : </a:t>
                </a:r>
              </a:p>
              <a:p>
                <a:pPr algn="l"/>
                <a:r>
                  <a:rPr lang="ko-KR" altLang="en-US" sz="18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필터와 이미지의 </a:t>
                </a:r>
                <a:r>
                  <a:rPr lang="en-US" altLang="ko-KR" sz="18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5x5x3</a:t>
                </a:r>
                <a:r>
                  <a:rPr lang="ko-KR" altLang="en-US" sz="18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영역 사이에서 </a:t>
                </a:r>
                <a:endParaRPr lang="en-US" altLang="ko-KR" sz="18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  <a:p>
                <a:pPr algn="l"/>
                <a:r>
                  <a:rPr lang="ko-KR" altLang="en-US" sz="1800">
                    <a:solidFill>
                      <a:schemeClr val="tx1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rPr>
                  <a:t>내적을 취한 결과</a:t>
                </a:r>
                <a:endParaRPr lang="en-US" altLang="ko-KR" sz="18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  <a:p>
                <a:pPr algn="l"/>
                <a:endParaRPr lang="en-US" altLang="ko-KR" sz="18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X</m:t>
                      </m:r>
                      <m:r>
                        <m:rPr>
                          <m:sty m:val="p"/>
                        </m:rPr>
                        <a:rPr lang="en-US" altLang="ko-KR" sz="2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W</m:t>
                      </m:r>
                      <m:r>
                        <a:rPr lang="en-US" altLang="ko-KR" sz="2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sz="2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b</m:t>
                      </m:r>
                    </m:oMath>
                  </m:oMathPara>
                </a14:m>
                <a:endParaRPr lang="ko-KR" altLang="en-US" sz="2000">
                  <a:solidFill>
                    <a:schemeClr val="tx1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616A0F6-8E19-4669-A904-799C6CC43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8226" y="4261251"/>
                <a:ext cx="3805850" cy="1508105"/>
              </a:xfrm>
              <a:prstGeom prst="rect">
                <a:avLst/>
              </a:prstGeom>
              <a:blipFill>
                <a:blip r:embed="rId3"/>
                <a:stretch>
                  <a:fillRect l="-1442" t="-16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3291401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합성곱</a:t>
            </a: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풀링 구현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맥스풀링 구현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54541A-8A0B-4E63-943D-82C9FB02A3EA}"/>
              </a:ext>
            </a:extLst>
          </p:cNvPr>
          <p:cNvSpPr txBox="1"/>
          <p:nvPr/>
        </p:nvSpPr>
        <p:spPr>
          <a:xfrm>
            <a:off x="597138" y="975649"/>
            <a:ext cx="7276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col = im2col(x, self.pool_h, self.pool_w, self.stride=2)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2384478-58EC-47BB-BED7-3AAF4E32970E}"/>
              </a:ext>
            </a:extLst>
          </p:cNvPr>
          <p:cNvSpPr/>
          <p:nvPr/>
        </p:nvSpPr>
        <p:spPr>
          <a:xfrm>
            <a:off x="222250" y="1927016"/>
            <a:ext cx="428871" cy="4288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B0FD99A-110F-4215-97C1-CCBD92126377}"/>
              </a:ext>
            </a:extLst>
          </p:cNvPr>
          <p:cNvSpPr/>
          <p:nvPr/>
        </p:nvSpPr>
        <p:spPr>
          <a:xfrm>
            <a:off x="651121" y="1927016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0F94AE-A2AE-42DC-9C9D-1FE6B058EB94}"/>
              </a:ext>
            </a:extLst>
          </p:cNvPr>
          <p:cNvSpPr/>
          <p:nvPr/>
        </p:nvSpPr>
        <p:spPr>
          <a:xfrm>
            <a:off x="1079991" y="1927016"/>
            <a:ext cx="428871" cy="4288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2C6876-98C1-47B3-BF74-43EB140135FA}"/>
              </a:ext>
            </a:extLst>
          </p:cNvPr>
          <p:cNvSpPr/>
          <p:nvPr/>
        </p:nvSpPr>
        <p:spPr>
          <a:xfrm>
            <a:off x="1508863" y="1927016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14D7B99-5224-454F-925B-8A53A413543E}"/>
              </a:ext>
            </a:extLst>
          </p:cNvPr>
          <p:cNvSpPr/>
          <p:nvPr/>
        </p:nvSpPr>
        <p:spPr>
          <a:xfrm>
            <a:off x="222250" y="2349206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98FDB77-D298-4CCE-AD4C-8334278D7655}"/>
              </a:ext>
            </a:extLst>
          </p:cNvPr>
          <p:cNvSpPr/>
          <p:nvPr/>
        </p:nvSpPr>
        <p:spPr>
          <a:xfrm>
            <a:off x="651121" y="2349206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1908D60-4F48-4E69-9EF5-3D948C5BC3D1}"/>
              </a:ext>
            </a:extLst>
          </p:cNvPr>
          <p:cNvSpPr/>
          <p:nvPr/>
        </p:nvSpPr>
        <p:spPr>
          <a:xfrm>
            <a:off x="1079991" y="2349206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BAC58C0-CC67-4F23-8E53-1F5CB4658E45}"/>
              </a:ext>
            </a:extLst>
          </p:cNvPr>
          <p:cNvSpPr/>
          <p:nvPr/>
        </p:nvSpPr>
        <p:spPr>
          <a:xfrm>
            <a:off x="1508863" y="2349206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69AD804-F3FE-4C19-B9D3-7C1A2168AED1}"/>
              </a:ext>
            </a:extLst>
          </p:cNvPr>
          <p:cNvSpPr/>
          <p:nvPr/>
        </p:nvSpPr>
        <p:spPr>
          <a:xfrm>
            <a:off x="222250" y="2771395"/>
            <a:ext cx="428871" cy="4288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7B38307-A175-472F-89E9-478083F30BCD}"/>
              </a:ext>
            </a:extLst>
          </p:cNvPr>
          <p:cNvSpPr/>
          <p:nvPr/>
        </p:nvSpPr>
        <p:spPr>
          <a:xfrm>
            <a:off x="651121" y="2771395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501F0FB-FE2D-401D-A559-C0EB6B974943}"/>
              </a:ext>
            </a:extLst>
          </p:cNvPr>
          <p:cNvSpPr/>
          <p:nvPr/>
        </p:nvSpPr>
        <p:spPr>
          <a:xfrm>
            <a:off x="1079991" y="2771395"/>
            <a:ext cx="428871" cy="4288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17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3498DCE-45BA-4F3C-8E22-A5F459245E1A}"/>
              </a:ext>
            </a:extLst>
          </p:cNvPr>
          <p:cNvSpPr/>
          <p:nvPr/>
        </p:nvSpPr>
        <p:spPr>
          <a:xfrm>
            <a:off x="1508863" y="2771395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7A96DF8-7D62-4553-91F4-36C09787323E}"/>
              </a:ext>
            </a:extLst>
          </p:cNvPr>
          <p:cNvSpPr/>
          <p:nvPr/>
        </p:nvSpPr>
        <p:spPr>
          <a:xfrm>
            <a:off x="222250" y="3193584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8ED45A9-83D3-44CC-8512-905CA00F70D9}"/>
              </a:ext>
            </a:extLst>
          </p:cNvPr>
          <p:cNvSpPr/>
          <p:nvPr/>
        </p:nvSpPr>
        <p:spPr>
          <a:xfrm>
            <a:off x="651121" y="3193584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400DAB8-617B-4825-8AAB-AF6F556A5952}"/>
              </a:ext>
            </a:extLst>
          </p:cNvPr>
          <p:cNvSpPr/>
          <p:nvPr/>
        </p:nvSpPr>
        <p:spPr>
          <a:xfrm>
            <a:off x="1079991" y="3193584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A3BFBA9-AE19-46B3-A31E-D2537F4649FA}"/>
              </a:ext>
            </a:extLst>
          </p:cNvPr>
          <p:cNvSpPr/>
          <p:nvPr/>
        </p:nvSpPr>
        <p:spPr>
          <a:xfrm>
            <a:off x="1508863" y="3193584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CCEF1A-4E0C-450A-92A3-640CB1A629DF}"/>
              </a:ext>
            </a:extLst>
          </p:cNvPr>
          <p:cNvSpPr txBox="1"/>
          <p:nvPr/>
        </p:nvSpPr>
        <p:spPr>
          <a:xfrm>
            <a:off x="3379808" y="1442977"/>
            <a:ext cx="9700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col = np.zeros((N, C, filter_h, filter_w, out_h, out_w))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56D025C-E114-4762-9502-932572D93A53}"/>
              </a:ext>
            </a:extLst>
          </p:cNvPr>
          <p:cNvSpPr txBox="1"/>
          <p:nvPr/>
        </p:nvSpPr>
        <p:spPr>
          <a:xfrm>
            <a:off x="3904527" y="2002638"/>
            <a:ext cx="5282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(1,1,2,2,</a:t>
            </a:r>
            <a:r>
              <a:rPr lang="pt-BR" altLang="ko-KR" sz="2400">
                <a:solidFill>
                  <a:srgbClr val="FF0000"/>
                </a:solidFill>
                <a:latin typeface="Consolas" panose="020B0609020204030204" pitchFamily="49" charset="0"/>
              </a:rPr>
              <a:t>2,2</a:t>
            </a:r>
            <a:r>
              <a:rPr lang="pt-BR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) =&gt; (1,</a:t>
            </a:r>
            <a:r>
              <a:rPr lang="pt-BR" altLang="ko-KR" sz="2400">
                <a:solidFill>
                  <a:srgbClr val="FF0000"/>
                </a:solidFill>
                <a:latin typeface="Consolas" panose="020B0609020204030204" pitchFamily="49" charset="0"/>
              </a:rPr>
              <a:t>2,2</a:t>
            </a:r>
            <a:r>
              <a:rPr lang="pt-BR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,1,2,2)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C009910-C49A-4A4A-8682-1665D1D1F48D}"/>
              </a:ext>
            </a:extLst>
          </p:cNvPr>
          <p:cNvSpPr/>
          <p:nvPr/>
        </p:nvSpPr>
        <p:spPr>
          <a:xfrm>
            <a:off x="749176" y="3856779"/>
            <a:ext cx="9549114" cy="111758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4036504-3CC3-4710-B49A-321B8EDFA0D0}"/>
              </a:ext>
            </a:extLst>
          </p:cNvPr>
          <p:cNvSpPr/>
          <p:nvPr/>
        </p:nvSpPr>
        <p:spPr>
          <a:xfrm>
            <a:off x="830822" y="3922692"/>
            <a:ext cx="9390303" cy="992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F3EF6F45-3454-4FE2-BB7F-FB6009D1D8DE}"/>
              </a:ext>
            </a:extLst>
          </p:cNvPr>
          <p:cNvGrpSpPr/>
          <p:nvPr/>
        </p:nvGrpSpPr>
        <p:grpSpPr>
          <a:xfrm>
            <a:off x="907988" y="3982221"/>
            <a:ext cx="9224398" cy="874737"/>
            <a:chOff x="563926" y="3253567"/>
            <a:chExt cx="8660675" cy="874737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D358F41A-7F92-4D0F-B911-670ADB4FEC63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068F526F-A434-447D-830C-04C686D748E8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9D9671A3-89A0-489D-B8A8-B608B0F7272B}"/>
              </a:ext>
            </a:extLst>
          </p:cNvPr>
          <p:cNvGrpSpPr/>
          <p:nvPr/>
        </p:nvGrpSpPr>
        <p:grpSpPr>
          <a:xfrm>
            <a:off x="982622" y="4044037"/>
            <a:ext cx="4479689" cy="758496"/>
            <a:chOff x="563926" y="3253567"/>
            <a:chExt cx="8660675" cy="874737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5306A6E0-4BA4-4317-AF47-418D2EB755F3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ACF9ED4-EEA8-4F71-BF19-8D336A05B48E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A5F68793-1E42-4B0C-8A7F-84B298FED683}"/>
              </a:ext>
            </a:extLst>
          </p:cNvPr>
          <p:cNvGrpSpPr/>
          <p:nvPr/>
        </p:nvGrpSpPr>
        <p:grpSpPr>
          <a:xfrm>
            <a:off x="1040498" y="4104502"/>
            <a:ext cx="2124094" cy="650039"/>
            <a:chOff x="563926" y="3253567"/>
            <a:chExt cx="8660675" cy="874737"/>
          </a:xfrm>
          <a:solidFill>
            <a:srgbClr val="FFFFCC"/>
          </a:solidFill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A28BF378-E585-4158-9FE1-6A8CBA2FA695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CB0914A2-A496-42E3-9F9B-4D8DBC76482C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grpFill/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784B63F-D6CC-4AD2-BB6D-1E350183F016}"/>
              </a:ext>
            </a:extLst>
          </p:cNvPr>
          <p:cNvSpPr/>
          <p:nvPr/>
        </p:nvSpPr>
        <p:spPr>
          <a:xfrm>
            <a:off x="1098371" y="4157655"/>
            <a:ext cx="473150" cy="5295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D18AB1B-7530-45DF-AB14-23584A258D05}"/>
              </a:ext>
            </a:extLst>
          </p:cNvPr>
          <p:cNvSpPr/>
          <p:nvPr/>
        </p:nvSpPr>
        <p:spPr>
          <a:xfrm>
            <a:off x="1571520" y="4157655"/>
            <a:ext cx="473150" cy="5295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4D6F448-4746-41A1-8491-E2BB2445004B}"/>
              </a:ext>
            </a:extLst>
          </p:cNvPr>
          <p:cNvSpPr/>
          <p:nvPr/>
        </p:nvSpPr>
        <p:spPr>
          <a:xfrm>
            <a:off x="2160418" y="4170096"/>
            <a:ext cx="473150" cy="5295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F0EFBC1-60A9-4932-932A-1411077CCC6E}"/>
              </a:ext>
            </a:extLst>
          </p:cNvPr>
          <p:cNvSpPr/>
          <p:nvPr/>
        </p:nvSpPr>
        <p:spPr>
          <a:xfrm>
            <a:off x="2633567" y="4170096"/>
            <a:ext cx="473150" cy="5295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03E82667-BBC3-4D96-9019-A4D644A642B4}"/>
              </a:ext>
            </a:extLst>
          </p:cNvPr>
          <p:cNvGrpSpPr/>
          <p:nvPr/>
        </p:nvGrpSpPr>
        <p:grpSpPr>
          <a:xfrm>
            <a:off x="3280342" y="4101009"/>
            <a:ext cx="2124094" cy="650039"/>
            <a:chOff x="563926" y="3253567"/>
            <a:chExt cx="8660675" cy="874737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906D5622-A845-4F55-9697-4CEE93B22E09}"/>
                </a:ext>
              </a:extLst>
            </p:cNvPr>
            <p:cNvSpPr/>
            <p:nvPr/>
          </p:nvSpPr>
          <p:spPr>
            <a:xfrm>
              <a:off x="563926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724E4E40-4EA0-4B72-A3D8-F68789104F39}"/>
                </a:ext>
              </a:extLst>
            </p:cNvPr>
            <p:cNvSpPr/>
            <p:nvPr/>
          </p:nvSpPr>
          <p:spPr>
            <a:xfrm>
              <a:off x="4894263" y="3253567"/>
              <a:ext cx="4330338" cy="874737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A17C1F2-817D-41AD-8FD4-E2594E244947}"/>
              </a:ext>
            </a:extLst>
          </p:cNvPr>
          <p:cNvSpPr/>
          <p:nvPr/>
        </p:nvSpPr>
        <p:spPr>
          <a:xfrm>
            <a:off x="3338215" y="4154162"/>
            <a:ext cx="473150" cy="5295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998403B-A3B6-44C0-BA90-AF15F38CD0BE}"/>
              </a:ext>
            </a:extLst>
          </p:cNvPr>
          <p:cNvSpPr/>
          <p:nvPr/>
        </p:nvSpPr>
        <p:spPr>
          <a:xfrm>
            <a:off x="3811364" y="4154162"/>
            <a:ext cx="473150" cy="5295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30A151B-704B-4614-921A-3C4DF2204A83}"/>
              </a:ext>
            </a:extLst>
          </p:cNvPr>
          <p:cNvSpPr/>
          <p:nvPr/>
        </p:nvSpPr>
        <p:spPr>
          <a:xfrm>
            <a:off x="4400262" y="4166603"/>
            <a:ext cx="473150" cy="5295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F6D14B81-131D-424D-A64E-FFD1A7933B82}"/>
              </a:ext>
            </a:extLst>
          </p:cNvPr>
          <p:cNvSpPr/>
          <p:nvPr/>
        </p:nvSpPr>
        <p:spPr>
          <a:xfrm>
            <a:off x="4873411" y="4166603"/>
            <a:ext cx="473150" cy="5295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7F242B4-7D11-4853-9148-CF0FEB70902C}"/>
              </a:ext>
            </a:extLst>
          </p:cNvPr>
          <p:cNvSpPr/>
          <p:nvPr/>
        </p:nvSpPr>
        <p:spPr>
          <a:xfrm>
            <a:off x="5586442" y="4032762"/>
            <a:ext cx="2239845" cy="75849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7EE2B7C-4C09-46E7-8A38-E6E4EA8A0ED7}"/>
              </a:ext>
            </a:extLst>
          </p:cNvPr>
          <p:cNvSpPr/>
          <p:nvPr/>
        </p:nvSpPr>
        <p:spPr>
          <a:xfrm>
            <a:off x="7826286" y="4032762"/>
            <a:ext cx="2239845" cy="75849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F6206811-E8DA-41F0-983B-A5901A276EEA}"/>
              </a:ext>
            </a:extLst>
          </p:cNvPr>
          <p:cNvSpPr/>
          <p:nvPr/>
        </p:nvSpPr>
        <p:spPr>
          <a:xfrm>
            <a:off x="5644318" y="4093227"/>
            <a:ext cx="1062047" cy="6500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C5A71ED8-FDDC-4B05-867F-1B60F550B368}"/>
              </a:ext>
            </a:extLst>
          </p:cNvPr>
          <p:cNvSpPr/>
          <p:nvPr/>
        </p:nvSpPr>
        <p:spPr>
          <a:xfrm>
            <a:off x="6706365" y="4093227"/>
            <a:ext cx="1062047" cy="6500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13EA330-F270-49F3-AA68-EACCD7334D16}"/>
              </a:ext>
            </a:extLst>
          </p:cNvPr>
          <p:cNvSpPr/>
          <p:nvPr/>
        </p:nvSpPr>
        <p:spPr>
          <a:xfrm>
            <a:off x="5702191" y="4146380"/>
            <a:ext cx="473150" cy="5295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1A412B19-7088-41E9-B5FC-29F2A9ABE6D9}"/>
              </a:ext>
            </a:extLst>
          </p:cNvPr>
          <p:cNvSpPr/>
          <p:nvPr/>
        </p:nvSpPr>
        <p:spPr>
          <a:xfrm>
            <a:off x="6175340" y="4146380"/>
            <a:ext cx="473150" cy="5295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E2579879-2A68-46A2-B30B-F140A361BCC3}"/>
              </a:ext>
            </a:extLst>
          </p:cNvPr>
          <p:cNvSpPr/>
          <p:nvPr/>
        </p:nvSpPr>
        <p:spPr>
          <a:xfrm>
            <a:off x="6764238" y="4158821"/>
            <a:ext cx="473150" cy="5295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BD21D62-FCBF-4A9D-AC63-5A13C9E78694}"/>
              </a:ext>
            </a:extLst>
          </p:cNvPr>
          <p:cNvSpPr/>
          <p:nvPr/>
        </p:nvSpPr>
        <p:spPr>
          <a:xfrm>
            <a:off x="7237387" y="4158821"/>
            <a:ext cx="473150" cy="5295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BD12FEA-02C3-4CBB-B50A-0BAFB828AF98}"/>
              </a:ext>
            </a:extLst>
          </p:cNvPr>
          <p:cNvSpPr/>
          <p:nvPr/>
        </p:nvSpPr>
        <p:spPr>
          <a:xfrm>
            <a:off x="7884162" y="4089734"/>
            <a:ext cx="1062047" cy="6500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1BA62D8-1C8C-41D0-BCFC-958457BEE1B1}"/>
              </a:ext>
            </a:extLst>
          </p:cNvPr>
          <p:cNvSpPr/>
          <p:nvPr/>
        </p:nvSpPr>
        <p:spPr>
          <a:xfrm>
            <a:off x="8946209" y="4089734"/>
            <a:ext cx="1062047" cy="6500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88F5F8D-6A1B-4560-8164-483898085D9E}"/>
              </a:ext>
            </a:extLst>
          </p:cNvPr>
          <p:cNvSpPr/>
          <p:nvPr/>
        </p:nvSpPr>
        <p:spPr>
          <a:xfrm>
            <a:off x="7942035" y="4142887"/>
            <a:ext cx="473150" cy="5295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95495C8F-397A-498C-B620-716951EC9E77}"/>
              </a:ext>
            </a:extLst>
          </p:cNvPr>
          <p:cNvSpPr/>
          <p:nvPr/>
        </p:nvSpPr>
        <p:spPr>
          <a:xfrm>
            <a:off x="8415184" y="4142887"/>
            <a:ext cx="473150" cy="5295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F981ED1C-2D6E-48A0-BC96-2743E305D23A}"/>
              </a:ext>
            </a:extLst>
          </p:cNvPr>
          <p:cNvSpPr/>
          <p:nvPr/>
        </p:nvSpPr>
        <p:spPr>
          <a:xfrm>
            <a:off x="9004082" y="4155328"/>
            <a:ext cx="473150" cy="5295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7145881-0F3D-4811-8627-C1B555215B60}"/>
              </a:ext>
            </a:extLst>
          </p:cNvPr>
          <p:cNvSpPr/>
          <p:nvPr/>
        </p:nvSpPr>
        <p:spPr>
          <a:xfrm>
            <a:off x="9477231" y="4155328"/>
            <a:ext cx="473150" cy="52954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D5B0372-58E4-4FE2-88D1-254568172668}"/>
              </a:ext>
            </a:extLst>
          </p:cNvPr>
          <p:cNvSpPr txBox="1"/>
          <p:nvPr/>
        </p:nvSpPr>
        <p:spPr>
          <a:xfrm>
            <a:off x="4163652" y="2653665"/>
            <a:ext cx="5570756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pt-BR" altLang="ko-KR">
                <a:solidFill>
                  <a:schemeClr val="tx1"/>
                </a:solidFill>
                <a:latin typeface="Consolas" panose="020B0609020204030204" pitchFamily="49" charset="0"/>
              </a:rPr>
              <a:t>col[:, :, 0, 0, :, :] = img[:, :, 0:4:2, 0:4:2]</a:t>
            </a:r>
          </a:p>
          <a:p>
            <a:pPr algn="l"/>
            <a:r>
              <a:rPr lang="pt-BR" altLang="ko-KR">
                <a:solidFill>
                  <a:schemeClr val="tx1"/>
                </a:solidFill>
                <a:latin typeface="Consolas" panose="020B0609020204030204" pitchFamily="49" charset="0"/>
              </a:rPr>
              <a:t>col[:, :, 0, 1, :, :] = img[:, :, 0:4:2, 1:5:2]</a:t>
            </a:r>
          </a:p>
          <a:p>
            <a:pPr algn="l"/>
            <a:r>
              <a:rPr lang="pt-BR" altLang="ko-KR">
                <a:solidFill>
                  <a:schemeClr val="tx1"/>
                </a:solidFill>
                <a:latin typeface="Consolas" panose="020B0609020204030204" pitchFamily="49" charset="0"/>
              </a:rPr>
              <a:t>col[:, :, 1, 0, :, :] = img[:, :, 1:5:2, 0:4:2]</a:t>
            </a:r>
          </a:p>
          <a:p>
            <a:pPr algn="l"/>
            <a:r>
              <a:rPr lang="pt-BR" altLang="ko-KR">
                <a:solidFill>
                  <a:schemeClr val="tx1"/>
                </a:solidFill>
                <a:latin typeface="Consolas" panose="020B0609020204030204" pitchFamily="49" charset="0"/>
              </a:rPr>
              <a:t>col[:, :, 1, 1, :, :] = img[:, :, 1:5:2, 1:5:2]</a:t>
            </a:r>
            <a:endParaRPr lang="en-US" altLang="ko-KR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06CDFC5F-327E-42D1-91A7-534CA6FCD8D4}"/>
              </a:ext>
            </a:extLst>
          </p:cNvPr>
          <p:cNvSpPr/>
          <p:nvPr/>
        </p:nvSpPr>
        <p:spPr>
          <a:xfrm>
            <a:off x="247830" y="1921549"/>
            <a:ext cx="1689904" cy="42374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40292E0E-5277-4E9D-A1A7-301E389B3B67}"/>
              </a:ext>
            </a:extLst>
          </p:cNvPr>
          <p:cNvSpPr/>
          <p:nvPr/>
        </p:nvSpPr>
        <p:spPr>
          <a:xfrm>
            <a:off x="704006" y="5200280"/>
            <a:ext cx="9549114" cy="111758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7CD6718-F148-4FDD-BBBD-62AD8BF88B07}"/>
              </a:ext>
            </a:extLst>
          </p:cNvPr>
          <p:cNvSpPr/>
          <p:nvPr/>
        </p:nvSpPr>
        <p:spPr>
          <a:xfrm>
            <a:off x="766050" y="5262438"/>
            <a:ext cx="4713397" cy="9860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66AEB832-B0AF-43E8-93F0-6A9E57F26CE2}"/>
              </a:ext>
            </a:extLst>
          </p:cNvPr>
          <p:cNvSpPr/>
          <p:nvPr/>
        </p:nvSpPr>
        <p:spPr>
          <a:xfrm>
            <a:off x="5475440" y="5262437"/>
            <a:ext cx="4713397" cy="9860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1A8A51E7-F80B-4755-8457-6086AEFDC74D}"/>
              </a:ext>
            </a:extLst>
          </p:cNvPr>
          <p:cNvSpPr/>
          <p:nvPr/>
        </p:nvSpPr>
        <p:spPr>
          <a:xfrm>
            <a:off x="833426" y="5328223"/>
            <a:ext cx="2289839" cy="86580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D5065FC4-0C40-4859-9BF5-98BF7755756B}"/>
              </a:ext>
            </a:extLst>
          </p:cNvPr>
          <p:cNvSpPr/>
          <p:nvPr/>
        </p:nvSpPr>
        <p:spPr>
          <a:xfrm>
            <a:off x="3121319" y="5328222"/>
            <a:ext cx="2289839" cy="86580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772AAF4E-31F8-4067-A5B1-A27CC5E9557B}"/>
              </a:ext>
            </a:extLst>
          </p:cNvPr>
          <p:cNvSpPr/>
          <p:nvPr/>
        </p:nvSpPr>
        <p:spPr>
          <a:xfrm>
            <a:off x="891005" y="5394007"/>
            <a:ext cx="2174090" cy="73471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3F9281AA-8EAB-4A84-A449-1CE431BA25BE}"/>
              </a:ext>
            </a:extLst>
          </p:cNvPr>
          <p:cNvSpPr/>
          <p:nvPr/>
        </p:nvSpPr>
        <p:spPr>
          <a:xfrm>
            <a:off x="955287" y="5456165"/>
            <a:ext cx="1030970" cy="62252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CB0CB1EE-F350-425A-934E-E5DAC3CB2C14}"/>
              </a:ext>
            </a:extLst>
          </p:cNvPr>
          <p:cNvSpPr/>
          <p:nvPr/>
        </p:nvSpPr>
        <p:spPr>
          <a:xfrm>
            <a:off x="1981562" y="5456165"/>
            <a:ext cx="1030970" cy="62252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455832BF-F5BC-4A39-9917-4FCAD65006C1}"/>
              </a:ext>
            </a:extLst>
          </p:cNvPr>
          <p:cNvSpPr/>
          <p:nvPr/>
        </p:nvSpPr>
        <p:spPr>
          <a:xfrm>
            <a:off x="1007849" y="5506196"/>
            <a:ext cx="459791" cy="5090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9F6161E-542E-452D-8ADF-C514CA5ED235}"/>
              </a:ext>
            </a:extLst>
          </p:cNvPr>
          <p:cNvSpPr/>
          <p:nvPr/>
        </p:nvSpPr>
        <p:spPr>
          <a:xfrm>
            <a:off x="1465547" y="5506196"/>
            <a:ext cx="459791" cy="5090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F6BC22D1-A30D-46FD-8D89-45088F3BD2F3}"/>
              </a:ext>
            </a:extLst>
          </p:cNvPr>
          <p:cNvSpPr/>
          <p:nvPr/>
        </p:nvSpPr>
        <p:spPr>
          <a:xfrm>
            <a:off x="2038302" y="5512892"/>
            <a:ext cx="459791" cy="5090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FD19C7E1-D62D-4C28-8537-F06AE7B105C9}"/>
              </a:ext>
            </a:extLst>
          </p:cNvPr>
          <p:cNvSpPr/>
          <p:nvPr/>
        </p:nvSpPr>
        <p:spPr>
          <a:xfrm>
            <a:off x="2496000" y="5512892"/>
            <a:ext cx="459791" cy="5090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6363BA49-9868-41BC-B5C9-D007A43F029B}"/>
              </a:ext>
            </a:extLst>
          </p:cNvPr>
          <p:cNvSpPr/>
          <p:nvPr/>
        </p:nvSpPr>
        <p:spPr>
          <a:xfrm>
            <a:off x="3178898" y="5394931"/>
            <a:ext cx="2174090" cy="73471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61979608-2611-46E8-BDF6-EAD82229F073}"/>
              </a:ext>
            </a:extLst>
          </p:cNvPr>
          <p:cNvSpPr/>
          <p:nvPr/>
        </p:nvSpPr>
        <p:spPr>
          <a:xfrm>
            <a:off x="3243180" y="5457089"/>
            <a:ext cx="1030970" cy="62252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D1C2E0BF-43CD-4C3E-8772-96F09D1A0D86}"/>
              </a:ext>
            </a:extLst>
          </p:cNvPr>
          <p:cNvSpPr/>
          <p:nvPr/>
        </p:nvSpPr>
        <p:spPr>
          <a:xfrm>
            <a:off x="4269455" y="5457089"/>
            <a:ext cx="1030970" cy="62252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1CE68805-6802-4925-B8B0-952DD095C8DF}"/>
              </a:ext>
            </a:extLst>
          </p:cNvPr>
          <p:cNvSpPr/>
          <p:nvPr/>
        </p:nvSpPr>
        <p:spPr>
          <a:xfrm>
            <a:off x="3295742" y="5507120"/>
            <a:ext cx="459791" cy="5090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78B2A82A-7A7F-426E-91AA-784A01867A3B}"/>
              </a:ext>
            </a:extLst>
          </p:cNvPr>
          <p:cNvSpPr/>
          <p:nvPr/>
        </p:nvSpPr>
        <p:spPr>
          <a:xfrm>
            <a:off x="3753440" y="5507120"/>
            <a:ext cx="459791" cy="5090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88F699DA-D250-41E7-A2A4-452B256742EC}"/>
              </a:ext>
            </a:extLst>
          </p:cNvPr>
          <p:cNvSpPr/>
          <p:nvPr/>
        </p:nvSpPr>
        <p:spPr>
          <a:xfrm>
            <a:off x="4326195" y="5513816"/>
            <a:ext cx="459791" cy="5090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A066BEF8-2146-4B5D-8161-E9F7CFD3627F}"/>
              </a:ext>
            </a:extLst>
          </p:cNvPr>
          <p:cNvSpPr/>
          <p:nvPr/>
        </p:nvSpPr>
        <p:spPr>
          <a:xfrm>
            <a:off x="4783893" y="5513816"/>
            <a:ext cx="459791" cy="5090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BC0C3A0B-3162-45B7-818F-799394F98D79}"/>
              </a:ext>
            </a:extLst>
          </p:cNvPr>
          <p:cNvSpPr/>
          <p:nvPr/>
        </p:nvSpPr>
        <p:spPr>
          <a:xfrm>
            <a:off x="5541126" y="5323540"/>
            <a:ext cx="2289839" cy="86580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88824BD-4E4D-483F-8160-63F9430D2F99}"/>
              </a:ext>
            </a:extLst>
          </p:cNvPr>
          <p:cNvSpPr/>
          <p:nvPr/>
        </p:nvSpPr>
        <p:spPr>
          <a:xfrm>
            <a:off x="7829019" y="5323539"/>
            <a:ext cx="2289839" cy="86580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9B8B2D20-959C-42E4-A178-E424FA726267}"/>
              </a:ext>
            </a:extLst>
          </p:cNvPr>
          <p:cNvSpPr/>
          <p:nvPr/>
        </p:nvSpPr>
        <p:spPr>
          <a:xfrm>
            <a:off x="5598705" y="5389324"/>
            <a:ext cx="2174090" cy="73471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AF0DB2B5-1BC2-4F0A-9A0A-D78A6FC22AFF}"/>
              </a:ext>
            </a:extLst>
          </p:cNvPr>
          <p:cNvSpPr/>
          <p:nvPr/>
        </p:nvSpPr>
        <p:spPr>
          <a:xfrm>
            <a:off x="5662987" y="5451482"/>
            <a:ext cx="1030970" cy="62252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FAE64587-EC86-4ADE-A72A-7D385E3B9E02}"/>
              </a:ext>
            </a:extLst>
          </p:cNvPr>
          <p:cNvSpPr/>
          <p:nvPr/>
        </p:nvSpPr>
        <p:spPr>
          <a:xfrm>
            <a:off x="6689262" y="5451482"/>
            <a:ext cx="1030970" cy="62252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5803FC56-C4B8-4F48-9842-B1FACEDB453D}"/>
              </a:ext>
            </a:extLst>
          </p:cNvPr>
          <p:cNvSpPr/>
          <p:nvPr/>
        </p:nvSpPr>
        <p:spPr>
          <a:xfrm>
            <a:off x="5715549" y="5501513"/>
            <a:ext cx="459791" cy="5090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0A447CCC-4916-45F6-988C-3BBC0D028860}"/>
              </a:ext>
            </a:extLst>
          </p:cNvPr>
          <p:cNvSpPr/>
          <p:nvPr/>
        </p:nvSpPr>
        <p:spPr>
          <a:xfrm>
            <a:off x="6173247" y="5501513"/>
            <a:ext cx="459791" cy="5090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C704DB33-B35A-458B-944D-5E9739F6DE01}"/>
              </a:ext>
            </a:extLst>
          </p:cNvPr>
          <p:cNvSpPr/>
          <p:nvPr/>
        </p:nvSpPr>
        <p:spPr>
          <a:xfrm>
            <a:off x="6746002" y="5508209"/>
            <a:ext cx="459791" cy="5090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5C419813-7EC8-45E8-A56B-A057A46C3E18}"/>
              </a:ext>
            </a:extLst>
          </p:cNvPr>
          <p:cNvSpPr/>
          <p:nvPr/>
        </p:nvSpPr>
        <p:spPr>
          <a:xfrm>
            <a:off x="7203700" y="5508209"/>
            <a:ext cx="459791" cy="5090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C8CFD53C-8B78-4918-90B8-96C7A1474097}"/>
              </a:ext>
            </a:extLst>
          </p:cNvPr>
          <p:cNvSpPr/>
          <p:nvPr/>
        </p:nvSpPr>
        <p:spPr>
          <a:xfrm>
            <a:off x="7886598" y="5390248"/>
            <a:ext cx="2174090" cy="73471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FAD5911B-F2A6-4374-8F4F-7CA2F93C6B1B}"/>
              </a:ext>
            </a:extLst>
          </p:cNvPr>
          <p:cNvSpPr/>
          <p:nvPr/>
        </p:nvSpPr>
        <p:spPr>
          <a:xfrm>
            <a:off x="7950880" y="5452406"/>
            <a:ext cx="1030970" cy="62252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A1B3A3F7-F674-4A65-AC60-423F7B38AA77}"/>
              </a:ext>
            </a:extLst>
          </p:cNvPr>
          <p:cNvSpPr/>
          <p:nvPr/>
        </p:nvSpPr>
        <p:spPr>
          <a:xfrm>
            <a:off x="8977155" y="5452406"/>
            <a:ext cx="1030970" cy="62252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EE104CC1-1679-4D61-8729-E3190D68FC68}"/>
              </a:ext>
            </a:extLst>
          </p:cNvPr>
          <p:cNvSpPr/>
          <p:nvPr/>
        </p:nvSpPr>
        <p:spPr>
          <a:xfrm>
            <a:off x="8003442" y="5502437"/>
            <a:ext cx="459791" cy="5090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F3F426FB-42BB-4461-B62D-6E50337EAE40}"/>
              </a:ext>
            </a:extLst>
          </p:cNvPr>
          <p:cNvSpPr/>
          <p:nvPr/>
        </p:nvSpPr>
        <p:spPr>
          <a:xfrm>
            <a:off x="8461140" y="5502437"/>
            <a:ext cx="459791" cy="5090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DD267676-F451-4032-A867-8E28A7E55262}"/>
              </a:ext>
            </a:extLst>
          </p:cNvPr>
          <p:cNvSpPr/>
          <p:nvPr/>
        </p:nvSpPr>
        <p:spPr>
          <a:xfrm>
            <a:off x="9033895" y="5509133"/>
            <a:ext cx="459791" cy="5090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97084CD5-ECFF-4AF5-831C-7D1D44901B14}"/>
              </a:ext>
            </a:extLst>
          </p:cNvPr>
          <p:cNvSpPr/>
          <p:nvPr/>
        </p:nvSpPr>
        <p:spPr>
          <a:xfrm>
            <a:off x="9491593" y="5509133"/>
            <a:ext cx="459791" cy="5090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875A53B1-89EA-4958-9CFA-DF604DCDB26E}"/>
              </a:ext>
            </a:extLst>
          </p:cNvPr>
          <p:cNvSpPr/>
          <p:nvPr/>
        </p:nvSpPr>
        <p:spPr>
          <a:xfrm>
            <a:off x="247830" y="2759246"/>
            <a:ext cx="1689904" cy="42374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4AD8064F-E66C-4FB5-BFFE-574130113D31}"/>
              </a:ext>
            </a:extLst>
          </p:cNvPr>
          <p:cNvSpPr/>
          <p:nvPr/>
        </p:nvSpPr>
        <p:spPr>
          <a:xfrm>
            <a:off x="245877" y="1944296"/>
            <a:ext cx="397643" cy="165722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A548C096-1614-4112-8145-5ADECEC288E2}"/>
              </a:ext>
            </a:extLst>
          </p:cNvPr>
          <p:cNvSpPr/>
          <p:nvPr/>
        </p:nvSpPr>
        <p:spPr>
          <a:xfrm>
            <a:off x="1091485" y="1939642"/>
            <a:ext cx="397643" cy="165722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871172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합성곱</a:t>
            </a: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풀링 구현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맥스풀링 구현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54541A-8A0B-4E63-943D-82C9FB02A3EA}"/>
              </a:ext>
            </a:extLst>
          </p:cNvPr>
          <p:cNvSpPr txBox="1"/>
          <p:nvPr/>
        </p:nvSpPr>
        <p:spPr>
          <a:xfrm>
            <a:off x="597138" y="975649"/>
            <a:ext cx="7276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col = im2col(x, self.pool_h, self.pool_w, self.stride=2)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2384478-58EC-47BB-BED7-3AAF4E32970E}"/>
              </a:ext>
            </a:extLst>
          </p:cNvPr>
          <p:cNvSpPr/>
          <p:nvPr/>
        </p:nvSpPr>
        <p:spPr>
          <a:xfrm>
            <a:off x="706580" y="2056376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B0FD99A-110F-4215-97C1-CCBD92126377}"/>
              </a:ext>
            </a:extLst>
          </p:cNvPr>
          <p:cNvSpPr/>
          <p:nvPr/>
        </p:nvSpPr>
        <p:spPr>
          <a:xfrm>
            <a:off x="1135451" y="2056376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0F94AE-A2AE-42DC-9C9D-1FE6B058EB94}"/>
              </a:ext>
            </a:extLst>
          </p:cNvPr>
          <p:cNvSpPr/>
          <p:nvPr/>
        </p:nvSpPr>
        <p:spPr>
          <a:xfrm>
            <a:off x="1564321" y="2056376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2C6876-98C1-47B3-BF74-43EB140135FA}"/>
              </a:ext>
            </a:extLst>
          </p:cNvPr>
          <p:cNvSpPr/>
          <p:nvPr/>
        </p:nvSpPr>
        <p:spPr>
          <a:xfrm>
            <a:off x="1993193" y="2056376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14D7B99-5224-454F-925B-8A53A413543E}"/>
              </a:ext>
            </a:extLst>
          </p:cNvPr>
          <p:cNvSpPr/>
          <p:nvPr/>
        </p:nvSpPr>
        <p:spPr>
          <a:xfrm>
            <a:off x="706580" y="2478566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98FDB77-D298-4CCE-AD4C-8334278D7655}"/>
              </a:ext>
            </a:extLst>
          </p:cNvPr>
          <p:cNvSpPr/>
          <p:nvPr/>
        </p:nvSpPr>
        <p:spPr>
          <a:xfrm>
            <a:off x="1135451" y="2478566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1908D60-4F48-4E69-9EF5-3D948C5BC3D1}"/>
              </a:ext>
            </a:extLst>
          </p:cNvPr>
          <p:cNvSpPr/>
          <p:nvPr/>
        </p:nvSpPr>
        <p:spPr>
          <a:xfrm>
            <a:off x="1564321" y="2478566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BAC58C0-CC67-4F23-8E53-1F5CB4658E45}"/>
              </a:ext>
            </a:extLst>
          </p:cNvPr>
          <p:cNvSpPr/>
          <p:nvPr/>
        </p:nvSpPr>
        <p:spPr>
          <a:xfrm>
            <a:off x="1993193" y="2478566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69AD804-F3FE-4C19-B9D3-7C1A2168AED1}"/>
              </a:ext>
            </a:extLst>
          </p:cNvPr>
          <p:cNvSpPr/>
          <p:nvPr/>
        </p:nvSpPr>
        <p:spPr>
          <a:xfrm>
            <a:off x="706580" y="2900755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7B38307-A175-472F-89E9-478083F30BCD}"/>
              </a:ext>
            </a:extLst>
          </p:cNvPr>
          <p:cNvSpPr/>
          <p:nvPr/>
        </p:nvSpPr>
        <p:spPr>
          <a:xfrm>
            <a:off x="1135451" y="2900755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501F0FB-FE2D-401D-A559-C0EB6B974943}"/>
              </a:ext>
            </a:extLst>
          </p:cNvPr>
          <p:cNvSpPr/>
          <p:nvPr/>
        </p:nvSpPr>
        <p:spPr>
          <a:xfrm>
            <a:off x="1564321" y="2900755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17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3498DCE-45BA-4F3C-8E22-A5F459245E1A}"/>
              </a:ext>
            </a:extLst>
          </p:cNvPr>
          <p:cNvSpPr/>
          <p:nvPr/>
        </p:nvSpPr>
        <p:spPr>
          <a:xfrm>
            <a:off x="1993193" y="2900755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7A96DF8-7D62-4553-91F4-36C09787323E}"/>
              </a:ext>
            </a:extLst>
          </p:cNvPr>
          <p:cNvSpPr/>
          <p:nvPr/>
        </p:nvSpPr>
        <p:spPr>
          <a:xfrm>
            <a:off x="706580" y="3322944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8ED45A9-83D3-44CC-8512-905CA00F70D9}"/>
              </a:ext>
            </a:extLst>
          </p:cNvPr>
          <p:cNvSpPr/>
          <p:nvPr/>
        </p:nvSpPr>
        <p:spPr>
          <a:xfrm>
            <a:off x="1135451" y="3322944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400DAB8-617B-4825-8AAB-AF6F556A5952}"/>
              </a:ext>
            </a:extLst>
          </p:cNvPr>
          <p:cNvSpPr/>
          <p:nvPr/>
        </p:nvSpPr>
        <p:spPr>
          <a:xfrm>
            <a:off x="1564321" y="3322944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A3BFBA9-AE19-46B3-A31E-D2537F4649FA}"/>
              </a:ext>
            </a:extLst>
          </p:cNvPr>
          <p:cNvSpPr/>
          <p:nvPr/>
        </p:nvSpPr>
        <p:spPr>
          <a:xfrm>
            <a:off x="1993193" y="3322944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2AA27C5-C1CC-4F72-9A84-7C5AACD1E4DE}"/>
              </a:ext>
            </a:extLst>
          </p:cNvPr>
          <p:cNvSpPr/>
          <p:nvPr/>
        </p:nvSpPr>
        <p:spPr>
          <a:xfrm>
            <a:off x="729393" y="2083083"/>
            <a:ext cx="812116" cy="8176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77BB2D44-5793-4260-B565-9018154799FE}"/>
              </a:ext>
            </a:extLst>
          </p:cNvPr>
          <p:cNvSpPr/>
          <p:nvPr/>
        </p:nvSpPr>
        <p:spPr>
          <a:xfrm>
            <a:off x="3028510" y="2597799"/>
            <a:ext cx="428871" cy="567160"/>
          </a:xfrm>
          <a:prstGeom prst="rightArrow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C3CCFE1-777E-47E0-8B6B-0D6CB28E9712}"/>
              </a:ext>
            </a:extLst>
          </p:cNvPr>
          <p:cNvSpPr/>
          <p:nvPr/>
        </p:nvSpPr>
        <p:spPr>
          <a:xfrm>
            <a:off x="4082529" y="2056376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69D08D7-84E3-475A-BBDD-475DF40BF613}"/>
              </a:ext>
            </a:extLst>
          </p:cNvPr>
          <p:cNvSpPr/>
          <p:nvPr/>
        </p:nvSpPr>
        <p:spPr>
          <a:xfrm>
            <a:off x="4511400" y="2056376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4C8BD2F-4CA3-41CE-A21B-BD05C1AE2FEF}"/>
              </a:ext>
            </a:extLst>
          </p:cNvPr>
          <p:cNvSpPr/>
          <p:nvPr/>
        </p:nvSpPr>
        <p:spPr>
          <a:xfrm>
            <a:off x="4940270" y="2056376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F1F7BDA-EC64-435B-8A85-C716DA894BF6}"/>
              </a:ext>
            </a:extLst>
          </p:cNvPr>
          <p:cNvSpPr/>
          <p:nvPr/>
        </p:nvSpPr>
        <p:spPr>
          <a:xfrm>
            <a:off x="5369142" y="2056376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5DBCEA1-BB31-497C-8296-28E1494B3DB7}"/>
              </a:ext>
            </a:extLst>
          </p:cNvPr>
          <p:cNvSpPr/>
          <p:nvPr/>
        </p:nvSpPr>
        <p:spPr>
          <a:xfrm>
            <a:off x="4082528" y="2485247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77FAB8F-6FE6-4F5B-8986-A567FD0E5E39}"/>
              </a:ext>
            </a:extLst>
          </p:cNvPr>
          <p:cNvSpPr/>
          <p:nvPr/>
        </p:nvSpPr>
        <p:spPr>
          <a:xfrm>
            <a:off x="4511399" y="2485247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1FC847C-E4C5-44D5-8E8A-BBBA1B33D31D}"/>
              </a:ext>
            </a:extLst>
          </p:cNvPr>
          <p:cNvSpPr/>
          <p:nvPr/>
        </p:nvSpPr>
        <p:spPr>
          <a:xfrm>
            <a:off x="4940269" y="2485247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A985E94-A3A5-4D45-898D-57725CE7F531}"/>
              </a:ext>
            </a:extLst>
          </p:cNvPr>
          <p:cNvSpPr/>
          <p:nvPr/>
        </p:nvSpPr>
        <p:spPr>
          <a:xfrm>
            <a:off x="5369141" y="2485247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D2181AC-58C5-4325-B77E-748BB89C6E52}"/>
              </a:ext>
            </a:extLst>
          </p:cNvPr>
          <p:cNvSpPr/>
          <p:nvPr/>
        </p:nvSpPr>
        <p:spPr>
          <a:xfrm>
            <a:off x="4082528" y="2914118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1FE1388-F6FC-4E74-B16C-63774FA6254C}"/>
              </a:ext>
            </a:extLst>
          </p:cNvPr>
          <p:cNvSpPr/>
          <p:nvPr/>
        </p:nvSpPr>
        <p:spPr>
          <a:xfrm>
            <a:off x="4511399" y="2914118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E325DF3-C0C3-4810-AA36-0E81783374A6}"/>
              </a:ext>
            </a:extLst>
          </p:cNvPr>
          <p:cNvSpPr/>
          <p:nvPr/>
        </p:nvSpPr>
        <p:spPr>
          <a:xfrm>
            <a:off x="4940269" y="2914118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B555D5A-5E51-416F-BCC0-D91B997B7995}"/>
              </a:ext>
            </a:extLst>
          </p:cNvPr>
          <p:cNvSpPr/>
          <p:nvPr/>
        </p:nvSpPr>
        <p:spPr>
          <a:xfrm>
            <a:off x="5369141" y="2914118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38C1FE0-28D4-424C-AF82-33F671D97215}"/>
              </a:ext>
            </a:extLst>
          </p:cNvPr>
          <p:cNvSpPr/>
          <p:nvPr/>
        </p:nvSpPr>
        <p:spPr>
          <a:xfrm>
            <a:off x="4082528" y="3342989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17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6D949BA-E3C6-4423-9898-D963F552A803}"/>
              </a:ext>
            </a:extLst>
          </p:cNvPr>
          <p:cNvSpPr/>
          <p:nvPr/>
        </p:nvSpPr>
        <p:spPr>
          <a:xfrm>
            <a:off x="4511399" y="3342989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F2D4AF9E-5CCC-4F3D-BB4D-3918C0D6CAAC}"/>
              </a:ext>
            </a:extLst>
          </p:cNvPr>
          <p:cNvSpPr/>
          <p:nvPr/>
        </p:nvSpPr>
        <p:spPr>
          <a:xfrm>
            <a:off x="4940269" y="3342989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054150D-B567-4FA2-9F36-70BFE0CE9C1A}"/>
              </a:ext>
            </a:extLst>
          </p:cNvPr>
          <p:cNvSpPr/>
          <p:nvPr/>
        </p:nvSpPr>
        <p:spPr>
          <a:xfrm>
            <a:off x="5369141" y="3342989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9B9F2AE-66B6-4056-B4EF-1ED3147026B2}"/>
              </a:ext>
            </a:extLst>
          </p:cNvPr>
          <p:cNvSpPr txBox="1"/>
          <p:nvPr/>
        </p:nvSpPr>
        <p:spPr>
          <a:xfrm>
            <a:off x="6245583" y="1964630"/>
            <a:ext cx="2590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[[ 7. 11.  3.  4.]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[13. 15.  2.  3.]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[ 1.  2.  1.  8.]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[17.  9.  3. 10.]]</a:t>
            </a:r>
          </a:p>
        </p:txBody>
      </p:sp>
    </p:spTree>
    <p:extLst>
      <p:ext uri="{BB962C8B-B14F-4D97-AF65-F5344CB8AC3E}">
        <p14:creationId xmlns:p14="http://schemas.microsoft.com/office/powerpoint/2010/main" val="1810307502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합성곱</a:t>
            </a: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풀링 구현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맥스풀링 구현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D3C794-50AC-49F6-AAB8-04B4F1F9097F}"/>
              </a:ext>
            </a:extLst>
          </p:cNvPr>
          <p:cNvSpPr txBox="1"/>
          <p:nvPr/>
        </p:nvSpPr>
        <p:spPr>
          <a:xfrm>
            <a:off x="570451" y="1006679"/>
            <a:ext cx="85074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arg_max = np.argmax(col, axis=1)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out = np.max(col, axis=1)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out = out.reshape(N, out_h, out_w, C).transpose(0, 3, 1, 2)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9DB2FC1A-7821-480E-8D0B-FBCB91BEDD82}"/>
              </a:ext>
            </a:extLst>
          </p:cNvPr>
          <p:cNvSpPr/>
          <p:nvPr/>
        </p:nvSpPr>
        <p:spPr>
          <a:xfrm>
            <a:off x="775768" y="2564261"/>
            <a:ext cx="412344" cy="41234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15041EE7-86C5-4AF5-8792-6E787C0B551D}"/>
              </a:ext>
            </a:extLst>
          </p:cNvPr>
          <p:cNvSpPr/>
          <p:nvPr/>
        </p:nvSpPr>
        <p:spPr>
          <a:xfrm>
            <a:off x="1188112" y="2564261"/>
            <a:ext cx="412344" cy="41234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78643BC9-EA3F-47E7-BCDE-5D55ABB9A3C7}"/>
              </a:ext>
            </a:extLst>
          </p:cNvPr>
          <p:cNvSpPr/>
          <p:nvPr/>
        </p:nvSpPr>
        <p:spPr>
          <a:xfrm>
            <a:off x="1600456" y="2564261"/>
            <a:ext cx="412344" cy="41234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3A4D7251-B92A-4BD1-ADD5-2E31D906C3B2}"/>
              </a:ext>
            </a:extLst>
          </p:cNvPr>
          <p:cNvSpPr/>
          <p:nvPr/>
        </p:nvSpPr>
        <p:spPr>
          <a:xfrm>
            <a:off x="2012800" y="2564261"/>
            <a:ext cx="412344" cy="41234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269B533E-23AE-4644-84DD-A3B7377651FE}"/>
              </a:ext>
            </a:extLst>
          </p:cNvPr>
          <p:cNvSpPr/>
          <p:nvPr/>
        </p:nvSpPr>
        <p:spPr>
          <a:xfrm>
            <a:off x="363424" y="2992923"/>
            <a:ext cx="412344" cy="41234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A56EDBCB-8CEA-4F63-A94D-DEC8EFB7EA52}"/>
              </a:ext>
            </a:extLst>
          </p:cNvPr>
          <p:cNvSpPr/>
          <p:nvPr/>
        </p:nvSpPr>
        <p:spPr>
          <a:xfrm>
            <a:off x="363424" y="3388949"/>
            <a:ext cx="412344" cy="41234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FDC42661-C7EA-4D00-AAB9-72A09F9AAA1E}"/>
              </a:ext>
            </a:extLst>
          </p:cNvPr>
          <p:cNvSpPr/>
          <p:nvPr/>
        </p:nvSpPr>
        <p:spPr>
          <a:xfrm>
            <a:off x="363424" y="3784975"/>
            <a:ext cx="412344" cy="41234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4601466D-8FC7-4584-96CB-38C1BB6EBFB8}"/>
              </a:ext>
            </a:extLst>
          </p:cNvPr>
          <p:cNvSpPr/>
          <p:nvPr/>
        </p:nvSpPr>
        <p:spPr>
          <a:xfrm>
            <a:off x="363424" y="4181001"/>
            <a:ext cx="412344" cy="41234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F7C02A66-0EA7-495E-92B4-4964040677C4}"/>
              </a:ext>
            </a:extLst>
          </p:cNvPr>
          <p:cNvSpPr/>
          <p:nvPr/>
        </p:nvSpPr>
        <p:spPr>
          <a:xfrm>
            <a:off x="3329872" y="3009241"/>
            <a:ext cx="412344" cy="4123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17CF87E8-2C2D-46AD-AC6C-22A789969B31}"/>
              </a:ext>
            </a:extLst>
          </p:cNvPr>
          <p:cNvSpPr/>
          <p:nvPr/>
        </p:nvSpPr>
        <p:spPr>
          <a:xfrm>
            <a:off x="3742216" y="3009241"/>
            <a:ext cx="412344" cy="4123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790FB24D-2A05-49C2-9492-0120833999CE}"/>
              </a:ext>
            </a:extLst>
          </p:cNvPr>
          <p:cNvSpPr/>
          <p:nvPr/>
        </p:nvSpPr>
        <p:spPr>
          <a:xfrm>
            <a:off x="4154560" y="3008512"/>
            <a:ext cx="412344" cy="4123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8FDB3DA3-A3AC-406D-91E8-076BEB743D68}"/>
              </a:ext>
            </a:extLst>
          </p:cNvPr>
          <p:cNvSpPr/>
          <p:nvPr/>
        </p:nvSpPr>
        <p:spPr>
          <a:xfrm>
            <a:off x="4567630" y="3008512"/>
            <a:ext cx="412344" cy="4123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FB623DE-09AA-4C7E-8697-1DDB0A6C99D8}"/>
              </a:ext>
            </a:extLst>
          </p:cNvPr>
          <p:cNvSpPr txBox="1"/>
          <p:nvPr/>
        </p:nvSpPr>
        <p:spPr>
          <a:xfrm>
            <a:off x="3193115" y="2537412"/>
            <a:ext cx="26908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self.arg_max (4,) </a:t>
            </a:r>
            <a:endParaRPr lang="ko-KR" altLang="en-US" sz="2000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AABCC048-F862-4A94-BA45-8B129A6CD2EB}"/>
              </a:ext>
            </a:extLst>
          </p:cNvPr>
          <p:cNvSpPr/>
          <p:nvPr/>
        </p:nvSpPr>
        <p:spPr>
          <a:xfrm>
            <a:off x="3329872" y="4066254"/>
            <a:ext cx="412344" cy="4123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A9A7C85C-F0FB-465C-8A9E-DD2726C240D7}"/>
              </a:ext>
            </a:extLst>
          </p:cNvPr>
          <p:cNvSpPr/>
          <p:nvPr/>
        </p:nvSpPr>
        <p:spPr>
          <a:xfrm>
            <a:off x="3742216" y="4066254"/>
            <a:ext cx="412344" cy="4123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2574199-FF62-4F4B-9C2C-A180EE10738D}"/>
              </a:ext>
            </a:extLst>
          </p:cNvPr>
          <p:cNvSpPr/>
          <p:nvPr/>
        </p:nvSpPr>
        <p:spPr>
          <a:xfrm>
            <a:off x="4154560" y="4065525"/>
            <a:ext cx="412344" cy="4123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CB64FD17-E1BE-4248-9069-D7AC02DD7C95}"/>
              </a:ext>
            </a:extLst>
          </p:cNvPr>
          <p:cNvSpPr/>
          <p:nvPr/>
        </p:nvSpPr>
        <p:spPr>
          <a:xfrm>
            <a:off x="4567630" y="4065525"/>
            <a:ext cx="412344" cy="4123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36B5EA0-BCCE-470F-B4EB-2E1465BC189E}"/>
              </a:ext>
            </a:extLst>
          </p:cNvPr>
          <p:cNvSpPr txBox="1"/>
          <p:nvPr/>
        </p:nvSpPr>
        <p:spPr>
          <a:xfrm>
            <a:off x="3204243" y="3692541"/>
            <a:ext cx="192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out (4,) </a:t>
            </a:r>
            <a:endParaRPr lang="ko-KR" altLang="en-US" sz="2000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CD67DDEA-EBE0-4454-859C-611FD26F7948}"/>
              </a:ext>
            </a:extLst>
          </p:cNvPr>
          <p:cNvSpPr/>
          <p:nvPr/>
        </p:nvSpPr>
        <p:spPr>
          <a:xfrm>
            <a:off x="5883975" y="3229302"/>
            <a:ext cx="412344" cy="4123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73918818-64C1-4F9C-928D-744C0EBC3B1C}"/>
              </a:ext>
            </a:extLst>
          </p:cNvPr>
          <p:cNvSpPr/>
          <p:nvPr/>
        </p:nvSpPr>
        <p:spPr>
          <a:xfrm>
            <a:off x="6296319" y="3229302"/>
            <a:ext cx="412344" cy="4123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A22969BB-4A16-4AF5-9FD3-F9E18887C4FB}"/>
              </a:ext>
            </a:extLst>
          </p:cNvPr>
          <p:cNvSpPr/>
          <p:nvPr/>
        </p:nvSpPr>
        <p:spPr>
          <a:xfrm>
            <a:off x="5883975" y="3625328"/>
            <a:ext cx="412344" cy="4123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2CA4A886-45E5-4FCD-9325-D852BE3C4C02}"/>
              </a:ext>
            </a:extLst>
          </p:cNvPr>
          <p:cNvSpPr/>
          <p:nvPr/>
        </p:nvSpPr>
        <p:spPr>
          <a:xfrm>
            <a:off x="6296319" y="3625328"/>
            <a:ext cx="412344" cy="4123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64C1E589-C17F-4969-9FE5-0DBE2A6C4AC4}"/>
              </a:ext>
            </a:extLst>
          </p:cNvPr>
          <p:cNvSpPr/>
          <p:nvPr/>
        </p:nvSpPr>
        <p:spPr>
          <a:xfrm>
            <a:off x="5813833" y="3165999"/>
            <a:ext cx="972134" cy="92665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E20C466D-1686-464B-91E2-DF8D93EC046A}"/>
              </a:ext>
            </a:extLst>
          </p:cNvPr>
          <p:cNvSpPr/>
          <p:nvPr/>
        </p:nvSpPr>
        <p:spPr>
          <a:xfrm>
            <a:off x="5736529" y="3111221"/>
            <a:ext cx="1108161" cy="104986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A4700F-809D-41E2-803C-EC634AEA5C4C}"/>
              </a:ext>
            </a:extLst>
          </p:cNvPr>
          <p:cNvSpPr txBox="1"/>
          <p:nvPr/>
        </p:nvSpPr>
        <p:spPr>
          <a:xfrm>
            <a:off x="5461016" y="4147905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(1,1,2,2)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화살표: 오른쪽 57">
            <a:extLst>
              <a:ext uri="{FF2B5EF4-FFF2-40B4-BE49-F238E27FC236}">
                <a16:creationId xmlns:a16="http://schemas.microsoft.com/office/drawing/2014/main" id="{8E6B0DA5-9DB5-4789-8D4C-23AB26A6BDB2}"/>
              </a:ext>
            </a:extLst>
          </p:cNvPr>
          <p:cNvSpPr/>
          <p:nvPr/>
        </p:nvSpPr>
        <p:spPr>
          <a:xfrm flipH="1">
            <a:off x="7109071" y="3372631"/>
            <a:ext cx="428871" cy="379708"/>
          </a:xfrm>
          <a:prstGeom prst="rightArrow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882062-17AC-4A30-9805-36143467B70D}"/>
              </a:ext>
            </a:extLst>
          </p:cNvPr>
          <p:cNvSpPr txBox="1"/>
          <p:nvPr/>
        </p:nvSpPr>
        <p:spPr>
          <a:xfrm>
            <a:off x="1055179" y="4560709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col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2FD3CFA-C9F4-4D26-8787-04EEA7B17908}"/>
              </a:ext>
            </a:extLst>
          </p:cNvPr>
          <p:cNvSpPr/>
          <p:nvPr/>
        </p:nvSpPr>
        <p:spPr>
          <a:xfrm>
            <a:off x="747409" y="2983720"/>
            <a:ext cx="412344" cy="4123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B9F2976-52C8-4BCA-9FA5-E14A877207AE}"/>
              </a:ext>
            </a:extLst>
          </p:cNvPr>
          <p:cNvSpPr/>
          <p:nvPr/>
        </p:nvSpPr>
        <p:spPr>
          <a:xfrm>
            <a:off x="1159753" y="2983720"/>
            <a:ext cx="412344" cy="412344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59B9DD6-A636-4469-8057-0162C58424E5}"/>
              </a:ext>
            </a:extLst>
          </p:cNvPr>
          <p:cNvSpPr/>
          <p:nvPr/>
        </p:nvSpPr>
        <p:spPr>
          <a:xfrm>
            <a:off x="1572097" y="2983720"/>
            <a:ext cx="412344" cy="4123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5CF0668-9FBD-4E59-BE33-398B295FFE3E}"/>
              </a:ext>
            </a:extLst>
          </p:cNvPr>
          <p:cNvSpPr/>
          <p:nvPr/>
        </p:nvSpPr>
        <p:spPr>
          <a:xfrm>
            <a:off x="1984441" y="2983720"/>
            <a:ext cx="412344" cy="4123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39BA7C6-350A-41C6-84DE-FC78C9C66224}"/>
              </a:ext>
            </a:extLst>
          </p:cNvPr>
          <p:cNvSpPr/>
          <p:nvPr/>
        </p:nvSpPr>
        <p:spPr>
          <a:xfrm>
            <a:off x="747409" y="3379746"/>
            <a:ext cx="412344" cy="4123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B63C2B7-EAED-4F4B-A884-9165EE915DEE}"/>
              </a:ext>
            </a:extLst>
          </p:cNvPr>
          <p:cNvSpPr/>
          <p:nvPr/>
        </p:nvSpPr>
        <p:spPr>
          <a:xfrm>
            <a:off x="1159753" y="3379746"/>
            <a:ext cx="412344" cy="412344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1EE6277-C3FE-4E5A-A306-4B1290D7CC13}"/>
              </a:ext>
            </a:extLst>
          </p:cNvPr>
          <p:cNvSpPr/>
          <p:nvPr/>
        </p:nvSpPr>
        <p:spPr>
          <a:xfrm>
            <a:off x="1572097" y="3379746"/>
            <a:ext cx="412344" cy="4123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B93817C-4306-411C-9777-9EE9F88DD137}"/>
              </a:ext>
            </a:extLst>
          </p:cNvPr>
          <p:cNvSpPr/>
          <p:nvPr/>
        </p:nvSpPr>
        <p:spPr>
          <a:xfrm>
            <a:off x="1984441" y="3379746"/>
            <a:ext cx="412344" cy="4123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0A8CB8D-D552-495E-BB98-79AACE0602A2}"/>
              </a:ext>
            </a:extLst>
          </p:cNvPr>
          <p:cNvSpPr/>
          <p:nvPr/>
        </p:nvSpPr>
        <p:spPr>
          <a:xfrm>
            <a:off x="747409" y="3775772"/>
            <a:ext cx="412344" cy="4123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59EB932-F993-469C-AE52-05251AF7456F}"/>
              </a:ext>
            </a:extLst>
          </p:cNvPr>
          <p:cNvSpPr/>
          <p:nvPr/>
        </p:nvSpPr>
        <p:spPr>
          <a:xfrm>
            <a:off x="1159753" y="3775772"/>
            <a:ext cx="412344" cy="4123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82D7899-47C5-4991-B7FA-248C28E179B2}"/>
              </a:ext>
            </a:extLst>
          </p:cNvPr>
          <p:cNvSpPr/>
          <p:nvPr/>
        </p:nvSpPr>
        <p:spPr>
          <a:xfrm>
            <a:off x="1572097" y="3775772"/>
            <a:ext cx="412344" cy="4123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74EA7D9-FD04-47D7-947D-F2D0A7F59712}"/>
              </a:ext>
            </a:extLst>
          </p:cNvPr>
          <p:cNvSpPr/>
          <p:nvPr/>
        </p:nvSpPr>
        <p:spPr>
          <a:xfrm>
            <a:off x="1984441" y="3775772"/>
            <a:ext cx="412344" cy="412344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5E8DDB1-C3E7-47D6-B45C-5ADBA494CC46}"/>
              </a:ext>
            </a:extLst>
          </p:cNvPr>
          <p:cNvSpPr/>
          <p:nvPr/>
        </p:nvSpPr>
        <p:spPr>
          <a:xfrm>
            <a:off x="747409" y="4171798"/>
            <a:ext cx="412344" cy="412344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ECEFED0-C87B-4C48-AAB7-8AE865C39D69}"/>
              </a:ext>
            </a:extLst>
          </p:cNvPr>
          <p:cNvSpPr/>
          <p:nvPr/>
        </p:nvSpPr>
        <p:spPr>
          <a:xfrm>
            <a:off x="1159753" y="4171798"/>
            <a:ext cx="412344" cy="4123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754A6D5-25A0-43F9-82D2-2E48A7CC8914}"/>
              </a:ext>
            </a:extLst>
          </p:cNvPr>
          <p:cNvSpPr/>
          <p:nvPr/>
        </p:nvSpPr>
        <p:spPr>
          <a:xfrm>
            <a:off x="1572097" y="4171798"/>
            <a:ext cx="412344" cy="4123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01051F8-EFDA-4E1E-AFBE-C726FF5C045E}"/>
              </a:ext>
            </a:extLst>
          </p:cNvPr>
          <p:cNvSpPr/>
          <p:nvPr/>
        </p:nvSpPr>
        <p:spPr>
          <a:xfrm>
            <a:off x="1984441" y="4171798"/>
            <a:ext cx="412344" cy="4123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D10534D-F417-4456-97C4-26B1ADC6E2CD}"/>
              </a:ext>
            </a:extLst>
          </p:cNvPr>
          <p:cNvSpPr/>
          <p:nvPr/>
        </p:nvSpPr>
        <p:spPr>
          <a:xfrm>
            <a:off x="7966263" y="2750046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E8A28A9-4FED-4F14-804B-7E54A5245216}"/>
              </a:ext>
            </a:extLst>
          </p:cNvPr>
          <p:cNvSpPr/>
          <p:nvPr/>
        </p:nvSpPr>
        <p:spPr>
          <a:xfrm>
            <a:off x="8395134" y="2750046"/>
            <a:ext cx="428871" cy="4288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C63C952-4E9E-4083-8348-601376B4F2E2}"/>
              </a:ext>
            </a:extLst>
          </p:cNvPr>
          <p:cNvSpPr/>
          <p:nvPr/>
        </p:nvSpPr>
        <p:spPr>
          <a:xfrm>
            <a:off x="8824004" y="2750046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C7B3E40-E1E7-412F-896B-C9D3CDE484B1}"/>
              </a:ext>
            </a:extLst>
          </p:cNvPr>
          <p:cNvSpPr/>
          <p:nvPr/>
        </p:nvSpPr>
        <p:spPr>
          <a:xfrm>
            <a:off x="9252876" y="2750046"/>
            <a:ext cx="428871" cy="4288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4060E58A-47A8-4410-8715-9FC5117A430C}"/>
              </a:ext>
            </a:extLst>
          </p:cNvPr>
          <p:cNvSpPr/>
          <p:nvPr/>
        </p:nvSpPr>
        <p:spPr>
          <a:xfrm>
            <a:off x="7966263" y="3172236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CD5DE2C5-1D8F-49FE-ABD3-4D22602E2330}"/>
              </a:ext>
            </a:extLst>
          </p:cNvPr>
          <p:cNvSpPr/>
          <p:nvPr/>
        </p:nvSpPr>
        <p:spPr>
          <a:xfrm>
            <a:off x="8395134" y="3172236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67F5CAF-E274-4E0F-84A2-82E44C34AD50}"/>
              </a:ext>
            </a:extLst>
          </p:cNvPr>
          <p:cNvSpPr/>
          <p:nvPr/>
        </p:nvSpPr>
        <p:spPr>
          <a:xfrm>
            <a:off x="8824004" y="3172236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14AF41A-4A05-4484-9318-32CE9CB1FF18}"/>
              </a:ext>
            </a:extLst>
          </p:cNvPr>
          <p:cNvSpPr/>
          <p:nvPr/>
        </p:nvSpPr>
        <p:spPr>
          <a:xfrm>
            <a:off x="9252876" y="3172236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1C65D9F-AAF3-48F6-AE0C-0BD8D981DB55}"/>
              </a:ext>
            </a:extLst>
          </p:cNvPr>
          <p:cNvSpPr/>
          <p:nvPr/>
        </p:nvSpPr>
        <p:spPr>
          <a:xfrm>
            <a:off x="7966263" y="3594425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89BEA73D-0C0B-4399-9FD3-DE96D6F51311}"/>
              </a:ext>
            </a:extLst>
          </p:cNvPr>
          <p:cNvSpPr/>
          <p:nvPr/>
        </p:nvSpPr>
        <p:spPr>
          <a:xfrm>
            <a:off x="8395134" y="3594425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2253C969-04FE-4019-813D-8AF77A90069A}"/>
              </a:ext>
            </a:extLst>
          </p:cNvPr>
          <p:cNvSpPr/>
          <p:nvPr/>
        </p:nvSpPr>
        <p:spPr>
          <a:xfrm>
            <a:off x="8824004" y="3594425"/>
            <a:ext cx="428871" cy="4288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17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EA4B0108-051E-462D-BFAE-0EDCC41D8050}"/>
              </a:ext>
            </a:extLst>
          </p:cNvPr>
          <p:cNvSpPr/>
          <p:nvPr/>
        </p:nvSpPr>
        <p:spPr>
          <a:xfrm>
            <a:off x="9252876" y="3594425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C3239E09-B84E-418F-B8D9-11A43DB58DDA}"/>
              </a:ext>
            </a:extLst>
          </p:cNvPr>
          <p:cNvSpPr/>
          <p:nvPr/>
        </p:nvSpPr>
        <p:spPr>
          <a:xfrm>
            <a:off x="7966263" y="4016614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EBEE92C7-D8B7-454D-BEB0-3B3CA27F0F6B}"/>
              </a:ext>
            </a:extLst>
          </p:cNvPr>
          <p:cNvSpPr/>
          <p:nvPr/>
        </p:nvSpPr>
        <p:spPr>
          <a:xfrm>
            <a:off x="8395134" y="4016614"/>
            <a:ext cx="428871" cy="4288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0D1460F0-6274-4D1E-9F10-4F3486315CF6}"/>
              </a:ext>
            </a:extLst>
          </p:cNvPr>
          <p:cNvSpPr/>
          <p:nvPr/>
        </p:nvSpPr>
        <p:spPr>
          <a:xfrm>
            <a:off x="8824004" y="4016614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AA6C89E5-7B4A-4210-AB13-88C411E2E8BF}"/>
              </a:ext>
            </a:extLst>
          </p:cNvPr>
          <p:cNvSpPr/>
          <p:nvPr/>
        </p:nvSpPr>
        <p:spPr>
          <a:xfrm>
            <a:off x="9252876" y="4016614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136FD39-076D-4555-9C7A-B8ED3C5789DF}"/>
              </a:ext>
            </a:extLst>
          </p:cNvPr>
          <p:cNvSpPr txBox="1"/>
          <p:nvPr/>
        </p:nvSpPr>
        <p:spPr>
          <a:xfrm>
            <a:off x="8322362" y="2272198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self.x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3CE8EE4-2A05-4AB9-A49B-92DF6BAE1C81}"/>
              </a:ext>
            </a:extLst>
          </p:cNvPr>
          <p:cNvSpPr txBox="1"/>
          <p:nvPr/>
        </p:nvSpPr>
        <p:spPr>
          <a:xfrm>
            <a:off x="6179404" y="2692108"/>
            <a:ext cx="192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out</a:t>
            </a:r>
            <a:endParaRPr lang="ko-KR" altLang="en-US" sz="200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20403A2-D80F-4566-AB52-B8811728E254}"/>
              </a:ext>
            </a:extLst>
          </p:cNvPr>
          <p:cNvSpPr txBox="1"/>
          <p:nvPr/>
        </p:nvSpPr>
        <p:spPr>
          <a:xfrm>
            <a:off x="7979648" y="4378738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(1,1,4,4)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611111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합성곱</a:t>
            </a: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풀링 구현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맥스풀링 구현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D3C794-50AC-49F6-AAB8-04B4F1F9097F}"/>
              </a:ext>
            </a:extLst>
          </p:cNvPr>
          <p:cNvSpPr txBox="1"/>
          <p:nvPr/>
        </p:nvSpPr>
        <p:spPr>
          <a:xfrm>
            <a:off x="570451" y="1006679"/>
            <a:ext cx="68114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pool_size = self.pool_h * self.pool_w</a:t>
            </a:r>
          </a:p>
          <a:p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dmax = np.zeros((dout.size, pool_size))</a:t>
            </a: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CD67DDEA-EBE0-4454-859C-611FD26F7948}"/>
              </a:ext>
            </a:extLst>
          </p:cNvPr>
          <p:cNvSpPr/>
          <p:nvPr/>
        </p:nvSpPr>
        <p:spPr>
          <a:xfrm>
            <a:off x="8048334" y="2726204"/>
            <a:ext cx="412344" cy="4123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73918818-64C1-4F9C-928D-744C0EBC3B1C}"/>
              </a:ext>
            </a:extLst>
          </p:cNvPr>
          <p:cNvSpPr/>
          <p:nvPr/>
        </p:nvSpPr>
        <p:spPr>
          <a:xfrm>
            <a:off x="8460678" y="2726204"/>
            <a:ext cx="412344" cy="4123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A22969BB-4A16-4AF5-9FD3-F9E18887C4FB}"/>
              </a:ext>
            </a:extLst>
          </p:cNvPr>
          <p:cNvSpPr/>
          <p:nvPr/>
        </p:nvSpPr>
        <p:spPr>
          <a:xfrm>
            <a:off x="8048334" y="3122230"/>
            <a:ext cx="412344" cy="4123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2CA4A886-45E5-4FCD-9325-D852BE3C4C02}"/>
              </a:ext>
            </a:extLst>
          </p:cNvPr>
          <p:cNvSpPr/>
          <p:nvPr/>
        </p:nvSpPr>
        <p:spPr>
          <a:xfrm>
            <a:off x="8460678" y="3122230"/>
            <a:ext cx="412344" cy="4123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64C1E589-C17F-4969-9FE5-0DBE2A6C4AC4}"/>
              </a:ext>
            </a:extLst>
          </p:cNvPr>
          <p:cNvSpPr/>
          <p:nvPr/>
        </p:nvSpPr>
        <p:spPr>
          <a:xfrm>
            <a:off x="7978192" y="2662901"/>
            <a:ext cx="972134" cy="926652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E20C466D-1686-464B-91E2-DF8D93EC046A}"/>
              </a:ext>
            </a:extLst>
          </p:cNvPr>
          <p:cNvSpPr/>
          <p:nvPr/>
        </p:nvSpPr>
        <p:spPr>
          <a:xfrm>
            <a:off x="7900888" y="2608123"/>
            <a:ext cx="1108161" cy="1049866"/>
          </a:xfrm>
          <a:prstGeom prst="rect">
            <a:avLst/>
          </a:prstGeom>
          <a:noFill/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A4700F-809D-41E2-803C-EC634AEA5C4C}"/>
              </a:ext>
            </a:extLst>
          </p:cNvPr>
          <p:cNvSpPr txBox="1"/>
          <p:nvPr/>
        </p:nvSpPr>
        <p:spPr>
          <a:xfrm>
            <a:off x="7635991" y="3636924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(1,1,2,2)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화살표: 오른쪽 57">
            <a:extLst>
              <a:ext uri="{FF2B5EF4-FFF2-40B4-BE49-F238E27FC236}">
                <a16:creationId xmlns:a16="http://schemas.microsoft.com/office/drawing/2014/main" id="{8E6B0DA5-9DB5-4789-8D4C-23AB26A6BDB2}"/>
              </a:ext>
            </a:extLst>
          </p:cNvPr>
          <p:cNvSpPr/>
          <p:nvPr/>
        </p:nvSpPr>
        <p:spPr>
          <a:xfrm flipH="1">
            <a:off x="7109071" y="3012146"/>
            <a:ext cx="428871" cy="379708"/>
          </a:xfrm>
          <a:prstGeom prst="rightArrow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4874F26-3B10-4088-B760-95FB5A5CB1B4}"/>
              </a:ext>
            </a:extLst>
          </p:cNvPr>
          <p:cNvSpPr txBox="1"/>
          <p:nvPr/>
        </p:nvSpPr>
        <p:spPr>
          <a:xfrm>
            <a:off x="3976191" y="2092392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(1,2,2,1)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1EDE39B-DDBB-45EB-A530-E461B38F17DA}"/>
              </a:ext>
            </a:extLst>
          </p:cNvPr>
          <p:cNvSpPr/>
          <p:nvPr/>
        </p:nvSpPr>
        <p:spPr>
          <a:xfrm>
            <a:off x="1804667" y="2599652"/>
            <a:ext cx="5167618" cy="13009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801C0DF-7545-4ADC-BE86-A25D37D1C8C5}"/>
              </a:ext>
            </a:extLst>
          </p:cNvPr>
          <p:cNvSpPr/>
          <p:nvPr/>
        </p:nvSpPr>
        <p:spPr>
          <a:xfrm>
            <a:off x="1921211" y="2688861"/>
            <a:ext cx="2484122" cy="1110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729D4FD-70C3-4D78-8CBA-B3D8F067967E}"/>
              </a:ext>
            </a:extLst>
          </p:cNvPr>
          <p:cNvSpPr/>
          <p:nvPr/>
        </p:nvSpPr>
        <p:spPr>
          <a:xfrm>
            <a:off x="4405333" y="2690841"/>
            <a:ext cx="2484122" cy="111041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7E2E94E-F921-4F8D-8CA6-A7045CA4FF89}"/>
              </a:ext>
            </a:extLst>
          </p:cNvPr>
          <p:cNvSpPr/>
          <p:nvPr/>
        </p:nvSpPr>
        <p:spPr>
          <a:xfrm>
            <a:off x="2040241" y="2798808"/>
            <a:ext cx="1120708" cy="90399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A3830A1-BF6D-4276-A561-1302261144AC}"/>
              </a:ext>
            </a:extLst>
          </p:cNvPr>
          <p:cNvSpPr/>
          <p:nvPr/>
        </p:nvSpPr>
        <p:spPr>
          <a:xfrm>
            <a:off x="3160949" y="2798808"/>
            <a:ext cx="1120708" cy="90399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4CF21130-CE14-48A5-B408-57D3BDC8D84B}"/>
              </a:ext>
            </a:extLst>
          </p:cNvPr>
          <p:cNvSpPr/>
          <p:nvPr/>
        </p:nvSpPr>
        <p:spPr>
          <a:xfrm>
            <a:off x="4531953" y="2798808"/>
            <a:ext cx="1120708" cy="90399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16FC2F9-6D40-41DE-B6C8-83010976A5BD}"/>
              </a:ext>
            </a:extLst>
          </p:cNvPr>
          <p:cNvSpPr/>
          <p:nvPr/>
        </p:nvSpPr>
        <p:spPr>
          <a:xfrm>
            <a:off x="5652661" y="2798808"/>
            <a:ext cx="1120708" cy="90399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BD9ABB0-FED7-443E-AD80-E4FBE9770F90}"/>
              </a:ext>
            </a:extLst>
          </p:cNvPr>
          <p:cNvSpPr/>
          <p:nvPr/>
        </p:nvSpPr>
        <p:spPr>
          <a:xfrm>
            <a:off x="2156784" y="2900466"/>
            <a:ext cx="921335" cy="68908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B1864B8-487C-4B24-B2C3-39783923E6D3}"/>
              </a:ext>
            </a:extLst>
          </p:cNvPr>
          <p:cNvSpPr/>
          <p:nvPr/>
        </p:nvSpPr>
        <p:spPr>
          <a:xfrm>
            <a:off x="3260636" y="2900466"/>
            <a:ext cx="921335" cy="68908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A05EF7C-8EF3-4043-8AAE-23A2F64D2EBA}"/>
              </a:ext>
            </a:extLst>
          </p:cNvPr>
          <p:cNvSpPr/>
          <p:nvPr/>
        </p:nvSpPr>
        <p:spPr>
          <a:xfrm>
            <a:off x="4631640" y="2906262"/>
            <a:ext cx="921335" cy="68908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CB2EF9F-6CC3-464F-95DA-AEA472D8944C}"/>
              </a:ext>
            </a:extLst>
          </p:cNvPr>
          <p:cNvSpPr/>
          <p:nvPr/>
        </p:nvSpPr>
        <p:spPr>
          <a:xfrm>
            <a:off x="5744758" y="2912516"/>
            <a:ext cx="921335" cy="68908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1FEDE9A-F00D-4165-8956-708E5E24B958}"/>
              </a:ext>
            </a:extLst>
          </p:cNvPr>
          <p:cNvSpPr/>
          <p:nvPr/>
        </p:nvSpPr>
        <p:spPr>
          <a:xfrm>
            <a:off x="1841087" y="4799351"/>
            <a:ext cx="412344" cy="4123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97DF173-8BDC-44C2-81A6-7829A7EC001E}"/>
              </a:ext>
            </a:extLst>
          </p:cNvPr>
          <p:cNvSpPr/>
          <p:nvPr/>
        </p:nvSpPr>
        <p:spPr>
          <a:xfrm>
            <a:off x="2253431" y="4799351"/>
            <a:ext cx="412344" cy="412344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781D26B-30B9-49F6-911B-330BE6323D49}"/>
              </a:ext>
            </a:extLst>
          </p:cNvPr>
          <p:cNvSpPr/>
          <p:nvPr/>
        </p:nvSpPr>
        <p:spPr>
          <a:xfrm>
            <a:off x="2665775" y="4799351"/>
            <a:ext cx="412344" cy="4123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B5648CA-A17A-489C-90BF-D94333A0B241}"/>
              </a:ext>
            </a:extLst>
          </p:cNvPr>
          <p:cNvSpPr/>
          <p:nvPr/>
        </p:nvSpPr>
        <p:spPr>
          <a:xfrm>
            <a:off x="3078845" y="4799351"/>
            <a:ext cx="412344" cy="4123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8A29E7-50E3-43E4-A6F2-AFABF8F2B13A}"/>
              </a:ext>
            </a:extLst>
          </p:cNvPr>
          <p:cNvSpPr txBox="1"/>
          <p:nvPr/>
        </p:nvSpPr>
        <p:spPr>
          <a:xfrm>
            <a:off x="1704330" y="4328251"/>
            <a:ext cx="192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dmax (4, 4) </a:t>
            </a:r>
            <a:endParaRPr lang="ko-KR" altLang="en-US" sz="200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67EEE1A-3F86-4D14-92F6-6A1414E35481}"/>
              </a:ext>
            </a:extLst>
          </p:cNvPr>
          <p:cNvSpPr/>
          <p:nvPr/>
        </p:nvSpPr>
        <p:spPr>
          <a:xfrm>
            <a:off x="1841087" y="5211695"/>
            <a:ext cx="412344" cy="4123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A02A611-6FBC-4D54-AB19-ED5290676362}"/>
              </a:ext>
            </a:extLst>
          </p:cNvPr>
          <p:cNvSpPr/>
          <p:nvPr/>
        </p:nvSpPr>
        <p:spPr>
          <a:xfrm>
            <a:off x="2253431" y="5211695"/>
            <a:ext cx="412344" cy="412344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1FC9E18-9253-4EAB-82F0-56C304795524}"/>
              </a:ext>
            </a:extLst>
          </p:cNvPr>
          <p:cNvSpPr/>
          <p:nvPr/>
        </p:nvSpPr>
        <p:spPr>
          <a:xfrm>
            <a:off x="2665775" y="5211695"/>
            <a:ext cx="412344" cy="4123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1F00D2E-B0FD-469C-AA2A-8C71502CEDA1}"/>
              </a:ext>
            </a:extLst>
          </p:cNvPr>
          <p:cNvSpPr/>
          <p:nvPr/>
        </p:nvSpPr>
        <p:spPr>
          <a:xfrm>
            <a:off x="3078845" y="5211695"/>
            <a:ext cx="412344" cy="4123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05288B9-19E5-475D-8B67-85378E733086}"/>
              </a:ext>
            </a:extLst>
          </p:cNvPr>
          <p:cNvSpPr/>
          <p:nvPr/>
        </p:nvSpPr>
        <p:spPr>
          <a:xfrm>
            <a:off x="1841087" y="5624039"/>
            <a:ext cx="412344" cy="4123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CC72A44-EAC1-4860-8869-D418DBDBDFCD}"/>
              </a:ext>
            </a:extLst>
          </p:cNvPr>
          <p:cNvSpPr/>
          <p:nvPr/>
        </p:nvSpPr>
        <p:spPr>
          <a:xfrm>
            <a:off x="2253431" y="5624039"/>
            <a:ext cx="412344" cy="4123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FFD01CC-2113-4009-ABC1-AF341AC8E87D}"/>
              </a:ext>
            </a:extLst>
          </p:cNvPr>
          <p:cNvSpPr/>
          <p:nvPr/>
        </p:nvSpPr>
        <p:spPr>
          <a:xfrm>
            <a:off x="2665775" y="5624039"/>
            <a:ext cx="412344" cy="4123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ABCF2F3-B404-4C4F-93D0-4730241AEBC4}"/>
              </a:ext>
            </a:extLst>
          </p:cNvPr>
          <p:cNvSpPr/>
          <p:nvPr/>
        </p:nvSpPr>
        <p:spPr>
          <a:xfrm>
            <a:off x="3078845" y="5624039"/>
            <a:ext cx="412344" cy="412344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401DBA5-BFF9-4AB5-A8F7-0E2FC5D7098B}"/>
              </a:ext>
            </a:extLst>
          </p:cNvPr>
          <p:cNvSpPr/>
          <p:nvPr/>
        </p:nvSpPr>
        <p:spPr>
          <a:xfrm>
            <a:off x="1841087" y="6036383"/>
            <a:ext cx="412344" cy="412344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370D6BC-E33F-4B85-8C22-451A64D935EB}"/>
              </a:ext>
            </a:extLst>
          </p:cNvPr>
          <p:cNvSpPr/>
          <p:nvPr/>
        </p:nvSpPr>
        <p:spPr>
          <a:xfrm>
            <a:off x="2253431" y="6036383"/>
            <a:ext cx="412344" cy="4123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5DE3EC9-B91E-4A4F-8131-E34DF352CC8C}"/>
              </a:ext>
            </a:extLst>
          </p:cNvPr>
          <p:cNvSpPr/>
          <p:nvPr/>
        </p:nvSpPr>
        <p:spPr>
          <a:xfrm>
            <a:off x="2665775" y="6036383"/>
            <a:ext cx="412344" cy="4123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74FD68F-B370-4907-BE51-141DFD816461}"/>
              </a:ext>
            </a:extLst>
          </p:cNvPr>
          <p:cNvSpPr/>
          <p:nvPr/>
        </p:nvSpPr>
        <p:spPr>
          <a:xfrm>
            <a:off x="3078845" y="6036383"/>
            <a:ext cx="412344" cy="4123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38C160A-AE8E-475B-8F00-59A41D010A11}"/>
              </a:ext>
            </a:extLst>
          </p:cNvPr>
          <p:cNvSpPr txBox="1"/>
          <p:nvPr/>
        </p:nvSpPr>
        <p:spPr>
          <a:xfrm>
            <a:off x="3118952" y="2096107"/>
            <a:ext cx="8740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dout</a:t>
            </a:r>
            <a:endParaRPr lang="ko-KR" altLang="en-US" sz="200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5859BD7-2C63-4B70-80B2-8E3466F3ED94}"/>
              </a:ext>
            </a:extLst>
          </p:cNvPr>
          <p:cNvSpPr/>
          <p:nvPr/>
        </p:nvSpPr>
        <p:spPr>
          <a:xfrm>
            <a:off x="4864367" y="4672212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E29CCF4-3C9F-41AD-89C9-7BBEF8255954}"/>
              </a:ext>
            </a:extLst>
          </p:cNvPr>
          <p:cNvSpPr/>
          <p:nvPr/>
        </p:nvSpPr>
        <p:spPr>
          <a:xfrm>
            <a:off x="5293238" y="4672212"/>
            <a:ext cx="428871" cy="4288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58B18AA-4728-4A08-9AC8-6A6EF861A5E0}"/>
              </a:ext>
            </a:extLst>
          </p:cNvPr>
          <p:cNvSpPr/>
          <p:nvPr/>
        </p:nvSpPr>
        <p:spPr>
          <a:xfrm>
            <a:off x="5722108" y="4672212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68FF180D-BB86-455B-923C-B58506C59D27}"/>
              </a:ext>
            </a:extLst>
          </p:cNvPr>
          <p:cNvSpPr/>
          <p:nvPr/>
        </p:nvSpPr>
        <p:spPr>
          <a:xfrm>
            <a:off x="6150980" y="4672212"/>
            <a:ext cx="428871" cy="4288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AED6C52-E02D-4E83-A69B-E53A8385EE7B}"/>
              </a:ext>
            </a:extLst>
          </p:cNvPr>
          <p:cNvSpPr/>
          <p:nvPr/>
        </p:nvSpPr>
        <p:spPr>
          <a:xfrm>
            <a:off x="4864367" y="5094402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FF89FC50-AA3F-44C4-8C68-F3E1F09306A9}"/>
              </a:ext>
            </a:extLst>
          </p:cNvPr>
          <p:cNvSpPr/>
          <p:nvPr/>
        </p:nvSpPr>
        <p:spPr>
          <a:xfrm>
            <a:off x="5293238" y="5094402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3DE0B41-0F16-464D-B1C5-22D2AF803E1A}"/>
              </a:ext>
            </a:extLst>
          </p:cNvPr>
          <p:cNvSpPr/>
          <p:nvPr/>
        </p:nvSpPr>
        <p:spPr>
          <a:xfrm>
            <a:off x="5722108" y="5094402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100DF328-59A3-44FC-A5AF-EE70D21F8A05}"/>
              </a:ext>
            </a:extLst>
          </p:cNvPr>
          <p:cNvSpPr/>
          <p:nvPr/>
        </p:nvSpPr>
        <p:spPr>
          <a:xfrm>
            <a:off x="6150980" y="5094402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4996E58E-594A-4095-8407-7BCC9F6434B8}"/>
              </a:ext>
            </a:extLst>
          </p:cNvPr>
          <p:cNvSpPr/>
          <p:nvPr/>
        </p:nvSpPr>
        <p:spPr>
          <a:xfrm>
            <a:off x="4864367" y="5516591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8DBED80-B44B-44B0-A2B6-04680F448282}"/>
              </a:ext>
            </a:extLst>
          </p:cNvPr>
          <p:cNvSpPr/>
          <p:nvPr/>
        </p:nvSpPr>
        <p:spPr>
          <a:xfrm>
            <a:off x="5293238" y="5516591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0FD2388F-DF9D-4FE3-A37B-5FDF694E03F6}"/>
              </a:ext>
            </a:extLst>
          </p:cNvPr>
          <p:cNvSpPr/>
          <p:nvPr/>
        </p:nvSpPr>
        <p:spPr>
          <a:xfrm>
            <a:off x="5722108" y="5516591"/>
            <a:ext cx="428871" cy="4288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1B7433E8-F883-49EE-ADA8-6084527D7AC5}"/>
              </a:ext>
            </a:extLst>
          </p:cNvPr>
          <p:cNvSpPr/>
          <p:nvPr/>
        </p:nvSpPr>
        <p:spPr>
          <a:xfrm>
            <a:off x="6150980" y="5516591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B70DA548-96D8-4614-832B-BFEFDAE774D6}"/>
              </a:ext>
            </a:extLst>
          </p:cNvPr>
          <p:cNvSpPr/>
          <p:nvPr/>
        </p:nvSpPr>
        <p:spPr>
          <a:xfrm>
            <a:off x="4864367" y="5938780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4613A4E4-ABF9-4A50-8364-4FD813FC9B97}"/>
              </a:ext>
            </a:extLst>
          </p:cNvPr>
          <p:cNvSpPr/>
          <p:nvPr/>
        </p:nvSpPr>
        <p:spPr>
          <a:xfrm>
            <a:off x="5293238" y="5938780"/>
            <a:ext cx="428871" cy="4288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50B4E91-A36E-498D-A0E5-7E2D7ECF0DAA}"/>
              </a:ext>
            </a:extLst>
          </p:cNvPr>
          <p:cNvSpPr/>
          <p:nvPr/>
        </p:nvSpPr>
        <p:spPr>
          <a:xfrm>
            <a:off x="5722108" y="5938780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E8FD8E8-E273-437A-AD52-F71A19BA6DAA}"/>
              </a:ext>
            </a:extLst>
          </p:cNvPr>
          <p:cNvSpPr/>
          <p:nvPr/>
        </p:nvSpPr>
        <p:spPr>
          <a:xfrm>
            <a:off x="6150980" y="5938780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FB8B8A7-6D10-4BE8-A910-3249A6F1B61A}"/>
              </a:ext>
            </a:extLst>
          </p:cNvPr>
          <p:cNvSpPr txBox="1"/>
          <p:nvPr/>
        </p:nvSpPr>
        <p:spPr>
          <a:xfrm>
            <a:off x="5220466" y="4194364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dx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F7F6313-8E3E-4078-B1A2-ACCD74466D2F}"/>
              </a:ext>
            </a:extLst>
          </p:cNvPr>
          <p:cNvSpPr txBox="1"/>
          <p:nvPr/>
        </p:nvSpPr>
        <p:spPr>
          <a:xfrm>
            <a:off x="4877752" y="6300904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(1,1,4,4)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18B7EA44-3373-4486-9FAF-F746BADB5A3E}"/>
              </a:ext>
            </a:extLst>
          </p:cNvPr>
          <p:cNvSpPr/>
          <p:nvPr/>
        </p:nvSpPr>
        <p:spPr>
          <a:xfrm>
            <a:off x="7331885" y="4728880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76D4AE2A-9F4E-425E-BEBD-D70E69707627}"/>
              </a:ext>
            </a:extLst>
          </p:cNvPr>
          <p:cNvSpPr/>
          <p:nvPr/>
        </p:nvSpPr>
        <p:spPr>
          <a:xfrm>
            <a:off x="7760756" y="4728880"/>
            <a:ext cx="428871" cy="4288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4315FEA6-CB77-4B6D-A77C-80905EB0A95C}"/>
              </a:ext>
            </a:extLst>
          </p:cNvPr>
          <p:cNvSpPr/>
          <p:nvPr/>
        </p:nvSpPr>
        <p:spPr>
          <a:xfrm>
            <a:off x="8189626" y="4728880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91C9DB23-3A22-404B-929D-93B68CC297FB}"/>
              </a:ext>
            </a:extLst>
          </p:cNvPr>
          <p:cNvSpPr/>
          <p:nvPr/>
        </p:nvSpPr>
        <p:spPr>
          <a:xfrm>
            <a:off x="8618498" y="4728880"/>
            <a:ext cx="428871" cy="4288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1F8A942-0CAE-4621-8038-4E740430D7BB}"/>
              </a:ext>
            </a:extLst>
          </p:cNvPr>
          <p:cNvSpPr/>
          <p:nvPr/>
        </p:nvSpPr>
        <p:spPr>
          <a:xfrm>
            <a:off x="7331885" y="5151070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A0A707C8-F5FF-47DC-B240-7B511AAF3468}"/>
              </a:ext>
            </a:extLst>
          </p:cNvPr>
          <p:cNvSpPr/>
          <p:nvPr/>
        </p:nvSpPr>
        <p:spPr>
          <a:xfrm>
            <a:off x="7760756" y="5151070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7726D46D-7CDF-4909-850F-BCE692E6E0F7}"/>
              </a:ext>
            </a:extLst>
          </p:cNvPr>
          <p:cNvSpPr/>
          <p:nvPr/>
        </p:nvSpPr>
        <p:spPr>
          <a:xfrm>
            <a:off x="8189626" y="5151070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62777C78-2EFE-4D33-811F-25CAC717E297}"/>
              </a:ext>
            </a:extLst>
          </p:cNvPr>
          <p:cNvSpPr/>
          <p:nvPr/>
        </p:nvSpPr>
        <p:spPr>
          <a:xfrm>
            <a:off x="8618498" y="5151070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B7362F3-AE41-4849-B7DD-0C1C5AD0C73B}"/>
              </a:ext>
            </a:extLst>
          </p:cNvPr>
          <p:cNvSpPr/>
          <p:nvPr/>
        </p:nvSpPr>
        <p:spPr>
          <a:xfrm>
            <a:off x="7331885" y="5573259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C8A9432-82AC-4944-978D-D67674E83581}"/>
              </a:ext>
            </a:extLst>
          </p:cNvPr>
          <p:cNvSpPr/>
          <p:nvPr/>
        </p:nvSpPr>
        <p:spPr>
          <a:xfrm>
            <a:off x="7760756" y="5573259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C72C4352-AC95-4CE9-89D4-C54001667EA1}"/>
              </a:ext>
            </a:extLst>
          </p:cNvPr>
          <p:cNvSpPr/>
          <p:nvPr/>
        </p:nvSpPr>
        <p:spPr>
          <a:xfrm>
            <a:off x="8189626" y="5573259"/>
            <a:ext cx="428871" cy="4288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17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AD19CCC-6A58-4F4A-9206-5B83892C0729}"/>
              </a:ext>
            </a:extLst>
          </p:cNvPr>
          <p:cNvSpPr/>
          <p:nvPr/>
        </p:nvSpPr>
        <p:spPr>
          <a:xfrm>
            <a:off x="8618498" y="5573259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D879A8D-D6CE-458E-8FAB-12850750DC63}"/>
              </a:ext>
            </a:extLst>
          </p:cNvPr>
          <p:cNvSpPr/>
          <p:nvPr/>
        </p:nvSpPr>
        <p:spPr>
          <a:xfrm>
            <a:off x="7331885" y="5995448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A709DE6D-3144-4551-A62E-E37A0BEE115C}"/>
              </a:ext>
            </a:extLst>
          </p:cNvPr>
          <p:cNvSpPr/>
          <p:nvPr/>
        </p:nvSpPr>
        <p:spPr>
          <a:xfrm>
            <a:off x="7760756" y="5995448"/>
            <a:ext cx="428871" cy="4288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C89E93A3-D227-4E13-B373-3243775A29F5}"/>
              </a:ext>
            </a:extLst>
          </p:cNvPr>
          <p:cNvSpPr/>
          <p:nvPr/>
        </p:nvSpPr>
        <p:spPr>
          <a:xfrm>
            <a:off x="8189626" y="5995448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371FBEF-4B2D-49E1-BECE-BA4DDEE4D7C8}"/>
              </a:ext>
            </a:extLst>
          </p:cNvPr>
          <p:cNvSpPr/>
          <p:nvPr/>
        </p:nvSpPr>
        <p:spPr>
          <a:xfrm>
            <a:off x="8618498" y="5995448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7AAF615-7832-42E8-8238-8240D3F3A578}"/>
              </a:ext>
            </a:extLst>
          </p:cNvPr>
          <p:cNvSpPr txBox="1"/>
          <p:nvPr/>
        </p:nvSpPr>
        <p:spPr>
          <a:xfrm>
            <a:off x="7687984" y="4251032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self.x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865F689-5AC8-43D2-9604-D3A80D514A96}"/>
              </a:ext>
            </a:extLst>
          </p:cNvPr>
          <p:cNvSpPr txBox="1"/>
          <p:nvPr/>
        </p:nvSpPr>
        <p:spPr>
          <a:xfrm>
            <a:off x="7345270" y="6357572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(1,1,4,4)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147821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합성곱</a:t>
            </a: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풀링 구현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맥스풀링 구현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D3C794-50AC-49F6-AAB8-04B4F1F9097F}"/>
              </a:ext>
            </a:extLst>
          </p:cNvPr>
          <p:cNvSpPr txBox="1"/>
          <p:nvPr/>
        </p:nvSpPr>
        <p:spPr>
          <a:xfrm>
            <a:off x="190912" y="1079378"/>
            <a:ext cx="968245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dout = dout.transpose(0, 2, 3, 1)</a:t>
            </a:r>
          </a:p>
          <a:p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pool_size = self.pool_h * self.pool_w</a:t>
            </a:r>
          </a:p>
          <a:p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dmax = np.zeros((dout.size, pool_size))</a:t>
            </a:r>
          </a:p>
          <a:p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dmax[np.arange(self.arg_max.size), self.arg_max.flatten()] = dout.flatten()</a:t>
            </a:r>
          </a:p>
          <a:p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# dmax[ [0,1,2,3], [1,1,3,0] ] </a:t>
            </a:r>
          </a:p>
          <a:p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F5904BA-E31D-4A71-91FF-0CF91A475F9C}"/>
              </a:ext>
            </a:extLst>
          </p:cNvPr>
          <p:cNvSpPr/>
          <p:nvPr/>
        </p:nvSpPr>
        <p:spPr>
          <a:xfrm>
            <a:off x="1754634" y="3696847"/>
            <a:ext cx="412344" cy="4123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AB3B94-1D2B-4A01-97B0-20915AB3EA48}"/>
              </a:ext>
            </a:extLst>
          </p:cNvPr>
          <p:cNvSpPr/>
          <p:nvPr/>
        </p:nvSpPr>
        <p:spPr>
          <a:xfrm>
            <a:off x="2166978" y="3696847"/>
            <a:ext cx="412344" cy="412344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ECD575-8D63-4F59-AC0B-18F1F06D067D}"/>
              </a:ext>
            </a:extLst>
          </p:cNvPr>
          <p:cNvSpPr/>
          <p:nvPr/>
        </p:nvSpPr>
        <p:spPr>
          <a:xfrm>
            <a:off x="2579322" y="3696847"/>
            <a:ext cx="412344" cy="4123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2F6184E-94E6-4B8E-BB93-A1EE48D5A655}"/>
              </a:ext>
            </a:extLst>
          </p:cNvPr>
          <p:cNvSpPr/>
          <p:nvPr/>
        </p:nvSpPr>
        <p:spPr>
          <a:xfrm>
            <a:off x="2992392" y="3696847"/>
            <a:ext cx="412344" cy="4123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2ED7C3-83AF-456A-BAED-4D6FB8D9F320}"/>
              </a:ext>
            </a:extLst>
          </p:cNvPr>
          <p:cNvSpPr txBox="1"/>
          <p:nvPr/>
        </p:nvSpPr>
        <p:spPr>
          <a:xfrm>
            <a:off x="1617877" y="3225747"/>
            <a:ext cx="192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dmax (4, 4) </a:t>
            </a:r>
            <a:endParaRPr lang="ko-KR" altLang="en-US" sz="20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6DCA29C-6B14-49EF-B5CF-80177D7521C9}"/>
              </a:ext>
            </a:extLst>
          </p:cNvPr>
          <p:cNvSpPr/>
          <p:nvPr/>
        </p:nvSpPr>
        <p:spPr>
          <a:xfrm>
            <a:off x="1754634" y="4109191"/>
            <a:ext cx="412344" cy="4123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071CEF-5162-45CD-926E-F0D282D850D5}"/>
              </a:ext>
            </a:extLst>
          </p:cNvPr>
          <p:cNvSpPr/>
          <p:nvPr/>
        </p:nvSpPr>
        <p:spPr>
          <a:xfrm>
            <a:off x="2166978" y="4109191"/>
            <a:ext cx="412344" cy="412344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52A2322-E424-40A3-A9B3-30091412719B}"/>
              </a:ext>
            </a:extLst>
          </p:cNvPr>
          <p:cNvSpPr/>
          <p:nvPr/>
        </p:nvSpPr>
        <p:spPr>
          <a:xfrm>
            <a:off x="2579322" y="4109191"/>
            <a:ext cx="412344" cy="4123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D0B1358-B32B-43D3-99A2-79275F445D88}"/>
              </a:ext>
            </a:extLst>
          </p:cNvPr>
          <p:cNvSpPr/>
          <p:nvPr/>
        </p:nvSpPr>
        <p:spPr>
          <a:xfrm>
            <a:off x="2992392" y="4109191"/>
            <a:ext cx="412344" cy="4123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37EB98A-C72E-4DE2-A780-8A484F1374C1}"/>
              </a:ext>
            </a:extLst>
          </p:cNvPr>
          <p:cNvSpPr/>
          <p:nvPr/>
        </p:nvSpPr>
        <p:spPr>
          <a:xfrm>
            <a:off x="1754634" y="4521535"/>
            <a:ext cx="412344" cy="4123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28C91F4-871E-4FCF-9DBB-6C225AA87948}"/>
              </a:ext>
            </a:extLst>
          </p:cNvPr>
          <p:cNvSpPr/>
          <p:nvPr/>
        </p:nvSpPr>
        <p:spPr>
          <a:xfrm>
            <a:off x="2166978" y="4521535"/>
            <a:ext cx="412344" cy="4123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7325E0C-9A57-416C-B605-01420E642605}"/>
              </a:ext>
            </a:extLst>
          </p:cNvPr>
          <p:cNvSpPr/>
          <p:nvPr/>
        </p:nvSpPr>
        <p:spPr>
          <a:xfrm>
            <a:off x="2579322" y="4521535"/>
            <a:ext cx="412344" cy="4123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D51857-DF3F-4BB3-87EE-B4C5DFBB0A8D}"/>
              </a:ext>
            </a:extLst>
          </p:cNvPr>
          <p:cNvSpPr/>
          <p:nvPr/>
        </p:nvSpPr>
        <p:spPr>
          <a:xfrm>
            <a:off x="2992392" y="4521535"/>
            <a:ext cx="412344" cy="412344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048A974-0682-4856-A3FE-5F151B0EFE50}"/>
              </a:ext>
            </a:extLst>
          </p:cNvPr>
          <p:cNvSpPr/>
          <p:nvPr/>
        </p:nvSpPr>
        <p:spPr>
          <a:xfrm>
            <a:off x="1754634" y="4933879"/>
            <a:ext cx="412344" cy="412344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7133ED5-3AFA-490B-93C3-8C5B01613D73}"/>
              </a:ext>
            </a:extLst>
          </p:cNvPr>
          <p:cNvSpPr/>
          <p:nvPr/>
        </p:nvSpPr>
        <p:spPr>
          <a:xfrm>
            <a:off x="2166978" y="4933879"/>
            <a:ext cx="412344" cy="4123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3C7EA5D-4831-4D07-88B2-26290767D165}"/>
              </a:ext>
            </a:extLst>
          </p:cNvPr>
          <p:cNvSpPr/>
          <p:nvPr/>
        </p:nvSpPr>
        <p:spPr>
          <a:xfrm>
            <a:off x="2579322" y="4933879"/>
            <a:ext cx="412344" cy="4123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533663D-F10D-40F0-B24D-CB3D780FC3BC}"/>
              </a:ext>
            </a:extLst>
          </p:cNvPr>
          <p:cNvSpPr/>
          <p:nvPr/>
        </p:nvSpPr>
        <p:spPr>
          <a:xfrm>
            <a:off x="2992392" y="4933879"/>
            <a:ext cx="412344" cy="4123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97E1565-D3EE-44AF-90E4-7F599F2F2836}"/>
              </a:ext>
            </a:extLst>
          </p:cNvPr>
          <p:cNvSpPr/>
          <p:nvPr/>
        </p:nvSpPr>
        <p:spPr>
          <a:xfrm>
            <a:off x="5022038" y="3642586"/>
            <a:ext cx="412344" cy="4123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15B2EB5-98E5-4152-9E3C-62A05C90F663}"/>
              </a:ext>
            </a:extLst>
          </p:cNvPr>
          <p:cNvSpPr/>
          <p:nvPr/>
        </p:nvSpPr>
        <p:spPr>
          <a:xfrm>
            <a:off x="5435108" y="3642586"/>
            <a:ext cx="412344" cy="4123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D7CDFBC-99F6-4F2B-8119-D41C2C0287F8}"/>
              </a:ext>
            </a:extLst>
          </p:cNvPr>
          <p:cNvSpPr/>
          <p:nvPr/>
        </p:nvSpPr>
        <p:spPr>
          <a:xfrm>
            <a:off x="5022038" y="4054930"/>
            <a:ext cx="412344" cy="4123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2DF1EAC-0796-4C3F-80F8-5D47E3F8DB25}"/>
              </a:ext>
            </a:extLst>
          </p:cNvPr>
          <p:cNvSpPr/>
          <p:nvPr/>
        </p:nvSpPr>
        <p:spPr>
          <a:xfrm>
            <a:off x="5435108" y="4054930"/>
            <a:ext cx="412344" cy="4123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3A6B496-5A5E-4625-BFEA-4F42968E662D}"/>
              </a:ext>
            </a:extLst>
          </p:cNvPr>
          <p:cNvSpPr/>
          <p:nvPr/>
        </p:nvSpPr>
        <p:spPr>
          <a:xfrm>
            <a:off x="6839596" y="3648703"/>
            <a:ext cx="412344" cy="4123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03E2619-438D-4DED-8712-231638288A73}"/>
              </a:ext>
            </a:extLst>
          </p:cNvPr>
          <p:cNvSpPr/>
          <p:nvPr/>
        </p:nvSpPr>
        <p:spPr>
          <a:xfrm>
            <a:off x="7252666" y="3648703"/>
            <a:ext cx="412344" cy="4123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C50E0BA-3924-465B-BB67-0CC28110E4C8}"/>
              </a:ext>
            </a:extLst>
          </p:cNvPr>
          <p:cNvSpPr/>
          <p:nvPr/>
        </p:nvSpPr>
        <p:spPr>
          <a:xfrm>
            <a:off x="6839596" y="4061047"/>
            <a:ext cx="412344" cy="4123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D4D2930-0CAA-4053-95D1-575D8C25E89E}"/>
              </a:ext>
            </a:extLst>
          </p:cNvPr>
          <p:cNvSpPr/>
          <p:nvPr/>
        </p:nvSpPr>
        <p:spPr>
          <a:xfrm>
            <a:off x="7252666" y="4061047"/>
            <a:ext cx="412344" cy="4123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1C5F7E-09A7-49D0-8588-3332AA343BC3}"/>
              </a:ext>
            </a:extLst>
          </p:cNvPr>
          <p:cNvSpPr txBox="1"/>
          <p:nvPr/>
        </p:nvSpPr>
        <p:spPr>
          <a:xfrm>
            <a:off x="6819770" y="3236359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pool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2D3584-415F-4C91-85FC-9C2821F628B3}"/>
              </a:ext>
            </a:extLst>
          </p:cNvPr>
          <p:cNvSpPr txBox="1"/>
          <p:nvPr/>
        </p:nvSpPr>
        <p:spPr>
          <a:xfrm>
            <a:off x="5025165" y="3180921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dout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628304E-C781-4261-AC13-5E6F96F8A180}"/>
              </a:ext>
            </a:extLst>
          </p:cNvPr>
          <p:cNvSpPr txBox="1"/>
          <p:nvPr/>
        </p:nvSpPr>
        <p:spPr>
          <a:xfrm>
            <a:off x="4515879" y="4521535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(1,2,2,1)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6968A6-0609-4662-A6ED-2A27FFB36FA5}"/>
              </a:ext>
            </a:extLst>
          </p:cNvPr>
          <p:cNvSpPr txBox="1"/>
          <p:nvPr/>
        </p:nvSpPr>
        <p:spPr>
          <a:xfrm>
            <a:off x="6383261" y="4521535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(1,1,2,2)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018AED1-C39C-442D-BE79-DF950F08F008}"/>
              </a:ext>
            </a:extLst>
          </p:cNvPr>
          <p:cNvSpPr/>
          <p:nvPr/>
        </p:nvSpPr>
        <p:spPr>
          <a:xfrm>
            <a:off x="8373299" y="3561907"/>
            <a:ext cx="412344" cy="4123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B0B6952-7F93-425F-A4FD-907305662656}"/>
              </a:ext>
            </a:extLst>
          </p:cNvPr>
          <p:cNvSpPr/>
          <p:nvPr/>
        </p:nvSpPr>
        <p:spPr>
          <a:xfrm>
            <a:off x="8785643" y="3561907"/>
            <a:ext cx="412344" cy="4123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D5A6891-81BC-4613-A681-C0A6B8059727}"/>
              </a:ext>
            </a:extLst>
          </p:cNvPr>
          <p:cNvSpPr/>
          <p:nvPr/>
        </p:nvSpPr>
        <p:spPr>
          <a:xfrm>
            <a:off x="9197987" y="3561178"/>
            <a:ext cx="412344" cy="4123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ADDC62B-D289-430B-9938-70B051A31BA6}"/>
              </a:ext>
            </a:extLst>
          </p:cNvPr>
          <p:cNvSpPr/>
          <p:nvPr/>
        </p:nvSpPr>
        <p:spPr>
          <a:xfrm>
            <a:off x="9611057" y="3561178"/>
            <a:ext cx="412344" cy="4123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CDCA90-B906-43DB-8895-8757484BE184}"/>
              </a:ext>
            </a:extLst>
          </p:cNvPr>
          <p:cNvSpPr txBox="1"/>
          <p:nvPr/>
        </p:nvSpPr>
        <p:spPr>
          <a:xfrm>
            <a:off x="8058729" y="3158847"/>
            <a:ext cx="26908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self.arg_max (4,) </a:t>
            </a:r>
            <a:endParaRPr lang="ko-KR" altLang="en-US" sz="180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3292F40-B332-4FE3-B140-5496B99ACC06}"/>
              </a:ext>
            </a:extLst>
          </p:cNvPr>
          <p:cNvSpPr/>
          <p:nvPr/>
        </p:nvSpPr>
        <p:spPr>
          <a:xfrm>
            <a:off x="4451020" y="5282333"/>
            <a:ext cx="412344" cy="4123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551C647-82DC-46DA-A289-7837E033E7B0}"/>
              </a:ext>
            </a:extLst>
          </p:cNvPr>
          <p:cNvSpPr/>
          <p:nvPr/>
        </p:nvSpPr>
        <p:spPr>
          <a:xfrm>
            <a:off x="4863364" y="5282333"/>
            <a:ext cx="412344" cy="4123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985152F-A4BB-4011-8663-49D72C7CD84D}"/>
              </a:ext>
            </a:extLst>
          </p:cNvPr>
          <p:cNvSpPr/>
          <p:nvPr/>
        </p:nvSpPr>
        <p:spPr>
          <a:xfrm>
            <a:off x="5275708" y="5282333"/>
            <a:ext cx="412344" cy="4123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5ED8312-BEEB-4E94-8119-A420098B923F}"/>
              </a:ext>
            </a:extLst>
          </p:cNvPr>
          <p:cNvSpPr/>
          <p:nvPr/>
        </p:nvSpPr>
        <p:spPr>
          <a:xfrm>
            <a:off x="5688052" y="5282333"/>
            <a:ext cx="412344" cy="4123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785711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합성곱</a:t>
            </a: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풀링 구현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맥스풀링 구현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D3C794-50AC-49F6-AAB8-04B4F1F9097F}"/>
              </a:ext>
            </a:extLst>
          </p:cNvPr>
          <p:cNvSpPr txBox="1"/>
          <p:nvPr/>
        </p:nvSpPr>
        <p:spPr>
          <a:xfrm>
            <a:off x="190912" y="1079378"/>
            <a:ext cx="1005916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dmax = dmax.reshape(dout.shape + (pool_size,)) </a:t>
            </a:r>
          </a:p>
          <a:p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# dmax = dmax.reshape( (1,2,2,1,4) ) </a:t>
            </a:r>
          </a:p>
          <a:p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N,OH,OW</a:t>
            </a:r>
          </a:p>
          <a:p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dcol = dmax.reshape(dmax.shape[0] * dmax.shape[1] * dmax.shape[2], -1)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C1EA2E-D62D-4E88-AB9D-C4128DDE07D4}"/>
              </a:ext>
            </a:extLst>
          </p:cNvPr>
          <p:cNvSpPr/>
          <p:nvPr/>
        </p:nvSpPr>
        <p:spPr>
          <a:xfrm>
            <a:off x="496851" y="4331366"/>
            <a:ext cx="412344" cy="4123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36EB7A5-DAF3-4FEC-B84B-7F2FBDCC1601}"/>
              </a:ext>
            </a:extLst>
          </p:cNvPr>
          <p:cNvSpPr/>
          <p:nvPr/>
        </p:nvSpPr>
        <p:spPr>
          <a:xfrm>
            <a:off x="909195" y="4331366"/>
            <a:ext cx="412344" cy="412344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749B54B-6712-4870-80DB-6C34370D90DF}"/>
              </a:ext>
            </a:extLst>
          </p:cNvPr>
          <p:cNvSpPr/>
          <p:nvPr/>
        </p:nvSpPr>
        <p:spPr>
          <a:xfrm>
            <a:off x="1321539" y="4331366"/>
            <a:ext cx="412344" cy="4123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3CA55C-8B2F-43D2-A029-110076951023}"/>
              </a:ext>
            </a:extLst>
          </p:cNvPr>
          <p:cNvSpPr/>
          <p:nvPr/>
        </p:nvSpPr>
        <p:spPr>
          <a:xfrm>
            <a:off x="1734609" y="4331366"/>
            <a:ext cx="412344" cy="4123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CAF301-EA25-4D29-BC21-A0F7A178243E}"/>
              </a:ext>
            </a:extLst>
          </p:cNvPr>
          <p:cNvSpPr txBox="1"/>
          <p:nvPr/>
        </p:nvSpPr>
        <p:spPr>
          <a:xfrm>
            <a:off x="360094" y="3860266"/>
            <a:ext cx="192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dmax (4, 4) </a:t>
            </a:r>
            <a:endParaRPr lang="ko-KR" altLang="en-US" sz="20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8F92DAA-3AEE-4879-8145-BDD774778044}"/>
              </a:ext>
            </a:extLst>
          </p:cNvPr>
          <p:cNvSpPr/>
          <p:nvPr/>
        </p:nvSpPr>
        <p:spPr>
          <a:xfrm>
            <a:off x="496851" y="4743710"/>
            <a:ext cx="412344" cy="4123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F546322-169E-49AD-864D-8D080A272D7A}"/>
              </a:ext>
            </a:extLst>
          </p:cNvPr>
          <p:cNvSpPr/>
          <p:nvPr/>
        </p:nvSpPr>
        <p:spPr>
          <a:xfrm>
            <a:off x="909195" y="4743710"/>
            <a:ext cx="412344" cy="412344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6F3226-E9DD-4B8B-B045-4FE2CDF01855}"/>
              </a:ext>
            </a:extLst>
          </p:cNvPr>
          <p:cNvSpPr/>
          <p:nvPr/>
        </p:nvSpPr>
        <p:spPr>
          <a:xfrm>
            <a:off x="1321539" y="4743710"/>
            <a:ext cx="412344" cy="4123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ADFC970-D17A-485A-8368-6269A1499050}"/>
              </a:ext>
            </a:extLst>
          </p:cNvPr>
          <p:cNvSpPr/>
          <p:nvPr/>
        </p:nvSpPr>
        <p:spPr>
          <a:xfrm>
            <a:off x="1734609" y="4743710"/>
            <a:ext cx="412344" cy="4123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3AFDDD0-7776-4F31-88C1-D2CBC67895BD}"/>
              </a:ext>
            </a:extLst>
          </p:cNvPr>
          <p:cNvSpPr/>
          <p:nvPr/>
        </p:nvSpPr>
        <p:spPr>
          <a:xfrm>
            <a:off x="496851" y="5156054"/>
            <a:ext cx="412344" cy="4123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783BDA6-9CF0-4A5C-A232-2DA8FED1644F}"/>
              </a:ext>
            </a:extLst>
          </p:cNvPr>
          <p:cNvSpPr/>
          <p:nvPr/>
        </p:nvSpPr>
        <p:spPr>
          <a:xfrm>
            <a:off x="909195" y="5156054"/>
            <a:ext cx="412344" cy="4123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F019841-231D-4E86-BEEC-D4739724D48D}"/>
              </a:ext>
            </a:extLst>
          </p:cNvPr>
          <p:cNvSpPr/>
          <p:nvPr/>
        </p:nvSpPr>
        <p:spPr>
          <a:xfrm>
            <a:off x="1321539" y="5156054"/>
            <a:ext cx="412344" cy="4123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96C2989-591D-4FD7-9A48-E1819DD7BCCD}"/>
              </a:ext>
            </a:extLst>
          </p:cNvPr>
          <p:cNvSpPr/>
          <p:nvPr/>
        </p:nvSpPr>
        <p:spPr>
          <a:xfrm>
            <a:off x="1734609" y="5156054"/>
            <a:ext cx="412344" cy="412344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FB32EC6-0AC5-4922-9B3F-28041B179F04}"/>
              </a:ext>
            </a:extLst>
          </p:cNvPr>
          <p:cNvSpPr/>
          <p:nvPr/>
        </p:nvSpPr>
        <p:spPr>
          <a:xfrm>
            <a:off x="496851" y="5568398"/>
            <a:ext cx="412344" cy="412344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2D3E4B3-079F-4FAE-A976-1440B98B0117}"/>
              </a:ext>
            </a:extLst>
          </p:cNvPr>
          <p:cNvSpPr/>
          <p:nvPr/>
        </p:nvSpPr>
        <p:spPr>
          <a:xfrm>
            <a:off x="909195" y="5568398"/>
            <a:ext cx="412344" cy="4123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117662C-C7CB-4407-8FF0-5E4889B2E9F9}"/>
              </a:ext>
            </a:extLst>
          </p:cNvPr>
          <p:cNvSpPr/>
          <p:nvPr/>
        </p:nvSpPr>
        <p:spPr>
          <a:xfrm>
            <a:off x="1321539" y="5568398"/>
            <a:ext cx="412344" cy="4123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2F3C2C1-3431-48A8-9BC1-11CF58018EEB}"/>
              </a:ext>
            </a:extLst>
          </p:cNvPr>
          <p:cNvSpPr/>
          <p:nvPr/>
        </p:nvSpPr>
        <p:spPr>
          <a:xfrm>
            <a:off x="1734609" y="5568398"/>
            <a:ext cx="412344" cy="4123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1346E46-CA03-4E8D-9190-4CCC0DEF289A}"/>
              </a:ext>
            </a:extLst>
          </p:cNvPr>
          <p:cNvGrpSpPr/>
          <p:nvPr/>
        </p:nvGrpSpPr>
        <p:grpSpPr>
          <a:xfrm>
            <a:off x="2448037" y="2861952"/>
            <a:ext cx="7726680" cy="957315"/>
            <a:chOff x="2448036" y="2789126"/>
            <a:chExt cx="8314481" cy="1030142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AAEA5AE2-EF91-4BB3-817E-B8FC0E7D72DB}"/>
                </a:ext>
              </a:extLst>
            </p:cNvPr>
            <p:cNvSpPr/>
            <p:nvPr/>
          </p:nvSpPr>
          <p:spPr>
            <a:xfrm>
              <a:off x="2448036" y="2789126"/>
              <a:ext cx="8314481" cy="1030142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AE86BFE5-E61C-4278-95E9-500D0BA973A5}"/>
                </a:ext>
              </a:extLst>
            </p:cNvPr>
            <p:cNvGrpSpPr/>
            <p:nvPr/>
          </p:nvGrpSpPr>
          <p:grpSpPr>
            <a:xfrm>
              <a:off x="2514711" y="2843069"/>
              <a:ext cx="8172580" cy="903291"/>
              <a:chOff x="2584159" y="4328466"/>
              <a:chExt cx="7764462" cy="903291"/>
            </a:xfrm>
          </p:grpSpPr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AEBFEE4A-44F5-4A1A-9320-C415EF66BDFD}"/>
                  </a:ext>
                </a:extLst>
              </p:cNvPr>
              <p:cNvSpPr/>
              <p:nvPr/>
            </p:nvSpPr>
            <p:spPr>
              <a:xfrm>
                <a:off x="2584159" y="4328466"/>
                <a:ext cx="3882231" cy="903291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70B3C24A-20CC-4BC4-B3D2-0C8C4AF9CFD2}"/>
                  </a:ext>
                </a:extLst>
              </p:cNvPr>
              <p:cNvSpPr/>
              <p:nvPr/>
            </p:nvSpPr>
            <p:spPr>
              <a:xfrm>
                <a:off x="6466390" y="4328466"/>
                <a:ext cx="3882231" cy="903291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B0A2EA00-CF8E-4A57-9E2C-62D934E52403}"/>
                </a:ext>
              </a:extLst>
            </p:cNvPr>
            <p:cNvSpPr/>
            <p:nvPr/>
          </p:nvSpPr>
          <p:spPr>
            <a:xfrm>
              <a:off x="2572329" y="2915978"/>
              <a:ext cx="1986052" cy="77636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F3266F1C-8D98-417B-9616-CF30AE7B408F}"/>
                </a:ext>
              </a:extLst>
            </p:cNvPr>
            <p:cNvSpPr/>
            <p:nvPr/>
          </p:nvSpPr>
          <p:spPr>
            <a:xfrm>
              <a:off x="4558381" y="2915978"/>
              <a:ext cx="1986052" cy="77636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88C603A1-81E7-4EFE-9D9D-9584C8065740}"/>
                </a:ext>
              </a:extLst>
            </p:cNvPr>
            <p:cNvSpPr/>
            <p:nvPr/>
          </p:nvSpPr>
          <p:spPr>
            <a:xfrm>
              <a:off x="2627229" y="2969921"/>
              <a:ext cx="1874584" cy="6645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622CFC08-585C-4A71-B297-A5F7CA216E7F}"/>
                </a:ext>
              </a:extLst>
            </p:cNvPr>
            <p:cNvGrpSpPr/>
            <p:nvPr/>
          </p:nvGrpSpPr>
          <p:grpSpPr>
            <a:xfrm>
              <a:off x="2697508" y="3052728"/>
              <a:ext cx="1739454" cy="512295"/>
              <a:chOff x="2696677" y="2994192"/>
              <a:chExt cx="1841918" cy="608750"/>
            </a:xfrm>
          </p:grpSpPr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13971185-7612-4262-8A65-A3C570F7C660}"/>
                  </a:ext>
                </a:extLst>
              </p:cNvPr>
              <p:cNvSpPr/>
              <p:nvPr/>
            </p:nvSpPr>
            <p:spPr>
              <a:xfrm>
                <a:off x="2696677" y="2994192"/>
                <a:ext cx="460480" cy="608750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Consolas" panose="020B0609020204030204" pitchFamily="49" charset="0"/>
                  </a:rPr>
                  <a:t>0</a:t>
                </a:r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835AF398-F75E-41DE-94D2-F36420568FCB}"/>
                  </a:ext>
                </a:extLst>
              </p:cNvPr>
              <p:cNvSpPr/>
              <p:nvPr/>
            </p:nvSpPr>
            <p:spPr>
              <a:xfrm>
                <a:off x="3157156" y="2994192"/>
                <a:ext cx="460480" cy="608750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</a:t>
                </a:r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50F3B9F1-7E13-4CF5-9A8F-FC3D3BD9B97A}"/>
                  </a:ext>
                </a:extLst>
              </p:cNvPr>
              <p:cNvSpPr/>
              <p:nvPr/>
            </p:nvSpPr>
            <p:spPr>
              <a:xfrm>
                <a:off x="3617636" y="2994192"/>
                <a:ext cx="460480" cy="608750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Consolas" panose="020B0609020204030204" pitchFamily="49" charset="0"/>
                  </a:rPr>
                  <a:t>0</a:t>
                </a:r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CCA3DAE3-D9BC-4054-A21B-42480FC5D1EA}"/>
                  </a:ext>
                </a:extLst>
              </p:cNvPr>
              <p:cNvSpPr/>
              <p:nvPr/>
            </p:nvSpPr>
            <p:spPr>
              <a:xfrm>
                <a:off x="4078115" y="2994192"/>
                <a:ext cx="460480" cy="608750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Consolas" panose="020B0609020204030204" pitchFamily="49" charset="0"/>
                  </a:rPr>
                  <a:t>0</a:t>
                </a:r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CFFB7C4C-FD88-4C89-AB4C-D0023C05A8B9}"/>
                </a:ext>
              </a:extLst>
            </p:cNvPr>
            <p:cNvSpPr/>
            <p:nvPr/>
          </p:nvSpPr>
          <p:spPr>
            <a:xfrm>
              <a:off x="4625056" y="2969921"/>
              <a:ext cx="1874584" cy="6645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119E7AF3-5A48-4672-A643-CB8D11BC8A32}"/>
                </a:ext>
              </a:extLst>
            </p:cNvPr>
            <p:cNvGrpSpPr/>
            <p:nvPr/>
          </p:nvGrpSpPr>
          <p:grpSpPr>
            <a:xfrm>
              <a:off x="4695335" y="3052728"/>
              <a:ext cx="1739454" cy="512295"/>
              <a:chOff x="2696677" y="2994192"/>
              <a:chExt cx="1841918" cy="608750"/>
            </a:xfrm>
          </p:grpSpPr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4C84C7E7-653E-4F84-B1CC-D24457CC4D54}"/>
                  </a:ext>
                </a:extLst>
              </p:cNvPr>
              <p:cNvSpPr/>
              <p:nvPr/>
            </p:nvSpPr>
            <p:spPr>
              <a:xfrm>
                <a:off x="2696677" y="2994192"/>
                <a:ext cx="460480" cy="608750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Consolas" panose="020B0609020204030204" pitchFamily="49" charset="0"/>
                  </a:rPr>
                  <a:t>0</a:t>
                </a:r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730473D1-1287-41C1-8B3C-7EBA644C380E}"/>
                  </a:ext>
                </a:extLst>
              </p:cNvPr>
              <p:cNvSpPr/>
              <p:nvPr/>
            </p:nvSpPr>
            <p:spPr>
              <a:xfrm>
                <a:off x="3157156" y="2994192"/>
                <a:ext cx="460480" cy="608750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Consolas" panose="020B0609020204030204" pitchFamily="49" charset="0"/>
                  </a:rPr>
                  <a:t>2</a:t>
                </a:r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9F97DFF9-363D-4CF7-999F-D374A7103ED3}"/>
                  </a:ext>
                </a:extLst>
              </p:cNvPr>
              <p:cNvSpPr/>
              <p:nvPr/>
            </p:nvSpPr>
            <p:spPr>
              <a:xfrm>
                <a:off x="3617636" y="2994192"/>
                <a:ext cx="460480" cy="608750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Consolas" panose="020B0609020204030204" pitchFamily="49" charset="0"/>
                  </a:rPr>
                  <a:t>0</a:t>
                </a:r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477DDDB2-8D28-4968-948C-0D44F0BD192D}"/>
                  </a:ext>
                </a:extLst>
              </p:cNvPr>
              <p:cNvSpPr/>
              <p:nvPr/>
            </p:nvSpPr>
            <p:spPr>
              <a:xfrm>
                <a:off x="4078115" y="2994192"/>
                <a:ext cx="460480" cy="608750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Consolas" panose="020B0609020204030204" pitchFamily="49" charset="0"/>
                  </a:rPr>
                  <a:t>0</a:t>
                </a:r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D91946E5-2CE0-4766-86D7-C5AFBF3EE14D}"/>
                </a:ext>
              </a:extLst>
            </p:cNvPr>
            <p:cNvSpPr/>
            <p:nvPr/>
          </p:nvSpPr>
          <p:spPr>
            <a:xfrm>
              <a:off x="6660499" y="2915978"/>
              <a:ext cx="1986052" cy="77636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EDDE3D95-D416-46E3-A919-CE50E4AAF2F0}"/>
                </a:ext>
              </a:extLst>
            </p:cNvPr>
            <p:cNvSpPr/>
            <p:nvPr/>
          </p:nvSpPr>
          <p:spPr>
            <a:xfrm>
              <a:off x="8646551" y="2915978"/>
              <a:ext cx="1986052" cy="77636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E313A2A7-36F5-4127-BFC2-91F55635BD41}"/>
                </a:ext>
              </a:extLst>
            </p:cNvPr>
            <p:cNvSpPr/>
            <p:nvPr/>
          </p:nvSpPr>
          <p:spPr>
            <a:xfrm>
              <a:off x="6715399" y="2969921"/>
              <a:ext cx="1874584" cy="6645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F8393063-40A8-4778-B7E2-8E2B1C2A8637}"/>
                </a:ext>
              </a:extLst>
            </p:cNvPr>
            <p:cNvGrpSpPr/>
            <p:nvPr/>
          </p:nvGrpSpPr>
          <p:grpSpPr>
            <a:xfrm>
              <a:off x="6785678" y="3052728"/>
              <a:ext cx="1739454" cy="512295"/>
              <a:chOff x="2696677" y="2994192"/>
              <a:chExt cx="1841918" cy="608750"/>
            </a:xfrm>
          </p:grpSpPr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AE8956FE-B047-4B5F-9D56-BB7DF7D18663}"/>
                  </a:ext>
                </a:extLst>
              </p:cNvPr>
              <p:cNvSpPr/>
              <p:nvPr/>
            </p:nvSpPr>
            <p:spPr>
              <a:xfrm>
                <a:off x="2696677" y="2994192"/>
                <a:ext cx="460480" cy="608750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Consolas" panose="020B0609020204030204" pitchFamily="49" charset="0"/>
                  </a:rPr>
                  <a:t>0</a:t>
                </a:r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43F7A72C-971C-4600-9EF3-7A0CDA24BAF4}"/>
                  </a:ext>
                </a:extLst>
              </p:cNvPr>
              <p:cNvSpPr/>
              <p:nvPr/>
            </p:nvSpPr>
            <p:spPr>
              <a:xfrm>
                <a:off x="3157156" y="2994192"/>
                <a:ext cx="460480" cy="608750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Consolas" panose="020B0609020204030204" pitchFamily="49" charset="0"/>
                  </a:rPr>
                  <a:t>0</a:t>
                </a:r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F23AFDE0-A66F-400D-A5DD-65AF1831AD0A}"/>
                  </a:ext>
                </a:extLst>
              </p:cNvPr>
              <p:cNvSpPr/>
              <p:nvPr/>
            </p:nvSpPr>
            <p:spPr>
              <a:xfrm>
                <a:off x="3617636" y="2994192"/>
                <a:ext cx="460480" cy="608750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Consolas" panose="020B0609020204030204" pitchFamily="49" charset="0"/>
                  </a:rPr>
                  <a:t>0</a:t>
                </a:r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BCE4839F-2E67-48B7-884B-443608323176}"/>
                  </a:ext>
                </a:extLst>
              </p:cNvPr>
              <p:cNvSpPr/>
              <p:nvPr/>
            </p:nvSpPr>
            <p:spPr>
              <a:xfrm>
                <a:off x="4078115" y="2994192"/>
                <a:ext cx="460480" cy="608750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Consolas" panose="020B0609020204030204" pitchFamily="49" charset="0"/>
                  </a:rPr>
                  <a:t>3</a:t>
                </a:r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700160EF-1CF0-4260-85DB-2A29CB973282}"/>
                </a:ext>
              </a:extLst>
            </p:cNvPr>
            <p:cNvSpPr/>
            <p:nvPr/>
          </p:nvSpPr>
          <p:spPr>
            <a:xfrm>
              <a:off x="8713226" y="2969921"/>
              <a:ext cx="1874584" cy="66455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0EC8CC12-D4F1-43F5-8448-D6E21232FB0A}"/>
                </a:ext>
              </a:extLst>
            </p:cNvPr>
            <p:cNvGrpSpPr/>
            <p:nvPr/>
          </p:nvGrpSpPr>
          <p:grpSpPr>
            <a:xfrm>
              <a:off x="8783505" y="3052728"/>
              <a:ext cx="1739454" cy="512295"/>
              <a:chOff x="2696677" y="2994192"/>
              <a:chExt cx="1841918" cy="608750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A0BF261F-8004-4ABF-9FE3-69F56FF0DB47}"/>
                  </a:ext>
                </a:extLst>
              </p:cNvPr>
              <p:cNvSpPr/>
              <p:nvPr/>
            </p:nvSpPr>
            <p:spPr>
              <a:xfrm>
                <a:off x="2696677" y="2994192"/>
                <a:ext cx="460480" cy="608750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Consolas" panose="020B0609020204030204" pitchFamily="49" charset="0"/>
                  </a:rPr>
                  <a:t>4</a:t>
                </a:r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449CCDE5-4AE7-44D3-938B-1F3F678DAB61}"/>
                  </a:ext>
                </a:extLst>
              </p:cNvPr>
              <p:cNvSpPr/>
              <p:nvPr/>
            </p:nvSpPr>
            <p:spPr>
              <a:xfrm>
                <a:off x="3157156" y="2994192"/>
                <a:ext cx="460480" cy="608750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Consolas" panose="020B0609020204030204" pitchFamily="49" charset="0"/>
                  </a:rPr>
                  <a:t>0</a:t>
                </a:r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A9101BC8-B5EE-4C91-B364-8DD58605FEEE}"/>
                  </a:ext>
                </a:extLst>
              </p:cNvPr>
              <p:cNvSpPr/>
              <p:nvPr/>
            </p:nvSpPr>
            <p:spPr>
              <a:xfrm>
                <a:off x="3617636" y="2994192"/>
                <a:ext cx="460480" cy="608750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Consolas" panose="020B0609020204030204" pitchFamily="49" charset="0"/>
                  </a:rPr>
                  <a:t>0</a:t>
                </a:r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E33F1691-19DB-4A9E-8ADC-28099484B7AD}"/>
                  </a:ext>
                </a:extLst>
              </p:cNvPr>
              <p:cNvSpPr/>
              <p:nvPr/>
            </p:nvSpPr>
            <p:spPr>
              <a:xfrm>
                <a:off x="4078115" y="2994192"/>
                <a:ext cx="460480" cy="608750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Consolas" panose="020B0609020204030204" pitchFamily="49" charset="0"/>
                  </a:rPr>
                  <a:t>0</a:t>
                </a:r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B05442A-0DC1-41E0-A7E5-F16CC4C4393B}"/>
              </a:ext>
            </a:extLst>
          </p:cNvPr>
          <p:cNvSpPr/>
          <p:nvPr/>
        </p:nvSpPr>
        <p:spPr>
          <a:xfrm>
            <a:off x="5811277" y="4882951"/>
            <a:ext cx="412344" cy="4123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0DC03891-FD54-477C-8E52-FFAC651737E9}"/>
              </a:ext>
            </a:extLst>
          </p:cNvPr>
          <p:cNvSpPr/>
          <p:nvPr/>
        </p:nvSpPr>
        <p:spPr>
          <a:xfrm>
            <a:off x="6223621" y="4882951"/>
            <a:ext cx="412344" cy="412344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F559FFB1-5C8F-4E32-8178-A271B167DFE1}"/>
              </a:ext>
            </a:extLst>
          </p:cNvPr>
          <p:cNvSpPr/>
          <p:nvPr/>
        </p:nvSpPr>
        <p:spPr>
          <a:xfrm>
            <a:off x="6635965" y="4882951"/>
            <a:ext cx="412344" cy="4123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8D7F181B-44C7-4693-B439-0871CA916743}"/>
              </a:ext>
            </a:extLst>
          </p:cNvPr>
          <p:cNvSpPr/>
          <p:nvPr/>
        </p:nvSpPr>
        <p:spPr>
          <a:xfrm>
            <a:off x="7049035" y="4882951"/>
            <a:ext cx="412344" cy="4123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047FBD2-4EE6-4424-A877-81E73E437581}"/>
              </a:ext>
            </a:extLst>
          </p:cNvPr>
          <p:cNvSpPr txBox="1"/>
          <p:nvPr/>
        </p:nvSpPr>
        <p:spPr>
          <a:xfrm>
            <a:off x="5674520" y="4411851"/>
            <a:ext cx="192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dcol (4, 4) </a:t>
            </a:r>
            <a:endParaRPr lang="ko-KR" altLang="en-US" sz="200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454214E3-C386-4BCC-8D9F-45893D4A9136}"/>
              </a:ext>
            </a:extLst>
          </p:cNvPr>
          <p:cNvSpPr/>
          <p:nvPr/>
        </p:nvSpPr>
        <p:spPr>
          <a:xfrm>
            <a:off x="5811277" y="5295295"/>
            <a:ext cx="412344" cy="4123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40EDE01D-8717-4407-A1EF-5217DAB1F351}"/>
              </a:ext>
            </a:extLst>
          </p:cNvPr>
          <p:cNvSpPr/>
          <p:nvPr/>
        </p:nvSpPr>
        <p:spPr>
          <a:xfrm>
            <a:off x="6223621" y="5295295"/>
            <a:ext cx="412344" cy="412344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3F2B524-5708-48BF-85FF-7EDE79285410}"/>
              </a:ext>
            </a:extLst>
          </p:cNvPr>
          <p:cNvSpPr/>
          <p:nvPr/>
        </p:nvSpPr>
        <p:spPr>
          <a:xfrm>
            <a:off x="6635965" y="5295295"/>
            <a:ext cx="412344" cy="4123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8C2DE6BA-CB2D-48AC-93A2-4E5309C87713}"/>
              </a:ext>
            </a:extLst>
          </p:cNvPr>
          <p:cNvSpPr/>
          <p:nvPr/>
        </p:nvSpPr>
        <p:spPr>
          <a:xfrm>
            <a:off x="7049035" y="5295295"/>
            <a:ext cx="412344" cy="4123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38884AC7-6C96-40FE-86C8-F086F3FC68CB}"/>
              </a:ext>
            </a:extLst>
          </p:cNvPr>
          <p:cNvSpPr/>
          <p:nvPr/>
        </p:nvSpPr>
        <p:spPr>
          <a:xfrm>
            <a:off x="5811277" y="5707639"/>
            <a:ext cx="412344" cy="4123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580F292-36E3-463B-B7DA-3AE8236BF1F6}"/>
              </a:ext>
            </a:extLst>
          </p:cNvPr>
          <p:cNvSpPr/>
          <p:nvPr/>
        </p:nvSpPr>
        <p:spPr>
          <a:xfrm>
            <a:off x="6223621" y="5707639"/>
            <a:ext cx="412344" cy="4123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59A35EE6-2011-40E6-BD51-2690B12CB824}"/>
              </a:ext>
            </a:extLst>
          </p:cNvPr>
          <p:cNvSpPr/>
          <p:nvPr/>
        </p:nvSpPr>
        <p:spPr>
          <a:xfrm>
            <a:off x="6635965" y="5707639"/>
            <a:ext cx="412344" cy="4123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C7290704-DBA6-42FA-B282-EA65C266EA5E}"/>
              </a:ext>
            </a:extLst>
          </p:cNvPr>
          <p:cNvSpPr/>
          <p:nvPr/>
        </p:nvSpPr>
        <p:spPr>
          <a:xfrm>
            <a:off x="7049035" y="5707639"/>
            <a:ext cx="412344" cy="412344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4BADEEEC-5D10-419B-9090-503957180CC4}"/>
              </a:ext>
            </a:extLst>
          </p:cNvPr>
          <p:cNvSpPr/>
          <p:nvPr/>
        </p:nvSpPr>
        <p:spPr>
          <a:xfrm>
            <a:off x="5811277" y="6119983"/>
            <a:ext cx="412344" cy="412344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7C5FA5DA-AEBC-4366-8FBE-2219F77C7827}"/>
              </a:ext>
            </a:extLst>
          </p:cNvPr>
          <p:cNvSpPr/>
          <p:nvPr/>
        </p:nvSpPr>
        <p:spPr>
          <a:xfrm>
            <a:off x="6223621" y="6119983"/>
            <a:ext cx="412344" cy="4123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CEBFFEEE-F491-405A-81C1-B06E5E940747}"/>
              </a:ext>
            </a:extLst>
          </p:cNvPr>
          <p:cNvSpPr/>
          <p:nvPr/>
        </p:nvSpPr>
        <p:spPr>
          <a:xfrm>
            <a:off x="6635965" y="6119983"/>
            <a:ext cx="412344" cy="4123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34F2FBAB-F420-438C-A701-8D74D5D44BAA}"/>
              </a:ext>
            </a:extLst>
          </p:cNvPr>
          <p:cNvSpPr/>
          <p:nvPr/>
        </p:nvSpPr>
        <p:spPr>
          <a:xfrm>
            <a:off x="7049035" y="6119983"/>
            <a:ext cx="412344" cy="4123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69" name="화살표: 오른쪽 7168">
            <a:extLst>
              <a:ext uri="{FF2B5EF4-FFF2-40B4-BE49-F238E27FC236}">
                <a16:creationId xmlns:a16="http://schemas.microsoft.com/office/drawing/2014/main" id="{267E2DB1-FEB2-4B3D-A0FF-5D55C924196A}"/>
              </a:ext>
            </a:extLst>
          </p:cNvPr>
          <p:cNvSpPr/>
          <p:nvPr/>
        </p:nvSpPr>
        <p:spPr>
          <a:xfrm rot="18434640">
            <a:off x="2167947" y="3943556"/>
            <a:ext cx="456380" cy="280899"/>
          </a:xfrm>
          <a:prstGeom prst="rightArrow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화살표: 오른쪽 115">
            <a:extLst>
              <a:ext uri="{FF2B5EF4-FFF2-40B4-BE49-F238E27FC236}">
                <a16:creationId xmlns:a16="http://schemas.microsoft.com/office/drawing/2014/main" id="{4DC10D90-FD46-4021-BDEE-C88ECD29876D}"/>
              </a:ext>
            </a:extLst>
          </p:cNvPr>
          <p:cNvSpPr/>
          <p:nvPr/>
        </p:nvSpPr>
        <p:spPr>
          <a:xfrm rot="5400000">
            <a:off x="6411899" y="3982023"/>
            <a:ext cx="456380" cy="280899"/>
          </a:xfrm>
          <a:prstGeom prst="rightArrow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320161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합성곱</a:t>
            </a: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풀링 구현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맥스풀링 구현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54541A-8A0B-4E63-943D-82C9FB02A3EA}"/>
              </a:ext>
            </a:extLst>
          </p:cNvPr>
          <p:cNvSpPr txBox="1"/>
          <p:nvPr/>
        </p:nvSpPr>
        <p:spPr>
          <a:xfrm>
            <a:off x="597138" y="975649"/>
            <a:ext cx="7276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col = im2col(x, self.pool_h, self.pool_w, self.stride=2)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2384478-58EC-47BB-BED7-3AAF4E32970E}"/>
              </a:ext>
            </a:extLst>
          </p:cNvPr>
          <p:cNvSpPr/>
          <p:nvPr/>
        </p:nvSpPr>
        <p:spPr>
          <a:xfrm>
            <a:off x="676955" y="1747873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B0FD99A-110F-4215-97C1-CCBD92126377}"/>
              </a:ext>
            </a:extLst>
          </p:cNvPr>
          <p:cNvSpPr/>
          <p:nvPr/>
        </p:nvSpPr>
        <p:spPr>
          <a:xfrm>
            <a:off x="1105826" y="1747873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0F94AE-A2AE-42DC-9C9D-1FE6B058EB94}"/>
              </a:ext>
            </a:extLst>
          </p:cNvPr>
          <p:cNvSpPr/>
          <p:nvPr/>
        </p:nvSpPr>
        <p:spPr>
          <a:xfrm>
            <a:off x="1534696" y="1747873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2C6876-98C1-47B3-BF74-43EB140135FA}"/>
              </a:ext>
            </a:extLst>
          </p:cNvPr>
          <p:cNvSpPr/>
          <p:nvPr/>
        </p:nvSpPr>
        <p:spPr>
          <a:xfrm>
            <a:off x="1963568" y="1747873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14D7B99-5224-454F-925B-8A53A413543E}"/>
              </a:ext>
            </a:extLst>
          </p:cNvPr>
          <p:cNvSpPr/>
          <p:nvPr/>
        </p:nvSpPr>
        <p:spPr>
          <a:xfrm>
            <a:off x="676955" y="2170063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98FDB77-D298-4CCE-AD4C-8334278D7655}"/>
              </a:ext>
            </a:extLst>
          </p:cNvPr>
          <p:cNvSpPr/>
          <p:nvPr/>
        </p:nvSpPr>
        <p:spPr>
          <a:xfrm>
            <a:off x="1105826" y="2170063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1908D60-4F48-4E69-9EF5-3D948C5BC3D1}"/>
              </a:ext>
            </a:extLst>
          </p:cNvPr>
          <p:cNvSpPr/>
          <p:nvPr/>
        </p:nvSpPr>
        <p:spPr>
          <a:xfrm>
            <a:off x="1534696" y="2170063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BAC58C0-CC67-4F23-8E53-1F5CB4658E45}"/>
              </a:ext>
            </a:extLst>
          </p:cNvPr>
          <p:cNvSpPr/>
          <p:nvPr/>
        </p:nvSpPr>
        <p:spPr>
          <a:xfrm>
            <a:off x="1963568" y="2170063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69AD804-F3FE-4C19-B9D3-7C1A2168AED1}"/>
              </a:ext>
            </a:extLst>
          </p:cNvPr>
          <p:cNvSpPr/>
          <p:nvPr/>
        </p:nvSpPr>
        <p:spPr>
          <a:xfrm>
            <a:off x="676955" y="2592252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7B38307-A175-472F-89E9-478083F30BCD}"/>
              </a:ext>
            </a:extLst>
          </p:cNvPr>
          <p:cNvSpPr/>
          <p:nvPr/>
        </p:nvSpPr>
        <p:spPr>
          <a:xfrm>
            <a:off x="1105826" y="2592252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501F0FB-FE2D-401D-A559-C0EB6B974943}"/>
              </a:ext>
            </a:extLst>
          </p:cNvPr>
          <p:cNvSpPr/>
          <p:nvPr/>
        </p:nvSpPr>
        <p:spPr>
          <a:xfrm>
            <a:off x="1534696" y="2592252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17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3498DCE-45BA-4F3C-8E22-A5F459245E1A}"/>
              </a:ext>
            </a:extLst>
          </p:cNvPr>
          <p:cNvSpPr/>
          <p:nvPr/>
        </p:nvSpPr>
        <p:spPr>
          <a:xfrm>
            <a:off x="1963568" y="2592252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7A96DF8-7D62-4553-91F4-36C09787323E}"/>
              </a:ext>
            </a:extLst>
          </p:cNvPr>
          <p:cNvSpPr/>
          <p:nvPr/>
        </p:nvSpPr>
        <p:spPr>
          <a:xfrm>
            <a:off x="676955" y="3014441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8ED45A9-83D3-44CC-8512-905CA00F70D9}"/>
              </a:ext>
            </a:extLst>
          </p:cNvPr>
          <p:cNvSpPr/>
          <p:nvPr/>
        </p:nvSpPr>
        <p:spPr>
          <a:xfrm>
            <a:off x="1105826" y="3014441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400DAB8-617B-4825-8AAB-AF6F556A5952}"/>
              </a:ext>
            </a:extLst>
          </p:cNvPr>
          <p:cNvSpPr/>
          <p:nvPr/>
        </p:nvSpPr>
        <p:spPr>
          <a:xfrm>
            <a:off x="1534696" y="3014441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A3BFBA9-AE19-46B3-A31E-D2537F4649FA}"/>
              </a:ext>
            </a:extLst>
          </p:cNvPr>
          <p:cNvSpPr/>
          <p:nvPr/>
        </p:nvSpPr>
        <p:spPr>
          <a:xfrm>
            <a:off x="1963568" y="3014441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40292E0E-5277-4E9D-A1A7-301E389B3B67}"/>
              </a:ext>
            </a:extLst>
          </p:cNvPr>
          <p:cNvSpPr/>
          <p:nvPr/>
        </p:nvSpPr>
        <p:spPr>
          <a:xfrm>
            <a:off x="355676" y="3892341"/>
            <a:ext cx="9549114" cy="111758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7CD6718-F148-4FDD-BBBD-62AD8BF88B07}"/>
              </a:ext>
            </a:extLst>
          </p:cNvPr>
          <p:cNvSpPr/>
          <p:nvPr/>
        </p:nvSpPr>
        <p:spPr>
          <a:xfrm>
            <a:off x="417720" y="3954499"/>
            <a:ext cx="4713397" cy="9860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66AEB832-B0AF-43E8-93F0-6A9E57F26CE2}"/>
              </a:ext>
            </a:extLst>
          </p:cNvPr>
          <p:cNvSpPr/>
          <p:nvPr/>
        </p:nvSpPr>
        <p:spPr>
          <a:xfrm>
            <a:off x="5127110" y="3954498"/>
            <a:ext cx="4713397" cy="9860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1A8A51E7-F80B-4755-8457-6086AEFDC74D}"/>
              </a:ext>
            </a:extLst>
          </p:cNvPr>
          <p:cNvSpPr/>
          <p:nvPr/>
        </p:nvSpPr>
        <p:spPr>
          <a:xfrm>
            <a:off x="485096" y="4020284"/>
            <a:ext cx="2289839" cy="86580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D5065FC4-0C40-4859-9BF5-98BF7755756B}"/>
              </a:ext>
            </a:extLst>
          </p:cNvPr>
          <p:cNvSpPr/>
          <p:nvPr/>
        </p:nvSpPr>
        <p:spPr>
          <a:xfrm>
            <a:off x="2772989" y="4020283"/>
            <a:ext cx="2289839" cy="86580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772AAF4E-31F8-4067-A5B1-A27CC5E9557B}"/>
              </a:ext>
            </a:extLst>
          </p:cNvPr>
          <p:cNvSpPr/>
          <p:nvPr/>
        </p:nvSpPr>
        <p:spPr>
          <a:xfrm>
            <a:off x="542675" y="4086068"/>
            <a:ext cx="2174090" cy="73471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3F9281AA-8EAB-4A84-A449-1CE431BA25BE}"/>
              </a:ext>
            </a:extLst>
          </p:cNvPr>
          <p:cNvSpPr/>
          <p:nvPr/>
        </p:nvSpPr>
        <p:spPr>
          <a:xfrm>
            <a:off x="606957" y="4148226"/>
            <a:ext cx="1030970" cy="62252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CB0CB1EE-F350-425A-934E-E5DAC3CB2C14}"/>
              </a:ext>
            </a:extLst>
          </p:cNvPr>
          <p:cNvSpPr/>
          <p:nvPr/>
        </p:nvSpPr>
        <p:spPr>
          <a:xfrm>
            <a:off x="1633232" y="4148226"/>
            <a:ext cx="1030970" cy="62252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455832BF-F5BC-4A39-9917-4FCAD65006C1}"/>
              </a:ext>
            </a:extLst>
          </p:cNvPr>
          <p:cNvSpPr/>
          <p:nvPr/>
        </p:nvSpPr>
        <p:spPr>
          <a:xfrm>
            <a:off x="659519" y="4198257"/>
            <a:ext cx="459791" cy="5090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9F6161E-542E-452D-8ADF-C514CA5ED235}"/>
              </a:ext>
            </a:extLst>
          </p:cNvPr>
          <p:cNvSpPr/>
          <p:nvPr/>
        </p:nvSpPr>
        <p:spPr>
          <a:xfrm>
            <a:off x="1117217" y="4198257"/>
            <a:ext cx="459791" cy="5090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F6BC22D1-A30D-46FD-8D89-45088F3BD2F3}"/>
              </a:ext>
            </a:extLst>
          </p:cNvPr>
          <p:cNvSpPr/>
          <p:nvPr/>
        </p:nvSpPr>
        <p:spPr>
          <a:xfrm>
            <a:off x="1689972" y="4204953"/>
            <a:ext cx="459791" cy="5090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FD19C7E1-D62D-4C28-8537-F06AE7B105C9}"/>
              </a:ext>
            </a:extLst>
          </p:cNvPr>
          <p:cNvSpPr/>
          <p:nvPr/>
        </p:nvSpPr>
        <p:spPr>
          <a:xfrm>
            <a:off x="2147670" y="4204953"/>
            <a:ext cx="459791" cy="5090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6363BA49-9868-41BC-B5C9-D007A43F029B}"/>
              </a:ext>
            </a:extLst>
          </p:cNvPr>
          <p:cNvSpPr/>
          <p:nvPr/>
        </p:nvSpPr>
        <p:spPr>
          <a:xfrm>
            <a:off x="2830568" y="4086992"/>
            <a:ext cx="2174090" cy="73471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61979608-2611-46E8-BDF6-EAD82229F073}"/>
              </a:ext>
            </a:extLst>
          </p:cNvPr>
          <p:cNvSpPr/>
          <p:nvPr/>
        </p:nvSpPr>
        <p:spPr>
          <a:xfrm>
            <a:off x="2894850" y="4149150"/>
            <a:ext cx="1030970" cy="62252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D1C2E0BF-43CD-4C3E-8772-96F09D1A0D86}"/>
              </a:ext>
            </a:extLst>
          </p:cNvPr>
          <p:cNvSpPr/>
          <p:nvPr/>
        </p:nvSpPr>
        <p:spPr>
          <a:xfrm>
            <a:off x="3921125" y="4149150"/>
            <a:ext cx="1030970" cy="62252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1CE68805-6802-4925-B8B0-952DD095C8DF}"/>
              </a:ext>
            </a:extLst>
          </p:cNvPr>
          <p:cNvSpPr/>
          <p:nvPr/>
        </p:nvSpPr>
        <p:spPr>
          <a:xfrm>
            <a:off x="2947412" y="4199181"/>
            <a:ext cx="459791" cy="5090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78B2A82A-7A7F-426E-91AA-784A01867A3B}"/>
              </a:ext>
            </a:extLst>
          </p:cNvPr>
          <p:cNvSpPr/>
          <p:nvPr/>
        </p:nvSpPr>
        <p:spPr>
          <a:xfrm>
            <a:off x="3405110" y="4199181"/>
            <a:ext cx="459791" cy="5090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88F699DA-D250-41E7-A2A4-452B256742EC}"/>
              </a:ext>
            </a:extLst>
          </p:cNvPr>
          <p:cNvSpPr/>
          <p:nvPr/>
        </p:nvSpPr>
        <p:spPr>
          <a:xfrm>
            <a:off x="3977865" y="4205877"/>
            <a:ext cx="459791" cy="5090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A066BEF8-2146-4B5D-8161-E9F7CFD3627F}"/>
              </a:ext>
            </a:extLst>
          </p:cNvPr>
          <p:cNvSpPr/>
          <p:nvPr/>
        </p:nvSpPr>
        <p:spPr>
          <a:xfrm>
            <a:off x="4435563" y="4205877"/>
            <a:ext cx="459791" cy="5090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BC0C3A0B-3162-45B7-818F-799394F98D79}"/>
              </a:ext>
            </a:extLst>
          </p:cNvPr>
          <p:cNvSpPr/>
          <p:nvPr/>
        </p:nvSpPr>
        <p:spPr>
          <a:xfrm>
            <a:off x="5192796" y="4015601"/>
            <a:ext cx="2289839" cy="86580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88824BD-4E4D-483F-8160-63F9430D2F99}"/>
              </a:ext>
            </a:extLst>
          </p:cNvPr>
          <p:cNvSpPr/>
          <p:nvPr/>
        </p:nvSpPr>
        <p:spPr>
          <a:xfrm>
            <a:off x="7480689" y="4015600"/>
            <a:ext cx="2289839" cy="86580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9B8B2D20-959C-42E4-A178-E424FA726267}"/>
              </a:ext>
            </a:extLst>
          </p:cNvPr>
          <p:cNvSpPr/>
          <p:nvPr/>
        </p:nvSpPr>
        <p:spPr>
          <a:xfrm>
            <a:off x="5250375" y="4081385"/>
            <a:ext cx="2174090" cy="73471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AF0DB2B5-1BC2-4F0A-9A0A-D78A6FC22AFF}"/>
              </a:ext>
            </a:extLst>
          </p:cNvPr>
          <p:cNvSpPr/>
          <p:nvPr/>
        </p:nvSpPr>
        <p:spPr>
          <a:xfrm>
            <a:off x="5314657" y="4143543"/>
            <a:ext cx="1030970" cy="62252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FAE64587-EC86-4ADE-A72A-7D385E3B9E02}"/>
              </a:ext>
            </a:extLst>
          </p:cNvPr>
          <p:cNvSpPr/>
          <p:nvPr/>
        </p:nvSpPr>
        <p:spPr>
          <a:xfrm>
            <a:off x="6340932" y="4143543"/>
            <a:ext cx="1030970" cy="62252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5803FC56-C4B8-4F48-9842-B1FACEDB453D}"/>
              </a:ext>
            </a:extLst>
          </p:cNvPr>
          <p:cNvSpPr/>
          <p:nvPr/>
        </p:nvSpPr>
        <p:spPr>
          <a:xfrm>
            <a:off x="5367219" y="4193574"/>
            <a:ext cx="459791" cy="5090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0A447CCC-4916-45F6-988C-3BBC0D028860}"/>
              </a:ext>
            </a:extLst>
          </p:cNvPr>
          <p:cNvSpPr/>
          <p:nvPr/>
        </p:nvSpPr>
        <p:spPr>
          <a:xfrm>
            <a:off x="5824917" y="4193574"/>
            <a:ext cx="459791" cy="5090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C704DB33-B35A-458B-944D-5E9739F6DE01}"/>
              </a:ext>
            </a:extLst>
          </p:cNvPr>
          <p:cNvSpPr/>
          <p:nvPr/>
        </p:nvSpPr>
        <p:spPr>
          <a:xfrm>
            <a:off x="6397672" y="4200270"/>
            <a:ext cx="459791" cy="5090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5C419813-7EC8-45E8-A56B-A057A46C3E18}"/>
              </a:ext>
            </a:extLst>
          </p:cNvPr>
          <p:cNvSpPr/>
          <p:nvPr/>
        </p:nvSpPr>
        <p:spPr>
          <a:xfrm>
            <a:off x="6855370" y="4200270"/>
            <a:ext cx="459791" cy="5090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C8CFD53C-8B78-4918-90B8-96C7A1474097}"/>
              </a:ext>
            </a:extLst>
          </p:cNvPr>
          <p:cNvSpPr/>
          <p:nvPr/>
        </p:nvSpPr>
        <p:spPr>
          <a:xfrm>
            <a:off x="7538268" y="4082309"/>
            <a:ext cx="2174090" cy="73471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FAD5911B-F2A6-4374-8F4F-7CA2F93C6B1B}"/>
              </a:ext>
            </a:extLst>
          </p:cNvPr>
          <p:cNvSpPr/>
          <p:nvPr/>
        </p:nvSpPr>
        <p:spPr>
          <a:xfrm>
            <a:off x="7602550" y="4144467"/>
            <a:ext cx="1030970" cy="62252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A1B3A3F7-F674-4A65-AC60-423F7B38AA77}"/>
              </a:ext>
            </a:extLst>
          </p:cNvPr>
          <p:cNvSpPr/>
          <p:nvPr/>
        </p:nvSpPr>
        <p:spPr>
          <a:xfrm>
            <a:off x="8628825" y="4144467"/>
            <a:ext cx="1030970" cy="62252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EE104CC1-1679-4D61-8729-E3190D68FC68}"/>
              </a:ext>
            </a:extLst>
          </p:cNvPr>
          <p:cNvSpPr/>
          <p:nvPr/>
        </p:nvSpPr>
        <p:spPr>
          <a:xfrm>
            <a:off x="7655112" y="4194498"/>
            <a:ext cx="459791" cy="5090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F3F426FB-42BB-4461-B62D-6E50337EAE40}"/>
              </a:ext>
            </a:extLst>
          </p:cNvPr>
          <p:cNvSpPr/>
          <p:nvPr/>
        </p:nvSpPr>
        <p:spPr>
          <a:xfrm>
            <a:off x="8112810" y="4194498"/>
            <a:ext cx="459791" cy="5090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DD267676-F451-4032-A867-8E28A7E55262}"/>
              </a:ext>
            </a:extLst>
          </p:cNvPr>
          <p:cNvSpPr/>
          <p:nvPr/>
        </p:nvSpPr>
        <p:spPr>
          <a:xfrm>
            <a:off x="8685565" y="4201194"/>
            <a:ext cx="459791" cy="5090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97084CD5-ECFF-4AF5-831C-7D1D44901B14}"/>
              </a:ext>
            </a:extLst>
          </p:cNvPr>
          <p:cNvSpPr/>
          <p:nvPr/>
        </p:nvSpPr>
        <p:spPr>
          <a:xfrm>
            <a:off x="9143263" y="4201194"/>
            <a:ext cx="459791" cy="5090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0ABF0BB7-726B-4B99-8159-1823A717945C}"/>
              </a:ext>
            </a:extLst>
          </p:cNvPr>
          <p:cNvSpPr/>
          <p:nvPr/>
        </p:nvSpPr>
        <p:spPr>
          <a:xfrm>
            <a:off x="352556" y="5133323"/>
            <a:ext cx="9549114" cy="111758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B3C6DA34-44F0-4F7D-9D68-23085DA1AAC5}"/>
              </a:ext>
            </a:extLst>
          </p:cNvPr>
          <p:cNvSpPr/>
          <p:nvPr/>
        </p:nvSpPr>
        <p:spPr>
          <a:xfrm>
            <a:off x="414600" y="5195481"/>
            <a:ext cx="4713397" cy="9860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B1949DC3-7D69-4A0B-8CD1-F299068464D0}"/>
              </a:ext>
            </a:extLst>
          </p:cNvPr>
          <p:cNvSpPr/>
          <p:nvPr/>
        </p:nvSpPr>
        <p:spPr>
          <a:xfrm>
            <a:off x="5123990" y="5195480"/>
            <a:ext cx="4713397" cy="9860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2F01DEEC-493E-4B7C-B4DA-A3240C52AD03}"/>
              </a:ext>
            </a:extLst>
          </p:cNvPr>
          <p:cNvSpPr/>
          <p:nvPr/>
        </p:nvSpPr>
        <p:spPr>
          <a:xfrm>
            <a:off x="481976" y="5261266"/>
            <a:ext cx="2289839" cy="86580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D5EB8F82-9689-4345-958F-B6ACCB599C92}"/>
              </a:ext>
            </a:extLst>
          </p:cNvPr>
          <p:cNvSpPr/>
          <p:nvPr/>
        </p:nvSpPr>
        <p:spPr>
          <a:xfrm>
            <a:off x="2769869" y="5261265"/>
            <a:ext cx="2289839" cy="86580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1D7F5E59-D5F3-4978-B4B8-C1671BDC7729}"/>
              </a:ext>
            </a:extLst>
          </p:cNvPr>
          <p:cNvSpPr/>
          <p:nvPr/>
        </p:nvSpPr>
        <p:spPr>
          <a:xfrm>
            <a:off x="539555" y="5327050"/>
            <a:ext cx="2174090" cy="73471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F4F67E4D-7B4F-4F97-A06B-5E7B5E56BB0F}"/>
              </a:ext>
            </a:extLst>
          </p:cNvPr>
          <p:cNvSpPr/>
          <p:nvPr/>
        </p:nvSpPr>
        <p:spPr>
          <a:xfrm>
            <a:off x="603837" y="5389208"/>
            <a:ext cx="1030970" cy="62252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2177367A-0C3C-4147-9181-A354D206DF3F}"/>
              </a:ext>
            </a:extLst>
          </p:cNvPr>
          <p:cNvSpPr/>
          <p:nvPr/>
        </p:nvSpPr>
        <p:spPr>
          <a:xfrm>
            <a:off x="1630112" y="5389208"/>
            <a:ext cx="1030970" cy="62252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9DADA913-C463-4536-A6BE-BD3BDBDB8949}"/>
              </a:ext>
            </a:extLst>
          </p:cNvPr>
          <p:cNvSpPr/>
          <p:nvPr/>
        </p:nvSpPr>
        <p:spPr>
          <a:xfrm>
            <a:off x="656399" y="5439239"/>
            <a:ext cx="459791" cy="5090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A1A8A52E-0397-4D1D-B4E5-C2CBDE9212F7}"/>
              </a:ext>
            </a:extLst>
          </p:cNvPr>
          <p:cNvSpPr/>
          <p:nvPr/>
        </p:nvSpPr>
        <p:spPr>
          <a:xfrm>
            <a:off x="1114097" y="5439239"/>
            <a:ext cx="459791" cy="5090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D39589B1-DE45-4EEC-BA3B-418190D09BC0}"/>
              </a:ext>
            </a:extLst>
          </p:cNvPr>
          <p:cNvSpPr/>
          <p:nvPr/>
        </p:nvSpPr>
        <p:spPr>
          <a:xfrm>
            <a:off x="1686852" y="5445935"/>
            <a:ext cx="459791" cy="5090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522D366A-055B-4DA0-8FAD-CBDDBC167042}"/>
              </a:ext>
            </a:extLst>
          </p:cNvPr>
          <p:cNvSpPr/>
          <p:nvPr/>
        </p:nvSpPr>
        <p:spPr>
          <a:xfrm>
            <a:off x="2144550" y="5445935"/>
            <a:ext cx="459791" cy="5090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BE43F453-A806-450A-8302-5811FB610104}"/>
              </a:ext>
            </a:extLst>
          </p:cNvPr>
          <p:cNvSpPr/>
          <p:nvPr/>
        </p:nvSpPr>
        <p:spPr>
          <a:xfrm>
            <a:off x="2827448" y="5327974"/>
            <a:ext cx="2174090" cy="73471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10256781-9CC0-419A-A8A8-18A16CF62DF5}"/>
              </a:ext>
            </a:extLst>
          </p:cNvPr>
          <p:cNvSpPr/>
          <p:nvPr/>
        </p:nvSpPr>
        <p:spPr>
          <a:xfrm>
            <a:off x="2891730" y="5390132"/>
            <a:ext cx="1030970" cy="62252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B5A5BE51-CFB1-4DCD-A97C-BE17D1545C72}"/>
              </a:ext>
            </a:extLst>
          </p:cNvPr>
          <p:cNvSpPr/>
          <p:nvPr/>
        </p:nvSpPr>
        <p:spPr>
          <a:xfrm>
            <a:off x="3918005" y="5390132"/>
            <a:ext cx="1030970" cy="62252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F8E5E718-43E3-4222-8AB5-616C929186F3}"/>
              </a:ext>
            </a:extLst>
          </p:cNvPr>
          <p:cNvSpPr/>
          <p:nvPr/>
        </p:nvSpPr>
        <p:spPr>
          <a:xfrm>
            <a:off x="2944292" y="5440163"/>
            <a:ext cx="459791" cy="5090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046EADE4-A3A1-4116-9A28-771C37735136}"/>
              </a:ext>
            </a:extLst>
          </p:cNvPr>
          <p:cNvSpPr/>
          <p:nvPr/>
        </p:nvSpPr>
        <p:spPr>
          <a:xfrm>
            <a:off x="3401990" y="5440163"/>
            <a:ext cx="459791" cy="5090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DE17AA8A-A989-4C46-9718-337467AEE7C1}"/>
              </a:ext>
            </a:extLst>
          </p:cNvPr>
          <p:cNvSpPr/>
          <p:nvPr/>
        </p:nvSpPr>
        <p:spPr>
          <a:xfrm>
            <a:off x="3974745" y="5446859"/>
            <a:ext cx="459791" cy="5090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EE3B8935-41F7-4A8A-825F-A2C083C8EC26}"/>
              </a:ext>
            </a:extLst>
          </p:cNvPr>
          <p:cNvSpPr/>
          <p:nvPr/>
        </p:nvSpPr>
        <p:spPr>
          <a:xfrm>
            <a:off x="4432443" y="5446859"/>
            <a:ext cx="459791" cy="5090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60400BE4-92DB-4935-9F41-7AF3EAB41DF3}"/>
              </a:ext>
            </a:extLst>
          </p:cNvPr>
          <p:cNvSpPr/>
          <p:nvPr/>
        </p:nvSpPr>
        <p:spPr>
          <a:xfrm>
            <a:off x="5189676" y="5256583"/>
            <a:ext cx="2289839" cy="86580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53D403AA-BE7B-4777-AF2C-924BC252E669}"/>
              </a:ext>
            </a:extLst>
          </p:cNvPr>
          <p:cNvSpPr/>
          <p:nvPr/>
        </p:nvSpPr>
        <p:spPr>
          <a:xfrm>
            <a:off x="7477569" y="5256582"/>
            <a:ext cx="2289839" cy="86580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3B1EB3D1-EBCE-4BE0-B41F-63230D5D205B}"/>
              </a:ext>
            </a:extLst>
          </p:cNvPr>
          <p:cNvSpPr/>
          <p:nvPr/>
        </p:nvSpPr>
        <p:spPr>
          <a:xfrm>
            <a:off x="5247255" y="5322367"/>
            <a:ext cx="2174090" cy="73471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1BC649D6-B633-41C7-A0E2-025B59173E27}"/>
              </a:ext>
            </a:extLst>
          </p:cNvPr>
          <p:cNvSpPr/>
          <p:nvPr/>
        </p:nvSpPr>
        <p:spPr>
          <a:xfrm>
            <a:off x="5311537" y="5384525"/>
            <a:ext cx="1030970" cy="62252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1B5FC21C-A5C8-4150-B28F-21DB6F3CA6FF}"/>
              </a:ext>
            </a:extLst>
          </p:cNvPr>
          <p:cNvSpPr/>
          <p:nvPr/>
        </p:nvSpPr>
        <p:spPr>
          <a:xfrm>
            <a:off x="6337812" y="5384525"/>
            <a:ext cx="1030970" cy="62252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D4D824D4-D4BD-4584-97BC-C842CA0CE462}"/>
              </a:ext>
            </a:extLst>
          </p:cNvPr>
          <p:cNvSpPr/>
          <p:nvPr/>
        </p:nvSpPr>
        <p:spPr>
          <a:xfrm>
            <a:off x="5364099" y="5434556"/>
            <a:ext cx="459791" cy="5090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9440C295-C835-47F4-A1AB-414BDD212D80}"/>
              </a:ext>
            </a:extLst>
          </p:cNvPr>
          <p:cNvSpPr/>
          <p:nvPr/>
        </p:nvSpPr>
        <p:spPr>
          <a:xfrm>
            <a:off x="5821797" y="5434556"/>
            <a:ext cx="459791" cy="5090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ED0E776C-BED9-4CFF-BD81-60C043C003F2}"/>
              </a:ext>
            </a:extLst>
          </p:cNvPr>
          <p:cNvSpPr/>
          <p:nvPr/>
        </p:nvSpPr>
        <p:spPr>
          <a:xfrm>
            <a:off x="6394552" y="5441252"/>
            <a:ext cx="459791" cy="5090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417981FA-2C11-46E8-9DD3-8FC52C4F0C6F}"/>
              </a:ext>
            </a:extLst>
          </p:cNvPr>
          <p:cNvSpPr/>
          <p:nvPr/>
        </p:nvSpPr>
        <p:spPr>
          <a:xfrm>
            <a:off x="6852250" y="5441252"/>
            <a:ext cx="459791" cy="5090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ADFBB53A-18C3-47B6-8DC9-46A3082F67EF}"/>
              </a:ext>
            </a:extLst>
          </p:cNvPr>
          <p:cNvSpPr/>
          <p:nvPr/>
        </p:nvSpPr>
        <p:spPr>
          <a:xfrm>
            <a:off x="7535148" y="5323291"/>
            <a:ext cx="2174090" cy="73471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2924EF32-C0BC-45EF-94B0-B739A097B68B}"/>
              </a:ext>
            </a:extLst>
          </p:cNvPr>
          <p:cNvSpPr/>
          <p:nvPr/>
        </p:nvSpPr>
        <p:spPr>
          <a:xfrm>
            <a:off x="7599430" y="5385449"/>
            <a:ext cx="1030970" cy="62252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098A4083-31E8-41E0-9CE4-A2996296B4D3}"/>
              </a:ext>
            </a:extLst>
          </p:cNvPr>
          <p:cNvSpPr/>
          <p:nvPr/>
        </p:nvSpPr>
        <p:spPr>
          <a:xfrm>
            <a:off x="8625705" y="5385449"/>
            <a:ext cx="1030970" cy="62252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144080A9-BCD6-4DCE-8C36-6B792E145145}"/>
              </a:ext>
            </a:extLst>
          </p:cNvPr>
          <p:cNvSpPr/>
          <p:nvPr/>
        </p:nvSpPr>
        <p:spPr>
          <a:xfrm>
            <a:off x="7651992" y="5435480"/>
            <a:ext cx="459791" cy="5090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A9852059-0FBA-4966-A01D-679ABE5B9BBA}"/>
              </a:ext>
            </a:extLst>
          </p:cNvPr>
          <p:cNvSpPr/>
          <p:nvPr/>
        </p:nvSpPr>
        <p:spPr>
          <a:xfrm>
            <a:off x="8109690" y="5435480"/>
            <a:ext cx="459791" cy="5090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A2192F91-3CFB-4F0B-A030-402E2481908D}"/>
              </a:ext>
            </a:extLst>
          </p:cNvPr>
          <p:cNvSpPr/>
          <p:nvPr/>
        </p:nvSpPr>
        <p:spPr>
          <a:xfrm>
            <a:off x="8682445" y="5442176"/>
            <a:ext cx="459791" cy="5090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910FFA91-A825-4B9E-BE08-9941B2FB99DF}"/>
              </a:ext>
            </a:extLst>
          </p:cNvPr>
          <p:cNvSpPr/>
          <p:nvPr/>
        </p:nvSpPr>
        <p:spPr>
          <a:xfrm>
            <a:off x="9140143" y="5442176"/>
            <a:ext cx="459791" cy="50907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91298FC2-C819-4A4D-A1E4-14CD5438EE25}"/>
              </a:ext>
            </a:extLst>
          </p:cNvPr>
          <p:cNvSpPr/>
          <p:nvPr/>
        </p:nvSpPr>
        <p:spPr>
          <a:xfrm>
            <a:off x="2592201" y="1741191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001D9363-6522-41D5-86D8-CC529AFFC29B}"/>
              </a:ext>
            </a:extLst>
          </p:cNvPr>
          <p:cNvSpPr/>
          <p:nvPr/>
        </p:nvSpPr>
        <p:spPr>
          <a:xfrm>
            <a:off x="3021072" y="1741191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B2CDE527-FEEC-466B-951F-4B2EB07B521D}"/>
              </a:ext>
            </a:extLst>
          </p:cNvPr>
          <p:cNvSpPr/>
          <p:nvPr/>
        </p:nvSpPr>
        <p:spPr>
          <a:xfrm>
            <a:off x="3449942" y="1741191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072EAA06-C2F4-4BF9-8D9D-7858BF188E42}"/>
              </a:ext>
            </a:extLst>
          </p:cNvPr>
          <p:cNvSpPr/>
          <p:nvPr/>
        </p:nvSpPr>
        <p:spPr>
          <a:xfrm>
            <a:off x="3878814" y="1741191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B4E905EA-A64D-4869-A91C-4C069BAECE68}"/>
              </a:ext>
            </a:extLst>
          </p:cNvPr>
          <p:cNvSpPr/>
          <p:nvPr/>
        </p:nvSpPr>
        <p:spPr>
          <a:xfrm>
            <a:off x="2592201" y="2163381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46EE904E-A39A-42D5-A8EB-6274D5FEC638}"/>
              </a:ext>
            </a:extLst>
          </p:cNvPr>
          <p:cNvSpPr/>
          <p:nvPr/>
        </p:nvSpPr>
        <p:spPr>
          <a:xfrm>
            <a:off x="3021072" y="2163381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786C839B-117E-4357-A2AE-9D85CB3E1C30}"/>
              </a:ext>
            </a:extLst>
          </p:cNvPr>
          <p:cNvSpPr/>
          <p:nvPr/>
        </p:nvSpPr>
        <p:spPr>
          <a:xfrm>
            <a:off x="3449942" y="2163381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63085A0B-68B3-4755-B046-9F3D391CB9B4}"/>
              </a:ext>
            </a:extLst>
          </p:cNvPr>
          <p:cNvSpPr/>
          <p:nvPr/>
        </p:nvSpPr>
        <p:spPr>
          <a:xfrm>
            <a:off x="3878814" y="2163381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C566F262-D6DF-4F10-AB70-1359AB7BEFFC}"/>
              </a:ext>
            </a:extLst>
          </p:cNvPr>
          <p:cNvSpPr/>
          <p:nvPr/>
        </p:nvSpPr>
        <p:spPr>
          <a:xfrm>
            <a:off x="2592201" y="2585570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B1EF2C32-D009-4DDC-B659-181EBD900D4B}"/>
              </a:ext>
            </a:extLst>
          </p:cNvPr>
          <p:cNvSpPr/>
          <p:nvPr/>
        </p:nvSpPr>
        <p:spPr>
          <a:xfrm>
            <a:off x="3021072" y="2585570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5D888D83-9A0C-4AC7-B980-629A00CBC65E}"/>
              </a:ext>
            </a:extLst>
          </p:cNvPr>
          <p:cNvSpPr/>
          <p:nvPr/>
        </p:nvSpPr>
        <p:spPr>
          <a:xfrm>
            <a:off x="3449942" y="2585570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0955BCA8-0526-4FFB-A638-58FEE036FC60}"/>
              </a:ext>
            </a:extLst>
          </p:cNvPr>
          <p:cNvSpPr/>
          <p:nvPr/>
        </p:nvSpPr>
        <p:spPr>
          <a:xfrm>
            <a:off x="3878814" y="2585570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698F452B-958E-40CB-913F-03F8A8B5D533}"/>
              </a:ext>
            </a:extLst>
          </p:cNvPr>
          <p:cNvSpPr/>
          <p:nvPr/>
        </p:nvSpPr>
        <p:spPr>
          <a:xfrm>
            <a:off x="2592201" y="3007759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9A84255C-AE4F-402A-9CC6-AC9A246E5ED5}"/>
              </a:ext>
            </a:extLst>
          </p:cNvPr>
          <p:cNvSpPr/>
          <p:nvPr/>
        </p:nvSpPr>
        <p:spPr>
          <a:xfrm>
            <a:off x="3021072" y="3007759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67F083F6-6C76-4783-BA00-3F73C8A16A92}"/>
              </a:ext>
            </a:extLst>
          </p:cNvPr>
          <p:cNvSpPr/>
          <p:nvPr/>
        </p:nvSpPr>
        <p:spPr>
          <a:xfrm>
            <a:off x="3449942" y="3007759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463D7E3E-7634-473C-8C90-20B7E42983EA}"/>
              </a:ext>
            </a:extLst>
          </p:cNvPr>
          <p:cNvSpPr/>
          <p:nvPr/>
        </p:nvSpPr>
        <p:spPr>
          <a:xfrm>
            <a:off x="3878814" y="3007759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8E5D770A-6051-4471-AF0F-D9CE8BE5E1BC}"/>
              </a:ext>
            </a:extLst>
          </p:cNvPr>
          <p:cNvSpPr/>
          <p:nvPr/>
        </p:nvSpPr>
        <p:spPr>
          <a:xfrm>
            <a:off x="6454300" y="1770941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630657B7-BB93-4798-960B-D9AA87B28071}"/>
              </a:ext>
            </a:extLst>
          </p:cNvPr>
          <p:cNvSpPr/>
          <p:nvPr/>
        </p:nvSpPr>
        <p:spPr>
          <a:xfrm>
            <a:off x="6883171" y="1770941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0ABACEA0-ABE8-4B18-B923-AC3682BA23B1}"/>
              </a:ext>
            </a:extLst>
          </p:cNvPr>
          <p:cNvSpPr/>
          <p:nvPr/>
        </p:nvSpPr>
        <p:spPr>
          <a:xfrm>
            <a:off x="7312041" y="1770941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3456B0C1-DA7C-4576-8E1A-F0658A9CDF68}"/>
              </a:ext>
            </a:extLst>
          </p:cNvPr>
          <p:cNvSpPr/>
          <p:nvPr/>
        </p:nvSpPr>
        <p:spPr>
          <a:xfrm>
            <a:off x="7740913" y="1770941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8B14A9D2-1331-4E63-904A-F83AD556B968}"/>
              </a:ext>
            </a:extLst>
          </p:cNvPr>
          <p:cNvSpPr/>
          <p:nvPr/>
        </p:nvSpPr>
        <p:spPr>
          <a:xfrm>
            <a:off x="6454300" y="2193131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837796EF-5082-4D7C-84B3-8DEF24C8B2B0}"/>
              </a:ext>
            </a:extLst>
          </p:cNvPr>
          <p:cNvSpPr/>
          <p:nvPr/>
        </p:nvSpPr>
        <p:spPr>
          <a:xfrm>
            <a:off x="6883171" y="2193131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D9D05BCC-275A-4E3E-AAC3-A453427D93F5}"/>
              </a:ext>
            </a:extLst>
          </p:cNvPr>
          <p:cNvSpPr/>
          <p:nvPr/>
        </p:nvSpPr>
        <p:spPr>
          <a:xfrm>
            <a:off x="7312041" y="2193131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F772FC54-F0AB-42DD-985C-2EF11C466E97}"/>
              </a:ext>
            </a:extLst>
          </p:cNvPr>
          <p:cNvSpPr/>
          <p:nvPr/>
        </p:nvSpPr>
        <p:spPr>
          <a:xfrm>
            <a:off x="7740913" y="2193131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7340C025-911E-48EC-8C4F-0BF637E6045F}"/>
              </a:ext>
            </a:extLst>
          </p:cNvPr>
          <p:cNvSpPr/>
          <p:nvPr/>
        </p:nvSpPr>
        <p:spPr>
          <a:xfrm>
            <a:off x="6454300" y="2615320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B79ACE52-978E-4ED4-A2DF-C5553675B5C6}"/>
              </a:ext>
            </a:extLst>
          </p:cNvPr>
          <p:cNvSpPr/>
          <p:nvPr/>
        </p:nvSpPr>
        <p:spPr>
          <a:xfrm>
            <a:off x="6883171" y="2615320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F1820CE1-D638-4C67-8F54-E782DF6EBB19}"/>
              </a:ext>
            </a:extLst>
          </p:cNvPr>
          <p:cNvSpPr/>
          <p:nvPr/>
        </p:nvSpPr>
        <p:spPr>
          <a:xfrm>
            <a:off x="7312041" y="2615320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18BDA4E2-AD9D-4B6B-B8AC-E118F2802A46}"/>
              </a:ext>
            </a:extLst>
          </p:cNvPr>
          <p:cNvSpPr/>
          <p:nvPr/>
        </p:nvSpPr>
        <p:spPr>
          <a:xfrm>
            <a:off x="7740913" y="2615320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8E6502B0-3C58-4FA0-AD62-6E4D07FDD8BC}"/>
              </a:ext>
            </a:extLst>
          </p:cNvPr>
          <p:cNvSpPr/>
          <p:nvPr/>
        </p:nvSpPr>
        <p:spPr>
          <a:xfrm>
            <a:off x="6454300" y="3037509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17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5CCA2100-5D6D-481A-BB28-BF8C19B7F727}"/>
              </a:ext>
            </a:extLst>
          </p:cNvPr>
          <p:cNvSpPr/>
          <p:nvPr/>
        </p:nvSpPr>
        <p:spPr>
          <a:xfrm>
            <a:off x="6883171" y="3037509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7FC0AC67-EF17-49DC-A30E-D119299E36FB}"/>
              </a:ext>
            </a:extLst>
          </p:cNvPr>
          <p:cNvSpPr/>
          <p:nvPr/>
        </p:nvSpPr>
        <p:spPr>
          <a:xfrm>
            <a:off x="7312041" y="3037509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F22C8660-9352-4CC0-95C0-CF7AAAEE3F63}"/>
              </a:ext>
            </a:extLst>
          </p:cNvPr>
          <p:cNvSpPr/>
          <p:nvPr/>
        </p:nvSpPr>
        <p:spPr>
          <a:xfrm>
            <a:off x="7740913" y="3037509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80FCF12F-3CD8-4F84-A49D-F17B08A18ED1}"/>
              </a:ext>
            </a:extLst>
          </p:cNvPr>
          <p:cNvSpPr/>
          <p:nvPr/>
        </p:nvSpPr>
        <p:spPr>
          <a:xfrm>
            <a:off x="8190743" y="1772826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A5348D8F-CFA0-4F37-BCF1-C4BC1ACC13D2}"/>
              </a:ext>
            </a:extLst>
          </p:cNvPr>
          <p:cNvSpPr/>
          <p:nvPr/>
        </p:nvSpPr>
        <p:spPr>
          <a:xfrm>
            <a:off x="8619614" y="1772826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4C559106-A840-46AB-8696-D40CC9607E68}"/>
              </a:ext>
            </a:extLst>
          </p:cNvPr>
          <p:cNvSpPr/>
          <p:nvPr/>
        </p:nvSpPr>
        <p:spPr>
          <a:xfrm>
            <a:off x="9048484" y="1772826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0232F002-A831-4FA0-8C2C-9DD72708C656}"/>
              </a:ext>
            </a:extLst>
          </p:cNvPr>
          <p:cNvSpPr/>
          <p:nvPr/>
        </p:nvSpPr>
        <p:spPr>
          <a:xfrm>
            <a:off x="9477356" y="1772826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229499C4-637E-414D-90A3-1E69658F3335}"/>
              </a:ext>
            </a:extLst>
          </p:cNvPr>
          <p:cNvSpPr/>
          <p:nvPr/>
        </p:nvSpPr>
        <p:spPr>
          <a:xfrm>
            <a:off x="8190743" y="2195016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4DC75244-D1E2-4DDF-AA7C-E2617B0F9A45}"/>
              </a:ext>
            </a:extLst>
          </p:cNvPr>
          <p:cNvSpPr/>
          <p:nvPr/>
        </p:nvSpPr>
        <p:spPr>
          <a:xfrm>
            <a:off x="8619614" y="2195016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83E05E71-7486-43F2-9EC8-1852645AD38F}"/>
              </a:ext>
            </a:extLst>
          </p:cNvPr>
          <p:cNvSpPr/>
          <p:nvPr/>
        </p:nvSpPr>
        <p:spPr>
          <a:xfrm>
            <a:off x="9048484" y="2195016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C36B51ED-DA5F-420C-BC34-52D75D69C469}"/>
              </a:ext>
            </a:extLst>
          </p:cNvPr>
          <p:cNvSpPr/>
          <p:nvPr/>
        </p:nvSpPr>
        <p:spPr>
          <a:xfrm>
            <a:off x="9477356" y="2195016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B1222B42-0CF5-416E-AF28-0DBE0E2C90CC}"/>
              </a:ext>
            </a:extLst>
          </p:cNvPr>
          <p:cNvSpPr/>
          <p:nvPr/>
        </p:nvSpPr>
        <p:spPr>
          <a:xfrm>
            <a:off x="8190743" y="2617205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2E0E7C67-2508-4BCF-974D-D2BC0415FCA4}"/>
              </a:ext>
            </a:extLst>
          </p:cNvPr>
          <p:cNvSpPr/>
          <p:nvPr/>
        </p:nvSpPr>
        <p:spPr>
          <a:xfrm>
            <a:off x="8619614" y="2617205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A27C3CE0-4B89-4A2D-B268-9A0731A63CE0}"/>
              </a:ext>
            </a:extLst>
          </p:cNvPr>
          <p:cNvSpPr/>
          <p:nvPr/>
        </p:nvSpPr>
        <p:spPr>
          <a:xfrm>
            <a:off x="9048484" y="2617205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BE012753-046D-4A70-B09E-386B10448D35}"/>
              </a:ext>
            </a:extLst>
          </p:cNvPr>
          <p:cNvSpPr/>
          <p:nvPr/>
        </p:nvSpPr>
        <p:spPr>
          <a:xfrm>
            <a:off x="9477356" y="2617205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AEE2A8A4-89E7-4E6B-A0FF-FFD2E7E14389}"/>
              </a:ext>
            </a:extLst>
          </p:cNvPr>
          <p:cNvSpPr/>
          <p:nvPr/>
        </p:nvSpPr>
        <p:spPr>
          <a:xfrm>
            <a:off x="8190743" y="3039394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2DDB77B5-176D-49A4-B88A-2DB132DA1A4B}"/>
              </a:ext>
            </a:extLst>
          </p:cNvPr>
          <p:cNvSpPr/>
          <p:nvPr/>
        </p:nvSpPr>
        <p:spPr>
          <a:xfrm>
            <a:off x="8619614" y="3039394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2AC1129F-DBA3-4961-BD6D-BDB8B6294F58}"/>
              </a:ext>
            </a:extLst>
          </p:cNvPr>
          <p:cNvSpPr/>
          <p:nvPr/>
        </p:nvSpPr>
        <p:spPr>
          <a:xfrm>
            <a:off x="9048484" y="3039394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9167E5A1-EA0F-4E68-A231-C64E20A1FFC8}"/>
              </a:ext>
            </a:extLst>
          </p:cNvPr>
          <p:cNvSpPr/>
          <p:nvPr/>
        </p:nvSpPr>
        <p:spPr>
          <a:xfrm>
            <a:off x="9477356" y="3039394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068A79CD-805B-4D2F-B950-3B7C46953FF0}"/>
              </a:ext>
            </a:extLst>
          </p:cNvPr>
          <p:cNvSpPr/>
          <p:nvPr/>
        </p:nvSpPr>
        <p:spPr>
          <a:xfrm>
            <a:off x="5189676" y="2372810"/>
            <a:ext cx="717271" cy="551727"/>
          </a:xfrm>
          <a:prstGeom prst="rightArrow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387217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합성곱</a:t>
            </a: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풀링 구현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맥스풀링 구현 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A818A7FE-4077-4598-A5B9-612B212B1FB5}"/>
              </a:ext>
            </a:extLst>
          </p:cNvPr>
          <p:cNvSpPr/>
          <p:nvPr/>
        </p:nvSpPr>
        <p:spPr>
          <a:xfrm>
            <a:off x="634967" y="2672763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539E032-CF45-41B1-A2C6-04ED03CEE5DF}"/>
              </a:ext>
            </a:extLst>
          </p:cNvPr>
          <p:cNvSpPr/>
          <p:nvPr/>
        </p:nvSpPr>
        <p:spPr>
          <a:xfrm>
            <a:off x="1063838" y="2672763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36833B4-3FAF-4445-914A-E9FF881CF76F}"/>
              </a:ext>
            </a:extLst>
          </p:cNvPr>
          <p:cNvSpPr/>
          <p:nvPr/>
        </p:nvSpPr>
        <p:spPr>
          <a:xfrm>
            <a:off x="1492708" y="2672763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52FB5ED7-EE34-4378-A34A-F200CA010FE0}"/>
              </a:ext>
            </a:extLst>
          </p:cNvPr>
          <p:cNvSpPr/>
          <p:nvPr/>
        </p:nvSpPr>
        <p:spPr>
          <a:xfrm>
            <a:off x="1921580" y="2672763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F3AFFDB0-EE56-4532-97A9-299CC6EB00C9}"/>
              </a:ext>
            </a:extLst>
          </p:cNvPr>
          <p:cNvSpPr/>
          <p:nvPr/>
        </p:nvSpPr>
        <p:spPr>
          <a:xfrm>
            <a:off x="634967" y="3094953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7193F3BD-1715-431A-99FB-282321607755}"/>
              </a:ext>
            </a:extLst>
          </p:cNvPr>
          <p:cNvSpPr/>
          <p:nvPr/>
        </p:nvSpPr>
        <p:spPr>
          <a:xfrm>
            <a:off x="1063838" y="3094953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8B00F820-B846-4F89-8A13-6D5A1D6180C9}"/>
              </a:ext>
            </a:extLst>
          </p:cNvPr>
          <p:cNvSpPr/>
          <p:nvPr/>
        </p:nvSpPr>
        <p:spPr>
          <a:xfrm>
            <a:off x="1492708" y="3094953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034DB7F6-E55B-483E-8C98-422B3A776AC4}"/>
              </a:ext>
            </a:extLst>
          </p:cNvPr>
          <p:cNvSpPr/>
          <p:nvPr/>
        </p:nvSpPr>
        <p:spPr>
          <a:xfrm>
            <a:off x="1921580" y="3094953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9474D0B7-6D38-4BCD-946B-4F3BC14F4CB0}"/>
              </a:ext>
            </a:extLst>
          </p:cNvPr>
          <p:cNvSpPr/>
          <p:nvPr/>
        </p:nvSpPr>
        <p:spPr>
          <a:xfrm>
            <a:off x="634967" y="3517142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F9ABB1F9-FA8C-45F0-B542-DF3CE0910DF9}"/>
              </a:ext>
            </a:extLst>
          </p:cNvPr>
          <p:cNvSpPr/>
          <p:nvPr/>
        </p:nvSpPr>
        <p:spPr>
          <a:xfrm>
            <a:off x="1063838" y="3517142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3FA3F84F-9FAA-4F86-A16C-3AF7DAAAA020}"/>
              </a:ext>
            </a:extLst>
          </p:cNvPr>
          <p:cNvSpPr/>
          <p:nvPr/>
        </p:nvSpPr>
        <p:spPr>
          <a:xfrm>
            <a:off x="1492708" y="3517142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4F48BF1F-B20D-4F45-8F92-656679454473}"/>
              </a:ext>
            </a:extLst>
          </p:cNvPr>
          <p:cNvSpPr/>
          <p:nvPr/>
        </p:nvSpPr>
        <p:spPr>
          <a:xfrm>
            <a:off x="1921580" y="3517142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3CC8767C-D1B6-4D58-8273-3C0002B95777}"/>
              </a:ext>
            </a:extLst>
          </p:cNvPr>
          <p:cNvSpPr/>
          <p:nvPr/>
        </p:nvSpPr>
        <p:spPr>
          <a:xfrm>
            <a:off x="634967" y="3939331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17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6C5D5263-42EC-4B4D-A78F-8A28C817297B}"/>
              </a:ext>
            </a:extLst>
          </p:cNvPr>
          <p:cNvSpPr/>
          <p:nvPr/>
        </p:nvSpPr>
        <p:spPr>
          <a:xfrm>
            <a:off x="1063838" y="3939331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94497C52-E24A-46F8-A83B-9580623851EB}"/>
              </a:ext>
            </a:extLst>
          </p:cNvPr>
          <p:cNvSpPr/>
          <p:nvPr/>
        </p:nvSpPr>
        <p:spPr>
          <a:xfrm>
            <a:off x="1492708" y="3939331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4DB19C88-16FF-4F68-9865-CC81C6FE89FE}"/>
              </a:ext>
            </a:extLst>
          </p:cNvPr>
          <p:cNvSpPr/>
          <p:nvPr/>
        </p:nvSpPr>
        <p:spPr>
          <a:xfrm>
            <a:off x="1921580" y="3939331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81FEFD7D-BB22-4211-A473-828479208F00}"/>
              </a:ext>
            </a:extLst>
          </p:cNvPr>
          <p:cNvSpPr/>
          <p:nvPr/>
        </p:nvSpPr>
        <p:spPr>
          <a:xfrm>
            <a:off x="2371410" y="2674648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D4B49D9B-BA98-489F-ABB8-0A11E77C3F5A}"/>
              </a:ext>
            </a:extLst>
          </p:cNvPr>
          <p:cNvSpPr/>
          <p:nvPr/>
        </p:nvSpPr>
        <p:spPr>
          <a:xfrm>
            <a:off x="2800281" y="2674648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A6BECC5B-A165-4B71-B4C3-299EAB5FB74E}"/>
              </a:ext>
            </a:extLst>
          </p:cNvPr>
          <p:cNvSpPr/>
          <p:nvPr/>
        </p:nvSpPr>
        <p:spPr>
          <a:xfrm>
            <a:off x="3229151" y="2674648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73B1F86E-0241-41B4-88A6-4CD06F123FCE}"/>
              </a:ext>
            </a:extLst>
          </p:cNvPr>
          <p:cNvSpPr/>
          <p:nvPr/>
        </p:nvSpPr>
        <p:spPr>
          <a:xfrm>
            <a:off x="3658023" y="2674648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80C47BB7-1025-4BEE-B633-5ABA15D9920C}"/>
              </a:ext>
            </a:extLst>
          </p:cNvPr>
          <p:cNvSpPr/>
          <p:nvPr/>
        </p:nvSpPr>
        <p:spPr>
          <a:xfrm>
            <a:off x="2371410" y="3096838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B265C667-2863-4D6C-922A-D512CBFFDA02}"/>
              </a:ext>
            </a:extLst>
          </p:cNvPr>
          <p:cNvSpPr/>
          <p:nvPr/>
        </p:nvSpPr>
        <p:spPr>
          <a:xfrm>
            <a:off x="2800281" y="3096838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09A24808-C939-4FFE-B2CB-226366D00B95}"/>
              </a:ext>
            </a:extLst>
          </p:cNvPr>
          <p:cNvSpPr/>
          <p:nvPr/>
        </p:nvSpPr>
        <p:spPr>
          <a:xfrm>
            <a:off x="3229151" y="3096838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40BCE2B9-A772-4294-8CC6-18756523A667}"/>
              </a:ext>
            </a:extLst>
          </p:cNvPr>
          <p:cNvSpPr/>
          <p:nvPr/>
        </p:nvSpPr>
        <p:spPr>
          <a:xfrm>
            <a:off x="3658023" y="3096838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E4AB7D2C-F3F0-488D-825F-14660027E96D}"/>
              </a:ext>
            </a:extLst>
          </p:cNvPr>
          <p:cNvSpPr/>
          <p:nvPr/>
        </p:nvSpPr>
        <p:spPr>
          <a:xfrm>
            <a:off x="2371410" y="3519027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4195E99F-51CC-478D-9A16-6AABA58B8544}"/>
              </a:ext>
            </a:extLst>
          </p:cNvPr>
          <p:cNvSpPr/>
          <p:nvPr/>
        </p:nvSpPr>
        <p:spPr>
          <a:xfrm>
            <a:off x="2800281" y="3519027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91D88D4B-8DF0-4550-BFBC-E42EA8F939FB}"/>
              </a:ext>
            </a:extLst>
          </p:cNvPr>
          <p:cNvSpPr/>
          <p:nvPr/>
        </p:nvSpPr>
        <p:spPr>
          <a:xfrm>
            <a:off x="3229151" y="3519027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C19F6F6E-3CC4-481B-8350-66E0058EE11E}"/>
              </a:ext>
            </a:extLst>
          </p:cNvPr>
          <p:cNvSpPr/>
          <p:nvPr/>
        </p:nvSpPr>
        <p:spPr>
          <a:xfrm>
            <a:off x="3658023" y="3519027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E5087A9E-D4B9-4A41-A29A-EF0DC3EBD9ED}"/>
              </a:ext>
            </a:extLst>
          </p:cNvPr>
          <p:cNvSpPr/>
          <p:nvPr/>
        </p:nvSpPr>
        <p:spPr>
          <a:xfrm>
            <a:off x="2371410" y="3941216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22B8594B-AF34-49D0-A1DD-6BF0E46985B3}"/>
              </a:ext>
            </a:extLst>
          </p:cNvPr>
          <p:cNvSpPr/>
          <p:nvPr/>
        </p:nvSpPr>
        <p:spPr>
          <a:xfrm>
            <a:off x="2800281" y="3941216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0FF37596-0BA5-4C98-8665-C136AF83A044}"/>
              </a:ext>
            </a:extLst>
          </p:cNvPr>
          <p:cNvSpPr/>
          <p:nvPr/>
        </p:nvSpPr>
        <p:spPr>
          <a:xfrm>
            <a:off x="3229151" y="3941216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082A90E4-14D9-4C0E-A9F7-5803DD70E084}"/>
              </a:ext>
            </a:extLst>
          </p:cNvPr>
          <p:cNvSpPr/>
          <p:nvPr/>
        </p:nvSpPr>
        <p:spPr>
          <a:xfrm>
            <a:off x="3658023" y="3941216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26C45895-4CAB-4D60-A6DB-1CDB8DD7E54D}"/>
              </a:ext>
            </a:extLst>
          </p:cNvPr>
          <p:cNvSpPr txBox="1"/>
          <p:nvPr/>
        </p:nvSpPr>
        <p:spPr>
          <a:xfrm>
            <a:off x="597138" y="975649"/>
            <a:ext cx="6009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col = col.reshape(-1, self.pool_h*self.pool_w)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31A03419-C4F4-4521-94FE-2C9B1834EA43}"/>
              </a:ext>
            </a:extLst>
          </p:cNvPr>
          <p:cNvSpPr/>
          <p:nvPr/>
        </p:nvSpPr>
        <p:spPr>
          <a:xfrm>
            <a:off x="4641448" y="3225478"/>
            <a:ext cx="659757" cy="459130"/>
          </a:xfrm>
          <a:prstGeom prst="rightArrow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223EDF-297B-4D8F-8B9B-A631DD4E614A}"/>
              </a:ext>
            </a:extLst>
          </p:cNvPr>
          <p:cNvSpPr txBox="1"/>
          <p:nvPr/>
        </p:nvSpPr>
        <p:spPr>
          <a:xfrm>
            <a:off x="1670613" y="1508567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(4,8)=&gt;(8,4)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EE69EC7B-C848-4B24-A13F-A6FAEEA22357}"/>
              </a:ext>
            </a:extLst>
          </p:cNvPr>
          <p:cNvSpPr/>
          <p:nvPr/>
        </p:nvSpPr>
        <p:spPr>
          <a:xfrm>
            <a:off x="5874441" y="2526151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862F72A1-62C6-4082-92AF-8780113B5271}"/>
              </a:ext>
            </a:extLst>
          </p:cNvPr>
          <p:cNvSpPr/>
          <p:nvPr/>
        </p:nvSpPr>
        <p:spPr>
          <a:xfrm>
            <a:off x="6303312" y="2526151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88A034FF-04EA-49C7-B0F5-7A9666FC7517}"/>
              </a:ext>
            </a:extLst>
          </p:cNvPr>
          <p:cNvSpPr/>
          <p:nvPr/>
        </p:nvSpPr>
        <p:spPr>
          <a:xfrm>
            <a:off x="6732182" y="2526151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3F3C06A8-8AA5-4C37-9F7D-BD772B48186E}"/>
              </a:ext>
            </a:extLst>
          </p:cNvPr>
          <p:cNvSpPr/>
          <p:nvPr/>
        </p:nvSpPr>
        <p:spPr>
          <a:xfrm>
            <a:off x="7161054" y="2526151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9648B35A-BB53-4947-9037-08304F05E23A}"/>
              </a:ext>
            </a:extLst>
          </p:cNvPr>
          <p:cNvSpPr/>
          <p:nvPr/>
        </p:nvSpPr>
        <p:spPr>
          <a:xfrm>
            <a:off x="5874440" y="2955022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68E3A47D-E175-4345-8727-3766F1BF5BE8}"/>
              </a:ext>
            </a:extLst>
          </p:cNvPr>
          <p:cNvSpPr/>
          <p:nvPr/>
        </p:nvSpPr>
        <p:spPr>
          <a:xfrm>
            <a:off x="6303311" y="2955022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B81F962C-8622-46F8-B72B-40BCF9CAAA85}"/>
              </a:ext>
            </a:extLst>
          </p:cNvPr>
          <p:cNvSpPr/>
          <p:nvPr/>
        </p:nvSpPr>
        <p:spPr>
          <a:xfrm>
            <a:off x="6732181" y="2955022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54C9ECA3-27F8-4489-817A-B5B4DEF38228}"/>
              </a:ext>
            </a:extLst>
          </p:cNvPr>
          <p:cNvSpPr/>
          <p:nvPr/>
        </p:nvSpPr>
        <p:spPr>
          <a:xfrm>
            <a:off x="7161053" y="2955022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72DE1778-71EB-4B66-885A-23410F34CC8D}"/>
              </a:ext>
            </a:extLst>
          </p:cNvPr>
          <p:cNvSpPr/>
          <p:nvPr/>
        </p:nvSpPr>
        <p:spPr>
          <a:xfrm>
            <a:off x="5874440" y="3383893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03D34AE9-A344-4986-AB9C-B6691B881783}"/>
              </a:ext>
            </a:extLst>
          </p:cNvPr>
          <p:cNvSpPr/>
          <p:nvPr/>
        </p:nvSpPr>
        <p:spPr>
          <a:xfrm>
            <a:off x="6303311" y="3383893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CCF93AEC-513E-408E-BE6F-DFFD53F80412}"/>
              </a:ext>
            </a:extLst>
          </p:cNvPr>
          <p:cNvSpPr/>
          <p:nvPr/>
        </p:nvSpPr>
        <p:spPr>
          <a:xfrm>
            <a:off x="6732181" y="3383893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B51D8AA4-683E-43ED-9F00-084F086D6546}"/>
              </a:ext>
            </a:extLst>
          </p:cNvPr>
          <p:cNvSpPr/>
          <p:nvPr/>
        </p:nvSpPr>
        <p:spPr>
          <a:xfrm>
            <a:off x="7161053" y="3383893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8E6F9057-C015-4C7D-9353-D1C786FA2723}"/>
              </a:ext>
            </a:extLst>
          </p:cNvPr>
          <p:cNvSpPr/>
          <p:nvPr/>
        </p:nvSpPr>
        <p:spPr>
          <a:xfrm>
            <a:off x="5874439" y="3812764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5C638F5B-5B08-4780-B946-FBDEA2480E65}"/>
              </a:ext>
            </a:extLst>
          </p:cNvPr>
          <p:cNvSpPr/>
          <p:nvPr/>
        </p:nvSpPr>
        <p:spPr>
          <a:xfrm>
            <a:off x="6303310" y="3812764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449C0820-324F-4B89-A6E3-FF34298CB388}"/>
              </a:ext>
            </a:extLst>
          </p:cNvPr>
          <p:cNvSpPr/>
          <p:nvPr/>
        </p:nvSpPr>
        <p:spPr>
          <a:xfrm>
            <a:off x="6732180" y="3812764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A538AADF-689F-498B-B451-A7D19D6C5975}"/>
              </a:ext>
            </a:extLst>
          </p:cNvPr>
          <p:cNvSpPr/>
          <p:nvPr/>
        </p:nvSpPr>
        <p:spPr>
          <a:xfrm>
            <a:off x="7161052" y="3812764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D98B5652-9213-4A7E-B385-87EAB8841B82}"/>
              </a:ext>
            </a:extLst>
          </p:cNvPr>
          <p:cNvSpPr/>
          <p:nvPr/>
        </p:nvSpPr>
        <p:spPr>
          <a:xfrm>
            <a:off x="5874439" y="4241635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744AD90F-565B-4656-8795-3EA0E282C2F4}"/>
              </a:ext>
            </a:extLst>
          </p:cNvPr>
          <p:cNvSpPr/>
          <p:nvPr/>
        </p:nvSpPr>
        <p:spPr>
          <a:xfrm>
            <a:off x="6303310" y="4241635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36D2C193-69A9-4453-8714-EF18FB6E57BC}"/>
              </a:ext>
            </a:extLst>
          </p:cNvPr>
          <p:cNvSpPr/>
          <p:nvPr/>
        </p:nvSpPr>
        <p:spPr>
          <a:xfrm>
            <a:off x="6732180" y="4241635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75ADD12E-73F2-468A-944D-1AA27EA4A829}"/>
              </a:ext>
            </a:extLst>
          </p:cNvPr>
          <p:cNvSpPr/>
          <p:nvPr/>
        </p:nvSpPr>
        <p:spPr>
          <a:xfrm>
            <a:off x="7161052" y="4241635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776E2B43-999D-4256-A34A-5CD9AEC13806}"/>
              </a:ext>
            </a:extLst>
          </p:cNvPr>
          <p:cNvSpPr/>
          <p:nvPr/>
        </p:nvSpPr>
        <p:spPr>
          <a:xfrm>
            <a:off x="5874439" y="4666512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63638057-7770-43C9-AFFA-495F6E96F196}"/>
              </a:ext>
            </a:extLst>
          </p:cNvPr>
          <p:cNvSpPr/>
          <p:nvPr/>
        </p:nvSpPr>
        <p:spPr>
          <a:xfrm>
            <a:off x="6303310" y="4666512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D263C213-5ABB-4ED1-8D76-872BF239E680}"/>
              </a:ext>
            </a:extLst>
          </p:cNvPr>
          <p:cNvSpPr/>
          <p:nvPr/>
        </p:nvSpPr>
        <p:spPr>
          <a:xfrm>
            <a:off x="6732180" y="4666512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334A5562-10B2-46A8-A63F-66277542CC52}"/>
              </a:ext>
            </a:extLst>
          </p:cNvPr>
          <p:cNvSpPr/>
          <p:nvPr/>
        </p:nvSpPr>
        <p:spPr>
          <a:xfrm>
            <a:off x="7161052" y="4666512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9FD11EF8-E01E-4307-AE4C-C539ED572A2C}"/>
              </a:ext>
            </a:extLst>
          </p:cNvPr>
          <p:cNvSpPr/>
          <p:nvPr/>
        </p:nvSpPr>
        <p:spPr>
          <a:xfrm>
            <a:off x="5874439" y="5091389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17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429DDE5F-2A4A-47A6-85D4-C1CE4851CD3E}"/>
              </a:ext>
            </a:extLst>
          </p:cNvPr>
          <p:cNvSpPr/>
          <p:nvPr/>
        </p:nvSpPr>
        <p:spPr>
          <a:xfrm>
            <a:off x="6303310" y="5091389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8426FC75-BBB5-4583-B947-C0CA198FC7AC}"/>
              </a:ext>
            </a:extLst>
          </p:cNvPr>
          <p:cNvSpPr/>
          <p:nvPr/>
        </p:nvSpPr>
        <p:spPr>
          <a:xfrm>
            <a:off x="6732180" y="5091389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B0CA12D0-7A33-423F-81BC-80BF3BEBAD2A}"/>
              </a:ext>
            </a:extLst>
          </p:cNvPr>
          <p:cNvSpPr/>
          <p:nvPr/>
        </p:nvSpPr>
        <p:spPr>
          <a:xfrm>
            <a:off x="7161052" y="5091389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C0BC32DB-351A-4F7F-A5C5-618B86E1A232}"/>
              </a:ext>
            </a:extLst>
          </p:cNvPr>
          <p:cNvSpPr/>
          <p:nvPr/>
        </p:nvSpPr>
        <p:spPr>
          <a:xfrm>
            <a:off x="5874439" y="5524390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A1433622-8C36-4A98-8024-41123B3E32D5}"/>
              </a:ext>
            </a:extLst>
          </p:cNvPr>
          <p:cNvSpPr/>
          <p:nvPr/>
        </p:nvSpPr>
        <p:spPr>
          <a:xfrm>
            <a:off x="6303310" y="5524390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80A4C004-5BC7-4CBB-88DC-D84B6F62094F}"/>
              </a:ext>
            </a:extLst>
          </p:cNvPr>
          <p:cNvSpPr/>
          <p:nvPr/>
        </p:nvSpPr>
        <p:spPr>
          <a:xfrm>
            <a:off x="6732180" y="5524390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21937D1A-F3B0-464D-87F3-9C71ABD9B5B0}"/>
              </a:ext>
            </a:extLst>
          </p:cNvPr>
          <p:cNvSpPr/>
          <p:nvPr/>
        </p:nvSpPr>
        <p:spPr>
          <a:xfrm>
            <a:off x="7161052" y="5524390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229767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합성곱</a:t>
            </a: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풀링 구현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맥스풀링 구현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D3C794-50AC-49F6-AAB8-04B4F1F9097F}"/>
              </a:ext>
            </a:extLst>
          </p:cNvPr>
          <p:cNvSpPr txBox="1"/>
          <p:nvPr/>
        </p:nvSpPr>
        <p:spPr>
          <a:xfrm>
            <a:off x="570451" y="1006679"/>
            <a:ext cx="46987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arg_max = np.argmax(col, axis=1)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out = np.max(col, axis=1)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F7C02A66-0EA7-495E-92B4-4964040677C4}"/>
              </a:ext>
            </a:extLst>
          </p:cNvPr>
          <p:cNvSpPr/>
          <p:nvPr/>
        </p:nvSpPr>
        <p:spPr>
          <a:xfrm>
            <a:off x="3132735" y="2937020"/>
            <a:ext cx="412344" cy="4123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17CF87E8-2C2D-46AD-AC6C-22A789969B31}"/>
              </a:ext>
            </a:extLst>
          </p:cNvPr>
          <p:cNvSpPr/>
          <p:nvPr/>
        </p:nvSpPr>
        <p:spPr>
          <a:xfrm>
            <a:off x="3545079" y="2937020"/>
            <a:ext cx="412344" cy="4123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790FB24D-2A05-49C2-9492-0120833999CE}"/>
              </a:ext>
            </a:extLst>
          </p:cNvPr>
          <p:cNvSpPr/>
          <p:nvPr/>
        </p:nvSpPr>
        <p:spPr>
          <a:xfrm>
            <a:off x="3957423" y="2937020"/>
            <a:ext cx="412344" cy="4123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8FDB3DA3-A3AC-406D-91E8-076BEB743D68}"/>
              </a:ext>
            </a:extLst>
          </p:cNvPr>
          <p:cNvSpPr/>
          <p:nvPr/>
        </p:nvSpPr>
        <p:spPr>
          <a:xfrm>
            <a:off x="4370493" y="2937020"/>
            <a:ext cx="412344" cy="4123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FB623DE-09AA-4C7E-8697-1DDB0A6C99D8}"/>
              </a:ext>
            </a:extLst>
          </p:cNvPr>
          <p:cNvSpPr txBox="1"/>
          <p:nvPr/>
        </p:nvSpPr>
        <p:spPr>
          <a:xfrm>
            <a:off x="2854661" y="2484958"/>
            <a:ext cx="26908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self.arg_max (8,) </a:t>
            </a:r>
            <a:endParaRPr lang="ko-KR" altLang="en-US" sz="2000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AABCC048-F862-4A94-BA45-8B129A6CD2EB}"/>
              </a:ext>
            </a:extLst>
          </p:cNvPr>
          <p:cNvSpPr/>
          <p:nvPr/>
        </p:nvSpPr>
        <p:spPr>
          <a:xfrm>
            <a:off x="3104169" y="4102784"/>
            <a:ext cx="412344" cy="4123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A9A7C85C-F0FB-465C-8A9E-DD2726C240D7}"/>
              </a:ext>
            </a:extLst>
          </p:cNvPr>
          <p:cNvSpPr/>
          <p:nvPr/>
        </p:nvSpPr>
        <p:spPr>
          <a:xfrm>
            <a:off x="3516513" y="4102784"/>
            <a:ext cx="412344" cy="4123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2574199-FF62-4F4B-9C2C-A180EE10738D}"/>
              </a:ext>
            </a:extLst>
          </p:cNvPr>
          <p:cNvSpPr/>
          <p:nvPr/>
        </p:nvSpPr>
        <p:spPr>
          <a:xfrm>
            <a:off x="3928857" y="4102784"/>
            <a:ext cx="412344" cy="4123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CB64FD17-E1BE-4248-9069-D7AC02DD7C95}"/>
              </a:ext>
            </a:extLst>
          </p:cNvPr>
          <p:cNvSpPr/>
          <p:nvPr/>
        </p:nvSpPr>
        <p:spPr>
          <a:xfrm>
            <a:off x="4341927" y="4102784"/>
            <a:ext cx="412344" cy="4123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36B5EA0-BCCE-470F-B4EB-2E1465BC189E}"/>
              </a:ext>
            </a:extLst>
          </p:cNvPr>
          <p:cNvSpPr txBox="1"/>
          <p:nvPr/>
        </p:nvSpPr>
        <p:spPr>
          <a:xfrm>
            <a:off x="2966966" y="3730529"/>
            <a:ext cx="192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out (4,) </a:t>
            </a:r>
            <a:endParaRPr lang="ko-KR" altLang="en-US" sz="200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2E04579-0FDA-4BCE-BBAF-A5C106539837}"/>
              </a:ext>
            </a:extLst>
          </p:cNvPr>
          <p:cNvSpPr/>
          <p:nvPr/>
        </p:nvSpPr>
        <p:spPr>
          <a:xfrm>
            <a:off x="846337" y="2371560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78C3D4F-B387-47C6-83E9-BD7F9F798AA5}"/>
              </a:ext>
            </a:extLst>
          </p:cNvPr>
          <p:cNvSpPr/>
          <p:nvPr/>
        </p:nvSpPr>
        <p:spPr>
          <a:xfrm>
            <a:off x="1275208" y="2371560"/>
            <a:ext cx="428871" cy="4288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D61980A-BFCB-4CEC-9631-22F1DF0057E5}"/>
              </a:ext>
            </a:extLst>
          </p:cNvPr>
          <p:cNvSpPr/>
          <p:nvPr/>
        </p:nvSpPr>
        <p:spPr>
          <a:xfrm>
            <a:off x="1704078" y="2371560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062BA51-B6F2-4E6C-A37A-F423EBEA74C2}"/>
              </a:ext>
            </a:extLst>
          </p:cNvPr>
          <p:cNvSpPr/>
          <p:nvPr/>
        </p:nvSpPr>
        <p:spPr>
          <a:xfrm>
            <a:off x="2132950" y="2371560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1DD6992-E8D5-4D37-9A1D-5EE4A1F23C76}"/>
              </a:ext>
            </a:extLst>
          </p:cNvPr>
          <p:cNvSpPr/>
          <p:nvPr/>
        </p:nvSpPr>
        <p:spPr>
          <a:xfrm>
            <a:off x="846336" y="2800431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B60B592-4AAE-4355-9E14-743F445BF048}"/>
              </a:ext>
            </a:extLst>
          </p:cNvPr>
          <p:cNvSpPr/>
          <p:nvPr/>
        </p:nvSpPr>
        <p:spPr>
          <a:xfrm>
            <a:off x="1275207" y="2800431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CDAFA04-D4FB-4B4B-AFD3-639F0B52CA1A}"/>
              </a:ext>
            </a:extLst>
          </p:cNvPr>
          <p:cNvSpPr/>
          <p:nvPr/>
        </p:nvSpPr>
        <p:spPr>
          <a:xfrm>
            <a:off x="1704077" y="2800431"/>
            <a:ext cx="428871" cy="4288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0E74AB23-3185-4014-AC75-A5D49E977D5D}"/>
              </a:ext>
            </a:extLst>
          </p:cNvPr>
          <p:cNvSpPr/>
          <p:nvPr/>
        </p:nvSpPr>
        <p:spPr>
          <a:xfrm>
            <a:off x="2132949" y="2800431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2A0E4683-8052-495A-AC53-F0A3CF9E7FE7}"/>
              </a:ext>
            </a:extLst>
          </p:cNvPr>
          <p:cNvSpPr/>
          <p:nvPr/>
        </p:nvSpPr>
        <p:spPr>
          <a:xfrm>
            <a:off x="846336" y="3229302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6509763B-EE33-4941-B377-C99267184119}"/>
              </a:ext>
            </a:extLst>
          </p:cNvPr>
          <p:cNvSpPr/>
          <p:nvPr/>
        </p:nvSpPr>
        <p:spPr>
          <a:xfrm>
            <a:off x="1275207" y="3229302"/>
            <a:ext cx="428871" cy="4288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85BC1FE2-BF2E-46BE-91E9-DC75032F373D}"/>
              </a:ext>
            </a:extLst>
          </p:cNvPr>
          <p:cNvSpPr/>
          <p:nvPr/>
        </p:nvSpPr>
        <p:spPr>
          <a:xfrm>
            <a:off x="1704077" y="3229302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7D7FEE28-9873-4291-AF6D-BFA4C71708B6}"/>
              </a:ext>
            </a:extLst>
          </p:cNvPr>
          <p:cNvSpPr/>
          <p:nvPr/>
        </p:nvSpPr>
        <p:spPr>
          <a:xfrm>
            <a:off x="2132949" y="3229302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453F260C-D14D-44AB-8699-6386655160CC}"/>
              </a:ext>
            </a:extLst>
          </p:cNvPr>
          <p:cNvSpPr/>
          <p:nvPr/>
        </p:nvSpPr>
        <p:spPr>
          <a:xfrm>
            <a:off x="846335" y="3658173"/>
            <a:ext cx="428871" cy="4288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162926D-52CB-44A0-BBA0-25CA4AFB0C08}"/>
              </a:ext>
            </a:extLst>
          </p:cNvPr>
          <p:cNvSpPr/>
          <p:nvPr/>
        </p:nvSpPr>
        <p:spPr>
          <a:xfrm>
            <a:off x="1275206" y="3658173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56D03B7F-9AB9-4272-9B1D-85120694DF2E}"/>
              </a:ext>
            </a:extLst>
          </p:cNvPr>
          <p:cNvSpPr/>
          <p:nvPr/>
        </p:nvSpPr>
        <p:spPr>
          <a:xfrm>
            <a:off x="1704076" y="3658173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55B8CDFA-8B96-4FB7-98CC-6108ACA0CCA1}"/>
              </a:ext>
            </a:extLst>
          </p:cNvPr>
          <p:cNvSpPr/>
          <p:nvPr/>
        </p:nvSpPr>
        <p:spPr>
          <a:xfrm>
            <a:off x="2132948" y="3658173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FED594E7-4D6D-441D-B398-F37441D25F06}"/>
              </a:ext>
            </a:extLst>
          </p:cNvPr>
          <p:cNvSpPr/>
          <p:nvPr/>
        </p:nvSpPr>
        <p:spPr>
          <a:xfrm>
            <a:off x="846335" y="4087044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A9188319-B2A2-4E33-87C7-2668830F0EA6}"/>
              </a:ext>
            </a:extLst>
          </p:cNvPr>
          <p:cNvSpPr/>
          <p:nvPr/>
        </p:nvSpPr>
        <p:spPr>
          <a:xfrm>
            <a:off x="1275206" y="4087044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0EDC54CD-CE81-44DB-9B86-53DA9DC0D2FE}"/>
              </a:ext>
            </a:extLst>
          </p:cNvPr>
          <p:cNvSpPr/>
          <p:nvPr/>
        </p:nvSpPr>
        <p:spPr>
          <a:xfrm>
            <a:off x="1704076" y="4087044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8DB6EF93-B7F8-43E0-B023-4E53D0059127}"/>
              </a:ext>
            </a:extLst>
          </p:cNvPr>
          <p:cNvSpPr/>
          <p:nvPr/>
        </p:nvSpPr>
        <p:spPr>
          <a:xfrm>
            <a:off x="2132948" y="4087044"/>
            <a:ext cx="428871" cy="4288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6AE2EABA-1A12-47E9-8D5F-45203629A959}"/>
              </a:ext>
            </a:extLst>
          </p:cNvPr>
          <p:cNvSpPr/>
          <p:nvPr/>
        </p:nvSpPr>
        <p:spPr>
          <a:xfrm>
            <a:off x="846335" y="4511921"/>
            <a:ext cx="428871" cy="4288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3C834840-5D94-4838-8871-613F9DA75331}"/>
              </a:ext>
            </a:extLst>
          </p:cNvPr>
          <p:cNvSpPr/>
          <p:nvPr/>
        </p:nvSpPr>
        <p:spPr>
          <a:xfrm>
            <a:off x="1275206" y="4511921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CF7797D4-43F0-43DC-9F75-A26DBC218273}"/>
              </a:ext>
            </a:extLst>
          </p:cNvPr>
          <p:cNvSpPr/>
          <p:nvPr/>
        </p:nvSpPr>
        <p:spPr>
          <a:xfrm>
            <a:off x="1704076" y="4511921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EEC203CF-96F4-475B-A9CE-CE3B0EFFACE5}"/>
              </a:ext>
            </a:extLst>
          </p:cNvPr>
          <p:cNvSpPr/>
          <p:nvPr/>
        </p:nvSpPr>
        <p:spPr>
          <a:xfrm>
            <a:off x="2132948" y="4511921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7E02B5D6-4D55-432B-A725-27AC856F7B1E}"/>
              </a:ext>
            </a:extLst>
          </p:cNvPr>
          <p:cNvSpPr/>
          <p:nvPr/>
        </p:nvSpPr>
        <p:spPr>
          <a:xfrm>
            <a:off x="846335" y="4936798"/>
            <a:ext cx="428871" cy="4288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17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10BA7ED9-661A-4FB6-BF58-636FA31F37F6}"/>
              </a:ext>
            </a:extLst>
          </p:cNvPr>
          <p:cNvSpPr/>
          <p:nvPr/>
        </p:nvSpPr>
        <p:spPr>
          <a:xfrm>
            <a:off x="1275206" y="4936798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9F1C73C0-537E-46AC-A3F9-9CB641D15B8B}"/>
              </a:ext>
            </a:extLst>
          </p:cNvPr>
          <p:cNvSpPr/>
          <p:nvPr/>
        </p:nvSpPr>
        <p:spPr>
          <a:xfrm>
            <a:off x="1704076" y="4936798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12443B8C-B3A1-4317-9B13-F431BDEC92A8}"/>
              </a:ext>
            </a:extLst>
          </p:cNvPr>
          <p:cNvSpPr/>
          <p:nvPr/>
        </p:nvSpPr>
        <p:spPr>
          <a:xfrm>
            <a:off x="2132948" y="4936798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DFC266E3-D30C-4379-AF57-C05E35D12ACD}"/>
              </a:ext>
            </a:extLst>
          </p:cNvPr>
          <p:cNvSpPr/>
          <p:nvPr/>
        </p:nvSpPr>
        <p:spPr>
          <a:xfrm>
            <a:off x="846335" y="5369799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91FAD74F-B11D-40AB-9E71-E39E192CF036}"/>
              </a:ext>
            </a:extLst>
          </p:cNvPr>
          <p:cNvSpPr/>
          <p:nvPr/>
        </p:nvSpPr>
        <p:spPr>
          <a:xfrm>
            <a:off x="1275206" y="5369799"/>
            <a:ext cx="428871" cy="428871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8BF91892-1776-4821-B6E0-5DCCB1C65631}"/>
              </a:ext>
            </a:extLst>
          </p:cNvPr>
          <p:cNvSpPr/>
          <p:nvPr/>
        </p:nvSpPr>
        <p:spPr>
          <a:xfrm>
            <a:off x="1704076" y="5369799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5E893494-3B14-41BD-B208-D82EA0739625}"/>
              </a:ext>
            </a:extLst>
          </p:cNvPr>
          <p:cNvSpPr/>
          <p:nvPr/>
        </p:nvSpPr>
        <p:spPr>
          <a:xfrm>
            <a:off x="2132948" y="5369799"/>
            <a:ext cx="428871" cy="42887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62E3B27B-75E5-447A-94F1-85D1327D64C6}"/>
              </a:ext>
            </a:extLst>
          </p:cNvPr>
          <p:cNvSpPr/>
          <p:nvPr/>
        </p:nvSpPr>
        <p:spPr>
          <a:xfrm>
            <a:off x="4780812" y="2937020"/>
            <a:ext cx="412344" cy="4123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95A76BF9-491E-4436-9801-BADE63865C86}"/>
              </a:ext>
            </a:extLst>
          </p:cNvPr>
          <p:cNvSpPr/>
          <p:nvPr/>
        </p:nvSpPr>
        <p:spPr>
          <a:xfrm>
            <a:off x="5193156" y="2937020"/>
            <a:ext cx="412344" cy="4123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2565AD73-A555-4647-9CB4-7ECABAA1E956}"/>
              </a:ext>
            </a:extLst>
          </p:cNvPr>
          <p:cNvSpPr/>
          <p:nvPr/>
        </p:nvSpPr>
        <p:spPr>
          <a:xfrm>
            <a:off x="5605500" y="2937020"/>
            <a:ext cx="412344" cy="4123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56C37C2D-F43E-4B32-AAF9-979805BD7DAB}"/>
              </a:ext>
            </a:extLst>
          </p:cNvPr>
          <p:cNvSpPr/>
          <p:nvPr/>
        </p:nvSpPr>
        <p:spPr>
          <a:xfrm>
            <a:off x="6018570" y="2937020"/>
            <a:ext cx="412344" cy="4123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F75D3346-9964-4673-AAE3-E9608F579202}"/>
              </a:ext>
            </a:extLst>
          </p:cNvPr>
          <p:cNvSpPr/>
          <p:nvPr/>
        </p:nvSpPr>
        <p:spPr>
          <a:xfrm>
            <a:off x="4753766" y="4102784"/>
            <a:ext cx="412344" cy="4123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DD140A9A-D25F-4D87-B700-74310B0C92E5}"/>
              </a:ext>
            </a:extLst>
          </p:cNvPr>
          <p:cNvSpPr/>
          <p:nvPr/>
        </p:nvSpPr>
        <p:spPr>
          <a:xfrm>
            <a:off x="5166110" y="4102784"/>
            <a:ext cx="412344" cy="4123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79E5BFF8-4FDC-44C6-8FBA-51A4469AADFA}"/>
              </a:ext>
            </a:extLst>
          </p:cNvPr>
          <p:cNvSpPr/>
          <p:nvPr/>
        </p:nvSpPr>
        <p:spPr>
          <a:xfrm>
            <a:off x="5578454" y="4102784"/>
            <a:ext cx="412344" cy="4123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08BAA051-BAF1-4539-8251-17DADCB95155}"/>
              </a:ext>
            </a:extLst>
          </p:cNvPr>
          <p:cNvSpPr/>
          <p:nvPr/>
        </p:nvSpPr>
        <p:spPr>
          <a:xfrm>
            <a:off x="5991524" y="4102784"/>
            <a:ext cx="412344" cy="4123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F553C4-BA4F-4300-94CC-0D87B41032E4}"/>
              </a:ext>
            </a:extLst>
          </p:cNvPr>
          <p:cNvSpPr txBox="1"/>
          <p:nvPr/>
        </p:nvSpPr>
        <p:spPr>
          <a:xfrm>
            <a:off x="3603585" y="1937386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(1,2,2,1)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779398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합성곱</a:t>
            </a: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풀링 구현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맥스풀링 구현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D3C794-50AC-49F6-AAB8-04B4F1F9097F}"/>
              </a:ext>
            </a:extLst>
          </p:cNvPr>
          <p:cNvSpPr txBox="1"/>
          <p:nvPr/>
        </p:nvSpPr>
        <p:spPr>
          <a:xfrm>
            <a:off x="570451" y="1006679"/>
            <a:ext cx="8507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out = out.reshape(N, out_h, out_w, C).transpose(0, 3, 1, 2)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AABCC048-F862-4A94-BA45-8B129A6CD2EB}"/>
              </a:ext>
            </a:extLst>
          </p:cNvPr>
          <p:cNvSpPr/>
          <p:nvPr/>
        </p:nvSpPr>
        <p:spPr>
          <a:xfrm>
            <a:off x="1168824" y="2006125"/>
            <a:ext cx="412344" cy="4123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A9A7C85C-F0FB-465C-8A9E-DD2726C240D7}"/>
              </a:ext>
            </a:extLst>
          </p:cNvPr>
          <p:cNvSpPr/>
          <p:nvPr/>
        </p:nvSpPr>
        <p:spPr>
          <a:xfrm>
            <a:off x="1581168" y="2006125"/>
            <a:ext cx="412344" cy="4123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32574199-FF62-4F4B-9C2C-A180EE10738D}"/>
              </a:ext>
            </a:extLst>
          </p:cNvPr>
          <p:cNvSpPr/>
          <p:nvPr/>
        </p:nvSpPr>
        <p:spPr>
          <a:xfrm>
            <a:off x="1993512" y="2006125"/>
            <a:ext cx="412344" cy="4123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CB64FD17-E1BE-4248-9069-D7AC02DD7C95}"/>
              </a:ext>
            </a:extLst>
          </p:cNvPr>
          <p:cNvSpPr/>
          <p:nvPr/>
        </p:nvSpPr>
        <p:spPr>
          <a:xfrm>
            <a:off x="2406582" y="2006125"/>
            <a:ext cx="412344" cy="4123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36B5EA0-BCCE-470F-B4EB-2E1465BC189E}"/>
              </a:ext>
            </a:extLst>
          </p:cNvPr>
          <p:cNvSpPr txBox="1"/>
          <p:nvPr/>
        </p:nvSpPr>
        <p:spPr>
          <a:xfrm>
            <a:off x="1031621" y="1633870"/>
            <a:ext cx="192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out (4,) </a:t>
            </a:r>
            <a:endParaRPr lang="ko-KR" altLang="en-US" sz="2000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F75D3346-9964-4673-AAE3-E9608F579202}"/>
              </a:ext>
            </a:extLst>
          </p:cNvPr>
          <p:cNvSpPr/>
          <p:nvPr/>
        </p:nvSpPr>
        <p:spPr>
          <a:xfrm>
            <a:off x="2818421" y="2006125"/>
            <a:ext cx="412344" cy="4123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DD140A9A-D25F-4D87-B700-74310B0C92E5}"/>
              </a:ext>
            </a:extLst>
          </p:cNvPr>
          <p:cNvSpPr/>
          <p:nvPr/>
        </p:nvSpPr>
        <p:spPr>
          <a:xfrm>
            <a:off x="3230765" y="2006125"/>
            <a:ext cx="412344" cy="4123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79E5BFF8-4FDC-44C6-8FBA-51A4469AADFA}"/>
              </a:ext>
            </a:extLst>
          </p:cNvPr>
          <p:cNvSpPr/>
          <p:nvPr/>
        </p:nvSpPr>
        <p:spPr>
          <a:xfrm>
            <a:off x="3643109" y="2006125"/>
            <a:ext cx="412344" cy="4123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08BAA051-BAF1-4539-8251-17DADCB95155}"/>
              </a:ext>
            </a:extLst>
          </p:cNvPr>
          <p:cNvSpPr/>
          <p:nvPr/>
        </p:nvSpPr>
        <p:spPr>
          <a:xfrm>
            <a:off x="4056179" y="2006125"/>
            <a:ext cx="412344" cy="4123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F553C4-BA4F-4300-94CC-0D87B41032E4}"/>
              </a:ext>
            </a:extLst>
          </p:cNvPr>
          <p:cNvSpPr txBox="1"/>
          <p:nvPr/>
        </p:nvSpPr>
        <p:spPr>
          <a:xfrm>
            <a:off x="5266482" y="1775293"/>
            <a:ext cx="20537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(1,2,2,</a:t>
            </a:r>
            <a:r>
              <a:rPr lang="en-US" altLang="ko-KR" sz="2400">
                <a:solidFill>
                  <a:srgbClr val="C0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)=&gt;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(1,</a:t>
            </a:r>
            <a:r>
              <a:rPr lang="en-US" altLang="ko-KR" sz="2400">
                <a:solidFill>
                  <a:srgbClr val="C0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,2,2)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F814174-DB2C-40CA-9271-AFF0C0B7F7BE}"/>
              </a:ext>
            </a:extLst>
          </p:cNvPr>
          <p:cNvCxnSpPr/>
          <p:nvPr/>
        </p:nvCxnSpPr>
        <p:spPr>
          <a:xfrm flipH="1">
            <a:off x="5991828" y="2118167"/>
            <a:ext cx="628891" cy="16976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5649B2CC-6F8B-46F0-A8DE-7694AD58A42F}"/>
              </a:ext>
            </a:extLst>
          </p:cNvPr>
          <p:cNvCxnSpPr>
            <a:cxnSpLocks/>
          </p:cNvCxnSpPr>
          <p:nvPr/>
        </p:nvCxnSpPr>
        <p:spPr>
          <a:xfrm>
            <a:off x="6343285" y="2148917"/>
            <a:ext cx="295248" cy="13901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1318413C-F22B-400D-B2BD-DB5BA8BC8E4C}"/>
              </a:ext>
            </a:extLst>
          </p:cNvPr>
          <p:cNvCxnSpPr>
            <a:cxnSpLocks/>
          </p:cNvCxnSpPr>
          <p:nvPr/>
        </p:nvCxnSpPr>
        <p:spPr>
          <a:xfrm>
            <a:off x="5986998" y="2148917"/>
            <a:ext cx="295248" cy="13901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250A7CF2-AB10-4A4D-87F3-30C49284ADED}"/>
              </a:ext>
            </a:extLst>
          </p:cNvPr>
          <p:cNvGrpSpPr/>
          <p:nvPr/>
        </p:nvGrpSpPr>
        <p:grpSpPr>
          <a:xfrm>
            <a:off x="504762" y="3360441"/>
            <a:ext cx="9431463" cy="2158182"/>
            <a:chOff x="443786" y="3102015"/>
            <a:chExt cx="10282087" cy="2352828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D63F91D-5592-460F-94E2-61A11E99D3CE}"/>
                </a:ext>
              </a:extLst>
            </p:cNvPr>
            <p:cNvSpPr/>
            <p:nvPr/>
          </p:nvSpPr>
          <p:spPr>
            <a:xfrm>
              <a:off x="443786" y="3102015"/>
              <a:ext cx="7075990" cy="1003139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0C159853-C6ED-4A5E-8342-020B7EC6BB7B}"/>
                </a:ext>
              </a:extLst>
            </p:cNvPr>
            <p:cNvSpPr/>
            <p:nvPr/>
          </p:nvSpPr>
          <p:spPr>
            <a:xfrm>
              <a:off x="570451" y="3175322"/>
              <a:ext cx="3414208" cy="85652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00D46910-FE6E-4368-93DB-6A810EA7D9B2}"/>
                </a:ext>
              </a:extLst>
            </p:cNvPr>
            <p:cNvSpPr/>
            <p:nvPr/>
          </p:nvSpPr>
          <p:spPr>
            <a:xfrm>
              <a:off x="3984659" y="3175322"/>
              <a:ext cx="3414208" cy="85652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B0C46B5-292D-4D1E-AF0E-B9820ABD5345}"/>
                </a:ext>
              </a:extLst>
            </p:cNvPr>
            <p:cNvSpPr/>
            <p:nvPr/>
          </p:nvSpPr>
          <p:spPr>
            <a:xfrm>
              <a:off x="691360" y="3248628"/>
              <a:ext cx="1586197" cy="709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79486F68-A03D-4CDB-B039-687A5F9ECB0F}"/>
                </a:ext>
              </a:extLst>
            </p:cNvPr>
            <p:cNvSpPr/>
            <p:nvPr/>
          </p:nvSpPr>
          <p:spPr>
            <a:xfrm>
              <a:off x="2277556" y="3248628"/>
              <a:ext cx="1586197" cy="709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F5DF0E74-ABB9-4DF2-9FDA-3C102C830BB8}"/>
                </a:ext>
              </a:extLst>
            </p:cNvPr>
            <p:cNvSpPr/>
            <p:nvPr/>
          </p:nvSpPr>
          <p:spPr>
            <a:xfrm>
              <a:off x="4105566" y="3248627"/>
              <a:ext cx="1586196" cy="709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143407B4-1CCB-4DB5-8248-5C8280948488}"/>
                </a:ext>
              </a:extLst>
            </p:cNvPr>
            <p:cNvSpPr/>
            <p:nvPr/>
          </p:nvSpPr>
          <p:spPr>
            <a:xfrm>
              <a:off x="5691762" y="3248627"/>
              <a:ext cx="1586196" cy="709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7E242E28-631A-4415-80E1-A3A18E9BDFD9}"/>
                </a:ext>
              </a:extLst>
            </p:cNvPr>
            <p:cNvSpPr/>
            <p:nvPr/>
          </p:nvSpPr>
          <p:spPr>
            <a:xfrm>
              <a:off x="812266" y="3321934"/>
              <a:ext cx="695436" cy="56330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3A70D3C6-FF01-4D83-B99C-553BA3D9B577}"/>
                </a:ext>
              </a:extLst>
            </p:cNvPr>
            <p:cNvSpPr/>
            <p:nvPr/>
          </p:nvSpPr>
          <p:spPr>
            <a:xfrm>
              <a:off x="1507702" y="3321932"/>
              <a:ext cx="695436" cy="56330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15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3AD548D5-5562-49F6-8DAE-1828A4C45DE8}"/>
                </a:ext>
              </a:extLst>
            </p:cNvPr>
            <p:cNvSpPr/>
            <p:nvPr/>
          </p:nvSpPr>
          <p:spPr>
            <a:xfrm>
              <a:off x="2390976" y="3321933"/>
              <a:ext cx="695436" cy="56330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15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32E28E53-FC48-4CCC-8B60-5FA3C80402C2}"/>
                </a:ext>
              </a:extLst>
            </p:cNvPr>
            <p:cNvSpPr/>
            <p:nvPr/>
          </p:nvSpPr>
          <p:spPr>
            <a:xfrm>
              <a:off x="3086412" y="3321931"/>
              <a:ext cx="695436" cy="56330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13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AD1EB292-80AD-4199-B3D5-D311B7CFB39D}"/>
                </a:ext>
              </a:extLst>
            </p:cNvPr>
            <p:cNvSpPr/>
            <p:nvPr/>
          </p:nvSpPr>
          <p:spPr>
            <a:xfrm>
              <a:off x="4203228" y="3321934"/>
              <a:ext cx="695436" cy="56330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3306C020-BCBB-4312-9D1F-D9873528DA78}"/>
                </a:ext>
              </a:extLst>
            </p:cNvPr>
            <p:cNvSpPr/>
            <p:nvPr/>
          </p:nvSpPr>
          <p:spPr>
            <a:xfrm>
              <a:off x="4898664" y="3321932"/>
              <a:ext cx="695436" cy="56330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9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D9C571E5-20B4-4B44-A639-455964B6280B}"/>
                </a:ext>
              </a:extLst>
            </p:cNvPr>
            <p:cNvSpPr/>
            <p:nvPr/>
          </p:nvSpPr>
          <p:spPr>
            <a:xfrm>
              <a:off x="5781186" y="3321933"/>
              <a:ext cx="695436" cy="56330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17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81BB38D1-A96B-407E-B2B3-0B53BEBAF4BA}"/>
                </a:ext>
              </a:extLst>
            </p:cNvPr>
            <p:cNvSpPr/>
            <p:nvPr/>
          </p:nvSpPr>
          <p:spPr>
            <a:xfrm>
              <a:off x="6476622" y="3321931"/>
              <a:ext cx="695436" cy="56330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9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D11224F8-91C0-400D-BA1F-E91F02931C07}"/>
                </a:ext>
              </a:extLst>
            </p:cNvPr>
            <p:cNvSpPr/>
            <p:nvPr/>
          </p:nvSpPr>
          <p:spPr>
            <a:xfrm>
              <a:off x="443786" y="4451704"/>
              <a:ext cx="7075990" cy="1003139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5C999A7E-6DE3-4E9C-ABCF-A90269543B84}"/>
                </a:ext>
              </a:extLst>
            </p:cNvPr>
            <p:cNvSpPr/>
            <p:nvPr/>
          </p:nvSpPr>
          <p:spPr>
            <a:xfrm>
              <a:off x="570451" y="4525011"/>
              <a:ext cx="3414208" cy="85652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95E16CEE-5758-4C69-BB27-AEA2694A34E2}"/>
                </a:ext>
              </a:extLst>
            </p:cNvPr>
            <p:cNvSpPr/>
            <p:nvPr/>
          </p:nvSpPr>
          <p:spPr>
            <a:xfrm>
              <a:off x="3984659" y="4525011"/>
              <a:ext cx="3414208" cy="85652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DFF97977-4810-4537-9F3A-B0AFBB91C3EC}"/>
                </a:ext>
              </a:extLst>
            </p:cNvPr>
            <p:cNvSpPr/>
            <p:nvPr/>
          </p:nvSpPr>
          <p:spPr>
            <a:xfrm>
              <a:off x="691360" y="4598317"/>
              <a:ext cx="1586197" cy="709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FA02254B-2A36-4F02-8DE7-4B9F62480ABA}"/>
                </a:ext>
              </a:extLst>
            </p:cNvPr>
            <p:cNvSpPr/>
            <p:nvPr/>
          </p:nvSpPr>
          <p:spPr>
            <a:xfrm>
              <a:off x="2277556" y="4598317"/>
              <a:ext cx="1586197" cy="709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AEA01EB6-28BC-4ADE-BD2E-7096BF124DDB}"/>
                </a:ext>
              </a:extLst>
            </p:cNvPr>
            <p:cNvSpPr/>
            <p:nvPr/>
          </p:nvSpPr>
          <p:spPr>
            <a:xfrm>
              <a:off x="4105566" y="4598316"/>
              <a:ext cx="1586196" cy="709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3F7C2F00-8E7A-4ECE-A74C-347AF2AB83A2}"/>
                </a:ext>
              </a:extLst>
            </p:cNvPr>
            <p:cNvSpPr/>
            <p:nvPr/>
          </p:nvSpPr>
          <p:spPr>
            <a:xfrm>
              <a:off x="5691762" y="4598316"/>
              <a:ext cx="1586196" cy="709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D3770A8B-D21C-48D5-AA7A-5236ACFAB4AD}"/>
                </a:ext>
              </a:extLst>
            </p:cNvPr>
            <p:cNvSpPr/>
            <p:nvPr/>
          </p:nvSpPr>
          <p:spPr>
            <a:xfrm>
              <a:off x="812266" y="4671623"/>
              <a:ext cx="695436" cy="56330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8CCF705A-8CBB-4760-8C37-B526EAF6BFC7}"/>
                </a:ext>
              </a:extLst>
            </p:cNvPr>
            <p:cNvSpPr/>
            <p:nvPr/>
          </p:nvSpPr>
          <p:spPr>
            <a:xfrm>
              <a:off x="1507702" y="4671621"/>
              <a:ext cx="695436" cy="56330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15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856E88AB-D738-48E5-A296-3E8332E0D3C4}"/>
                </a:ext>
              </a:extLst>
            </p:cNvPr>
            <p:cNvSpPr/>
            <p:nvPr/>
          </p:nvSpPr>
          <p:spPr>
            <a:xfrm>
              <a:off x="2390976" y="4671622"/>
              <a:ext cx="695436" cy="56330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332747BE-1034-4FB4-864C-E87804340CFB}"/>
                </a:ext>
              </a:extLst>
            </p:cNvPr>
            <p:cNvSpPr/>
            <p:nvPr/>
          </p:nvSpPr>
          <p:spPr>
            <a:xfrm>
              <a:off x="3086412" y="4671620"/>
              <a:ext cx="695436" cy="56330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17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0E74975A-CB8B-4FF2-AFCB-14CA21747EF4}"/>
                </a:ext>
              </a:extLst>
            </p:cNvPr>
            <p:cNvSpPr/>
            <p:nvPr/>
          </p:nvSpPr>
          <p:spPr>
            <a:xfrm>
              <a:off x="4203228" y="4671623"/>
              <a:ext cx="695436" cy="56330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15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5317F6D3-313E-41BC-9B12-FD24C940568A}"/>
                </a:ext>
              </a:extLst>
            </p:cNvPr>
            <p:cNvSpPr/>
            <p:nvPr/>
          </p:nvSpPr>
          <p:spPr>
            <a:xfrm>
              <a:off x="4898664" y="4671621"/>
              <a:ext cx="695436" cy="56330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13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DB233EEC-D388-4FFC-AE65-EDD7ECFEF2B0}"/>
                </a:ext>
              </a:extLst>
            </p:cNvPr>
            <p:cNvSpPr/>
            <p:nvPr/>
          </p:nvSpPr>
          <p:spPr>
            <a:xfrm>
              <a:off x="5781186" y="4671622"/>
              <a:ext cx="695436" cy="56330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9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C4A402F7-991C-4FC7-8E83-881A43BF3478}"/>
                </a:ext>
              </a:extLst>
            </p:cNvPr>
            <p:cNvSpPr/>
            <p:nvPr/>
          </p:nvSpPr>
          <p:spPr>
            <a:xfrm>
              <a:off x="6476622" y="4671620"/>
              <a:ext cx="695436" cy="56330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9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E260AFA-F8AB-41D8-87D4-2182A9E88A9A}"/>
                </a:ext>
              </a:extLst>
            </p:cNvPr>
            <p:cNvSpPr/>
            <p:nvPr/>
          </p:nvSpPr>
          <p:spPr>
            <a:xfrm>
              <a:off x="8302906" y="3784922"/>
              <a:ext cx="2422967" cy="125006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4BEB972C-0505-40A5-947C-500928AAC279}"/>
                </a:ext>
              </a:extLst>
            </p:cNvPr>
            <p:cNvSpPr/>
            <p:nvPr/>
          </p:nvSpPr>
          <p:spPr>
            <a:xfrm>
              <a:off x="8388302" y="3826671"/>
              <a:ext cx="1141522" cy="115044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0686B2DE-D353-44D3-B83B-E1749DCC8D18}"/>
                </a:ext>
              </a:extLst>
            </p:cNvPr>
            <p:cNvSpPr/>
            <p:nvPr/>
          </p:nvSpPr>
          <p:spPr>
            <a:xfrm>
              <a:off x="9529824" y="3826670"/>
              <a:ext cx="1141522" cy="115044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050A8CE2-ED96-4527-8FF7-72A3B0C63E20}"/>
                </a:ext>
              </a:extLst>
            </p:cNvPr>
            <p:cNvSpPr/>
            <p:nvPr/>
          </p:nvSpPr>
          <p:spPr>
            <a:xfrm>
              <a:off x="8448749" y="3921541"/>
              <a:ext cx="485561" cy="48035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F0E8A90A-4798-4E81-93EB-365E7A390B04}"/>
                </a:ext>
              </a:extLst>
            </p:cNvPr>
            <p:cNvSpPr/>
            <p:nvPr/>
          </p:nvSpPr>
          <p:spPr>
            <a:xfrm>
              <a:off x="8935999" y="3921540"/>
              <a:ext cx="485561" cy="48035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15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B1204BE4-B7CB-4F55-BE91-C3197641FEC8}"/>
                </a:ext>
              </a:extLst>
            </p:cNvPr>
            <p:cNvSpPr/>
            <p:nvPr/>
          </p:nvSpPr>
          <p:spPr>
            <a:xfrm>
              <a:off x="8448749" y="4401891"/>
              <a:ext cx="485561" cy="48035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F1633493-7508-4B67-AA15-15F8D3FC4582}"/>
                </a:ext>
              </a:extLst>
            </p:cNvPr>
            <p:cNvSpPr/>
            <p:nvPr/>
          </p:nvSpPr>
          <p:spPr>
            <a:xfrm>
              <a:off x="8935999" y="4401890"/>
              <a:ext cx="485561" cy="48035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17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F95F99AF-D6FF-40A2-8B27-A408DCBBC9E2}"/>
                </a:ext>
              </a:extLst>
            </p:cNvPr>
            <p:cNvSpPr/>
            <p:nvPr/>
          </p:nvSpPr>
          <p:spPr>
            <a:xfrm>
              <a:off x="9625004" y="3929604"/>
              <a:ext cx="485561" cy="48035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15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02A3EC60-EC03-4599-A0D2-FFFCFD5255F3}"/>
                </a:ext>
              </a:extLst>
            </p:cNvPr>
            <p:cNvSpPr/>
            <p:nvPr/>
          </p:nvSpPr>
          <p:spPr>
            <a:xfrm>
              <a:off x="10112254" y="3929603"/>
              <a:ext cx="485561" cy="48035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13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B1DDD6EA-682B-43B6-8409-F5E1874E7F3B}"/>
                </a:ext>
              </a:extLst>
            </p:cNvPr>
            <p:cNvSpPr/>
            <p:nvPr/>
          </p:nvSpPr>
          <p:spPr>
            <a:xfrm>
              <a:off x="9625004" y="4409954"/>
              <a:ext cx="485561" cy="48035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9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854EB6D8-A813-4FD7-8C9E-125B87F57C6E}"/>
                </a:ext>
              </a:extLst>
            </p:cNvPr>
            <p:cNvSpPr/>
            <p:nvPr/>
          </p:nvSpPr>
          <p:spPr>
            <a:xfrm>
              <a:off x="10112254" y="4409953"/>
              <a:ext cx="485561" cy="48035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9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8473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2" name="정육면체 1">
            <a:extLst>
              <a:ext uri="{FF2B5EF4-FFF2-40B4-BE49-F238E27FC236}">
                <a16:creationId xmlns:a16="http://schemas.microsoft.com/office/drawing/2014/main" id="{62906E4D-0F35-4200-B0A9-48F786141267}"/>
              </a:ext>
            </a:extLst>
          </p:cNvPr>
          <p:cNvSpPr/>
          <p:nvPr/>
        </p:nvSpPr>
        <p:spPr>
          <a:xfrm>
            <a:off x="1105382" y="2343873"/>
            <a:ext cx="1255854" cy="3334511"/>
          </a:xfrm>
          <a:prstGeom prst="cube">
            <a:avLst>
              <a:gd name="adj" fmla="val 83391"/>
            </a:avLst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B87BE2-0860-4A9B-B2C2-892DC9705229}"/>
              </a:ext>
            </a:extLst>
          </p:cNvPr>
          <p:cNvSpPr txBox="1"/>
          <p:nvPr/>
        </p:nvSpPr>
        <p:spPr>
          <a:xfrm>
            <a:off x="2361236" y="3316147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78597FA-E452-4AB3-9CFF-9268B61BA931}"/>
              </a:ext>
            </a:extLst>
          </p:cNvPr>
          <p:cNvSpPr txBox="1"/>
          <p:nvPr/>
        </p:nvSpPr>
        <p:spPr>
          <a:xfrm>
            <a:off x="1778860" y="5023413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D53B6B9-F5CD-486A-BF9B-BE3FB7B716B4}"/>
              </a:ext>
            </a:extLst>
          </p:cNvPr>
          <p:cNvSpPr txBox="1"/>
          <p:nvPr/>
        </p:nvSpPr>
        <p:spPr>
          <a:xfrm>
            <a:off x="1020719" y="560913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F7CA341-D506-40A7-A63E-21C07ECD778D}"/>
              </a:ext>
            </a:extLst>
          </p:cNvPr>
          <p:cNvSpPr txBox="1"/>
          <p:nvPr/>
        </p:nvSpPr>
        <p:spPr>
          <a:xfrm>
            <a:off x="640491" y="1284316"/>
            <a:ext cx="23609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Convolution Layer</a:t>
            </a:r>
            <a:endParaRPr lang="ko-KR" altLang="en-US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BB730A3-9833-4D5C-9590-458C82C24A5F}"/>
              </a:ext>
            </a:extLst>
          </p:cNvPr>
          <p:cNvSpPr txBox="1"/>
          <p:nvPr/>
        </p:nvSpPr>
        <p:spPr>
          <a:xfrm>
            <a:off x="3334962" y="2007325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rgbClr val="FF0000"/>
                </a:solidFill>
                <a:latin typeface="Consolas" panose="020B0609020204030204" pitchFamily="49" charset="0"/>
              </a:rPr>
              <a:t>32x32x3 image</a:t>
            </a:r>
            <a:endParaRPr lang="ko-KR" altLang="en-US" sz="20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F62EE4C-7DCA-400E-989D-B8DF33ABB282}"/>
              </a:ext>
            </a:extLst>
          </p:cNvPr>
          <p:cNvSpPr txBox="1"/>
          <p:nvPr/>
        </p:nvSpPr>
        <p:spPr>
          <a:xfrm>
            <a:off x="3617090" y="3182254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rgbClr val="3399FF"/>
                </a:solidFill>
                <a:latin typeface="Consolas" panose="020B0609020204030204" pitchFamily="49" charset="0"/>
              </a:rPr>
              <a:t>5x5x3 filter W</a:t>
            </a:r>
            <a:endParaRPr lang="ko-KR" altLang="en-US" sz="2000">
              <a:solidFill>
                <a:srgbClr val="3399FF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4EE7451-E42F-4E16-A73D-EF213571FF5D}"/>
              </a:ext>
            </a:extLst>
          </p:cNvPr>
          <p:cNvCxnSpPr>
            <a:cxnSpLocks/>
            <a:stCxn id="119" idx="1"/>
          </p:cNvCxnSpPr>
          <p:nvPr/>
        </p:nvCxnSpPr>
        <p:spPr>
          <a:xfrm flipH="1">
            <a:off x="2401747" y="2207380"/>
            <a:ext cx="933215" cy="28491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3235E4C4-2667-498E-89EB-ABA70C326271}"/>
              </a:ext>
            </a:extLst>
          </p:cNvPr>
          <p:cNvCxnSpPr>
            <a:cxnSpLocks/>
            <a:stCxn id="121" idx="1"/>
          </p:cNvCxnSpPr>
          <p:nvPr/>
        </p:nvCxnSpPr>
        <p:spPr>
          <a:xfrm flipH="1">
            <a:off x="2118168" y="3382309"/>
            <a:ext cx="1498922" cy="227498"/>
          </a:xfrm>
          <a:prstGeom prst="straightConnector1">
            <a:avLst/>
          </a:prstGeom>
          <a:ln w="19050">
            <a:solidFill>
              <a:srgbClr val="33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24E9830-E19F-4CC1-92D6-35DF8A92E903}"/>
              </a:ext>
            </a:extLst>
          </p:cNvPr>
          <p:cNvGrpSpPr/>
          <p:nvPr/>
        </p:nvGrpSpPr>
        <p:grpSpPr>
          <a:xfrm>
            <a:off x="1303805" y="3061994"/>
            <a:ext cx="2284187" cy="1243299"/>
            <a:chOff x="1587545" y="3449256"/>
            <a:chExt cx="2284187" cy="1243299"/>
          </a:xfrm>
        </p:grpSpPr>
        <p:sp>
          <p:nvSpPr>
            <p:cNvPr id="120" name="정육면체 119">
              <a:extLst>
                <a:ext uri="{FF2B5EF4-FFF2-40B4-BE49-F238E27FC236}">
                  <a16:creationId xmlns:a16="http://schemas.microsoft.com/office/drawing/2014/main" id="{81FAEAC7-E330-4677-A41B-25237E97CF6E}"/>
                </a:ext>
              </a:extLst>
            </p:cNvPr>
            <p:cNvSpPr/>
            <p:nvPr/>
          </p:nvSpPr>
          <p:spPr>
            <a:xfrm>
              <a:off x="1587545" y="3453136"/>
              <a:ext cx="466794" cy="1239419"/>
            </a:xfrm>
            <a:prstGeom prst="cube">
              <a:avLst>
                <a:gd name="adj" fmla="val 68513"/>
              </a:avLst>
            </a:prstGeom>
            <a:solidFill>
              <a:srgbClr val="E2E2F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645E1E51-022F-4602-994F-8F896522392B}"/>
                </a:ext>
              </a:extLst>
            </p:cNvPr>
            <p:cNvSpPr/>
            <p:nvPr/>
          </p:nvSpPr>
          <p:spPr>
            <a:xfrm>
              <a:off x="3518704" y="3889094"/>
              <a:ext cx="353028" cy="353028"/>
            </a:xfrm>
            <a:prstGeom prst="ellipse">
              <a:avLst/>
            </a:prstGeom>
            <a:solidFill>
              <a:srgbClr val="E2E2F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5ED48080-96ED-4C4E-9528-5FB2ED9F709E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>
              <a:off x="1724628" y="3779134"/>
              <a:ext cx="1794076" cy="28647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46577663-8364-40A6-B735-C1C80A16D831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 flipV="1">
              <a:off x="1730415" y="4065608"/>
              <a:ext cx="1788289" cy="61635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8509EF6C-3986-4484-9165-10C2A6D08642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 flipV="1">
              <a:off x="2037144" y="4065608"/>
              <a:ext cx="1481560" cy="2922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51DC5835-2C67-467C-AA77-89BDEF2FF818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>
              <a:off x="2037144" y="3449256"/>
              <a:ext cx="1481560" cy="61635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DCD42F3-EE91-40D7-9B0B-5646FD618A54}"/>
              </a:ext>
            </a:extLst>
          </p:cNvPr>
          <p:cNvCxnSpPr>
            <a:cxnSpLocks/>
          </p:cNvCxnSpPr>
          <p:nvPr/>
        </p:nvCxnSpPr>
        <p:spPr>
          <a:xfrm>
            <a:off x="3981527" y="4169629"/>
            <a:ext cx="350729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616A0F6-8E19-4669-A904-799C6CC43711}"/>
              </a:ext>
            </a:extLst>
          </p:cNvPr>
          <p:cNvSpPr txBox="1"/>
          <p:nvPr/>
        </p:nvSpPr>
        <p:spPr>
          <a:xfrm>
            <a:off x="4088997" y="4357183"/>
            <a:ext cx="2953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전체 영역에 걸쳐 </a:t>
            </a:r>
            <a:r>
              <a:rPr lang="ko-KR" altLang="en-US" sz="180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합성곱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연산</a:t>
            </a:r>
            <a:endParaRPr lang="en-US" altLang="ko-KR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2" name="정육면체 21">
            <a:extLst>
              <a:ext uri="{FF2B5EF4-FFF2-40B4-BE49-F238E27FC236}">
                <a16:creationId xmlns:a16="http://schemas.microsoft.com/office/drawing/2014/main" id="{7A7C76DA-7A79-4387-A8C2-2B7856ED7E01}"/>
              </a:ext>
            </a:extLst>
          </p:cNvPr>
          <p:cNvSpPr/>
          <p:nvPr/>
        </p:nvSpPr>
        <p:spPr>
          <a:xfrm>
            <a:off x="7862475" y="2422399"/>
            <a:ext cx="1082738" cy="2863634"/>
          </a:xfrm>
          <a:prstGeom prst="cube">
            <a:avLst>
              <a:gd name="adj" fmla="val 91686"/>
            </a:avLst>
          </a:prstGeom>
          <a:solidFill>
            <a:srgbClr val="E2E2F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440A930-BB96-43BC-B582-0201A9895B41}"/>
              </a:ext>
            </a:extLst>
          </p:cNvPr>
          <p:cNvSpPr txBox="1"/>
          <p:nvPr/>
        </p:nvSpPr>
        <p:spPr>
          <a:xfrm>
            <a:off x="8989472" y="3148226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28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AC3D29-7C16-4FE1-B475-4C24EF778B11}"/>
              </a:ext>
            </a:extLst>
          </p:cNvPr>
          <p:cNvSpPr txBox="1"/>
          <p:nvPr/>
        </p:nvSpPr>
        <p:spPr>
          <a:xfrm>
            <a:off x="8377879" y="4756147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28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E8D662-4748-4C82-9B25-405FCC57E3B1}"/>
              </a:ext>
            </a:extLst>
          </p:cNvPr>
          <p:cNvSpPr txBox="1"/>
          <p:nvPr/>
        </p:nvSpPr>
        <p:spPr>
          <a:xfrm>
            <a:off x="7746893" y="522346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42806E-6777-424A-918A-B7E51C1C6797}"/>
              </a:ext>
            </a:extLst>
          </p:cNvPr>
          <p:cNvSpPr txBox="1"/>
          <p:nvPr/>
        </p:nvSpPr>
        <p:spPr>
          <a:xfrm>
            <a:off x="7862475" y="1646292"/>
            <a:ext cx="1798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>
                <a:solidFill>
                  <a:srgbClr val="FF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Feature Map</a:t>
            </a:r>
          </a:p>
          <a:p>
            <a:r>
              <a:rPr lang="en-US" altLang="ko-KR" sz="1800">
                <a:solidFill>
                  <a:srgbClr val="FF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Activation Map</a:t>
            </a:r>
          </a:p>
        </p:txBody>
      </p: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BB2BE29B-D0B4-4737-A495-57EF71DB9A09}"/>
              </a:ext>
            </a:extLst>
          </p:cNvPr>
          <p:cNvCxnSpPr>
            <a:cxnSpLocks/>
            <a:stCxn id="34" idx="1"/>
          </p:cNvCxnSpPr>
          <p:nvPr/>
        </p:nvCxnSpPr>
        <p:spPr>
          <a:xfrm rot="10800000" flipH="1" flipV="1">
            <a:off x="7862475" y="1969458"/>
            <a:ext cx="268740" cy="895276"/>
          </a:xfrm>
          <a:prstGeom prst="curvedConnector4">
            <a:avLst>
              <a:gd name="adj1" fmla="val -85064"/>
              <a:gd name="adj2" fmla="val 9843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0B262DE-7A10-4120-803F-381721058D11}"/>
              </a:ext>
            </a:extLst>
          </p:cNvPr>
          <p:cNvSpPr txBox="1"/>
          <p:nvPr/>
        </p:nvSpPr>
        <p:spPr>
          <a:xfrm>
            <a:off x="4033879" y="1374472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N-F+1 = 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64D6585-1AAD-4978-AC64-44DADFE3DC23}"/>
              </a:ext>
            </a:extLst>
          </p:cNvPr>
          <p:cNvSpPr txBox="1"/>
          <p:nvPr/>
        </p:nvSpPr>
        <p:spPr>
          <a:xfrm>
            <a:off x="4008876" y="998092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32-5+1 = 28</a:t>
            </a:r>
          </a:p>
        </p:txBody>
      </p:sp>
    </p:spTree>
    <p:extLst>
      <p:ext uri="{BB962C8B-B14F-4D97-AF65-F5344CB8AC3E}">
        <p14:creationId xmlns:p14="http://schemas.microsoft.com/office/powerpoint/2010/main" val="1780883842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합성곱</a:t>
            </a: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풀링 구현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맥스풀링 구현 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8810E4D-2518-4F51-B79F-4064AF017610}"/>
              </a:ext>
            </a:extLst>
          </p:cNvPr>
          <p:cNvGrpSpPr/>
          <p:nvPr/>
        </p:nvGrpSpPr>
        <p:grpSpPr>
          <a:xfrm>
            <a:off x="302820" y="1260620"/>
            <a:ext cx="9939109" cy="5238532"/>
            <a:chOff x="268169" y="1006679"/>
            <a:chExt cx="10454711" cy="551028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AD3C794-50AC-49F6-AAB8-04B4F1F9097F}"/>
                </a:ext>
              </a:extLst>
            </p:cNvPr>
            <p:cNvSpPr txBox="1"/>
            <p:nvPr/>
          </p:nvSpPr>
          <p:spPr>
            <a:xfrm>
              <a:off x="570451" y="1006679"/>
              <a:ext cx="5981148" cy="10683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dout = dout.transpose(0, 2, 3, 1)</a:t>
              </a:r>
              <a:endParaRPr lang="en-US" altLang="ko-KR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  <a:p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pool_size = self.pool_h * self.pool_w</a:t>
              </a:r>
            </a:p>
            <a:p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dmax = np.zeros((dout.size, pool_size))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FA4700F-809D-41E2-803C-EC634AEA5C4C}"/>
                </a:ext>
              </a:extLst>
            </p:cNvPr>
            <p:cNvSpPr txBox="1"/>
            <p:nvPr/>
          </p:nvSpPr>
          <p:spPr>
            <a:xfrm>
              <a:off x="9007826" y="1644880"/>
              <a:ext cx="1529684" cy="4208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(1,</a:t>
              </a:r>
              <a:r>
                <a:rPr lang="en-US" altLang="ko-KR" sz="2000">
                  <a:solidFill>
                    <a:srgbClr val="C00000"/>
                  </a:solidFill>
                  <a:latin typeface="Consolas" panose="020B0609020204030204" pitchFamily="49" charset="0"/>
                </a:rPr>
                <a:t>2</a:t>
              </a:r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,2,2)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A8A29E7-50E3-43E4-A6F2-AFABF8F2B13A}"/>
                </a:ext>
              </a:extLst>
            </p:cNvPr>
            <p:cNvSpPr txBox="1"/>
            <p:nvPr/>
          </p:nvSpPr>
          <p:spPr>
            <a:xfrm>
              <a:off x="1279389" y="3588809"/>
              <a:ext cx="192288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dmax (8, 4) </a:t>
              </a:r>
              <a:endParaRPr lang="ko-KR" altLang="en-US" sz="180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1FEDE9A-F00D-4165-8956-708E5E24B958}"/>
                </a:ext>
              </a:extLst>
            </p:cNvPr>
            <p:cNvSpPr/>
            <p:nvPr/>
          </p:nvSpPr>
          <p:spPr>
            <a:xfrm>
              <a:off x="1470981" y="3998081"/>
              <a:ext cx="315794" cy="3157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97DF173-8BDC-44C2-81A6-7829A7EC001E}"/>
                </a:ext>
              </a:extLst>
            </p:cNvPr>
            <p:cNvSpPr/>
            <p:nvPr/>
          </p:nvSpPr>
          <p:spPr>
            <a:xfrm>
              <a:off x="1786775" y="3998081"/>
              <a:ext cx="315794" cy="3157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781D26B-30B9-49F6-911B-330BE6323D49}"/>
                </a:ext>
              </a:extLst>
            </p:cNvPr>
            <p:cNvSpPr/>
            <p:nvPr/>
          </p:nvSpPr>
          <p:spPr>
            <a:xfrm>
              <a:off x="2102569" y="3998081"/>
              <a:ext cx="315794" cy="3157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B5648CA-A17A-489C-90BF-D94333A0B241}"/>
                </a:ext>
              </a:extLst>
            </p:cNvPr>
            <p:cNvSpPr/>
            <p:nvPr/>
          </p:nvSpPr>
          <p:spPr>
            <a:xfrm>
              <a:off x="2418919" y="3998081"/>
              <a:ext cx="315794" cy="3157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67EEE1A-3F86-4D14-92F6-6A1414E35481}"/>
                </a:ext>
              </a:extLst>
            </p:cNvPr>
            <p:cNvSpPr/>
            <p:nvPr/>
          </p:nvSpPr>
          <p:spPr>
            <a:xfrm>
              <a:off x="1470981" y="4313875"/>
              <a:ext cx="315794" cy="3157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A02A611-6FBC-4D54-AB19-ED5290676362}"/>
                </a:ext>
              </a:extLst>
            </p:cNvPr>
            <p:cNvSpPr/>
            <p:nvPr/>
          </p:nvSpPr>
          <p:spPr>
            <a:xfrm>
              <a:off x="1786775" y="4313875"/>
              <a:ext cx="315794" cy="3157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1FC9E18-9253-4EAB-82F0-56C304795524}"/>
                </a:ext>
              </a:extLst>
            </p:cNvPr>
            <p:cNvSpPr/>
            <p:nvPr/>
          </p:nvSpPr>
          <p:spPr>
            <a:xfrm>
              <a:off x="2102569" y="4313875"/>
              <a:ext cx="315794" cy="3157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1F00D2E-B0FD-469C-AA2A-8C71502CEDA1}"/>
                </a:ext>
              </a:extLst>
            </p:cNvPr>
            <p:cNvSpPr/>
            <p:nvPr/>
          </p:nvSpPr>
          <p:spPr>
            <a:xfrm>
              <a:off x="2418919" y="4313875"/>
              <a:ext cx="315794" cy="3157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805288B9-19E5-475D-8B67-85378E733086}"/>
                </a:ext>
              </a:extLst>
            </p:cNvPr>
            <p:cNvSpPr/>
            <p:nvPr/>
          </p:nvSpPr>
          <p:spPr>
            <a:xfrm>
              <a:off x="1470981" y="4629669"/>
              <a:ext cx="315794" cy="3157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CC72A44-EAC1-4860-8869-D418DBDBDFCD}"/>
                </a:ext>
              </a:extLst>
            </p:cNvPr>
            <p:cNvSpPr/>
            <p:nvPr/>
          </p:nvSpPr>
          <p:spPr>
            <a:xfrm>
              <a:off x="1786775" y="4629669"/>
              <a:ext cx="315794" cy="3157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FFD01CC-2113-4009-ABC1-AF341AC8E87D}"/>
                </a:ext>
              </a:extLst>
            </p:cNvPr>
            <p:cNvSpPr/>
            <p:nvPr/>
          </p:nvSpPr>
          <p:spPr>
            <a:xfrm>
              <a:off x="2102569" y="4629669"/>
              <a:ext cx="315794" cy="3157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ABCF2F3-B404-4C4F-93D0-4730241AEBC4}"/>
                </a:ext>
              </a:extLst>
            </p:cNvPr>
            <p:cNvSpPr/>
            <p:nvPr/>
          </p:nvSpPr>
          <p:spPr>
            <a:xfrm>
              <a:off x="2418919" y="4629669"/>
              <a:ext cx="315794" cy="3157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401DBA5-BFF9-4AB5-A8F7-0E2FC5D7098B}"/>
                </a:ext>
              </a:extLst>
            </p:cNvPr>
            <p:cNvSpPr/>
            <p:nvPr/>
          </p:nvSpPr>
          <p:spPr>
            <a:xfrm>
              <a:off x="1470981" y="4945463"/>
              <a:ext cx="315794" cy="3157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4370D6BC-E33F-4B85-8C22-451A64D935EB}"/>
                </a:ext>
              </a:extLst>
            </p:cNvPr>
            <p:cNvSpPr/>
            <p:nvPr/>
          </p:nvSpPr>
          <p:spPr>
            <a:xfrm>
              <a:off x="1786775" y="4945463"/>
              <a:ext cx="315794" cy="3157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5DE3EC9-B91E-4A4F-8131-E34DF352CC8C}"/>
                </a:ext>
              </a:extLst>
            </p:cNvPr>
            <p:cNvSpPr/>
            <p:nvPr/>
          </p:nvSpPr>
          <p:spPr>
            <a:xfrm>
              <a:off x="2102569" y="4945463"/>
              <a:ext cx="315794" cy="3157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74FD68F-B370-4907-BE51-141DFD816461}"/>
                </a:ext>
              </a:extLst>
            </p:cNvPr>
            <p:cNvSpPr/>
            <p:nvPr/>
          </p:nvSpPr>
          <p:spPr>
            <a:xfrm>
              <a:off x="2418919" y="4945463"/>
              <a:ext cx="315794" cy="3157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38C160A-AE8E-475B-8F00-59A41D010A11}"/>
                </a:ext>
              </a:extLst>
            </p:cNvPr>
            <p:cNvSpPr txBox="1"/>
            <p:nvPr/>
          </p:nvSpPr>
          <p:spPr>
            <a:xfrm>
              <a:off x="8299913" y="1683074"/>
              <a:ext cx="87403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800">
                  <a:solidFill>
                    <a:schemeClr val="tx1"/>
                  </a:solidFill>
                  <a:latin typeface="Consolas" panose="020B0609020204030204" pitchFamily="49" charset="0"/>
                </a:rPr>
                <a:t>dout</a:t>
              </a:r>
              <a:endParaRPr lang="ko-KR" altLang="en-US" sz="1800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BD9822E0-949A-4E4D-A2CC-1E37907B1E79}"/>
                </a:ext>
              </a:extLst>
            </p:cNvPr>
            <p:cNvSpPr/>
            <p:nvPr/>
          </p:nvSpPr>
          <p:spPr>
            <a:xfrm>
              <a:off x="8299913" y="2189407"/>
              <a:ext cx="2422967" cy="125006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C3295B2E-5230-4F71-9D02-DC2A6DE7AE70}"/>
                </a:ext>
              </a:extLst>
            </p:cNvPr>
            <p:cNvSpPr/>
            <p:nvPr/>
          </p:nvSpPr>
          <p:spPr>
            <a:xfrm>
              <a:off x="8385309" y="2231156"/>
              <a:ext cx="1141522" cy="115044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29713AB7-BF25-4ACE-9493-3431164A42F6}"/>
                </a:ext>
              </a:extLst>
            </p:cNvPr>
            <p:cNvSpPr/>
            <p:nvPr/>
          </p:nvSpPr>
          <p:spPr>
            <a:xfrm>
              <a:off x="9526831" y="2231155"/>
              <a:ext cx="1141522" cy="115044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5C1E695C-93E6-4665-8E25-77731BEBEE34}"/>
                </a:ext>
              </a:extLst>
            </p:cNvPr>
            <p:cNvSpPr/>
            <p:nvPr/>
          </p:nvSpPr>
          <p:spPr>
            <a:xfrm>
              <a:off x="8445756" y="2326026"/>
              <a:ext cx="485561" cy="48035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FC3FB7E9-D34E-4625-AB38-5E86C0955A37}"/>
                </a:ext>
              </a:extLst>
            </p:cNvPr>
            <p:cNvSpPr/>
            <p:nvPr/>
          </p:nvSpPr>
          <p:spPr>
            <a:xfrm>
              <a:off x="8933006" y="2326025"/>
              <a:ext cx="485561" cy="48035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EA897F02-1BB1-446C-8B8C-B1AB13BCCCF1}"/>
                </a:ext>
              </a:extLst>
            </p:cNvPr>
            <p:cNvSpPr/>
            <p:nvPr/>
          </p:nvSpPr>
          <p:spPr>
            <a:xfrm>
              <a:off x="8445756" y="2806376"/>
              <a:ext cx="485561" cy="48035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F1E78B8F-0FA6-4CB3-8BA0-394EF189B852}"/>
                </a:ext>
              </a:extLst>
            </p:cNvPr>
            <p:cNvSpPr/>
            <p:nvPr/>
          </p:nvSpPr>
          <p:spPr>
            <a:xfrm>
              <a:off x="8933006" y="2806375"/>
              <a:ext cx="485561" cy="48035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B6A40275-C8D5-4374-B1A8-B53BBB6B5D4A}"/>
                </a:ext>
              </a:extLst>
            </p:cNvPr>
            <p:cNvSpPr/>
            <p:nvPr/>
          </p:nvSpPr>
          <p:spPr>
            <a:xfrm>
              <a:off x="9622011" y="2334089"/>
              <a:ext cx="485561" cy="48035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F6E9BE26-9F1B-4B69-B030-EAF4BFF5DB54}"/>
                </a:ext>
              </a:extLst>
            </p:cNvPr>
            <p:cNvSpPr/>
            <p:nvPr/>
          </p:nvSpPr>
          <p:spPr>
            <a:xfrm>
              <a:off x="10109261" y="2334088"/>
              <a:ext cx="485561" cy="48035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24078EF8-8716-4F45-8B25-BC8A645D4C48}"/>
                </a:ext>
              </a:extLst>
            </p:cNvPr>
            <p:cNvSpPr/>
            <p:nvPr/>
          </p:nvSpPr>
          <p:spPr>
            <a:xfrm>
              <a:off x="9622011" y="2814439"/>
              <a:ext cx="485561" cy="48035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7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B8C2A825-20B6-449D-88C2-39CDB590240E}"/>
                </a:ext>
              </a:extLst>
            </p:cNvPr>
            <p:cNvSpPr/>
            <p:nvPr/>
          </p:nvSpPr>
          <p:spPr>
            <a:xfrm>
              <a:off x="10109261" y="2814438"/>
              <a:ext cx="485561" cy="48035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D9E9C7EC-BBE8-4697-A8DC-7511FBCE58C8}"/>
                </a:ext>
              </a:extLst>
            </p:cNvPr>
            <p:cNvSpPr/>
            <p:nvPr/>
          </p:nvSpPr>
          <p:spPr>
            <a:xfrm>
              <a:off x="268169" y="2368787"/>
              <a:ext cx="7075990" cy="1003139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0F3984B5-CFC7-4DCB-B2F4-CCA202115152}"/>
                </a:ext>
              </a:extLst>
            </p:cNvPr>
            <p:cNvSpPr/>
            <p:nvPr/>
          </p:nvSpPr>
          <p:spPr>
            <a:xfrm>
              <a:off x="394834" y="2442094"/>
              <a:ext cx="3414208" cy="85652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92AC9F19-7DDC-4967-9E8C-D1C10C480D64}"/>
                </a:ext>
              </a:extLst>
            </p:cNvPr>
            <p:cNvSpPr/>
            <p:nvPr/>
          </p:nvSpPr>
          <p:spPr>
            <a:xfrm>
              <a:off x="3809042" y="2442094"/>
              <a:ext cx="3414208" cy="856526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921215C3-4CCA-4C96-9F82-6AE22F7ED331}"/>
                </a:ext>
              </a:extLst>
            </p:cNvPr>
            <p:cNvSpPr/>
            <p:nvPr/>
          </p:nvSpPr>
          <p:spPr>
            <a:xfrm>
              <a:off x="515743" y="2515400"/>
              <a:ext cx="1586197" cy="709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A688CF66-663F-4256-82F6-5B744C9E5E8C}"/>
                </a:ext>
              </a:extLst>
            </p:cNvPr>
            <p:cNvSpPr/>
            <p:nvPr/>
          </p:nvSpPr>
          <p:spPr>
            <a:xfrm>
              <a:off x="2101939" y="2515400"/>
              <a:ext cx="1586197" cy="709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9448137A-A72D-48EE-BA82-7A956C8318D8}"/>
                </a:ext>
              </a:extLst>
            </p:cNvPr>
            <p:cNvSpPr/>
            <p:nvPr/>
          </p:nvSpPr>
          <p:spPr>
            <a:xfrm>
              <a:off x="3929949" y="2515399"/>
              <a:ext cx="1586196" cy="709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0C7C4E4A-C93A-49BC-8377-C8857C9ED923}"/>
                </a:ext>
              </a:extLst>
            </p:cNvPr>
            <p:cNvSpPr/>
            <p:nvPr/>
          </p:nvSpPr>
          <p:spPr>
            <a:xfrm>
              <a:off x="5516145" y="2515399"/>
              <a:ext cx="1586196" cy="70991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6611ADE9-5D50-403D-AFEC-F125AB754F70}"/>
                </a:ext>
              </a:extLst>
            </p:cNvPr>
            <p:cNvSpPr/>
            <p:nvPr/>
          </p:nvSpPr>
          <p:spPr>
            <a:xfrm>
              <a:off x="636649" y="2588706"/>
              <a:ext cx="695436" cy="56330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BC0E249E-3790-4A1A-AF24-26FCE4AB6847}"/>
                </a:ext>
              </a:extLst>
            </p:cNvPr>
            <p:cNvSpPr/>
            <p:nvPr/>
          </p:nvSpPr>
          <p:spPr>
            <a:xfrm>
              <a:off x="1332085" y="2588704"/>
              <a:ext cx="695436" cy="56330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0EC652F3-3E27-4616-B5B5-AAC25D96D318}"/>
                </a:ext>
              </a:extLst>
            </p:cNvPr>
            <p:cNvSpPr/>
            <p:nvPr/>
          </p:nvSpPr>
          <p:spPr>
            <a:xfrm>
              <a:off x="2215359" y="2588705"/>
              <a:ext cx="695436" cy="56330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1E2A595D-1A1A-4C21-A26E-26752E25ABE7}"/>
                </a:ext>
              </a:extLst>
            </p:cNvPr>
            <p:cNvSpPr/>
            <p:nvPr/>
          </p:nvSpPr>
          <p:spPr>
            <a:xfrm>
              <a:off x="2910795" y="2588703"/>
              <a:ext cx="695436" cy="56330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A5728FEE-1A32-4824-86E0-3214E94E79A9}"/>
                </a:ext>
              </a:extLst>
            </p:cNvPr>
            <p:cNvSpPr/>
            <p:nvPr/>
          </p:nvSpPr>
          <p:spPr>
            <a:xfrm>
              <a:off x="4027611" y="2588706"/>
              <a:ext cx="695436" cy="56330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638A953C-CF3C-4ECE-A6D4-0AA0BBE74C54}"/>
                </a:ext>
              </a:extLst>
            </p:cNvPr>
            <p:cNvSpPr/>
            <p:nvPr/>
          </p:nvSpPr>
          <p:spPr>
            <a:xfrm>
              <a:off x="4723047" y="2588704"/>
              <a:ext cx="695436" cy="56330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7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C2CB6084-45BC-4CA1-86A1-0D7233246621}"/>
                </a:ext>
              </a:extLst>
            </p:cNvPr>
            <p:cNvSpPr/>
            <p:nvPr/>
          </p:nvSpPr>
          <p:spPr>
            <a:xfrm>
              <a:off x="5605569" y="2588705"/>
              <a:ext cx="695436" cy="56330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F25B76B2-A27D-41C5-B283-029C5FF1F8AD}"/>
                </a:ext>
              </a:extLst>
            </p:cNvPr>
            <p:cNvSpPr/>
            <p:nvPr/>
          </p:nvSpPr>
          <p:spPr>
            <a:xfrm>
              <a:off x="6301005" y="2588703"/>
              <a:ext cx="695436" cy="56330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" name="화살표: 오른쪽 2">
              <a:extLst>
                <a:ext uri="{FF2B5EF4-FFF2-40B4-BE49-F238E27FC236}">
                  <a16:creationId xmlns:a16="http://schemas.microsoft.com/office/drawing/2014/main" id="{5F31BAB4-793D-4CFB-84DF-8034581977CC}"/>
                </a:ext>
              </a:extLst>
            </p:cNvPr>
            <p:cNvSpPr/>
            <p:nvPr/>
          </p:nvSpPr>
          <p:spPr>
            <a:xfrm rot="10800000">
              <a:off x="7629159" y="2669534"/>
              <a:ext cx="410436" cy="401637"/>
            </a:xfrm>
            <a:prstGeom prst="rightArrow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A2A53F4B-FAE6-4672-AF4C-A3718B7517EA}"/>
                </a:ext>
              </a:extLst>
            </p:cNvPr>
            <p:cNvSpPr/>
            <p:nvPr/>
          </p:nvSpPr>
          <p:spPr>
            <a:xfrm>
              <a:off x="1470981" y="5253789"/>
              <a:ext cx="315794" cy="3157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6BAE1244-180A-4B5E-BEAA-77A6FF0C7B7A}"/>
                </a:ext>
              </a:extLst>
            </p:cNvPr>
            <p:cNvSpPr/>
            <p:nvPr/>
          </p:nvSpPr>
          <p:spPr>
            <a:xfrm>
              <a:off x="1786775" y="5253789"/>
              <a:ext cx="315794" cy="3157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A84CD50C-69D7-4EAD-A996-EAC6B056C795}"/>
                </a:ext>
              </a:extLst>
            </p:cNvPr>
            <p:cNvSpPr/>
            <p:nvPr/>
          </p:nvSpPr>
          <p:spPr>
            <a:xfrm>
              <a:off x="2102569" y="5253789"/>
              <a:ext cx="315794" cy="3157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5104047C-B7FD-4D3E-918E-C778C6E8C931}"/>
                </a:ext>
              </a:extLst>
            </p:cNvPr>
            <p:cNvSpPr/>
            <p:nvPr/>
          </p:nvSpPr>
          <p:spPr>
            <a:xfrm>
              <a:off x="2418919" y="5253789"/>
              <a:ext cx="315794" cy="3157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02D21619-CAF2-411B-B9AB-F3677DBA9235}"/>
                </a:ext>
              </a:extLst>
            </p:cNvPr>
            <p:cNvSpPr/>
            <p:nvPr/>
          </p:nvSpPr>
          <p:spPr>
            <a:xfrm>
              <a:off x="1470981" y="5569583"/>
              <a:ext cx="315794" cy="3157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54F35F28-D3EE-4427-A503-6C60EB13C03A}"/>
                </a:ext>
              </a:extLst>
            </p:cNvPr>
            <p:cNvSpPr/>
            <p:nvPr/>
          </p:nvSpPr>
          <p:spPr>
            <a:xfrm>
              <a:off x="1786775" y="5569583"/>
              <a:ext cx="315794" cy="3157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80884D0A-D391-4336-9107-16A192E4126B}"/>
                </a:ext>
              </a:extLst>
            </p:cNvPr>
            <p:cNvSpPr/>
            <p:nvPr/>
          </p:nvSpPr>
          <p:spPr>
            <a:xfrm>
              <a:off x="2102569" y="5569583"/>
              <a:ext cx="315794" cy="3157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137498B2-06B4-4495-B030-59705C69AAF9}"/>
                </a:ext>
              </a:extLst>
            </p:cNvPr>
            <p:cNvSpPr/>
            <p:nvPr/>
          </p:nvSpPr>
          <p:spPr>
            <a:xfrm>
              <a:off x="2418919" y="5569583"/>
              <a:ext cx="315794" cy="3157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3B6EE54A-35E9-4511-B153-CA3486DF9E45}"/>
                </a:ext>
              </a:extLst>
            </p:cNvPr>
            <p:cNvSpPr/>
            <p:nvPr/>
          </p:nvSpPr>
          <p:spPr>
            <a:xfrm>
              <a:off x="1470981" y="5885377"/>
              <a:ext cx="315794" cy="3157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925E3699-1EDB-4ABA-AEB5-356BC51CBFB5}"/>
                </a:ext>
              </a:extLst>
            </p:cNvPr>
            <p:cNvSpPr/>
            <p:nvPr/>
          </p:nvSpPr>
          <p:spPr>
            <a:xfrm>
              <a:off x="1786775" y="5885377"/>
              <a:ext cx="315794" cy="3157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FDB363B3-A902-4687-9B6D-14E8509FD3B1}"/>
                </a:ext>
              </a:extLst>
            </p:cNvPr>
            <p:cNvSpPr/>
            <p:nvPr/>
          </p:nvSpPr>
          <p:spPr>
            <a:xfrm>
              <a:off x="2102569" y="5885377"/>
              <a:ext cx="315794" cy="3157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F50E9D11-5AD5-4D0E-AA26-2602240039D3}"/>
                </a:ext>
              </a:extLst>
            </p:cNvPr>
            <p:cNvSpPr/>
            <p:nvPr/>
          </p:nvSpPr>
          <p:spPr>
            <a:xfrm>
              <a:off x="2418919" y="5885377"/>
              <a:ext cx="315794" cy="3157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6134D1DF-AF63-4020-9603-B3BEA1959D10}"/>
                </a:ext>
              </a:extLst>
            </p:cNvPr>
            <p:cNvSpPr/>
            <p:nvPr/>
          </p:nvSpPr>
          <p:spPr>
            <a:xfrm>
              <a:off x="1470981" y="6201171"/>
              <a:ext cx="315794" cy="3157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87D7F2F7-ADE2-4191-93AA-6EF60EE14778}"/>
                </a:ext>
              </a:extLst>
            </p:cNvPr>
            <p:cNvSpPr/>
            <p:nvPr/>
          </p:nvSpPr>
          <p:spPr>
            <a:xfrm>
              <a:off x="1786775" y="6201171"/>
              <a:ext cx="315794" cy="3157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C4D19712-73C7-4441-B8A2-84A0CAA0A34A}"/>
                </a:ext>
              </a:extLst>
            </p:cNvPr>
            <p:cNvSpPr/>
            <p:nvPr/>
          </p:nvSpPr>
          <p:spPr>
            <a:xfrm>
              <a:off x="2102569" y="6201171"/>
              <a:ext cx="315794" cy="3157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F2DA257D-AB6A-4AAE-B8CD-7AE8E7C8909D}"/>
                </a:ext>
              </a:extLst>
            </p:cNvPr>
            <p:cNvSpPr/>
            <p:nvPr/>
          </p:nvSpPr>
          <p:spPr>
            <a:xfrm>
              <a:off x="2418919" y="6201171"/>
              <a:ext cx="315794" cy="3157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2814224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합성곱</a:t>
            </a: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풀링 구현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맥스풀링 구현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D3C794-50AC-49F6-AAB8-04B4F1F9097F}"/>
              </a:ext>
            </a:extLst>
          </p:cNvPr>
          <p:cNvSpPr txBox="1"/>
          <p:nvPr/>
        </p:nvSpPr>
        <p:spPr>
          <a:xfrm>
            <a:off x="133039" y="1081106"/>
            <a:ext cx="9682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dmax[np.arange(self.arg_max.size), self.arg_max.flatten()] = dout.flatten()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AEF8B16-453F-4C5D-9C1C-992C440BF7DD}"/>
              </a:ext>
            </a:extLst>
          </p:cNvPr>
          <p:cNvSpPr/>
          <p:nvPr/>
        </p:nvSpPr>
        <p:spPr>
          <a:xfrm>
            <a:off x="222250" y="1891523"/>
            <a:ext cx="7075990" cy="10031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6B8E236-736D-4BBE-B30F-A8119005A586}"/>
              </a:ext>
            </a:extLst>
          </p:cNvPr>
          <p:cNvSpPr/>
          <p:nvPr/>
        </p:nvSpPr>
        <p:spPr>
          <a:xfrm>
            <a:off x="348915" y="1964830"/>
            <a:ext cx="3414208" cy="85652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9E93334-8528-4870-988B-FE20A713E26E}"/>
              </a:ext>
            </a:extLst>
          </p:cNvPr>
          <p:cNvSpPr/>
          <p:nvPr/>
        </p:nvSpPr>
        <p:spPr>
          <a:xfrm>
            <a:off x="3763123" y="1964830"/>
            <a:ext cx="3414208" cy="85652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DD0D8B8-E0EC-488A-BB0D-2C6727C2989B}"/>
              </a:ext>
            </a:extLst>
          </p:cNvPr>
          <p:cNvSpPr/>
          <p:nvPr/>
        </p:nvSpPr>
        <p:spPr>
          <a:xfrm>
            <a:off x="469824" y="2038136"/>
            <a:ext cx="1586197" cy="709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B8485F2-3566-4A17-A43B-A841BA8C066E}"/>
              </a:ext>
            </a:extLst>
          </p:cNvPr>
          <p:cNvSpPr/>
          <p:nvPr/>
        </p:nvSpPr>
        <p:spPr>
          <a:xfrm>
            <a:off x="2056020" y="2038136"/>
            <a:ext cx="1586197" cy="709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AB0AD4D-93E1-436E-B026-E33E1D37764E}"/>
              </a:ext>
            </a:extLst>
          </p:cNvPr>
          <p:cNvSpPr/>
          <p:nvPr/>
        </p:nvSpPr>
        <p:spPr>
          <a:xfrm>
            <a:off x="3884030" y="2038135"/>
            <a:ext cx="1586196" cy="709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AC0A9E5-5FF7-4069-A828-16EEE056A62D}"/>
              </a:ext>
            </a:extLst>
          </p:cNvPr>
          <p:cNvSpPr/>
          <p:nvPr/>
        </p:nvSpPr>
        <p:spPr>
          <a:xfrm>
            <a:off x="5470226" y="2038135"/>
            <a:ext cx="1586196" cy="7099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EA4FC5B-9A14-46D3-A47C-27E5473D4860}"/>
              </a:ext>
            </a:extLst>
          </p:cNvPr>
          <p:cNvSpPr/>
          <p:nvPr/>
        </p:nvSpPr>
        <p:spPr>
          <a:xfrm>
            <a:off x="590730" y="2111442"/>
            <a:ext cx="695436" cy="5633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7E02F15-C289-43D6-B645-3AD80068A597}"/>
              </a:ext>
            </a:extLst>
          </p:cNvPr>
          <p:cNvSpPr/>
          <p:nvPr/>
        </p:nvSpPr>
        <p:spPr>
          <a:xfrm>
            <a:off x="1286166" y="2111440"/>
            <a:ext cx="695436" cy="5633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D64DA71-8E66-46DE-9197-47331EBB252D}"/>
              </a:ext>
            </a:extLst>
          </p:cNvPr>
          <p:cNvSpPr/>
          <p:nvPr/>
        </p:nvSpPr>
        <p:spPr>
          <a:xfrm>
            <a:off x="2169440" y="2111441"/>
            <a:ext cx="695436" cy="5633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344846E-F3A5-4F6D-8C46-254BE87C3141}"/>
              </a:ext>
            </a:extLst>
          </p:cNvPr>
          <p:cNvSpPr/>
          <p:nvPr/>
        </p:nvSpPr>
        <p:spPr>
          <a:xfrm>
            <a:off x="2864876" y="2111439"/>
            <a:ext cx="695436" cy="5633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D5BA3AD-C803-4F94-8A99-3B5D5E779260}"/>
              </a:ext>
            </a:extLst>
          </p:cNvPr>
          <p:cNvSpPr/>
          <p:nvPr/>
        </p:nvSpPr>
        <p:spPr>
          <a:xfrm>
            <a:off x="3981692" y="2111442"/>
            <a:ext cx="695436" cy="5633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7EAEF34-F9DE-4225-A3D3-C51E01B77623}"/>
              </a:ext>
            </a:extLst>
          </p:cNvPr>
          <p:cNvSpPr/>
          <p:nvPr/>
        </p:nvSpPr>
        <p:spPr>
          <a:xfrm>
            <a:off x="4677128" y="2111440"/>
            <a:ext cx="695436" cy="5633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5FE2B8F-9085-48AB-AB0F-BD1561445D78}"/>
              </a:ext>
            </a:extLst>
          </p:cNvPr>
          <p:cNvSpPr/>
          <p:nvPr/>
        </p:nvSpPr>
        <p:spPr>
          <a:xfrm>
            <a:off x="5559650" y="2111441"/>
            <a:ext cx="695436" cy="5633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7BC64D1-94F9-4183-AD11-E9FCBA917B8B}"/>
              </a:ext>
            </a:extLst>
          </p:cNvPr>
          <p:cNvSpPr/>
          <p:nvPr/>
        </p:nvSpPr>
        <p:spPr>
          <a:xfrm>
            <a:off x="6255086" y="2111439"/>
            <a:ext cx="695436" cy="5633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EF2BFA0-2B3F-4199-ACBC-7F327F3881B1}"/>
              </a:ext>
            </a:extLst>
          </p:cNvPr>
          <p:cNvSpPr txBox="1"/>
          <p:nvPr/>
        </p:nvSpPr>
        <p:spPr>
          <a:xfrm>
            <a:off x="478744" y="6221352"/>
            <a:ext cx="192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dmax (8, 4) </a:t>
            </a:r>
            <a:endParaRPr lang="ko-KR" altLang="en-US" sz="200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5A7B000-83D1-4841-8B64-482DF0E02C0F}"/>
              </a:ext>
            </a:extLst>
          </p:cNvPr>
          <p:cNvSpPr/>
          <p:nvPr/>
        </p:nvSpPr>
        <p:spPr>
          <a:xfrm>
            <a:off x="698282" y="3680713"/>
            <a:ext cx="315794" cy="3157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FB04F2E-2AF7-48E7-B90C-1DD2E6638467}"/>
              </a:ext>
            </a:extLst>
          </p:cNvPr>
          <p:cNvSpPr/>
          <p:nvPr/>
        </p:nvSpPr>
        <p:spPr>
          <a:xfrm>
            <a:off x="1014076" y="3680713"/>
            <a:ext cx="315794" cy="315794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815E2B3-C9FF-45F9-ADAF-7A441832818B}"/>
              </a:ext>
            </a:extLst>
          </p:cNvPr>
          <p:cNvSpPr/>
          <p:nvPr/>
        </p:nvSpPr>
        <p:spPr>
          <a:xfrm>
            <a:off x="1329870" y="3680713"/>
            <a:ext cx="315794" cy="3157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959E7F2-FB91-42DB-925D-4E8639ADA7AF}"/>
              </a:ext>
            </a:extLst>
          </p:cNvPr>
          <p:cNvSpPr/>
          <p:nvPr/>
        </p:nvSpPr>
        <p:spPr>
          <a:xfrm>
            <a:off x="1646220" y="3680713"/>
            <a:ext cx="315794" cy="3157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E970C28-7523-45BA-9731-5C24EEBED68C}"/>
              </a:ext>
            </a:extLst>
          </p:cNvPr>
          <p:cNvSpPr/>
          <p:nvPr/>
        </p:nvSpPr>
        <p:spPr>
          <a:xfrm>
            <a:off x="698282" y="3996507"/>
            <a:ext cx="315794" cy="3157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2B6E773-829F-45C6-B97E-C2F95870D206}"/>
              </a:ext>
            </a:extLst>
          </p:cNvPr>
          <p:cNvSpPr/>
          <p:nvPr/>
        </p:nvSpPr>
        <p:spPr>
          <a:xfrm>
            <a:off x="1014076" y="3996507"/>
            <a:ext cx="315794" cy="3157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89C1420-C0ED-492B-807C-33752D3A378F}"/>
              </a:ext>
            </a:extLst>
          </p:cNvPr>
          <p:cNvSpPr/>
          <p:nvPr/>
        </p:nvSpPr>
        <p:spPr>
          <a:xfrm>
            <a:off x="1329870" y="3996507"/>
            <a:ext cx="315794" cy="315794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BABA395-F723-4155-814D-A680E9275104}"/>
              </a:ext>
            </a:extLst>
          </p:cNvPr>
          <p:cNvSpPr/>
          <p:nvPr/>
        </p:nvSpPr>
        <p:spPr>
          <a:xfrm>
            <a:off x="1646220" y="3996507"/>
            <a:ext cx="315794" cy="3157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DAFF971-ADC2-4BB2-B27E-39B303CD905B}"/>
              </a:ext>
            </a:extLst>
          </p:cNvPr>
          <p:cNvSpPr/>
          <p:nvPr/>
        </p:nvSpPr>
        <p:spPr>
          <a:xfrm>
            <a:off x="698282" y="4312301"/>
            <a:ext cx="315794" cy="3157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1D09A842-2D28-4BD8-B1DC-8BC44C96B5DD}"/>
              </a:ext>
            </a:extLst>
          </p:cNvPr>
          <p:cNvSpPr/>
          <p:nvPr/>
        </p:nvSpPr>
        <p:spPr>
          <a:xfrm>
            <a:off x="1014076" y="4312301"/>
            <a:ext cx="315794" cy="315794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668D8B2-54E2-45D4-B9E3-FCEF7DF94FAF}"/>
              </a:ext>
            </a:extLst>
          </p:cNvPr>
          <p:cNvSpPr/>
          <p:nvPr/>
        </p:nvSpPr>
        <p:spPr>
          <a:xfrm>
            <a:off x="1329870" y="4312301"/>
            <a:ext cx="315794" cy="3157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D3DE919-61B0-4E50-914D-3E35ED5AA11E}"/>
              </a:ext>
            </a:extLst>
          </p:cNvPr>
          <p:cNvSpPr/>
          <p:nvPr/>
        </p:nvSpPr>
        <p:spPr>
          <a:xfrm>
            <a:off x="1646220" y="4312301"/>
            <a:ext cx="315794" cy="3157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9D46D4C-3DA9-40D3-B167-F80D616DAF8F}"/>
              </a:ext>
            </a:extLst>
          </p:cNvPr>
          <p:cNvSpPr/>
          <p:nvPr/>
        </p:nvSpPr>
        <p:spPr>
          <a:xfrm>
            <a:off x="698282" y="4628095"/>
            <a:ext cx="315794" cy="315794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C85C9E7-9CC7-4385-86DF-BCB3B8302E34}"/>
              </a:ext>
            </a:extLst>
          </p:cNvPr>
          <p:cNvSpPr/>
          <p:nvPr/>
        </p:nvSpPr>
        <p:spPr>
          <a:xfrm>
            <a:off x="1014076" y="4628095"/>
            <a:ext cx="315794" cy="3157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B18D6D1-170C-4D3A-9FAF-02978ED7E74A}"/>
              </a:ext>
            </a:extLst>
          </p:cNvPr>
          <p:cNvSpPr/>
          <p:nvPr/>
        </p:nvSpPr>
        <p:spPr>
          <a:xfrm>
            <a:off x="1329870" y="4628095"/>
            <a:ext cx="315794" cy="3157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950E3353-9CF2-410F-9397-EA6B5BCA00FD}"/>
              </a:ext>
            </a:extLst>
          </p:cNvPr>
          <p:cNvSpPr/>
          <p:nvPr/>
        </p:nvSpPr>
        <p:spPr>
          <a:xfrm>
            <a:off x="1646220" y="4628095"/>
            <a:ext cx="315794" cy="3157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42251FBC-8A87-4BF2-873D-98D95AD4E0B3}"/>
              </a:ext>
            </a:extLst>
          </p:cNvPr>
          <p:cNvSpPr/>
          <p:nvPr/>
        </p:nvSpPr>
        <p:spPr>
          <a:xfrm>
            <a:off x="698282" y="4936421"/>
            <a:ext cx="315794" cy="3157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C307D4C-A2C4-4C90-AE0D-65A57B8C6500}"/>
              </a:ext>
            </a:extLst>
          </p:cNvPr>
          <p:cNvSpPr/>
          <p:nvPr/>
        </p:nvSpPr>
        <p:spPr>
          <a:xfrm>
            <a:off x="1014076" y="4936421"/>
            <a:ext cx="315794" cy="3157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30D3282-FFA3-468D-9D4C-3AAA059B1CD8}"/>
              </a:ext>
            </a:extLst>
          </p:cNvPr>
          <p:cNvSpPr/>
          <p:nvPr/>
        </p:nvSpPr>
        <p:spPr>
          <a:xfrm>
            <a:off x="1329870" y="4936421"/>
            <a:ext cx="315794" cy="3157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54C86DC9-3A46-4311-A313-24B7D4915C31}"/>
              </a:ext>
            </a:extLst>
          </p:cNvPr>
          <p:cNvSpPr/>
          <p:nvPr/>
        </p:nvSpPr>
        <p:spPr>
          <a:xfrm>
            <a:off x="1646220" y="4936421"/>
            <a:ext cx="315794" cy="315794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2FA5F6E-E69B-4A31-B501-51F5BCBF284F}"/>
              </a:ext>
            </a:extLst>
          </p:cNvPr>
          <p:cNvSpPr/>
          <p:nvPr/>
        </p:nvSpPr>
        <p:spPr>
          <a:xfrm>
            <a:off x="698282" y="5252215"/>
            <a:ext cx="315794" cy="315794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6893377-D1C2-4BD7-8632-09B3FBE52965}"/>
              </a:ext>
            </a:extLst>
          </p:cNvPr>
          <p:cNvSpPr/>
          <p:nvPr/>
        </p:nvSpPr>
        <p:spPr>
          <a:xfrm>
            <a:off x="1014076" y="5252215"/>
            <a:ext cx="315794" cy="3157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A98C6F29-C193-4B6F-B6E6-6E7974D7D57F}"/>
              </a:ext>
            </a:extLst>
          </p:cNvPr>
          <p:cNvSpPr/>
          <p:nvPr/>
        </p:nvSpPr>
        <p:spPr>
          <a:xfrm>
            <a:off x="1329870" y="5252215"/>
            <a:ext cx="315794" cy="3157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7C257F6-E8E8-45EA-BE90-799252C3F381}"/>
              </a:ext>
            </a:extLst>
          </p:cNvPr>
          <p:cNvSpPr/>
          <p:nvPr/>
        </p:nvSpPr>
        <p:spPr>
          <a:xfrm>
            <a:off x="1646220" y="5252215"/>
            <a:ext cx="315794" cy="3157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092CC66-6489-4CE4-B737-2BB5EE967904}"/>
              </a:ext>
            </a:extLst>
          </p:cNvPr>
          <p:cNvSpPr/>
          <p:nvPr/>
        </p:nvSpPr>
        <p:spPr>
          <a:xfrm>
            <a:off x="698282" y="5568009"/>
            <a:ext cx="315794" cy="315794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D9D57593-BCAC-41CD-8842-ACC26E4ABD46}"/>
              </a:ext>
            </a:extLst>
          </p:cNvPr>
          <p:cNvSpPr/>
          <p:nvPr/>
        </p:nvSpPr>
        <p:spPr>
          <a:xfrm>
            <a:off x="1014076" y="5568009"/>
            <a:ext cx="315794" cy="3157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9C19F75D-BE0B-4F12-AB09-71912CA761AB}"/>
              </a:ext>
            </a:extLst>
          </p:cNvPr>
          <p:cNvSpPr/>
          <p:nvPr/>
        </p:nvSpPr>
        <p:spPr>
          <a:xfrm>
            <a:off x="1329870" y="5568009"/>
            <a:ext cx="315794" cy="3157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58EF92D-09DC-4849-963D-1E282265A422}"/>
              </a:ext>
            </a:extLst>
          </p:cNvPr>
          <p:cNvSpPr/>
          <p:nvPr/>
        </p:nvSpPr>
        <p:spPr>
          <a:xfrm>
            <a:off x="1646220" y="5568009"/>
            <a:ext cx="315794" cy="3157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9ADE1CB1-F060-4C18-8578-1F424C3077C5}"/>
              </a:ext>
            </a:extLst>
          </p:cNvPr>
          <p:cNvSpPr/>
          <p:nvPr/>
        </p:nvSpPr>
        <p:spPr>
          <a:xfrm>
            <a:off x="698282" y="5883803"/>
            <a:ext cx="315794" cy="3157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CC9FC06-9327-4748-9E87-C730787D1043}"/>
              </a:ext>
            </a:extLst>
          </p:cNvPr>
          <p:cNvSpPr/>
          <p:nvPr/>
        </p:nvSpPr>
        <p:spPr>
          <a:xfrm>
            <a:off x="1014076" y="5883803"/>
            <a:ext cx="315794" cy="315794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C4AE7D82-E3F8-40BE-8637-0D0A2441E5FD}"/>
              </a:ext>
            </a:extLst>
          </p:cNvPr>
          <p:cNvSpPr/>
          <p:nvPr/>
        </p:nvSpPr>
        <p:spPr>
          <a:xfrm>
            <a:off x="1329870" y="5883803"/>
            <a:ext cx="315794" cy="3157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3AE28CD9-1B78-4739-A345-0426FCE85E0A}"/>
              </a:ext>
            </a:extLst>
          </p:cNvPr>
          <p:cNvSpPr/>
          <p:nvPr/>
        </p:nvSpPr>
        <p:spPr>
          <a:xfrm>
            <a:off x="1646220" y="5883803"/>
            <a:ext cx="315794" cy="3157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EB814C8B-7540-4D6C-BBF6-91C48EEA8628}"/>
              </a:ext>
            </a:extLst>
          </p:cNvPr>
          <p:cNvSpPr/>
          <p:nvPr/>
        </p:nvSpPr>
        <p:spPr>
          <a:xfrm>
            <a:off x="6829703" y="3333955"/>
            <a:ext cx="412344" cy="4123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5F9DEA1F-D26E-4E2B-9F10-50618B216076}"/>
              </a:ext>
            </a:extLst>
          </p:cNvPr>
          <p:cNvSpPr/>
          <p:nvPr/>
        </p:nvSpPr>
        <p:spPr>
          <a:xfrm>
            <a:off x="7242047" y="3333955"/>
            <a:ext cx="412344" cy="4123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63F3D15-C683-441F-8206-FE0F54AAA339}"/>
              </a:ext>
            </a:extLst>
          </p:cNvPr>
          <p:cNvSpPr/>
          <p:nvPr/>
        </p:nvSpPr>
        <p:spPr>
          <a:xfrm>
            <a:off x="7654391" y="3333955"/>
            <a:ext cx="412344" cy="4123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EC5A1273-6AE4-4F77-BD94-5D57F411122D}"/>
              </a:ext>
            </a:extLst>
          </p:cNvPr>
          <p:cNvSpPr/>
          <p:nvPr/>
        </p:nvSpPr>
        <p:spPr>
          <a:xfrm>
            <a:off x="8067461" y="3333955"/>
            <a:ext cx="412344" cy="4123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45EED6E-B099-438D-A27C-8E9F0EBAC1D5}"/>
              </a:ext>
            </a:extLst>
          </p:cNvPr>
          <p:cNvSpPr txBox="1"/>
          <p:nvPr/>
        </p:nvSpPr>
        <p:spPr>
          <a:xfrm>
            <a:off x="6515133" y="2929367"/>
            <a:ext cx="26908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self.arg_max (8,) </a:t>
            </a:r>
            <a:endParaRPr lang="ko-KR" altLang="en-US" sz="180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CB56D002-35C6-4394-B53B-F59850914081}"/>
              </a:ext>
            </a:extLst>
          </p:cNvPr>
          <p:cNvSpPr/>
          <p:nvPr/>
        </p:nvSpPr>
        <p:spPr>
          <a:xfrm>
            <a:off x="8477780" y="3333955"/>
            <a:ext cx="412344" cy="4123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56419642-11A0-49E3-8413-D505801CE829}"/>
              </a:ext>
            </a:extLst>
          </p:cNvPr>
          <p:cNvSpPr/>
          <p:nvPr/>
        </p:nvSpPr>
        <p:spPr>
          <a:xfrm>
            <a:off x="8890124" y="3333955"/>
            <a:ext cx="412344" cy="4123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9E423F45-3468-4708-A9FE-1FA2B5C81260}"/>
              </a:ext>
            </a:extLst>
          </p:cNvPr>
          <p:cNvSpPr/>
          <p:nvPr/>
        </p:nvSpPr>
        <p:spPr>
          <a:xfrm>
            <a:off x="9302468" y="3333955"/>
            <a:ext cx="412344" cy="4123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9546B51D-40BF-4561-BB92-B25523198633}"/>
              </a:ext>
            </a:extLst>
          </p:cNvPr>
          <p:cNvSpPr/>
          <p:nvPr/>
        </p:nvSpPr>
        <p:spPr>
          <a:xfrm>
            <a:off x="9715538" y="3333955"/>
            <a:ext cx="412344" cy="4123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293772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합성곱</a:t>
            </a: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풀링 구현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맥스풀링 구현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D3C794-50AC-49F6-AAB8-04B4F1F9097F}"/>
              </a:ext>
            </a:extLst>
          </p:cNvPr>
          <p:cNvSpPr txBox="1"/>
          <p:nvPr/>
        </p:nvSpPr>
        <p:spPr>
          <a:xfrm>
            <a:off x="136897" y="922688"/>
            <a:ext cx="66736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dmax = dmax.reshape(dout.shape + (pool_size,))</a:t>
            </a:r>
          </a:p>
          <a:p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                     (1,2,2,2,4) 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7D70C80-C52D-4350-BDAF-582393A5337E}"/>
              </a:ext>
            </a:extLst>
          </p:cNvPr>
          <p:cNvGrpSpPr/>
          <p:nvPr/>
        </p:nvGrpSpPr>
        <p:grpSpPr>
          <a:xfrm>
            <a:off x="423688" y="3917251"/>
            <a:ext cx="1922889" cy="2940749"/>
            <a:chOff x="316698" y="4000946"/>
            <a:chExt cx="1922889" cy="2940749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EF2BFA0-2B3F-4199-ACBC-7F327F3881B1}"/>
                </a:ext>
              </a:extLst>
            </p:cNvPr>
            <p:cNvSpPr txBox="1"/>
            <p:nvPr/>
          </p:nvSpPr>
          <p:spPr>
            <a:xfrm>
              <a:off x="316698" y="6541585"/>
              <a:ext cx="192288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dmax (8, 4) </a:t>
              </a:r>
              <a:endParaRPr lang="ko-KR" altLang="en-US" sz="200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5A7B000-83D1-4841-8B64-482DF0E02C0F}"/>
                </a:ext>
              </a:extLst>
            </p:cNvPr>
            <p:cNvSpPr/>
            <p:nvPr/>
          </p:nvSpPr>
          <p:spPr>
            <a:xfrm>
              <a:off x="536236" y="4000946"/>
              <a:ext cx="315794" cy="3157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CFB04F2E-2AF7-48E7-B90C-1DD2E6638467}"/>
                </a:ext>
              </a:extLst>
            </p:cNvPr>
            <p:cNvSpPr/>
            <p:nvPr/>
          </p:nvSpPr>
          <p:spPr>
            <a:xfrm>
              <a:off x="852030" y="4000946"/>
              <a:ext cx="315794" cy="315794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9815E2B3-C9FF-45F9-ADAF-7A441832818B}"/>
                </a:ext>
              </a:extLst>
            </p:cNvPr>
            <p:cNvSpPr/>
            <p:nvPr/>
          </p:nvSpPr>
          <p:spPr>
            <a:xfrm>
              <a:off x="1167824" y="4000946"/>
              <a:ext cx="315794" cy="3157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A959E7F2-FB91-42DB-925D-4E8639ADA7AF}"/>
                </a:ext>
              </a:extLst>
            </p:cNvPr>
            <p:cNvSpPr/>
            <p:nvPr/>
          </p:nvSpPr>
          <p:spPr>
            <a:xfrm>
              <a:off x="1484174" y="4000946"/>
              <a:ext cx="315794" cy="3157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0E970C28-7523-45BA-9731-5C24EEBED68C}"/>
                </a:ext>
              </a:extLst>
            </p:cNvPr>
            <p:cNvSpPr/>
            <p:nvPr/>
          </p:nvSpPr>
          <p:spPr>
            <a:xfrm>
              <a:off x="536236" y="4316740"/>
              <a:ext cx="315794" cy="3157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62B6E773-829F-45C6-B97E-C2F95870D206}"/>
                </a:ext>
              </a:extLst>
            </p:cNvPr>
            <p:cNvSpPr/>
            <p:nvPr/>
          </p:nvSpPr>
          <p:spPr>
            <a:xfrm>
              <a:off x="852030" y="4316740"/>
              <a:ext cx="315794" cy="3157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A89C1420-C0ED-492B-807C-33752D3A378F}"/>
                </a:ext>
              </a:extLst>
            </p:cNvPr>
            <p:cNvSpPr/>
            <p:nvPr/>
          </p:nvSpPr>
          <p:spPr>
            <a:xfrm>
              <a:off x="1167824" y="4316740"/>
              <a:ext cx="315794" cy="315794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4BABA395-F723-4155-814D-A680E9275104}"/>
                </a:ext>
              </a:extLst>
            </p:cNvPr>
            <p:cNvSpPr/>
            <p:nvPr/>
          </p:nvSpPr>
          <p:spPr>
            <a:xfrm>
              <a:off x="1484174" y="4316740"/>
              <a:ext cx="315794" cy="3157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0DAFF971-ADC2-4BB2-B27E-39B303CD905B}"/>
                </a:ext>
              </a:extLst>
            </p:cNvPr>
            <p:cNvSpPr/>
            <p:nvPr/>
          </p:nvSpPr>
          <p:spPr>
            <a:xfrm>
              <a:off x="536236" y="4632534"/>
              <a:ext cx="315794" cy="3157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1D09A842-2D28-4BD8-B1DC-8BC44C96B5DD}"/>
                </a:ext>
              </a:extLst>
            </p:cNvPr>
            <p:cNvSpPr/>
            <p:nvPr/>
          </p:nvSpPr>
          <p:spPr>
            <a:xfrm>
              <a:off x="852030" y="4632534"/>
              <a:ext cx="315794" cy="315794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A668D8B2-54E2-45D4-B9E3-FCEF7DF94FAF}"/>
                </a:ext>
              </a:extLst>
            </p:cNvPr>
            <p:cNvSpPr/>
            <p:nvPr/>
          </p:nvSpPr>
          <p:spPr>
            <a:xfrm>
              <a:off x="1167824" y="4632534"/>
              <a:ext cx="315794" cy="3157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2D3DE919-61B0-4E50-914D-3E35ED5AA11E}"/>
                </a:ext>
              </a:extLst>
            </p:cNvPr>
            <p:cNvSpPr/>
            <p:nvPr/>
          </p:nvSpPr>
          <p:spPr>
            <a:xfrm>
              <a:off x="1484174" y="4632534"/>
              <a:ext cx="315794" cy="3157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F9D46D4C-3DA9-40D3-B167-F80D616DAF8F}"/>
                </a:ext>
              </a:extLst>
            </p:cNvPr>
            <p:cNvSpPr/>
            <p:nvPr/>
          </p:nvSpPr>
          <p:spPr>
            <a:xfrm>
              <a:off x="536236" y="4948328"/>
              <a:ext cx="315794" cy="315794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2C85C9E7-9CC7-4385-86DF-BCB3B8302E34}"/>
                </a:ext>
              </a:extLst>
            </p:cNvPr>
            <p:cNvSpPr/>
            <p:nvPr/>
          </p:nvSpPr>
          <p:spPr>
            <a:xfrm>
              <a:off x="852030" y="4948328"/>
              <a:ext cx="315794" cy="3157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4B18D6D1-170C-4D3A-9FAF-02978ED7E74A}"/>
                </a:ext>
              </a:extLst>
            </p:cNvPr>
            <p:cNvSpPr/>
            <p:nvPr/>
          </p:nvSpPr>
          <p:spPr>
            <a:xfrm>
              <a:off x="1167824" y="4948328"/>
              <a:ext cx="315794" cy="3157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950E3353-9CF2-410F-9397-EA6B5BCA00FD}"/>
                </a:ext>
              </a:extLst>
            </p:cNvPr>
            <p:cNvSpPr/>
            <p:nvPr/>
          </p:nvSpPr>
          <p:spPr>
            <a:xfrm>
              <a:off x="1484174" y="4948328"/>
              <a:ext cx="315794" cy="3157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42251FBC-8A87-4BF2-873D-98D95AD4E0B3}"/>
                </a:ext>
              </a:extLst>
            </p:cNvPr>
            <p:cNvSpPr/>
            <p:nvPr/>
          </p:nvSpPr>
          <p:spPr>
            <a:xfrm>
              <a:off x="536236" y="5256654"/>
              <a:ext cx="315794" cy="3157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FC307D4C-A2C4-4C90-AE0D-65A57B8C6500}"/>
                </a:ext>
              </a:extLst>
            </p:cNvPr>
            <p:cNvSpPr/>
            <p:nvPr/>
          </p:nvSpPr>
          <p:spPr>
            <a:xfrm>
              <a:off x="852030" y="5256654"/>
              <a:ext cx="315794" cy="3157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130D3282-FFA3-468D-9D4C-3AAA059B1CD8}"/>
                </a:ext>
              </a:extLst>
            </p:cNvPr>
            <p:cNvSpPr/>
            <p:nvPr/>
          </p:nvSpPr>
          <p:spPr>
            <a:xfrm>
              <a:off x="1167824" y="5256654"/>
              <a:ext cx="315794" cy="3157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54C86DC9-3A46-4311-A313-24B7D4915C31}"/>
                </a:ext>
              </a:extLst>
            </p:cNvPr>
            <p:cNvSpPr/>
            <p:nvPr/>
          </p:nvSpPr>
          <p:spPr>
            <a:xfrm>
              <a:off x="1484174" y="5256654"/>
              <a:ext cx="315794" cy="315794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F2FA5F6E-E69B-4A31-B501-51F5BCBF284F}"/>
                </a:ext>
              </a:extLst>
            </p:cNvPr>
            <p:cNvSpPr/>
            <p:nvPr/>
          </p:nvSpPr>
          <p:spPr>
            <a:xfrm>
              <a:off x="536236" y="5572448"/>
              <a:ext cx="315794" cy="315794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7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66893377-D1C2-4BD7-8632-09B3FBE52965}"/>
                </a:ext>
              </a:extLst>
            </p:cNvPr>
            <p:cNvSpPr/>
            <p:nvPr/>
          </p:nvSpPr>
          <p:spPr>
            <a:xfrm>
              <a:off x="852030" y="5572448"/>
              <a:ext cx="315794" cy="3157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A98C6F29-C193-4B6F-B6E6-6E7974D7D57F}"/>
                </a:ext>
              </a:extLst>
            </p:cNvPr>
            <p:cNvSpPr/>
            <p:nvPr/>
          </p:nvSpPr>
          <p:spPr>
            <a:xfrm>
              <a:off x="1167824" y="5572448"/>
              <a:ext cx="315794" cy="3157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17C257F6-E8E8-45EA-BE90-799252C3F381}"/>
                </a:ext>
              </a:extLst>
            </p:cNvPr>
            <p:cNvSpPr/>
            <p:nvPr/>
          </p:nvSpPr>
          <p:spPr>
            <a:xfrm>
              <a:off x="1484174" y="5572448"/>
              <a:ext cx="315794" cy="3157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F092CC66-6489-4CE4-B737-2BB5EE967904}"/>
                </a:ext>
              </a:extLst>
            </p:cNvPr>
            <p:cNvSpPr/>
            <p:nvPr/>
          </p:nvSpPr>
          <p:spPr>
            <a:xfrm>
              <a:off x="536236" y="5888242"/>
              <a:ext cx="315794" cy="315794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D9D57593-BCAC-41CD-8842-ACC26E4ABD46}"/>
                </a:ext>
              </a:extLst>
            </p:cNvPr>
            <p:cNvSpPr/>
            <p:nvPr/>
          </p:nvSpPr>
          <p:spPr>
            <a:xfrm>
              <a:off x="852030" y="5888242"/>
              <a:ext cx="315794" cy="3157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9C19F75D-BE0B-4F12-AB09-71912CA761AB}"/>
                </a:ext>
              </a:extLst>
            </p:cNvPr>
            <p:cNvSpPr/>
            <p:nvPr/>
          </p:nvSpPr>
          <p:spPr>
            <a:xfrm>
              <a:off x="1167824" y="5888242"/>
              <a:ext cx="315794" cy="3157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E58EF92D-09DC-4849-963D-1E282265A422}"/>
                </a:ext>
              </a:extLst>
            </p:cNvPr>
            <p:cNvSpPr/>
            <p:nvPr/>
          </p:nvSpPr>
          <p:spPr>
            <a:xfrm>
              <a:off x="1484174" y="5888242"/>
              <a:ext cx="315794" cy="3157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9ADE1CB1-F060-4C18-8578-1F424C3077C5}"/>
                </a:ext>
              </a:extLst>
            </p:cNvPr>
            <p:cNvSpPr/>
            <p:nvPr/>
          </p:nvSpPr>
          <p:spPr>
            <a:xfrm>
              <a:off x="536236" y="6204036"/>
              <a:ext cx="315794" cy="3157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1CC9FC06-9327-4748-9E87-C730787D1043}"/>
                </a:ext>
              </a:extLst>
            </p:cNvPr>
            <p:cNvSpPr/>
            <p:nvPr/>
          </p:nvSpPr>
          <p:spPr>
            <a:xfrm>
              <a:off x="852030" y="6204036"/>
              <a:ext cx="315794" cy="315794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C4AE7D82-E3F8-40BE-8637-0D0A2441E5FD}"/>
                </a:ext>
              </a:extLst>
            </p:cNvPr>
            <p:cNvSpPr/>
            <p:nvPr/>
          </p:nvSpPr>
          <p:spPr>
            <a:xfrm>
              <a:off x="1167824" y="6204036"/>
              <a:ext cx="315794" cy="3157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3AE28CD9-1B78-4739-A345-0426FCE85E0A}"/>
                </a:ext>
              </a:extLst>
            </p:cNvPr>
            <p:cNvSpPr/>
            <p:nvPr/>
          </p:nvSpPr>
          <p:spPr>
            <a:xfrm>
              <a:off x="1484174" y="6204036"/>
              <a:ext cx="315794" cy="3157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B82154CB-49F7-45E6-A017-BA315B2DFE08}"/>
              </a:ext>
            </a:extLst>
          </p:cNvPr>
          <p:cNvGrpSpPr/>
          <p:nvPr/>
        </p:nvGrpSpPr>
        <p:grpSpPr>
          <a:xfrm>
            <a:off x="628891" y="1946369"/>
            <a:ext cx="9144501" cy="1770300"/>
            <a:chOff x="628891" y="1946369"/>
            <a:chExt cx="9676436" cy="1873278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5CF546B4-C1A2-40E8-BAEF-B1755DB58ADB}"/>
                </a:ext>
              </a:extLst>
            </p:cNvPr>
            <p:cNvSpPr/>
            <p:nvPr/>
          </p:nvSpPr>
          <p:spPr>
            <a:xfrm>
              <a:off x="628891" y="1946369"/>
              <a:ext cx="9676436" cy="1873278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823657A8-BE3F-47C2-89D5-59EC8CDAE589}"/>
                </a:ext>
              </a:extLst>
            </p:cNvPr>
            <p:cNvSpPr/>
            <p:nvPr/>
          </p:nvSpPr>
          <p:spPr>
            <a:xfrm>
              <a:off x="692378" y="2008529"/>
              <a:ext cx="9549462" cy="87612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0389984D-D5F1-4357-BD80-2CBBA9E188D5}"/>
                </a:ext>
              </a:extLst>
            </p:cNvPr>
            <p:cNvSpPr/>
            <p:nvPr/>
          </p:nvSpPr>
          <p:spPr>
            <a:xfrm>
              <a:off x="692378" y="2884234"/>
              <a:ext cx="9549462" cy="87612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B2D2FF4D-8D49-44AB-B51E-6295E4DA593C}"/>
                </a:ext>
              </a:extLst>
            </p:cNvPr>
            <p:cNvSpPr/>
            <p:nvPr/>
          </p:nvSpPr>
          <p:spPr>
            <a:xfrm>
              <a:off x="755865" y="2052157"/>
              <a:ext cx="4709141" cy="78050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0595CCFB-7B4D-42E8-990F-4DCC3F7F2CBF}"/>
                </a:ext>
              </a:extLst>
            </p:cNvPr>
            <p:cNvSpPr/>
            <p:nvPr/>
          </p:nvSpPr>
          <p:spPr>
            <a:xfrm>
              <a:off x="5465006" y="2052157"/>
              <a:ext cx="4709141" cy="78050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FE8D417C-4196-411E-944B-9E0AA3DB5142}"/>
                </a:ext>
              </a:extLst>
            </p:cNvPr>
            <p:cNvSpPr/>
            <p:nvPr/>
          </p:nvSpPr>
          <p:spPr>
            <a:xfrm>
              <a:off x="823558" y="2127667"/>
              <a:ext cx="2286878" cy="626539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F23E9272-B4BA-44E8-A333-539D95857474}"/>
                </a:ext>
              </a:extLst>
            </p:cNvPr>
            <p:cNvSpPr/>
            <p:nvPr/>
          </p:nvSpPr>
          <p:spPr>
            <a:xfrm>
              <a:off x="3110436" y="2127667"/>
              <a:ext cx="2286878" cy="626539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DF4C8684-5D64-4C2E-B41E-32BA7B018DFC}"/>
                </a:ext>
              </a:extLst>
            </p:cNvPr>
            <p:cNvSpPr/>
            <p:nvPr/>
          </p:nvSpPr>
          <p:spPr>
            <a:xfrm>
              <a:off x="891251" y="2189220"/>
              <a:ext cx="537873" cy="51371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E19CB898-E92F-45AC-B128-C559D71665EA}"/>
                </a:ext>
              </a:extLst>
            </p:cNvPr>
            <p:cNvSpPr/>
            <p:nvPr/>
          </p:nvSpPr>
          <p:spPr>
            <a:xfrm>
              <a:off x="1429124" y="2189220"/>
              <a:ext cx="537873" cy="51371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3416E78F-DB48-4276-9469-B447C2F94A9D}"/>
                </a:ext>
              </a:extLst>
            </p:cNvPr>
            <p:cNvSpPr/>
            <p:nvPr/>
          </p:nvSpPr>
          <p:spPr>
            <a:xfrm>
              <a:off x="1966997" y="2189220"/>
              <a:ext cx="537873" cy="51371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C74E8F6A-4E29-4999-A579-CEF1ABAFB52D}"/>
                </a:ext>
              </a:extLst>
            </p:cNvPr>
            <p:cNvSpPr/>
            <p:nvPr/>
          </p:nvSpPr>
          <p:spPr>
            <a:xfrm>
              <a:off x="2504870" y="2189220"/>
              <a:ext cx="537873" cy="51371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35CDC31F-747C-41C6-BCC9-551F3930B2C9}"/>
                </a:ext>
              </a:extLst>
            </p:cNvPr>
            <p:cNvSpPr/>
            <p:nvPr/>
          </p:nvSpPr>
          <p:spPr>
            <a:xfrm>
              <a:off x="3173923" y="2189524"/>
              <a:ext cx="537873" cy="51371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B5842071-8DA6-48BD-97C6-8ACFB93B321E}"/>
                </a:ext>
              </a:extLst>
            </p:cNvPr>
            <p:cNvSpPr/>
            <p:nvPr/>
          </p:nvSpPr>
          <p:spPr>
            <a:xfrm>
              <a:off x="3711796" y="2189524"/>
              <a:ext cx="537873" cy="51371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BCFB7E1A-535D-4F4B-B915-FB1C6080B0AC}"/>
                </a:ext>
              </a:extLst>
            </p:cNvPr>
            <p:cNvSpPr/>
            <p:nvPr/>
          </p:nvSpPr>
          <p:spPr>
            <a:xfrm>
              <a:off x="4249669" y="2189524"/>
              <a:ext cx="537873" cy="51371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277DE5B7-0269-4942-BA76-34F2C29D95D9}"/>
                </a:ext>
              </a:extLst>
            </p:cNvPr>
            <p:cNvSpPr/>
            <p:nvPr/>
          </p:nvSpPr>
          <p:spPr>
            <a:xfrm>
              <a:off x="4787542" y="2189524"/>
              <a:ext cx="537873" cy="51371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3E3E3CFE-07DC-4E35-8749-259F6830E990}"/>
                </a:ext>
              </a:extLst>
            </p:cNvPr>
            <p:cNvSpPr/>
            <p:nvPr/>
          </p:nvSpPr>
          <p:spPr>
            <a:xfrm>
              <a:off x="5528493" y="2131612"/>
              <a:ext cx="2286878" cy="626539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8EE69271-4485-4A69-9D7B-2E36C25F0DBF}"/>
                </a:ext>
              </a:extLst>
            </p:cNvPr>
            <p:cNvSpPr/>
            <p:nvPr/>
          </p:nvSpPr>
          <p:spPr>
            <a:xfrm>
              <a:off x="7815371" y="2131612"/>
              <a:ext cx="2286878" cy="626539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E6D871AC-9553-4CF3-BE26-6C1AB46832FE}"/>
                </a:ext>
              </a:extLst>
            </p:cNvPr>
            <p:cNvSpPr/>
            <p:nvPr/>
          </p:nvSpPr>
          <p:spPr>
            <a:xfrm>
              <a:off x="5596186" y="2193165"/>
              <a:ext cx="537873" cy="51371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C7DF7030-5ED4-4A5C-A495-303571149A3C}"/>
                </a:ext>
              </a:extLst>
            </p:cNvPr>
            <p:cNvSpPr/>
            <p:nvPr/>
          </p:nvSpPr>
          <p:spPr>
            <a:xfrm>
              <a:off x="6134059" y="2193165"/>
              <a:ext cx="537873" cy="51371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48B6AF16-6EDB-4529-B280-27B7AC8987D1}"/>
                </a:ext>
              </a:extLst>
            </p:cNvPr>
            <p:cNvSpPr/>
            <p:nvPr/>
          </p:nvSpPr>
          <p:spPr>
            <a:xfrm>
              <a:off x="6671932" y="2193165"/>
              <a:ext cx="537873" cy="51371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6ED4228E-9A54-49FA-B336-87EBF6843098}"/>
                </a:ext>
              </a:extLst>
            </p:cNvPr>
            <p:cNvSpPr/>
            <p:nvPr/>
          </p:nvSpPr>
          <p:spPr>
            <a:xfrm>
              <a:off x="7209805" y="2193165"/>
              <a:ext cx="537873" cy="51371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56FD46D3-D87E-4DC7-BBC5-2A0162117C74}"/>
                </a:ext>
              </a:extLst>
            </p:cNvPr>
            <p:cNvSpPr/>
            <p:nvPr/>
          </p:nvSpPr>
          <p:spPr>
            <a:xfrm>
              <a:off x="7878858" y="2193469"/>
              <a:ext cx="537873" cy="51371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095AC308-65F8-42E2-BB99-D493665AB203}"/>
                </a:ext>
              </a:extLst>
            </p:cNvPr>
            <p:cNvSpPr/>
            <p:nvPr/>
          </p:nvSpPr>
          <p:spPr>
            <a:xfrm>
              <a:off x="8416731" y="2193469"/>
              <a:ext cx="537873" cy="51371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4021A399-6851-4E71-A745-93AB14239A62}"/>
                </a:ext>
              </a:extLst>
            </p:cNvPr>
            <p:cNvSpPr/>
            <p:nvPr/>
          </p:nvSpPr>
          <p:spPr>
            <a:xfrm>
              <a:off x="8954604" y="2193469"/>
              <a:ext cx="537873" cy="51371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2A02476F-2FC3-4A3A-B281-C3DD8D4E59A5}"/>
                </a:ext>
              </a:extLst>
            </p:cNvPr>
            <p:cNvSpPr/>
            <p:nvPr/>
          </p:nvSpPr>
          <p:spPr>
            <a:xfrm>
              <a:off x="9492477" y="2193469"/>
              <a:ext cx="537873" cy="51371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959B286A-937E-40A0-AEB4-C19E2021E410}"/>
                </a:ext>
              </a:extLst>
            </p:cNvPr>
            <p:cNvSpPr/>
            <p:nvPr/>
          </p:nvSpPr>
          <p:spPr>
            <a:xfrm>
              <a:off x="759723" y="2932252"/>
              <a:ext cx="4709141" cy="78050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605C3FD0-6520-4031-A6C7-E3C83F140F33}"/>
                </a:ext>
              </a:extLst>
            </p:cNvPr>
            <p:cNvSpPr/>
            <p:nvPr/>
          </p:nvSpPr>
          <p:spPr>
            <a:xfrm>
              <a:off x="5468864" y="2932252"/>
              <a:ext cx="4709141" cy="780501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9CDF162D-817D-43FF-85BB-D22A7EB808DD}"/>
                </a:ext>
              </a:extLst>
            </p:cNvPr>
            <p:cNvSpPr/>
            <p:nvPr/>
          </p:nvSpPr>
          <p:spPr>
            <a:xfrm>
              <a:off x="827416" y="3007762"/>
              <a:ext cx="2286878" cy="626539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1998970A-C073-49A0-8164-B9BAEC0DED74}"/>
                </a:ext>
              </a:extLst>
            </p:cNvPr>
            <p:cNvSpPr/>
            <p:nvPr/>
          </p:nvSpPr>
          <p:spPr>
            <a:xfrm>
              <a:off x="3114294" y="3007762"/>
              <a:ext cx="2286878" cy="626539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79DE5AEC-A645-4435-AF11-C4510687E016}"/>
                </a:ext>
              </a:extLst>
            </p:cNvPr>
            <p:cNvSpPr/>
            <p:nvPr/>
          </p:nvSpPr>
          <p:spPr>
            <a:xfrm>
              <a:off x="895109" y="3069315"/>
              <a:ext cx="537873" cy="51371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B02C22D2-19D4-4A28-96B6-D30D1FEE981A}"/>
                </a:ext>
              </a:extLst>
            </p:cNvPr>
            <p:cNvSpPr/>
            <p:nvPr/>
          </p:nvSpPr>
          <p:spPr>
            <a:xfrm>
              <a:off x="1432982" y="3069315"/>
              <a:ext cx="537873" cy="51371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3E3FED29-D438-414E-BDD9-13AB2887AA1D}"/>
                </a:ext>
              </a:extLst>
            </p:cNvPr>
            <p:cNvSpPr/>
            <p:nvPr/>
          </p:nvSpPr>
          <p:spPr>
            <a:xfrm>
              <a:off x="1970855" y="3069315"/>
              <a:ext cx="537873" cy="51371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DAEF3F56-16F2-4346-B888-6BA29E7E5163}"/>
                </a:ext>
              </a:extLst>
            </p:cNvPr>
            <p:cNvSpPr/>
            <p:nvPr/>
          </p:nvSpPr>
          <p:spPr>
            <a:xfrm>
              <a:off x="2508728" y="3069315"/>
              <a:ext cx="537873" cy="51371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0388F141-47AA-4235-86DE-6AB1A25C807A}"/>
                </a:ext>
              </a:extLst>
            </p:cNvPr>
            <p:cNvSpPr/>
            <p:nvPr/>
          </p:nvSpPr>
          <p:spPr>
            <a:xfrm>
              <a:off x="3177781" y="3069619"/>
              <a:ext cx="537873" cy="51371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7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23BFF0CD-2844-4B2E-8720-C6FC391B134A}"/>
                </a:ext>
              </a:extLst>
            </p:cNvPr>
            <p:cNvSpPr/>
            <p:nvPr/>
          </p:nvSpPr>
          <p:spPr>
            <a:xfrm>
              <a:off x="3715654" y="3069619"/>
              <a:ext cx="537873" cy="51371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DDB5B88B-9608-4403-882B-0669CD99818A}"/>
                </a:ext>
              </a:extLst>
            </p:cNvPr>
            <p:cNvSpPr/>
            <p:nvPr/>
          </p:nvSpPr>
          <p:spPr>
            <a:xfrm>
              <a:off x="4253527" y="3069619"/>
              <a:ext cx="537873" cy="51371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A914B541-A1E5-4C8D-B9E1-7647390D430E}"/>
                </a:ext>
              </a:extLst>
            </p:cNvPr>
            <p:cNvSpPr/>
            <p:nvPr/>
          </p:nvSpPr>
          <p:spPr>
            <a:xfrm>
              <a:off x="4791400" y="3069619"/>
              <a:ext cx="537873" cy="51371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F3C5B7EF-018C-4265-88C0-EC72C408AE6C}"/>
                </a:ext>
              </a:extLst>
            </p:cNvPr>
            <p:cNvSpPr/>
            <p:nvPr/>
          </p:nvSpPr>
          <p:spPr>
            <a:xfrm>
              <a:off x="5532351" y="3011707"/>
              <a:ext cx="2286878" cy="626539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C60C8C53-170B-4850-948A-13F98CC9252A}"/>
                </a:ext>
              </a:extLst>
            </p:cNvPr>
            <p:cNvSpPr/>
            <p:nvPr/>
          </p:nvSpPr>
          <p:spPr>
            <a:xfrm>
              <a:off x="7819229" y="3011707"/>
              <a:ext cx="2286878" cy="626539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549D09F9-7584-456B-A247-D405B1BFC672}"/>
                </a:ext>
              </a:extLst>
            </p:cNvPr>
            <p:cNvSpPr/>
            <p:nvPr/>
          </p:nvSpPr>
          <p:spPr>
            <a:xfrm>
              <a:off x="5600044" y="3073260"/>
              <a:ext cx="537873" cy="51371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7FE4CD10-E843-42B4-B82A-E4F106A4CF27}"/>
                </a:ext>
              </a:extLst>
            </p:cNvPr>
            <p:cNvSpPr/>
            <p:nvPr/>
          </p:nvSpPr>
          <p:spPr>
            <a:xfrm>
              <a:off x="6137917" y="3073260"/>
              <a:ext cx="537873" cy="51371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1A3F33E7-AC35-4C6C-B322-0134C663FB46}"/>
                </a:ext>
              </a:extLst>
            </p:cNvPr>
            <p:cNvSpPr/>
            <p:nvPr/>
          </p:nvSpPr>
          <p:spPr>
            <a:xfrm>
              <a:off x="6675790" y="3073260"/>
              <a:ext cx="537873" cy="51371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BDC83DC5-7C2D-479F-9792-8B1D887814CC}"/>
                </a:ext>
              </a:extLst>
            </p:cNvPr>
            <p:cNvSpPr/>
            <p:nvPr/>
          </p:nvSpPr>
          <p:spPr>
            <a:xfrm>
              <a:off x="7213663" y="3073260"/>
              <a:ext cx="537873" cy="51371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CB81BDA5-CB6A-4E6C-9E01-E91102C7C71B}"/>
                </a:ext>
              </a:extLst>
            </p:cNvPr>
            <p:cNvSpPr/>
            <p:nvPr/>
          </p:nvSpPr>
          <p:spPr>
            <a:xfrm>
              <a:off x="7882716" y="3073564"/>
              <a:ext cx="537873" cy="51371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F96EF788-B5E3-4A5E-A471-DD3ACD28EE89}"/>
                </a:ext>
              </a:extLst>
            </p:cNvPr>
            <p:cNvSpPr/>
            <p:nvPr/>
          </p:nvSpPr>
          <p:spPr>
            <a:xfrm>
              <a:off x="8420589" y="3073564"/>
              <a:ext cx="537873" cy="51371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16A243B7-260E-4AB2-869A-A1D3A6E3DC2D}"/>
                </a:ext>
              </a:extLst>
            </p:cNvPr>
            <p:cNvSpPr/>
            <p:nvPr/>
          </p:nvSpPr>
          <p:spPr>
            <a:xfrm>
              <a:off x="8958462" y="3073564"/>
              <a:ext cx="537873" cy="51371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B163102B-787D-449C-9DC1-35C65F661726}"/>
                </a:ext>
              </a:extLst>
            </p:cNvPr>
            <p:cNvSpPr/>
            <p:nvPr/>
          </p:nvSpPr>
          <p:spPr>
            <a:xfrm>
              <a:off x="9496335" y="3073564"/>
              <a:ext cx="537873" cy="513715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826653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합성곱</a:t>
            </a: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풀링 구현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맥스풀링 구현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D3C794-50AC-49F6-AAB8-04B4F1F9097F}"/>
              </a:ext>
            </a:extLst>
          </p:cNvPr>
          <p:cNvSpPr txBox="1"/>
          <p:nvPr/>
        </p:nvSpPr>
        <p:spPr>
          <a:xfrm>
            <a:off x="136897" y="922688"/>
            <a:ext cx="10059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dcol = dmax.reshape(dmax.shape[0] * dmax.shape[1] * dmax.shape[2], -1)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EF2BFA0-2B3F-4199-ACBC-7F327F3881B1}"/>
              </a:ext>
            </a:extLst>
          </p:cNvPr>
          <p:cNvSpPr txBox="1"/>
          <p:nvPr/>
        </p:nvSpPr>
        <p:spPr>
          <a:xfrm>
            <a:off x="181660" y="6182770"/>
            <a:ext cx="192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dmax (8, 4) </a:t>
            </a:r>
            <a:endParaRPr lang="ko-KR" altLang="en-US" sz="200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5A7B000-83D1-4841-8B64-482DF0E02C0F}"/>
              </a:ext>
            </a:extLst>
          </p:cNvPr>
          <p:cNvSpPr/>
          <p:nvPr/>
        </p:nvSpPr>
        <p:spPr>
          <a:xfrm>
            <a:off x="401198" y="3642131"/>
            <a:ext cx="315794" cy="3157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FB04F2E-2AF7-48E7-B90C-1DD2E6638467}"/>
              </a:ext>
            </a:extLst>
          </p:cNvPr>
          <p:cNvSpPr/>
          <p:nvPr/>
        </p:nvSpPr>
        <p:spPr>
          <a:xfrm>
            <a:off x="716992" y="3642131"/>
            <a:ext cx="315794" cy="315794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815E2B3-C9FF-45F9-ADAF-7A441832818B}"/>
              </a:ext>
            </a:extLst>
          </p:cNvPr>
          <p:cNvSpPr/>
          <p:nvPr/>
        </p:nvSpPr>
        <p:spPr>
          <a:xfrm>
            <a:off x="1032786" y="3642131"/>
            <a:ext cx="315794" cy="3157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A959E7F2-FB91-42DB-925D-4E8639ADA7AF}"/>
              </a:ext>
            </a:extLst>
          </p:cNvPr>
          <p:cNvSpPr/>
          <p:nvPr/>
        </p:nvSpPr>
        <p:spPr>
          <a:xfrm>
            <a:off x="1349136" y="3642131"/>
            <a:ext cx="315794" cy="3157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E970C28-7523-45BA-9731-5C24EEBED68C}"/>
              </a:ext>
            </a:extLst>
          </p:cNvPr>
          <p:cNvSpPr/>
          <p:nvPr/>
        </p:nvSpPr>
        <p:spPr>
          <a:xfrm>
            <a:off x="401198" y="3957925"/>
            <a:ext cx="315794" cy="3157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2B6E773-829F-45C6-B97E-C2F95870D206}"/>
              </a:ext>
            </a:extLst>
          </p:cNvPr>
          <p:cNvSpPr/>
          <p:nvPr/>
        </p:nvSpPr>
        <p:spPr>
          <a:xfrm>
            <a:off x="716992" y="3957925"/>
            <a:ext cx="315794" cy="3157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89C1420-C0ED-492B-807C-33752D3A378F}"/>
              </a:ext>
            </a:extLst>
          </p:cNvPr>
          <p:cNvSpPr/>
          <p:nvPr/>
        </p:nvSpPr>
        <p:spPr>
          <a:xfrm>
            <a:off x="1032786" y="3957925"/>
            <a:ext cx="315794" cy="315794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BABA395-F723-4155-814D-A680E9275104}"/>
              </a:ext>
            </a:extLst>
          </p:cNvPr>
          <p:cNvSpPr/>
          <p:nvPr/>
        </p:nvSpPr>
        <p:spPr>
          <a:xfrm>
            <a:off x="1349136" y="3957925"/>
            <a:ext cx="315794" cy="3157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DAFF971-ADC2-4BB2-B27E-39B303CD905B}"/>
              </a:ext>
            </a:extLst>
          </p:cNvPr>
          <p:cNvSpPr/>
          <p:nvPr/>
        </p:nvSpPr>
        <p:spPr>
          <a:xfrm>
            <a:off x="401198" y="4273719"/>
            <a:ext cx="315794" cy="3157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1D09A842-2D28-4BD8-B1DC-8BC44C96B5DD}"/>
              </a:ext>
            </a:extLst>
          </p:cNvPr>
          <p:cNvSpPr/>
          <p:nvPr/>
        </p:nvSpPr>
        <p:spPr>
          <a:xfrm>
            <a:off x="716992" y="4273719"/>
            <a:ext cx="315794" cy="315794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668D8B2-54E2-45D4-B9E3-FCEF7DF94FAF}"/>
              </a:ext>
            </a:extLst>
          </p:cNvPr>
          <p:cNvSpPr/>
          <p:nvPr/>
        </p:nvSpPr>
        <p:spPr>
          <a:xfrm>
            <a:off x="1032786" y="4273719"/>
            <a:ext cx="315794" cy="3157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D3DE919-61B0-4E50-914D-3E35ED5AA11E}"/>
              </a:ext>
            </a:extLst>
          </p:cNvPr>
          <p:cNvSpPr/>
          <p:nvPr/>
        </p:nvSpPr>
        <p:spPr>
          <a:xfrm>
            <a:off x="1349136" y="4273719"/>
            <a:ext cx="315794" cy="3157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9D46D4C-3DA9-40D3-B167-F80D616DAF8F}"/>
              </a:ext>
            </a:extLst>
          </p:cNvPr>
          <p:cNvSpPr/>
          <p:nvPr/>
        </p:nvSpPr>
        <p:spPr>
          <a:xfrm>
            <a:off x="401198" y="4589513"/>
            <a:ext cx="315794" cy="315794"/>
          </a:xfrm>
          <a:prstGeom prst="rect">
            <a:avLst/>
          </a:prstGeom>
          <a:solidFill>
            <a:srgbClr val="FFFF00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2C85C9E7-9CC7-4385-86DF-BCB3B8302E34}"/>
              </a:ext>
            </a:extLst>
          </p:cNvPr>
          <p:cNvSpPr/>
          <p:nvPr/>
        </p:nvSpPr>
        <p:spPr>
          <a:xfrm>
            <a:off x="716992" y="4589513"/>
            <a:ext cx="315794" cy="3157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B18D6D1-170C-4D3A-9FAF-02978ED7E74A}"/>
              </a:ext>
            </a:extLst>
          </p:cNvPr>
          <p:cNvSpPr/>
          <p:nvPr/>
        </p:nvSpPr>
        <p:spPr>
          <a:xfrm>
            <a:off x="1032786" y="4589513"/>
            <a:ext cx="315794" cy="3157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950E3353-9CF2-410F-9397-EA6B5BCA00FD}"/>
              </a:ext>
            </a:extLst>
          </p:cNvPr>
          <p:cNvSpPr/>
          <p:nvPr/>
        </p:nvSpPr>
        <p:spPr>
          <a:xfrm>
            <a:off x="1349136" y="4589513"/>
            <a:ext cx="315794" cy="31579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56FE75F-DCE7-46E4-8FAB-8A6640156C1F}"/>
              </a:ext>
            </a:extLst>
          </p:cNvPr>
          <p:cNvGrpSpPr/>
          <p:nvPr/>
        </p:nvGrpSpPr>
        <p:grpSpPr>
          <a:xfrm>
            <a:off x="401198" y="4897839"/>
            <a:ext cx="1263732" cy="315794"/>
            <a:chOff x="401198" y="4897839"/>
            <a:chExt cx="1263732" cy="315794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42251FBC-8A87-4BF2-873D-98D95AD4E0B3}"/>
                </a:ext>
              </a:extLst>
            </p:cNvPr>
            <p:cNvSpPr/>
            <p:nvPr/>
          </p:nvSpPr>
          <p:spPr>
            <a:xfrm>
              <a:off x="401198" y="4897839"/>
              <a:ext cx="315794" cy="3157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FC307D4C-A2C4-4C90-AE0D-65A57B8C6500}"/>
                </a:ext>
              </a:extLst>
            </p:cNvPr>
            <p:cNvSpPr/>
            <p:nvPr/>
          </p:nvSpPr>
          <p:spPr>
            <a:xfrm>
              <a:off x="716992" y="4897839"/>
              <a:ext cx="315794" cy="3157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130D3282-FFA3-468D-9D4C-3AAA059B1CD8}"/>
                </a:ext>
              </a:extLst>
            </p:cNvPr>
            <p:cNvSpPr/>
            <p:nvPr/>
          </p:nvSpPr>
          <p:spPr>
            <a:xfrm>
              <a:off x="1032786" y="4897839"/>
              <a:ext cx="315794" cy="3157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54C86DC9-3A46-4311-A313-24B7D4915C31}"/>
                </a:ext>
              </a:extLst>
            </p:cNvPr>
            <p:cNvSpPr/>
            <p:nvPr/>
          </p:nvSpPr>
          <p:spPr>
            <a:xfrm>
              <a:off x="1349136" y="4897839"/>
              <a:ext cx="315794" cy="315794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26CC694-2BEC-4371-A3A8-6624728543B6}"/>
              </a:ext>
            </a:extLst>
          </p:cNvPr>
          <p:cNvGrpSpPr/>
          <p:nvPr/>
        </p:nvGrpSpPr>
        <p:grpSpPr>
          <a:xfrm>
            <a:off x="401198" y="5213633"/>
            <a:ext cx="1263732" cy="315794"/>
            <a:chOff x="401198" y="5213633"/>
            <a:chExt cx="1263732" cy="315794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F2FA5F6E-E69B-4A31-B501-51F5BCBF284F}"/>
                </a:ext>
              </a:extLst>
            </p:cNvPr>
            <p:cNvSpPr/>
            <p:nvPr/>
          </p:nvSpPr>
          <p:spPr>
            <a:xfrm>
              <a:off x="401198" y="5213633"/>
              <a:ext cx="315794" cy="315794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7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66893377-D1C2-4BD7-8632-09B3FBE52965}"/>
                </a:ext>
              </a:extLst>
            </p:cNvPr>
            <p:cNvSpPr/>
            <p:nvPr/>
          </p:nvSpPr>
          <p:spPr>
            <a:xfrm>
              <a:off x="716992" y="5213633"/>
              <a:ext cx="315794" cy="3157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A98C6F29-C193-4B6F-B6E6-6E7974D7D57F}"/>
                </a:ext>
              </a:extLst>
            </p:cNvPr>
            <p:cNvSpPr/>
            <p:nvPr/>
          </p:nvSpPr>
          <p:spPr>
            <a:xfrm>
              <a:off x="1032786" y="5213633"/>
              <a:ext cx="315794" cy="3157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17C257F6-E8E8-45EA-BE90-799252C3F381}"/>
                </a:ext>
              </a:extLst>
            </p:cNvPr>
            <p:cNvSpPr/>
            <p:nvPr/>
          </p:nvSpPr>
          <p:spPr>
            <a:xfrm>
              <a:off x="1349136" y="5213633"/>
              <a:ext cx="315794" cy="3157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B9BC13B3-67BB-4513-B319-6220022F23C8}"/>
              </a:ext>
            </a:extLst>
          </p:cNvPr>
          <p:cNvGrpSpPr/>
          <p:nvPr/>
        </p:nvGrpSpPr>
        <p:grpSpPr>
          <a:xfrm>
            <a:off x="401198" y="5529427"/>
            <a:ext cx="1263732" cy="315794"/>
            <a:chOff x="401198" y="5529427"/>
            <a:chExt cx="1263732" cy="315794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F092CC66-6489-4CE4-B737-2BB5EE967904}"/>
                </a:ext>
              </a:extLst>
            </p:cNvPr>
            <p:cNvSpPr/>
            <p:nvPr/>
          </p:nvSpPr>
          <p:spPr>
            <a:xfrm>
              <a:off x="401198" y="5529427"/>
              <a:ext cx="315794" cy="315794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D9D57593-BCAC-41CD-8842-ACC26E4ABD46}"/>
                </a:ext>
              </a:extLst>
            </p:cNvPr>
            <p:cNvSpPr/>
            <p:nvPr/>
          </p:nvSpPr>
          <p:spPr>
            <a:xfrm>
              <a:off x="716992" y="5529427"/>
              <a:ext cx="315794" cy="3157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9C19F75D-BE0B-4F12-AB09-71912CA761AB}"/>
                </a:ext>
              </a:extLst>
            </p:cNvPr>
            <p:cNvSpPr/>
            <p:nvPr/>
          </p:nvSpPr>
          <p:spPr>
            <a:xfrm>
              <a:off x="1032786" y="5529427"/>
              <a:ext cx="315794" cy="3157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E58EF92D-09DC-4849-963D-1E282265A422}"/>
                </a:ext>
              </a:extLst>
            </p:cNvPr>
            <p:cNvSpPr/>
            <p:nvPr/>
          </p:nvSpPr>
          <p:spPr>
            <a:xfrm>
              <a:off x="1349136" y="5529427"/>
              <a:ext cx="315794" cy="3157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098C058C-BFDD-43FF-9AFD-A420DB85B8BA}"/>
              </a:ext>
            </a:extLst>
          </p:cNvPr>
          <p:cNvGrpSpPr/>
          <p:nvPr/>
        </p:nvGrpSpPr>
        <p:grpSpPr>
          <a:xfrm>
            <a:off x="401198" y="5845221"/>
            <a:ext cx="1263732" cy="315794"/>
            <a:chOff x="401198" y="5845221"/>
            <a:chExt cx="1263732" cy="315794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9ADE1CB1-F060-4C18-8578-1F424C3077C5}"/>
                </a:ext>
              </a:extLst>
            </p:cNvPr>
            <p:cNvSpPr/>
            <p:nvPr/>
          </p:nvSpPr>
          <p:spPr>
            <a:xfrm>
              <a:off x="401198" y="5845221"/>
              <a:ext cx="315794" cy="3157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1CC9FC06-9327-4748-9E87-C730787D1043}"/>
                </a:ext>
              </a:extLst>
            </p:cNvPr>
            <p:cNvSpPr/>
            <p:nvPr/>
          </p:nvSpPr>
          <p:spPr>
            <a:xfrm>
              <a:off x="716992" y="5845221"/>
              <a:ext cx="315794" cy="315794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C4AE7D82-E3F8-40BE-8637-0D0A2441E5FD}"/>
                </a:ext>
              </a:extLst>
            </p:cNvPr>
            <p:cNvSpPr/>
            <p:nvPr/>
          </p:nvSpPr>
          <p:spPr>
            <a:xfrm>
              <a:off x="1032786" y="5845221"/>
              <a:ext cx="315794" cy="3157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3AE28CD9-1B78-4739-A345-0426FCE85E0A}"/>
                </a:ext>
              </a:extLst>
            </p:cNvPr>
            <p:cNvSpPr/>
            <p:nvPr/>
          </p:nvSpPr>
          <p:spPr>
            <a:xfrm>
              <a:off x="1349136" y="5845221"/>
              <a:ext cx="315794" cy="3157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5CF546B4-C1A2-40E8-BAEF-B1755DB58ADB}"/>
              </a:ext>
            </a:extLst>
          </p:cNvPr>
          <p:cNvSpPr/>
          <p:nvPr/>
        </p:nvSpPr>
        <p:spPr>
          <a:xfrm>
            <a:off x="667473" y="1506823"/>
            <a:ext cx="9676436" cy="1873278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823657A8-BE3F-47C2-89D5-59EC8CDAE589}"/>
              </a:ext>
            </a:extLst>
          </p:cNvPr>
          <p:cNvSpPr/>
          <p:nvPr/>
        </p:nvSpPr>
        <p:spPr>
          <a:xfrm>
            <a:off x="730960" y="1568983"/>
            <a:ext cx="9549462" cy="87612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0389984D-D5F1-4357-BD80-2CBBA9E188D5}"/>
              </a:ext>
            </a:extLst>
          </p:cNvPr>
          <p:cNvSpPr/>
          <p:nvPr/>
        </p:nvSpPr>
        <p:spPr>
          <a:xfrm>
            <a:off x="730960" y="2444688"/>
            <a:ext cx="9549462" cy="87612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2D2FF4D-8D49-44AB-B51E-6295E4DA593C}"/>
              </a:ext>
            </a:extLst>
          </p:cNvPr>
          <p:cNvSpPr/>
          <p:nvPr/>
        </p:nvSpPr>
        <p:spPr>
          <a:xfrm>
            <a:off x="794447" y="1612611"/>
            <a:ext cx="4709141" cy="7805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0595CCFB-7B4D-42E8-990F-4DCC3F7F2CBF}"/>
              </a:ext>
            </a:extLst>
          </p:cNvPr>
          <p:cNvSpPr/>
          <p:nvPr/>
        </p:nvSpPr>
        <p:spPr>
          <a:xfrm>
            <a:off x="5503588" y="1612611"/>
            <a:ext cx="4709141" cy="7805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FE8D417C-4196-411E-944B-9E0AA3DB5142}"/>
              </a:ext>
            </a:extLst>
          </p:cNvPr>
          <p:cNvSpPr/>
          <p:nvPr/>
        </p:nvSpPr>
        <p:spPr>
          <a:xfrm>
            <a:off x="862140" y="1688121"/>
            <a:ext cx="2286878" cy="6265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F23E9272-B4BA-44E8-A333-539D95857474}"/>
              </a:ext>
            </a:extLst>
          </p:cNvPr>
          <p:cNvSpPr/>
          <p:nvPr/>
        </p:nvSpPr>
        <p:spPr>
          <a:xfrm>
            <a:off x="3149018" y="1688121"/>
            <a:ext cx="2286878" cy="6265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DF4C8684-5D64-4C2E-B41E-32BA7B018DFC}"/>
              </a:ext>
            </a:extLst>
          </p:cNvPr>
          <p:cNvSpPr/>
          <p:nvPr/>
        </p:nvSpPr>
        <p:spPr>
          <a:xfrm>
            <a:off x="929833" y="1749674"/>
            <a:ext cx="537873" cy="5137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19CB898-E92F-45AC-B128-C559D71665EA}"/>
              </a:ext>
            </a:extLst>
          </p:cNvPr>
          <p:cNvSpPr/>
          <p:nvPr/>
        </p:nvSpPr>
        <p:spPr>
          <a:xfrm>
            <a:off x="1467706" y="1749674"/>
            <a:ext cx="537873" cy="5137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3416E78F-DB48-4276-9469-B447C2F94A9D}"/>
              </a:ext>
            </a:extLst>
          </p:cNvPr>
          <p:cNvSpPr/>
          <p:nvPr/>
        </p:nvSpPr>
        <p:spPr>
          <a:xfrm>
            <a:off x="2005579" y="1749674"/>
            <a:ext cx="537873" cy="5137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C74E8F6A-4E29-4999-A579-CEF1ABAFB52D}"/>
              </a:ext>
            </a:extLst>
          </p:cNvPr>
          <p:cNvSpPr/>
          <p:nvPr/>
        </p:nvSpPr>
        <p:spPr>
          <a:xfrm>
            <a:off x="2543452" y="1749674"/>
            <a:ext cx="537873" cy="5137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35CDC31F-747C-41C6-BCC9-551F3930B2C9}"/>
              </a:ext>
            </a:extLst>
          </p:cNvPr>
          <p:cNvSpPr/>
          <p:nvPr/>
        </p:nvSpPr>
        <p:spPr>
          <a:xfrm>
            <a:off x="3212505" y="1749978"/>
            <a:ext cx="537873" cy="5137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B5842071-8DA6-48BD-97C6-8ACFB93B321E}"/>
              </a:ext>
            </a:extLst>
          </p:cNvPr>
          <p:cNvSpPr/>
          <p:nvPr/>
        </p:nvSpPr>
        <p:spPr>
          <a:xfrm>
            <a:off x="3750378" y="1749978"/>
            <a:ext cx="537873" cy="5137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BCFB7E1A-535D-4F4B-B915-FB1C6080B0AC}"/>
              </a:ext>
            </a:extLst>
          </p:cNvPr>
          <p:cNvSpPr/>
          <p:nvPr/>
        </p:nvSpPr>
        <p:spPr>
          <a:xfrm>
            <a:off x="4288251" y="1749978"/>
            <a:ext cx="537873" cy="5137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277DE5B7-0269-4942-BA76-34F2C29D95D9}"/>
              </a:ext>
            </a:extLst>
          </p:cNvPr>
          <p:cNvSpPr/>
          <p:nvPr/>
        </p:nvSpPr>
        <p:spPr>
          <a:xfrm>
            <a:off x="4826124" y="1749978"/>
            <a:ext cx="537873" cy="5137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3E3E3CFE-07DC-4E35-8749-259F6830E990}"/>
              </a:ext>
            </a:extLst>
          </p:cNvPr>
          <p:cNvSpPr/>
          <p:nvPr/>
        </p:nvSpPr>
        <p:spPr>
          <a:xfrm>
            <a:off x="5567075" y="1692066"/>
            <a:ext cx="2286878" cy="6265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8EE69271-4485-4A69-9D7B-2E36C25F0DBF}"/>
              </a:ext>
            </a:extLst>
          </p:cNvPr>
          <p:cNvSpPr/>
          <p:nvPr/>
        </p:nvSpPr>
        <p:spPr>
          <a:xfrm>
            <a:off x="7853953" y="1692066"/>
            <a:ext cx="2286878" cy="6265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E6D871AC-9553-4CF3-BE26-6C1AB46832FE}"/>
              </a:ext>
            </a:extLst>
          </p:cNvPr>
          <p:cNvSpPr/>
          <p:nvPr/>
        </p:nvSpPr>
        <p:spPr>
          <a:xfrm>
            <a:off x="5634768" y="1753619"/>
            <a:ext cx="537873" cy="5137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C7DF7030-5ED4-4A5C-A495-303571149A3C}"/>
              </a:ext>
            </a:extLst>
          </p:cNvPr>
          <p:cNvSpPr/>
          <p:nvPr/>
        </p:nvSpPr>
        <p:spPr>
          <a:xfrm>
            <a:off x="6172641" y="1753619"/>
            <a:ext cx="537873" cy="5137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48B6AF16-6EDB-4529-B280-27B7AC8987D1}"/>
              </a:ext>
            </a:extLst>
          </p:cNvPr>
          <p:cNvSpPr/>
          <p:nvPr/>
        </p:nvSpPr>
        <p:spPr>
          <a:xfrm>
            <a:off x="6710514" y="1753619"/>
            <a:ext cx="537873" cy="5137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6ED4228E-9A54-49FA-B336-87EBF6843098}"/>
              </a:ext>
            </a:extLst>
          </p:cNvPr>
          <p:cNvSpPr/>
          <p:nvPr/>
        </p:nvSpPr>
        <p:spPr>
          <a:xfrm>
            <a:off x="7248387" y="1753619"/>
            <a:ext cx="537873" cy="5137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56FD46D3-D87E-4DC7-BBC5-2A0162117C74}"/>
              </a:ext>
            </a:extLst>
          </p:cNvPr>
          <p:cNvSpPr/>
          <p:nvPr/>
        </p:nvSpPr>
        <p:spPr>
          <a:xfrm>
            <a:off x="7917440" y="1753923"/>
            <a:ext cx="537873" cy="5137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095AC308-65F8-42E2-BB99-D493665AB203}"/>
              </a:ext>
            </a:extLst>
          </p:cNvPr>
          <p:cNvSpPr/>
          <p:nvPr/>
        </p:nvSpPr>
        <p:spPr>
          <a:xfrm>
            <a:off x="8455313" y="1753923"/>
            <a:ext cx="537873" cy="5137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4021A399-6851-4E71-A745-93AB14239A62}"/>
              </a:ext>
            </a:extLst>
          </p:cNvPr>
          <p:cNvSpPr/>
          <p:nvPr/>
        </p:nvSpPr>
        <p:spPr>
          <a:xfrm>
            <a:off x="8993186" y="1753923"/>
            <a:ext cx="537873" cy="5137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2A02476F-2FC3-4A3A-B281-C3DD8D4E59A5}"/>
              </a:ext>
            </a:extLst>
          </p:cNvPr>
          <p:cNvSpPr/>
          <p:nvPr/>
        </p:nvSpPr>
        <p:spPr>
          <a:xfrm>
            <a:off x="9531059" y="1753923"/>
            <a:ext cx="537873" cy="5137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959B286A-937E-40A0-AEB4-C19E2021E410}"/>
              </a:ext>
            </a:extLst>
          </p:cNvPr>
          <p:cNvSpPr/>
          <p:nvPr/>
        </p:nvSpPr>
        <p:spPr>
          <a:xfrm>
            <a:off x="798305" y="2492706"/>
            <a:ext cx="4709141" cy="7805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605C3FD0-6520-4031-A6C7-E3C83F140F33}"/>
              </a:ext>
            </a:extLst>
          </p:cNvPr>
          <p:cNvSpPr/>
          <p:nvPr/>
        </p:nvSpPr>
        <p:spPr>
          <a:xfrm>
            <a:off x="5507446" y="2492706"/>
            <a:ext cx="4709141" cy="7805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9CDF162D-817D-43FF-85BB-D22A7EB808DD}"/>
              </a:ext>
            </a:extLst>
          </p:cNvPr>
          <p:cNvSpPr/>
          <p:nvPr/>
        </p:nvSpPr>
        <p:spPr>
          <a:xfrm>
            <a:off x="865998" y="2568216"/>
            <a:ext cx="2286878" cy="6265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1998970A-C073-49A0-8164-B9BAEC0DED74}"/>
              </a:ext>
            </a:extLst>
          </p:cNvPr>
          <p:cNvSpPr/>
          <p:nvPr/>
        </p:nvSpPr>
        <p:spPr>
          <a:xfrm>
            <a:off x="3152876" y="2568216"/>
            <a:ext cx="2286878" cy="6265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79DE5AEC-A645-4435-AF11-C4510687E016}"/>
              </a:ext>
            </a:extLst>
          </p:cNvPr>
          <p:cNvSpPr/>
          <p:nvPr/>
        </p:nvSpPr>
        <p:spPr>
          <a:xfrm>
            <a:off x="933691" y="2629769"/>
            <a:ext cx="537873" cy="5137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B02C22D2-19D4-4A28-96B6-D30D1FEE981A}"/>
              </a:ext>
            </a:extLst>
          </p:cNvPr>
          <p:cNvSpPr/>
          <p:nvPr/>
        </p:nvSpPr>
        <p:spPr>
          <a:xfrm>
            <a:off x="1471564" y="2629769"/>
            <a:ext cx="537873" cy="5137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3E3FED29-D438-414E-BDD9-13AB2887AA1D}"/>
              </a:ext>
            </a:extLst>
          </p:cNvPr>
          <p:cNvSpPr/>
          <p:nvPr/>
        </p:nvSpPr>
        <p:spPr>
          <a:xfrm>
            <a:off x="2009437" y="2629769"/>
            <a:ext cx="537873" cy="5137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DAEF3F56-16F2-4346-B888-6BA29E7E5163}"/>
              </a:ext>
            </a:extLst>
          </p:cNvPr>
          <p:cNvSpPr/>
          <p:nvPr/>
        </p:nvSpPr>
        <p:spPr>
          <a:xfrm>
            <a:off x="2547310" y="2629769"/>
            <a:ext cx="537873" cy="5137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0388F141-47AA-4235-86DE-6AB1A25C807A}"/>
              </a:ext>
            </a:extLst>
          </p:cNvPr>
          <p:cNvSpPr/>
          <p:nvPr/>
        </p:nvSpPr>
        <p:spPr>
          <a:xfrm>
            <a:off x="3216363" y="2630073"/>
            <a:ext cx="537873" cy="5137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23BFF0CD-2844-4B2E-8720-C6FC391B134A}"/>
              </a:ext>
            </a:extLst>
          </p:cNvPr>
          <p:cNvSpPr/>
          <p:nvPr/>
        </p:nvSpPr>
        <p:spPr>
          <a:xfrm>
            <a:off x="3754236" y="2630073"/>
            <a:ext cx="537873" cy="5137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DDB5B88B-9608-4403-882B-0669CD99818A}"/>
              </a:ext>
            </a:extLst>
          </p:cNvPr>
          <p:cNvSpPr/>
          <p:nvPr/>
        </p:nvSpPr>
        <p:spPr>
          <a:xfrm>
            <a:off x="4292109" y="2630073"/>
            <a:ext cx="537873" cy="5137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A914B541-A1E5-4C8D-B9E1-7647390D430E}"/>
              </a:ext>
            </a:extLst>
          </p:cNvPr>
          <p:cNvSpPr/>
          <p:nvPr/>
        </p:nvSpPr>
        <p:spPr>
          <a:xfrm>
            <a:off x="4829982" y="2630073"/>
            <a:ext cx="537873" cy="5137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F3C5B7EF-018C-4265-88C0-EC72C408AE6C}"/>
              </a:ext>
            </a:extLst>
          </p:cNvPr>
          <p:cNvSpPr/>
          <p:nvPr/>
        </p:nvSpPr>
        <p:spPr>
          <a:xfrm>
            <a:off x="5570933" y="2572161"/>
            <a:ext cx="2286878" cy="6265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C60C8C53-170B-4850-948A-13F98CC9252A}"/>
              </a:ext>
            </a:extLst>
          </p:cNvPr>
          <p:cNvSpPr/>
          <p:nvPr/>
        </p:nvSpPr>
        <p:spPr>
          <a:xfrm>
            <a:off x="7857811" y="2572161"/>
            <a:ext cx="2286878" cy="62653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549D09F9-7584-456B-A247-D405B1BFC672}"/>
              </a:ext>
            </a:extLst>
          </p:cNvPr>
          <p:cNvSpPr/>
          <p:nvPr/>
        </p:nvSpPr>
        <p:spPr>
          <a:xfrm>
            <a:off x="5638626" y="2633714"/>
            <a:ext cx="537873" cy="5137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7FE4CD10-E843-42B4-B82A-E4F106A4CF27}"/>
              </a:ext>
            </a:extLst>
          </p:cNvPr>
          <p:cNvSpPr/>
          <p:nvPr/>
        </p:nvSpPr>
        <p:spPr>
          <a:xfrm>
            <a:off x="6176499" y="2633714"/>
            <a:ext cx="537873" cy="5137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1A3F33E7-AC35-4C6C-B322-0134C663FB46}"/>
              </a:ext>
            </a:extLst>
          </p:cNvPr>
          <p:cNvSpPr/>
          <p:nvPr/>
        </p:nvSpPr>
        <p:spPr>
          <a:xfrm>
            <a:off x="6714372" y="2633714"/>
            <a:ext cx="537873" cy="5137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BDC83DC5-7C2D-479F-9792-8B1D887814CC}"/>
              </a:ext>
            </a:extLst>
          </p:cNvPr>
          <p:cNvSpPr/>
          <p:nvPr/>
        </p:nvSpPr>
        <p:spPr>
          <a:xfrm>
            <a:off x="7252245" y="2633714"/>
            <a:ext cx="537873" cy="5137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CB81BDA5-CB6A-4E6C-9E01-E91102C7C71B}"/>
              </a:ext>
            </a:extLst>
          </p:cNvPr>
          <p:cNvSpPr/>
          <p:nvPr/>
        </p:nvSpPr>
        <p:spPr>
          <a:xfrm>
            <a:off x="7921298" y="2634018"/>
            <a:ext cx="537873" cy="5137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F96EF788-B5E3-4A5E-A471-DD3ACD28EE89}"/>
              </a:ext>
            </a:extLst>
          </p:cNvPr>
          <p:cNvSpPr/>
          <p:nvPr/>
        </p:nvSpPr>
        <p:spPr>
          <a:xfrm>
            <a:off x="8459171" y="2634018"/>
            <a:ext cx="537873" cy="5137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16A243B7-260E-4AB2-869A-A1D3A6E3DC2D}"/>
              </a:ext>
            </a:extLst>
          </p:cNvPr>
          <p:cNvSpPr/>
          <p:nvPr/>
        </p:nvSpPr>
        <p:spPr>
          <a:xfrm>
            <a:off x="8997044" y="2634018"/>
            <a:ext cx="537873" cy="5137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B163102B-787D-449C-9DC1-35C65F661726}"/>
              </a:ext>
            </a:extLst>
          </p:cNvPr>
          <p:cNvSpPr/>
          <p:nvPr/>
        </p:nvSpPr>
        <p:spPr>
          <a:xfrm>
            <a:off x="9534917" y="2634018"/>
            <a:ext cx="537873" cy="51371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F3C9F1-11FC-4399-B3D0-74A028012174}"/>
              </a:ext>
            </a:extLst>
          </p:cNvPr>
          <p:cNvSpPr txBox="1"/>
          <p:nvPr/>
        </p:nvSpPr>
        <p:spPr>
          <a:xfrm>
            <a:off x="2234484" y="3371652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(1,2,2,2,4)=&gt;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81A53BC6-A0A6-4DAC-927A-96768ABB9C62}"/>
              </a:ext>
            </a:extLst>
          </p:cNvPr>
          <p:cNvSpPr/>
          <p:nvPr/>
        </p:nvSpPr>
        <p:spPr>
          <a:xfrm rot="18716147">
            <a:off x="1640747" y="3535606"/>
            <a:ext cx="751297" cy="372138"/>
          </a:xfrm>
          <a:prstGeom prst="rightArrow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7D52857-296E-40E1-AFA6-321AFD19B69A}"/>
              </a:ext>
            </a:extLst>
          </p:cNvPr>
          <p:cNvSpPr txBox="1"/>
          <p:nvPr/>
        </p:nvSpPr>
        <p:spPr>
          <a:xfrm>
            <a:off x="4476704" y="3378546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(4,8)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D55C346-76BB-474F-B114-E278FDE37EF5}"/>
              </a:ext>
            </a:extLst>
          </p:cNvPr>
          <p:cNvGrpSpPr/>
          <p:nvPr/>
        </p:nvGrpSpPr>
        <p:grpSpPr>
          <a:xfrm>
            <a:off x="4147537" y="4014944"/>
            <a:ext cx="2531581" cy="315794"/>
            <a:chOff x="4147537" y="4014944"/>
            <a:chExt cx="2531581" cy="315794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8B0B4CCD-AEF7-4A4A-A91E-E55007B19B71}"/>
                </a:ext>
              </a:extLst>
            </p:cNvPr>
            <p:cNvSpPr/>
            <p:nvPr/>
          </p:nvSpPr>
          <p:spPr>
            <a:xfrm>
              <a:off x="4147537" y="4014944"/>
              <a:ext cx="315794" cy="3157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939D0AD3-4794-4D74-82CE-639842F31B97}"/>
                </a:ext>
              </a:extLst>
            </p:cNvPr>
            <p:cNvSpPr/>
            <p:nvPr/>
          </p:nvSpPr>
          <p:spPr>
            <a:xfrm>
              <a:off x="4463331" y="4014944"/>
              <a:ext cx="315794" cy="315794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2B61E068-E420-451F-A073-013C258C9AF3}"/>
                </a:ext>
              </a:extLst>
            </p:cNvPr>
            <p:cNvSpPr/>
            <p:nvPr/>
          </p:nvSpPr>
          <p:spPr>
            <a:xfrm>
              <a:off x="4779125" y="4014944"/>
              <a:ext cx="315794" cy="3157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DA181D7A-F775-4405-9D1E-DB4D62F09A4A}"/>
                </a:ext>
              </a:extLst>
            </p:cNvPr>
            <p:cNvSpPr/>
            <p:nvPr/>
          </p:nvSpPr>
          <p:spPr>
            <a:xfrm>
              <a:off x="5095475" y="4014944"/>
              <a:ext cx="315794" cy="3157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FB2C407C-828A-4C60-BAE3-EDEED0F91DA8}"/>
                </a:ext>
              </a:extLst>
            </p:cNvPr>
            <p:cNvSpPr/>
            <p:nvPr/>
          </p:nvSpPr>
          <p:spPr>
            <a:xfrm>
              <a:off x="5415386" y="4014944"/>
              <a:ext cx="315794" cy="3157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2DE2AE71-8E87-4C26-BF5E-9EDED8D043ED}"/>
                </a:ext>
              </a:extLst>
            </p:cNvPr>
            <p:cNvSpPr/>
            <p:nvPr/>
          </p:nvSpPr>
          <p:spPr>
            <a:xfrm>
              <a:off x="5731180" y="4014944"/>
              <a:ext cx="315794" cy="3157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1CE224D3-7059-417D-B672-B3FC3BED557A}"/>
                </a:ext>
              </a:extLst>
            </p:cNvPr>
            <p:cNvSpPr/>
            <p:nvPr/>
          </p:nvSpPr>
          <p:spPr>
            <a:xfrm>
              <a:off x="6046974" y="4014944"/>
              <a:ext cx="315794" cy="315794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B9C31BB8-4E85-428D-AEA0-6F9D259BB8A7}"/>
                </a:ext>
              </a:extLst>
            </p:cNvPr>
            <p:cNvSpPr/>
            <p:nvPr/>
          </p:nvSpPr>
          <p:spPr>
            <a:xfrm>
              <a:off x="6363324" y="4014944"/>
              <a:ext cx="315794" cy="3157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719B2A4-F583-4AAE-945B-7907AC2702A3}"/>
              </a:ext>
            </a:extLst>
          </p:cNvPr>
          <p:cNvGrpSpPr/>
          <p:nvPr/>
        </p:nvGrpSpPr>
        <p:grpSpPr>
          <a:xfrm>
            <a:off x="4147537" y="4330738"/>
            <a:ext cx="2531581" cy="315794"/>
            <a:chOff x="4147537" y="4330738"/>
            <a:chExt cx="2531581" cy="315794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2A26B662-1AE9-457C-AECF-8FF7D3035A0A}"/>
                </a:ext>
              </a:extLst>
            </p:cNvPr>
            <p:cNvSpPr/>
            <p:nvPr/>
          </p:nvSpPr>
          <p:spPr>
            <a:xfrm>
              <a:off x="4147537" y="4330738"/>
              <a:ext cx="315794" cy="3157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D094999D-2E1F-40B5-99BC-488E7F29E452}"/>
                </a:ext>
              </a:extLst>
            </p:cNvPr>
            <p:cNvSpPr/>
            <p:nvPr/>
          </p:nvSpPr>
          <p:spPr>
            <a:xfrm>
              <a:off x="4463331" y="4330738"/>
              <a:ext cx="315794" cy="315794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4D673902-985F-4820-AE0C-0ED71E013F98}"/>
                </a:ext>
              </a:extLst>
            </p:cNvPr>
            <p:cNvSpPr/>
            <p:nvPr/>
          </p:nvSpPr>
          <p:spPr>
            <a:xfrm>
              <a:off x="4779125" y="4330738"/>
              <a:ext cx="315794" cy="3157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D26F541E-5F6F-4095-B7CD-85C5E29E47E2}"/>
                </a:ext>
              </a:extLst>
            </p:cNvPr>
            <p:cNvSpPr/>
            <p:nvPr/>
          </p:nvSpPr>
          <p:spPr>
            <a:xfrm>
              <a:off x="5095475" y="4330738"/>
              <a:ext cx="315794" cy="3157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5561CF7F-BB75-458C-A734-59200D4624B0}"/>
                </a:ext>
              </a:extLst>
            </p:cNvPr>
            <p:cNvSpPr/>
            <p:nvPr/>
          </p:nvSpPr>
          <p:spPr>
            <a:xfrm>
              <a:off x="5415386" y="4330738"/>
              <a:ext cx="315794" cy="315794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6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FA467336-28D2-4F1D-8016-66C8CA950D87}"/>
                </a:ext>
              </a:extLst>
            </p:cNvPr>
            <p:cNvSpPr/>
            <p:nvPr/>
          </p:nvSpPr>
          <p:spPr>
            <a:xfrm>
              <a:off x="5731180" y="4330738"/>
              <a:ext cx="315794" cy="3157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1F3DF44E-8D27-403D-930C-D2AD247D9726}"/>
                </a:ext>
              </a:extLst>
            </p:cNvPr>
            <p:cNvSpPr/>
            <p:nvPr/>
          </p:nvSpPr>
          <p:spPr>
            <a:xfrm>
              <a:off x="6046974" y="4330738"/>
              <a:ext cx="315794" cy="3157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41BA62B9-5F32-410B-A188-1D32004888B9}"/>
                </a:ext>
              </a:extLst>
            </p:cNvPr>
            <p:cNvSpPr/>
            <p:nvPr/>
          </p:nvSpPr>
          <p:spPr>
            <a:xfrm>
              <a:off x="6363324" y="4330738"/>
              <a:ext cx="315794" cy="3157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5C471FF5-B95B-4C51-AB03-579B1F6816C2}"/>
              </a:ext>
            </a:extLst>
          </p:cNvPr>
          <p:cNvGrpSpPr/>
          <p:nvPr/>
        </p:nvGrpSpPr>
        <p:grpSpPr>
          <a:xfrm>
            <a:off x="4147537" y="4646532"/>
            <a:ext cx="1263732" cy="315794"/>
            <a:chOff x="401198" y="4897839"/>
            <a:chExt cx="1263732" cy="315794"/>
          </a:xfrm>
        </p:grpSpPr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6BACAE19-D3CC-4DCE-AF85-F293FE93D0E8}"/>
                </a:ext>
              </a:extLst>
            </p:cNvPr>
            <p:cNvSpPr/>
            <p:nvPr/>
          </p:nvSpPr>
          <p:spPr>
            <a:xfrm>
              <a:off x="401198" y="4897839"/>
              <a:ext cx="315794" cy="3157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5074A6A9-19B6-4750-834C-A6692A673C1D}"/>
                </a:ext>
              </a:extLst>
            </p:cNvPr>
            <p:cNvSpPr/>
            <p:nvPr/>
          </p:nvSpPr>
          <p:spPr>
            <a:xfrm>
              <a:off x="716992" y="4897839"/>
              <a:ext cx="315794" cy="3157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4D3F8542-8594-486A-9484-57E659422C51}"/>
                </a:ext>
              </a:extLst>
            </p:cNvPr>
            <p:cNvSpPr/>
            <p:nvPr/>
          </p:nvSpPr>
          <p:spPr>
            <a:xfrm>
              <a:off x="1032786" y="4897839"/>
              <a:ext cx="315794" cy="3157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C2B57896-750C-41E4-AFB4-7116E0A471FE}"/>
                </a:ext>
              </a:extLst>
            </p:cNvPr>
            <p:cNvSpPr/>
            <p:nvPr/>
          </p:nvSpPr>
          <p:spPr>
            <a:xfrm>
              <a:off x="1349136" y="4897839"/>
              <a:ext cx="315794" cy="315794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00935869-D12A-4C6C-B82E-3EC791B21FAA}"/>
              </a:ext>
            </a:extLst>
          </p:cNvPr>
          <p:cNvGrpSpPr/>
          <p:nvPr/>
        </p:nvGrpSpPr>
        <p:grpSpPr>
          <a:xfrm>
            <a:off x="5415386" y="4646532"/>
            <a:ext cx="1263732" cy="315794"/>
            <a:chOff x="401198" y="5213633"/>
            <a:chExt cx="1263732" cy="315794"/>
          </a:xfrm>
        </p:grpSpPr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D0FFD4F1-E9B2-4502-B92E-004EB5B23984}"/>
                </a:ext>
              </a:extLst>
            </p:cNvPr>
            <p:cNvSpPr/>
            <p:nvPr/>
          </p:nvSpPr>
          <p:spPr>
            <a:xfrm>
              <a:off x="401198" y="5213633"/>
              <a:ext cx="315794" cy="315794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7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D8C77AFE-69D1-45BC-8979-750202808D34}"/>
                </a:ext>
              </a:extLst>
            </p:cNvPr>
            <p:cNvSpPr/>
            <p:nvPr/>
          </p:nvSpPr>
          <p:spPr>
            <a:xfrm>
              <a:off x="716992" y="5213633"/>
              <a:ext cx="315794" cy="3157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054F97D8-D257-48BB-97F5-904E2CBF5837}"/>
                </a:ext>
              </a:extLst>
            </p:cNvPr>
            <p:cNvSpPr/>
            <p:nvPr/>
          </p:nvSpPr>
          <p:spPr>
            <a:xfrm>
              <a:off x="1032786" y="5213633"/>
              <a:ext cx="315794" cy="3157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EFF83219-4F6A-4736-A92F-FEFD9DDA221F}"/>
                </a:ext>
              </a:extLst>
            </p:cNvPr>
            <p:cNvSpPr/>
            <p:nvPr/>
          </p:nvSpPr>
          <p:spPr>
            <a:xfrm>
              <a:off x="1349136" y="5213633"/>
              <a:ext cx="315794" cy="3157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8EADE0DE-6F5F-414B-A20C-589EBC7EEC62}"/>
              </a:ext>
            </a:extLst>
          </p:cNvPr>
          <p:cNvGrpSpPr/>
          <p:nvPr/>
        </p:nvGrpSpPr>
        <p:grpSpPr>
          <a:xfrm>
            <a:off x="4147259" y="4962326"/>
            <a:ext cx="1263732" cy="315794"/>
            <a:chOff x="401198" y="5529427"/>
            <a:chExt cx="1263732" cy="315794"/>
          </a:xfrm>
        </p:grpSpPr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9FC27CA8-1F67-467A-AAC6-9294408C2DF6}"/>
                </a:ext>
              </a:extLst>
            </p:cNvPr>
            <p:cNvSpPr/>
            <p:nvPr/>
          </p:nvSpPr>
          <p:spPr>
            <a:xfrm>
              <a:off x="401198" y="5529427"/>
              <a:ext cx="315794" cy="315794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492F4421-125A-4822-9F10-8D6060864A32}"/>
                </a:ext>
              </a:extLst>
            </p:cNvPr>
            <p:cNvSpPr/>
            <p:nvPr/>
          </p:nvSpPr>
          <p:spPr>
            <a:xfrm>
              <a:off x="716992" y="5529427"/>
              <a:ext cx="315794" cy="3157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0ED50927-B584-42FB-8E6B-B6156AD6563E}"/>
                </a:ext>
              </a:extLst>
            </p:cNvPr>
            <p:cNvSpPr/>
            <p:nvPr/>
          </p:nvSpPr>
          <p:spPr>
            <a:xfrm>
              <a:off x="1032786" y="5529427"/>
              <a:ext cx="315794" cy="3157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38D114E5-880B-47A3-A7B7-F88A5B45A383}"/>
                </a:ext>
              </a:extLst>
            </p:cNvPr>
            <p:cNvSpPr/>
            <p:nvPr/>
          </p:nvSpPr>
          <p:spPr>
            <a:xfrm>
              <a:off x="1349136" y="5529427"/>
              <a:ext cx="315794" cy="3157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F514093D-D086-49C1-9DD5-B42F6939B1F1}"/>
              </a:ext>
            </a:extLst>
          </p:cNvPr>
          <p:cNvGrpSpPr/>
          <p:nvPr/>
        </p:nvGrpSpPr>
        <p:grpSpPr>
          <a:xfrm>
            <a:off x="5416048" y="4962326"/>
            <a:ext cx="1263732" cy="315794"/>
            <a:chOff x="401198" y="5845221"/>
            <a:chExt cx="1263732" cy="315794"/>
          </a:xfrm>
        </p:grpSpPr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7DFFFADC-2A42-4FCC-BBB1-4D1E7752DE8A}"/>
                </a:ext>
              </a:extLst>
            </p:cNvPr>
            <p:cNvSpPr/>
            <p:nvPr/>
          </p:nvSpPr>
          <p:spPr>
            <a:xfrm>
              <a:off x="401198" y="5845221"/>
              <a:ext cx="315794" cy="3157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3806AACD-5D3F-4DB7-862D-550097FD6645}"/>
                </a:ext>
              </a:extLst>
            </p:cNvPr>
            <p:cNvSpPr/>
            <p:nvPr/>
          </p:nvSpPr>
          <p:spPr>
            <a:xfrm>
              <a:off x="716992" y="5845221"/>
              <a:ext cx="315794" cy="315794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30AEBE17-CF59-4D08-8B0E-5A33415058B3}"/>
                </a:ext>
              </a:extLst>
            </p:cNvPr>
            <p:cNvSpPr/>
            <p:nvPr/>
          </p:nvSpPr>
          <p:spPr>
            <a:xfrm>
              <a:off x="1032786" y="5845221"/>
              <a:ext cx="315794" cy="3157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29F4F042-0DCB-42D2-89CB-185BD792A68D}"/>
                </a:ext>
              </a:extLst>
            </p:cNvPr>
            <p:cNvSpPr/>
            <p:nvPr/>
          </p:nvSpPr>
          <p:spPr>
            <a:xfrm>
              <a:off x="1349136" y="5845221"/>
              <a:ext cx="315794" cy="315794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91" name="화살표: 오른쪽 190">
            <a:extLst>
              <a:ext uri="{FF2B5EF4-FFF2-40B4-BE49-F238E27FC236}">
                <a16:creationId xmlns:a16="http://schemas.microsoft.com/office/drawing/2014/main" id="{5A610E58-7486-4470-B163-7CD0882DD5CC}"/>
              </a:ext>
            </a:extLst>
          </p:cNvPr>
          <p:cNvSpPr/>
          <p:nvPr/>
        </p:nvSpPr>
        <p:spPr>
          <a:xfrm rot="5400000">
            <a:off x="5557315" y="3506815"/>
            <a:ext cx="430333" cy="372138"/>
          </a:xfrm>
          <a:prstGeom prst="rightArrow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861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5">
            <a:extLst>
              <a:ext uri="{FF2B5EF4-FFF2-40B4-BE49-F238E27FC236}">
                <a16:creationId xmlns:a16="http://schemas.microsoft.com/office/drawing/2014/main" id="{D94D75AB-0EEE-48B2-8CF9-39652D53F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5555" y="1047704"/>
            <a:ext cx="5169877" cy="3002681"/>
          </a:xfrm>
          <a:prstGeom prst="rect">
            <a:avLst/>
          </a:prstGeom>
          <a:solidFill>
            <a:srgbClr val="FFFFCC"/>
          </a:solidFill>
          <a:ln w="38100">
            <a:solidFill>
              <a:srgbClr val="FFFF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447675" indent="-447675" eaLnBrk="0" hangingPunct="0">
              <a:tabLst>
                <a:tab pos="9017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tabLst>
                <a:tab pos="9017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tabLst>
                <a:tab pos="9017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tabLst>
                <a:tab pos="9017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tabLst>
                <a:tab pos="9017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17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17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17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1700" algn="l"/>
              </a:tabLs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eaLnBrk="1" latinLnBrk="0" hangingPunct="1">
              <a:lnSpc>
                <a:spcPct val="150000"/>
              </a:lnSpc>
              <a:spcBef>
                <a:spcPct val="80000"/>
              </a:spcBef>
            </a:pPr>
            <a:r>
              <a:rPr lang="en-US" altLang="ko-KR" sz="1800" b="1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800" b="1">
                <a:latin typeface="맑은 고딕" pitchFamily="50" charset="-127"/>
                <a:ea typeface="맑은 고딕" pitchFamily="50" charset="-127"/>
              </a:rPr>
              <a:t>합성곱 신경망 이해</a:t>
            </a:r>
            <a:endParaRPr lang="en-US" altLang="ko-KR" sz="1800" b="1">
              <a:latin typeface="맑은 고딕" pitchFamily="50" charset="-127"/>
              <a:ea typeface="맑은 고딕" pitchFamily="50" charset="-127"/>
            </a:endParaRPr>
          </a:p>
          <a:p>
            <a:pPr marL="0" indent="0" eaLnBrk="1" latinLnBrk="0" hangingPunct="1">
              <a:lnSpc>
                <a:spcPct val="150000"/>
              </a:lnSpc>
              <a:spcBef>
                <a:spcPct val="80000"/>
              </a:spcBef>
            </a:pPr>
            <a:r>
              <a:rPr lang="en-US" altLang="ko-KR" sz="1800" b="1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1800" b="1">
                <a:latin typeface="맑은 고딕" pitchFamily="50" charset="-127"/>
                <a:ea typeface="맑은 고딕" pitchFamily="50" charset="-127"/>
              </a:rPr>
              <a:t>합성곱 신경망 내부 구조</a:t>
            </a:r>
            <a:endParaRPr lang="en-US" altLang="ko-KR" sz="1800" b="1">
              <a:latin typeface="맑은 고딕" pitchFamily="50" charset="-127"/>
              <a:ea typeface="맑은 고딕" pitchFamily="50" charset="-127"/>
            </a:endParaRPr>
          </a:p>
          <a:p>
            <a:pPr marL="0" indent="0" eaLnBrk="1" latinLnBrk="0" hangingPunct="1">
              <a:lnSpc>
                <a:spcPct val="150000"/>
              </a:lnSpc>
              <a:spcBef>
                <a:spcPct val="80000"/>
              </a:spcBef>
            </a:pPr>
            <a:r>
              <a:rPr lang="en-US" altLang="ko-KR" sz="1800" b="1"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ko-KR" altLang="en-US" sz="1800" b="1">
                <a:latin typeface="맑은 고딕" pitchFamily="50" charset="-127"/>
                <a:ea typeface="맑은 고딕" pitchFamily="50" charset="-127"/>
              </a:rPr>
              <a:t>합성곱 신경망을 이용한 이미지 분류</a:t>
            </a:r>
            <a:endParaRPr lang="en-US" altLang="ko-KR" sz="1800" b="1">
              <a:latin typeface="맑은 고딕" pitchFamily="50" charset="-127"/>
              <a:ea typeface="맑은 고딕" pitchFamily="50" charset="-127"/>
            </a:endParaRPr>
          </a:p>
          <a:p>
            <a:pPr marL="0" indent="0" eaLnBrk="1" latinLnBrk="0" hangingPunct="1">
              <a:lnSpc>
                <a:spcPct val="150000"/>
              </a:lnSpc>
              <a:spcBef>
                <a:spcPct val="80000"/>
              </a:spcBef>
            </a:pPr>
            <a:r>
              <a:rPr lang="en-US" altLang="ko-KR" sz="1800" b="1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1800" b="1">
                <a:latin typeface="맑은 고딕" pitchFamily="50" charset="-127"/>
                <a:ea typeface="맑은 고딕" pitchFamily="50" charset="-127"/>
              </a:rPr>
              <a:t>이미지 캡션</a:t>
            </a:r>
            <a:endParaRPr lang="en-US" altLang="ko-KR" sz="1800" b="1">
              <a:latin typeface="맑은 고딕" pitchFamily="50" charset="-127"/>
              <a:ea typeface="맑은 고딕" pitchFamily="50" charset="-127"/>
            </a:endParaRPr>
          </a:p>
          <a:p>
            <a:pPr marL="0" indent="0" eaLnBrk="1" latinLnBrk="0" hangingPunct="1">
              <a:lnSpc>
                <a:spcPct val="150000"/>
              </a:lnSpc>
              <a:spcBef>
                <a:spcPct val="80000"/>
              </a:spcBef>
            </a:pPr>
            <a:r>
              <a:rPr lang="en-US" altLang="ko-KR" sz="1800" b="1">
                <a:latin typeface="맑은 고딕" pitchFamily="50" charset="-127"/>
                <a:ea typeface="맑은 고딕" pitchFamily="50" charset="-127"/>
              </a:rPr>
              <a:t>5. </a:t>
            </a:r>
            <a:r>
              <a:rPr lang="ko-KR" altLang="en-US" sz="1800" b="1">
                <a:latin typeface="맑은 고딕" pitchFamily="50" charset="-127"/>
                <a:ea typeface="맑은 고딕" pitchFamily="50" charset="-127"/>
              </a:rPr>
              <a:t>생성 모델</a:t>
            </a:r>
            <a:endParaRPr lang="en-US" altLang="ko-KR" sz="1800" b="1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8641AD-5AF6-4A59-88AE-B5064F558F3C}"/>
              </a:ext>
            </a:extLst>
          </p:cNvPr>
          <p:cNvSpPr txBox="1"/>
          <p:nvPr/>
        </p:nvSpPr>
        <p:spPr>
          <a:xfrm>
            <a:off x="4769087" y="403598"/>
            <a:ext cx="1226618" cy="5907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800">
                <a:solidFill>
                  <a:schemeClr val="tx1"/>
                </a:solidFill>
                <a:latin typeface="+mn-ea"/>
                <a:ea typeface="+mn-ea"/>
              </a:rPr>
              <a:t>목차 </a:t>
            </a:r>
            <a:r>
              <a:rPr lang="en-US" altLang="ko-KR" sz="2800">
                <a:solidFill>
                  <a:schemeClr val="tx1"/>
                </a:solidFill>
                <a:latin typeface="+mn-ea"/>
                <a:ea typeface="+mn-ea"/>
              </a:rPr>
              <a:t>1</a:t>
            </a:r>
            <a:endParaRPr lang="ko-KR" altLang="en-US" sz="280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49386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2" name="정육면체 1">
            <a:extLst>
              <a:ext uri="{FF2B5EF4-FFF2-40B4-BE49-F238E27FC236}">
                <a16:creationId xmlns:a16="http://schemas.microsoft.com/office/drawing/2014/main" id="{62906E4D-0F35-4200-B0A9-48F786141267}"/>
              </a:ext>
            </a:extLst>
          </p:cNvPr>
          <p:cNvSpPr/>
          <p:nvPr/>
        </p:nvSpPr>
        <p:spPr>
          <a:xfrm>
            <a:off x="1105382" y="2343873"/>
            <a:ext cx="1255854" cy="3334511"/>
          </a:xfrm>
          <a:prstGeom prst="cube">
            <a:avLst>
              <a:gd name="adj" fmla="val 83391"/>
            </a:avLst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B87BE2-0860-4A9B-B2C2-892DC9705229}"/>
              </a:ext>
            </a:extLst>
          </p:cNvPr>
          <p:cNvSpPr txBox="1"/>
          <p:nvPr/>
        </p:nvSpPr>
        <p:spPr>
          <a:xfrm>
            <a:off x="2361236" y="3316147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78597FA-E452-4AB3-9CFF-9268B61BA931}"/>
              </a:ext>
            </a:extLst>
          </p:cNvPr>
          <p:cNvSpPr txBox="1"/>
          <p:nvPr/>
        </p:nvSpPr>
        <p:spPr>
          <a:xfrm>
            <a:off x="1778860" y="5023413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D53B6B9-F5CD-486A-BF9B-BE3FB7B716B4}"/>
              </a:ext>
            </a:extLst>
          </p:cNvPr>
          <p:cNvSpPr txBox="1"/>
          <p:nvPr/>
        </p:nvSpPr>
        <p:spPr>
          <a:xfrm>
            <a:off x="1020719" y="560913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F7CA341-D506-40A7-A63E-21C07ECD778D}"/>
              </a:ext>
            </a:extLst>
          </p:cNvPr>
          <p:cNvSpPr txBox="1"/>
          <p:nvPr/>
        </p:nvSpPr>
        <p:spPr>
          <a:xfrm>
            <a:off x="640491" y="1284316"/>
            <a:ext cx="23609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Convolution Layer</a:t>
            </a:r>
            <a:endParaRPr lang="ko-KR" altLang="en-US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BB730A3-9833-4D5C-9590-458C82C24A5F}"/>
              </a:ext>
            </a:extLst>
          </p:cNvPr>
          <p:cNvSpPr txBox="1"/>
          <p:nvPr/>
        </p:nvSpPr>
        <p:spPr>
          <a:xfrm>
            <a:off x="3334962" y="2007325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rgbClr val="FF0000"/>
                </a:solidFill>
                <a:latin typeface="Consolas" panose="020B0609020204030204" pitchFamily="49" charset="0"/>
              </a:rPr>
              <a:t>32x32x3 image</a:t>
            </a:r>
            <a:endParaRPr lang="ko-KR" altLang="en-US" sz="20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F62EE4C-7DCA-400E-989D-B8DF33ABB282}"/>
              </a:ext>
            </a:extLst>
          </p:cNvPr>
          <p:cNvSpPr txBox="1"/>
          <p:nvPr/>
        </p:nvSpPr>
        <p:spPr>
          <a:xfrm>
            <a:off x="3617090" y="3182254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rgbClr val="3399FF"/>
                </a:solidFill>
                <a:latin typeface="Consolas" panose="020B0609020204030204" pitchFamily="49" charset="0"/>
              </a:rPr>
              <a:t>5x5x3 filter W</a:t>
            </a:r>
            <a:endParaRPr lang="ko-KR" altLang="en-US" sz="2000">
              <a:solidFill>
                <a:srgbClr val="3399FF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4EE7451-E42F-4E16-A73D-EF213571FF5D}"/>
              </a:ext>
            </a:extLst>
          </p:cNvPr>
          <p:cNvCxnSpPr>
            <a:cxnSpLocks/>
            <a:stCxn id="119" idx="1"/>
          </p:cNvCxnSpPr>
          <p:nvPr/>
        </p:nvCxnSpPr>
        <p:spPr>
          <a:xfrm flipH="1">
            <a:off x="2401747" y="2207380"/>
            <a:ext cx="933215" cy="28491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3235E4C4-2667-498E-89EB-ABA70C326271}"/>
              </a:ext>
            </a:extLst>
          </p:cNvPr>
          <p:cNvCxnSpPr>
            <a:cxnSpLocks/>
            <a:stCxn id="121" idx="1"/>
          </p:cNvCxnSpPr>
          <p:nvPr/>
        </p:nvCxnSpPr>
        <p:spPr>
          <a:xfrm flipH="1">
            <a:off x="2118168" y="3382309"/>
            <a:ext cx="1498922" cy="227498"/>
          </a:xfrm>
          <a:prstGeom prst="straightConnector1">
            <a:avLst/>
          </a:prstGeom>
          <a:ln w="19050">
            <a:solidFill>
              <a:srgbClr val="33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24E9830-E19F-4CC1-92D6-35DF8A92E903}"/>
              </a:ext>
            </a:extLst>
          </p:cNvPr>
          <p:cNvGrpSpPr/>
          <p:nvPr/>
        </p:nvGrpSpPr>
        <p:grpSpPr>
          <a:xfrm>
            <a:off x="1352609" y="3073311"/>
            <a:ext cx="2284187" cy="1243299"/>
            <a:chOff x="1587545" y="3449256"/>
            <a:chExt cx="2284187" cy="1243299"/>
          </a:xfrm>
          <a:solidFill>
            <a:srgbClr val="92D050"/>
          </a:solidFill>
        </p:grpSpPr>
        <p:sp>
          <p:nvSpPr>
            <p:cNvPr id="120" name="정육면체 119">
              <a:extLst>
                <a:ext uri="{FF2B5EF4-FFF2-40B4-BE49-F238E27FC236}">
                  <a16:creationId xmlns:a16="http://schemas.microsoft.com/office/drawing/2014/main" id="{81FAEAC7-E330-4677-A41B-25237E97CF6E}"/>
                </a:ext>
              </a:extLst>
            </p:cNvPr>
            <p:cNvSpPr/>
            <p:nvPr/>
          </p:nvSpPr>
          <p:spPr>
            <a:xfrm>
              <a:off x="1587545" y="3453136"/>
              <a:ext cx="466794" cy="1239419"/>
            </a:xfrm>
            <a:prstGeom prst="cube">
              <a:avLst>
                <a:gd name="adj" fmla="val 68513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645E1E51-022F-4602-994F-8F896522392B}"/>
                </a:ext>
              </a:extLst>
            </p:cNvPr>
            <p:cNvSpPr/>
            <p:nvPr/>
          </p:nvSpPr>
          <p:spPr>
            <a:xfrm>
              <a:off x="3518704" y="3889094"/>
              <a:ext cx="353028" cy="35302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5ED48080-96ED-4C4E-9528-5FB2ED9F709E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>
              <a:off x="1724628" y="3779134"/>
              <a:ext cx="1794076" cy="286474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46577663-8364-40A6-B735-C1C80A16D831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 flipV="1">
              <a:off x="1730415" y="4065608"/>
              <a:ext cx="1788289" cy="616351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8509EF6C-3986-4484-9165-10C2A6D08642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 flipV="1">
              <a:off x="2037144" y="4065608"/>
              <a:ext cx="1481560" cy="29226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51DC5835-2C67-467C-AA77-89BDEF2FF818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>
              <a:off x="2037144" y="3449256"/>
              <a:ext cx="1481560" cy="616352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DCD42F3-EE91-40D7-9B0B-5646FD618A54}"/>
              </a:ext>
            </a:extLst>
          </p:cNvPr>
          <p:cNvCxnSpPr>
            <a:cxnSpLocks/>
          </p:cNvCxnSpPr>
          <p:nvPr/>
        </p:nvCxnSpPr>
        <p:spPr>
          <a:xfrm>
            <a:off x="3981527" y="4169629"/>
            <a:ext cx="350729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616A0F6-8E19-4669-A904-799C6CC43711}"/>
              </a:ext>
            </a:extLst>
          </p:cNvPr>
          <p:cNvSpPr txBox="1"/>
          <p:nvPr/>
        </p:nvSpPr>
        <p:spPr>
          <a:xfrm>
            <a:off x="4088997" y="4357183"/>
            <a:ext cx="2953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전체 영역에 걸쳐 </a:t>
            </a:r>
            <a:r>
              <a:rPr lang="ko-KR" altLang="en-US" sz="180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합성곱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연산</a:t>
            </a:r>
            <a:endParaRPr lang="en-US" altLang="ko-KR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440A930-BB96-43BC-B582-0201A9895B41}"/>
              </a:ext>
            </a:extLst>
          </p:cNvPr>
          <p:cNvSpPr txBox="1"/>
          <p:nvPr/>
        </p:nvSpPr>
        <p:spPr>
          <a:xfrm>
            <a:off x="8989472" y="3148226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28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AC3D29-7C16-4FE1-B475-4C24EF778B11}"/>
              </a:ext>
            </a:extLst>
          </p:cNvPr>
          <p:cNvSpPr txBox="1"/>
          <p:nvPr/>
        </p:nvSpPr>
        <p:spPr>
          <a:xfrm>
            <a:off x="8377879" y="4756147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28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E8D662-4748-4C82-9B25-405FCC57E3B1}"/>
              </a:ext>
            </a:extLst>
          </p:cNvPr>
          <p:cNvSpPr txBox="1"/>
          <p:nvPr/>
        </p:nvSpPr>
        <p:spPr>
          <a:xfrm>
            <a:off x="7746893" y="522346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42806E-6777-424A-918A-B7E51C1C6797}"/>
              </a:ext>
            </a:extLst>
          </p:cNvPr>
          <p:cNvSpPr txBox="1"/>
          <p:nvPr/>
        </p:nvSpPr>
        <p:spPr>
          <a:xfrm>
            <a:off x="7862475" y="1646292"/>
            <a:ext cx="1798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>
                <a:solidFill>
                  <a:srgbClr val="FF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Feature Map</a:t>
            </a:r>
          </a:p>
          <a:p>
            <a:r>
              <a:rPr lang="en-US" altLang="ko-KR" sz="1800">
                <a:solidFill>
                  <a:srgbClr val="FF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Activation Map</a:t>
            </a:r>
          </a:p>
        </p:txBody>
      </p: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BB2BE29B-D0B4-4737-A495-57EF71DB9A09}"/>
              </a:ext>
            </a:extLst>
          </p:cNvPr>
          <p:cNvCxnSpPr>
            <a:cxnSpLocks/>
            <a:stCxn id="34" idx="1"/>
          </p:cNvCxnSpPr>
          <p:nvPr/>
        </p:nvCxnSpPr>
        <p:spPr>
          <a:xfrm rot="10800000" flipH="1" flipV="1">
            <a:off x="7862475" y="1969458"/>
            <a:ext cx="268740" cy="895276"/>
          </a:xfrm>
          <a:prstGeom prst="curvedConnector4">
            <a:avLst>
              <a:gd name="adj1" fmla="val -85064"/>
              <a:gd name="adj2" fmla="val 9843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정육면체 27">
            <a:extLst>
              <a:ext uri="{FF2B5EF4-FFF2-40B4-BE49-F238E27FC236}">
                <a16:creationId xmlns:a16="http://schemas.microsoft.com/office/drawing/2014/main" id="{AD1D6A1C-2E2B-4A5B-B190-83EB0F0C3524}"/>
              </a:ext>
            </a:extLst>
          </p:cNvPr>
          <p:cNvSpPr/>
          <p:nvPr/>
        </p:nvSpPr>
        <p:spPr>
          <a:xfrm>
            <a:off x="7517744" y="2417096"/>
            <a:ext cx="1082738" cy="2863634"/>
          </a:xfrm>
          <a:prstGeom prst="cube">
            <a:avLst>
              <a:gd name="adj" fmla="val 91686"/>
            </a:avLst>
          </a:prstGeom>
          <a:solidFill>
            <a:srgbClr val="E2E2F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정육면체 21">
            <a:extLst>
              <a:ext uri="{FF2B5EF4-FFF2-40B4-BE49-F238E27FC236}">
                <a16:creationId xmlns:a16="http://schemas.microsoft.com/office/drawing/2014/main" id="{7A7C76DA-7A79-4387-A8C2-2B7856ED7E01}"/>
              </a:ext>
            </a:extLst>
          </p:cNvPr>
          <p:cNvSpPr/>
          <p:nvPr/>
        </p:nvSpPr>
        <p:spPr>
          <a:xfrm>
            <a:off x="7862475" y="2422399"/>
            <a:ext cx="1082738" cy="2863634"/>
          </a:xfrm>
          <a:prstGeom prst="cube">
            <a:avLst>
              <a:gd name="adj" fmla="val 91686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D1A57C-C017-4CCC-B38C-90E95B6FF409}"/>
              </a:ext>
            </a:extLst>
          </p:cNvPr>
          <p:cNvSpPr txBox="1"/>
          <p:nvPr/>
        </p:nvSpPr>
        <p:spPr>
          <a:xfrm>
            <a:off x="5891620" y="1055049"/>
            <a:ext cx="1789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두번째 필터 동작</a:t>
            </a:r>
            <a:endParaRPr lang="en-US" altLang="ko-KR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140730-4321-48BC-9B5E-D7BB5E059315}"/>
              </a:ext>
            </a:extLst>
          </p:cNvPr>
          <p:cNvSpPr txBox="1"/>
          <p:nvPr/>
        </p:nvSpPr>
        <p:spPr>
          <a:xfrm>
            <a:off x="7411663" y="5223468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699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2" name="정육면체 1">
            <a:extLst>
              <a:ext uri="{FF2B5EF4-FFF2-40B4-BE49-F238E27FC236}">
                <a16:creationId xmlns:a16="http://schemas.microsoft.com/office/drawing/2014/main" id="{62906E4D-0F35-4200-B0A9-48F786141267}"/>
              </a:ext>
            </a:extLst>
          </p:cNvPr>
          <p:cNvSpPr/>
          <p:nvPr/>
        </p:nvSpPr>
        <p:spPr>
          <a:xfrm>
            <a:off x="1105382" y="2343873"/>
            <a:ext cx="1255854" cy="3334511"/>
          </a:xfrm>
          <a:prstGeom prst="cube">
            <a:avLst>
              <a:gd name="adj" fmla="val 83391"/>
            </a:avLst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B87BE2-0860-4A9B-B2C2-892DC9705229}"/>
              </a:ext>
            </a:extLst>
          </p:cNvPr>
          <p:cNvSpPr txBox="1"/>
          <p:nvPr/>
        </p:nvSpPr>
        <p:spPr>
          <a:xfrm>
            <a:off x="2361236" y="3316147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78597FA-E452-4AB3-9CFF-9268B61BA931}"/>
              </a:ext>
            </a:extLst>
          </p:cNvPr>
          <p:cNvSpPr txBox="1"/>
          <p:nvPr/>
        </p:nvSpPr>
        <p:spPr>
          <a:xfrm>
            <a:off x="1778860" y="5023413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D53B6B9-F5CD-486A-BF9B-BE3FB7B716B4}"/>
              </a:ext>
            </a:extLst>
          </p:cNvPr>
          <p:cNvSpPr txBox="1"/>
          <p:nvPr/>
        </p:nvSpPr>
        <p:spPr>
          <a:xfrm>
            <a:off x="1020719" y="5609132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F7CA341-D506-40A7-A63E-21C07ECD778D}"/>
              </a:ext>
            </a:extLst>
          </p:cNvPr>
          <p:cNvSpPr txBox="1"/>
          <p:nvPr/>
        </p:nvSpPr>
        <p:spPr>
          <a:xfrm>
            <a:off x="640491" y="1284316"/>
            <a:ext cx="23609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Convolution Layer</a:t>
            </a:r>
            <a:endParaRPr lang="ko-KR" altLang="en-US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BB730A3-9833-4D5C-9590-458C82C24A5F}"/>
              </a:ext>
            </a:extLst>
          </p:cNvPr>
          <p:cNvSpPr txBox="1"/>
          <p:nvPr/>
        </p:nvSpPr>
        <p:spPr>
          <a:xfrm>
            <a:off x="3334962" y="2007325"/>
            <a:ext cx="2018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rgbClr val="FF0000"/>
                </a:solidFill>
                <a:latin typeface="Consolas" panose="020B0609020204030204" pitchFamily="49" charset="0"/>
              </a:rPr>
              <a:t>32x32x3 image</a:t>
            </a:r>
            <a:endParaRPr lang="ko-KR" altLang="en-US" sz="20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F62EE4C-7DCA-400E-989D-B8DF33ABB282}"/>
              </a:ext>
            </a:extLst>
          </p:cNvPr>
          <p:cNvSpPr txBox="1"/>
          <p:nvPr/>
        </p:nvSpPr>
        <p:spPr>
          <a:xfrm>
            <a:off x="3617090" y="3182254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rgbClr val="3399FF"/>
                </a:solidFill>
                <a:latin typeface="Consolas" panose="020B0609020204030204" pitchFamily="49" charset="0"/>
              </a:rPr>
              <a:t>5x5x3 filter W</a:t>
            </a:r>
            <a:endParaRPr lang="ko-KR" altLang="en-US" sz="2000">
              <a:solidFill>
                <a:srgbClr val="3399FF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4EE7451-E42F-4E16-A73D-EF213571FF5D}"/>
              </a:ext>
            </a:extLst>
          </p:cNvPr>
          <p:cNvCxnSpPr>
            <a:cxnSpLocks/>
            <a:stCxn id="119" idx="1"/>
          </p:cNvCxnSpPr>
          <p:nvPr/>
        </p:nvCxnSpPr>
        <p:spPr>
          <a:xfrm flipH="1">
            <a:off x="2401747" y="2207380"/>
            <a:ext cx="933215" cy="28491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3235E4C4-2667-498E-89EB-ABA70C326271}"/>
              </a:ext>
            </a:extLst>
          </p:cNvPr>
          <p:cNvCxnSpPr>
            <a:cxnSpLocks/>
            <a:stCxn id="121" idx="1"/>
          </p:cNvCxnSpPr>
          <p:nvPr/>
        </p:nvCxnSpPr>
        <p:spPr>
          <a:xfrm flipH="1">
            <a:off x="2118168" y="3382309"/>
            <a:ext cx="1498922" cy="227498"/>
          </a:xfrm>
          <a:prstGeom prst="straightConnector1">
            <a:avLst/>
          </a:prstGeom>
          <a:ln w="19050">
            <a:solidFill>
              <a:srgbClr val="33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24E9830-E19F-4CC1-92D6-35DF8A92E903}"/>
              </a:ext>
            </a:extLst>
          </p:cNvPr>
          <p:cNvGrpSpPr/>
          <p:nvPr/>
        </p:nvGrpSpPr>
        <p:grpSpPr>
          <a:xfrm>
            <a:off x="1587545" y="3546040"/>
            <a:ext cx="2284187" cy="1243299"/>
            <a:chOff x="1587545" y="3449256"/>
            <a:chExt cx="2284187" cy="1243299"/>
          </a:xfrm>
          <a:solidFill>
            <a:srgbClr val="92D050"/>
          </a:solidFill>
        </p:grpSpPr>
        <p:sp>
          <p:nvSpPr>
            <p:cNvPr id="120" name="정육면체 119">
              <a:extLst>
                <a:ext uri="{FF2B5EF4-FFF2-40B4-BE49-F238E27FC236}">
                  <a16:creationId xmlns:a16="http://schemas.microsoft.com/office/drawing/2014/main" id="{81FAEAC7-E330-4677-A41B-25237E97CF6E}"/>
                </a:ext>
              </a:extLst>
            </p:cNvPr>
            <p:cNvSpPr/>
            <p:nvPr/>
          </p:nvSpPr>
          <p:spPr>
            <a:xfrm>
              <a:off x="1587545" y="3453136"/>
              <a:ext cx="466794" cy="1239419"/>
            </a:xfrm>
            <a:prstGeom prst="cube">
              <a:avLst>
                <a:gd name="adj" fmla="val 68513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645E1E51-022F-4602-994F-8F896522392B}"/>
                </a:ext>
              </a:extLst>
            </p:cNvPr>
            <p:cNvSpPr/>
            <p:nvPr/>
          </p:nvSpPr>
          <p:spPr>
            <a:xfrm>
              <a:off x="3518704" y="3889094"/>
              <a:ext cx="353028" cy="353028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5ED48080-96ED-4C4E-9528-5FB2ED9F709E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>
              <a:off x="1724628" y="3779134"/>
              <a:ext cx="1794076" cy="286474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46577663-8364-40A6-B735-C1C80A16D831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 flipV="1">
              <a:off x="1730415" y="4065608"/>
              <a:ext cx="1788289" cy="616351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8509EF6C-3986-4484-9165-10C2A6D08642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 flipV="1">
              <a:off x="2037144" y="4065608"/>
              <a:ext cx="1481560" cy="29226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51DC5835-2C67-467C-AA77-89BDEF2FF818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>
              <a:off x="2037144" y="3449256"/>
              <a:ext cx="1481560" cy="616352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DCD42F3-EE91-40D7-9B0B-5646FD618A54}"/>
              </a:ext>
            </a:extLst>
          </p:cNvPr>
          <p:cNvCxnSpPr>
            <a:cxnSpLocks/>
          </p:cNvCxnSpPr>
          <p:nvPr/>
        </p:nvCxnSpPr>
        <p:spPr>
          <a:xfrm>
            <a:off x="3981527" y="4169629"/>
            <a:ext cx="350729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616A0F6-8E19-4669-A904-799C6CC43711}"/>
              </a:ext>
            </a:extLst>
          </p:cNvPr>
          <p:cNvSpPr txBox="1"/>
          <p:nvPr/>
        </p:nvSpPr>
        <p:spPr>
          <a:xfrm>
            <a:off x="4088997" y="4357183"/>
            <a:ext cx="2953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전체 영역에 걸쳐 </a:t>
            </a:r>
            <a:r>
              <a:rPr lang="ko-KR" altLang="en-US" sz="180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합성곱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연산</a:t>
            </a:r>
            <a:endParaRPr lang="en-US" altLang="ko-KR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440A930-BB96-43BC-B582-0201A9895B41}"/>
              </a:ext>
            </a:extLst>
          </p:cNvPr>
          <p:cNvSpPr txBox="1"/>
          <p:nvPr/>
        </p:nvSpPr>
        <p:spPr>
          <a:xfrm>
            <a:off x="9504585" y="3215437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28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AC3D29-7C16-4FE1-B475-4C24EF778B11}"/>
              </a:ext>
            </a:extLst>
          </p:cNvPr>
          <p:cNvSpPr txBox="1"/>
          <p:nvPr/>
        </p:nvSpPr>
        <p:spPr>
          <a:xfrm>
            <a:off x="8892992" y="4823358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28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E8D662-4748-4C82-9B25-405FCC57E3B1}"/>
              </a:ext>
            </a:extLst>
          </p:cNvPr>
          <p:cNvSpPr txBox="1"/>
          <p:nvPr/>
        </p:nvSpPr>
        <p:spPr>
          <a:xfrm>
            <a:off x="7861294" y="5218721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42806E-6777-424A-918A-B7E51C1C6797}"/>
              </a:ext>
            </a:extLst>
          </p:cNvPr>
          <p:cNvSpPr txBox="1"/>
          <p:nvPr/>
        </p:nvSpPr>
        <p:spPr>
          <a:xfrm>
            <a:off x="7862475" y="1646292"/>
            <a:ext cx="1798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>
                <a:solidFill>
                  <a:srgbClr val="FF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Feature Map</a:t>
            </a:r>
          </a:p>
          <a:p>
            <a:r>
              <a:rPr lang="en-US" altLang="ko-KR" sz="1800">
                <a:solidFill>
                  <a:srgbClr val="FF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Activation Map</a:t>
            </a:r>
          </a:p>
        </p:txBody>
      </p: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BB2BE29B-D0B4-4737-A495-57EF71DB9A09}"/>
              </a:ext>
            </a:extLst>
          </p:cNvPr>
          <p:cNvCxnSpPr>
            <a:cxnSpLocks/>
            <a:stCxn id="34" idx="1"/>
          </p:cNvCxnSpPr>
          <p:nvPr/>
        </p:nvCxnSpPr>
        <p:spPr>
          <a:xfrm rot="10800000" flipH="1" flipV="1">
            <a:off x="7862475" y="1969458"/>
            <a:ext cx="268740" cy="895276"/>
          </a:xfrm>
          <a:prstGeom prst="curvedConnector4">
            <a:avLst>
              <a:gd name="adj1" fmla="val -85064"/>
              <a:gd name="adj2" fmla="val 9843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정육면체 27">
            <a:extLst>
              <a:ext uri="{FF2B5EF4-FFF2-40B4-BE49-F238E27FC236}">
                <a16:creationId xmlns:a16="http://schemas.microsoft.com/office/drawing/2014/main" id="{AD1D6A1C-2E2B-4A5B-B190-83EB0F0C3524}"/>
              </a:ext>
            </a:extLst>
          </p:cNvPr>
          <p:cNvSpPr/>
          <p:nvPr/>
        </p:nvSpPr>
        <p:spPr>
          <a:xfrm>
            <a:off x="7517744" y="2417096"/>
            <a:ext cx="1082738" cy="2863634"/>
          </a:xfrm>
          <a:prstGeom prst="cube">
            <a:avLst>
              <a:gd name="adj" fmla="val 91686"/>
            </a:avLst>
          </a:prstGeom>
          <a:solidFill>
            <a:srgbClr val="E2E2F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정육면체 21">
            <a:extLst>
              <a:ext uri="{FF2B5EF4-FFF2-40B4-BE49-F238E27FC236}">
                <a16:creationId xmlns:a16="http://schemas.microsoft.com/office/drawing/2014/main" id="{7A7C76DA-7A79-4387-A8C2-2B7856ED7E01}"/>
              </a:ext>
            </a:extLst>
          </p:cNvPr>
          <p:cNvSpPr/>
          <p:nvPr/>
        </p:nvSpPr>
        <p:spPr>
          <a:xfrm>
            <a:off x="7700400" y="2417096"/>
            <a:ext cx="1082738" cy="2863634"/>
          </a:xfrm>
          <a:prstGeom prst="cube">
            <a:avLst>
              <a:gd name="adj" fmla="val 91686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D1A57C-C017-4CCC-B38C-90E95B6FF409}"/>
              </a:ext>
            </a:extLst>
          </p:cNvPr>
          <p:cNvSpPr txBox="1"/>
          <p:nvPr/>
        </p:nvSpPr>
        <p:spPr>
          <a:xfrm>
            <a:off x="3402925" y="1243879"/>
            <a:ext cx="5941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6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개의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5x5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필터가 있다면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, 6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개의 개별 </a:t>
            </a:r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feature map</a:t>
            </a:r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 생성됨</a:t>
            </a:r>
            <a:endParaRPr lang="en-US" altLang="ko-KR" sz="18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0" name="정육면체 29">
            <a:extLst>
              <a:ext uri="{FF2B5EF4-FFF2-40B4-BE49-F238E27FC236}">
                <a16:creationId xmlns:a16="http://schemas.microsoft.com/office/drawing/2014/main" id="{14DEB246-76BF-47B9-95A1-BB0519C427D4}"/>
              </a:ext>
            </a:extLst>
          </p:cNvPr>
          <p:cNvSpPr/>
          <p:nvPr/>
        </p:nvSpPr>
        <p:spPr>
          <a:xfrm>
            <a:off x="7887602" y="2417096"/>
            <a:ext cx="1082738" cy="2863634"/>
          </a:xfrm>
          <a:prstGeom prst="cube">
            <a:avLst>
              <a:gd name="adj" fmla="val 91686"/>
            </a:avLst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정육면체 35">
            <a:extLst>
              <a:ext uri="{FF2B5EF4-FFF2-40B4-BE49-F238E27FC236}">
                <a16:creationId xmlns:a16="http://schemas.microsoft.com/office/drawing/2014/main" id="{C0CFF654-E458-4675-9616-4DE76375547E}"/>
              </a:ext>
            </a:extLst>
          </p:cNvPr>
          <p:cNvSpPr/>
          <p:nvPr/>
        </p:nvSpPr>
        <p:spPr>
          <a:xfrm>
            <a:off x="8074804" y="2417096"/>
            <a:ext cx="1082738" cy="2863634"/>
          </a:xfrm>
          <a:prstGeom prst="cube">
            <a:avLst>
              <a:gd name="adj" fmla="val 91686"/>
            </a:avLst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정육면체 36">
            <a:extLst>
              <a:ext uri="{FF2B5EF4-FFF2-40B4-BE49-F238E27FC236}">
                <a16:creationId xmlns:a16="http://schemas.microsoft.com/office/drawing/2014/main" id="{DB5A48F1-FD8A-4CDE-8412-3CD269B9B4AF}"/>
              </a:ext>
            </a:extLst>
          </p:cNvPr>
          <p:cNvSpPr/>
          <p:nvPr/>
        </p:nvSpPr>
        <p:spPr>
          <a:xfrm>
            <a:off x="8262006" y="2417096"/>
            <a:ext cx="1082738" cy="2863634"/>
          </a:xfrm>
          <a:prstGeom prst="cube">
            <a:avLst>
              <a:gd name="adj" fmla="val 91686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정육면체 38">
            <a:extLst>
              <a:ext uri="{FF2B5EF4-FFF2-40B4-BE49-F238E27FC236}">
                <a16:creationId xmlns:a16="http://schemas.microsoft.com/office/drawing/2014/main" id="{39B54FCF-55C1-4764-9BAA-52DC51558AC7}"/>
              </a:ext>
            </a:extLst>
          </p:cNvPr>
          <p:cNvSpPr/>
          <p:nvPr/>
        </p:nvSpPr>
        <p:spPr>
          <a:xfrm>
            <a:off x="8449208" y="2417096"/>
            <a:ext cx="1082738" cy="2863634"/>
          </a:xfrm>
          <a:prstGeom prst="cube">
            <a:avLst>
              <a:gd name="adj" fmla="val 91686"/>
            </a:avLst>
          </a:prstGeom>
          <a:solidFill>
            <a:schemeClr val="accent5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7993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F7CA341-D506-40A7-A63E-21C07ECD778D}"/>
              </a:ext>
            </a:extLst>
          </p:cNvPr>
          <p:cNvSpPr txBox="1"/>
          <p:nvPr/>
        </p:nvSpPr>
        <p:spPr>
          <a:xfrm>
            <a:off x="640491" y="1284316"/>
            <a:ext cx="3114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Convolution Layer - 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계산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D1A57C-C017-4CCC-B38C-90E95B6FF409}"/>
              </a:ext>
            </a:extLst>
          </p:cNvPr>
          <p:cNvSpPr txBox="1"/>
          <p:nvPr/>
        </p:nvSpPr>
        <p:spPr>
          <a:xfrm>
            <a:off x="895905" y="5221401"/>
            <a:ext cx="2109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input feature map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BD24F5-4F7D-406F-95E7-22F505C8C6A9}"/>
              </a:ext>
            </a:extLst>
          </p:cNvPr>
          <p:cNvSpPr/>
          <p:nvPr/>
        </p:nvSpPr>
        <p:spPr>
          <a:xfrm>
            <a:off x="917949" y="3078866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C84458A-7FBC-4416-8812-728A64336585}"/>
              </a:ext>
            </a:extLst>
          </p:cNvPr>
          <p:cNvSpPr/>
          <p:nvPr/>
        </p:nvSpPr>
        <p:spPr>
          <a:xfrm>
            <a:off x="1334638" y="3078865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925BA50-4E4E-4F6E-81AA-0209AB57AABE}"/>
              </a:ext>
            </a:extLst>
          </p:cNvPr>
          <p:cNvSpPr/>
          <p:nvPr/>
        </p:nvSpPr>
        <p:spPr>
          <a:xfrm>
            <a:off x="1751327" y="3078864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D31DA0F-4157-4214-A742-622857AD6853}"/>
              </a:ext>
            </a:extLst>
          </p:cNvPr>
          <p:cNvSpPr/>
          <p:nvPr/>
        </p:nvSpPr>
        <p:spPr>
          <a:xfrm>
            <a:off x="2168016" y="3078863"/>
            <a:ext cx="416689" cy="416689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C9ECDE4-0D40-4C0F-BF02-0961A6E23CB5}"/>
              </a:ext>
            </a:extLst>
          </p:cNvPr>
          <p:cNvSpPr/>
          <p:nvPr/>
        </p:nvSpPr>
        <p:spPr>
          <a:xfrm>
            <a:off x="2584705" y="3078862"/>
            <a:ext cx="416689" cy="416689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F49BF30-C70C-4582-B0E8-FA7F2A23C33E}"/>
              </a:ext>
            </a:extLst>
          </p:cNvPr>
          <p:cNvSpPr/>
          <p:nvPr/>
        </p:nvSpPr>
        <p:spPr>
          <a:xfrm>
            <a:off x="917949" y="3495555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3E51E1A-0124-47D6-BC23-916A0D432EBF}"/>
              </a:ext>
            </a:extLst>
          </p:cNvPr>
          <p:cNvSpPr/>
          <p:nvPr/>
        </p:nvSpPr>
        <p:spPr>
          <a:xfrm>
            <a:off x="1334638" y="3495554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88DDB35-637F-4C47-88A4-DB128DBAF6B0}"/>
              </a:ext>
            </a:extLst>
          </p:cNvPr>
          <p:cNvSpPr/>
          <p:nvPr/>
        </p:nvSpPr>
        <p:spPr>
          <a:xfrm>
            <a:off x="1751327" y="3495553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91B827D-150C-4397-9E5A-D85988F7252F}"/>
              </a:ext>
            </a:extLst>
          </p:cNvPr>
          <p:cNvSpPr/>
          <p:nvPr/>
        </p:nvSpPr>
        <p:spPr>
          <a:xfrm>
            <a:off x="2168016" y="3495552"/>
            <a:ext cx="416689" cy="416689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B9025AF-B722-40FC-AE3B-18B22818E0DD}"/>
              </a:ext>
            </a:extLst>
          </p:cNvPr>
          <p:cNvSpPr/>
          <p:nvPr/>
        </p:nvSpPr>
        <p:spPr>
          <a:xfrm>
            <a:off x="2584705" y="3495551"/>
            <a:ext cx="416689" cy="416689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2A5B3C9-8D23-493A-B807-EE2F3ACE6FC7}"/>
              </a:ext>
            </a:extLst>
          </p:cNvPr>
          <p:cNvSpPr/>
          <p:nvPr/>
        </p:nvSpPr>
        <p:spPr>
          <a:xfrm>
            <a:off x="917949" y="3912244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A0BC9A9-0DA9-4D6F-A2A3-9AECB76200DE}"/>
              </a:ext>
            </a:extLst>
          </p:cNvPr>
          <p:cNvSpPr/>
          <p:nvPr/>
        </p:nvSpPr>
        <p:spPr>
          <a:xfrm>
            <a:off x="1334638" y="3912243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D273507-F239-447C-8DD0-3D4891630A2C}"/>
              </a:ext>
            </a:extLst>
          </p:cNvPr>
          <p:cNvSpPr/>
          <p:nvPr/>
        </p:nvSpPr>
        <p:spPr>
          <a:xfrm>
            <a:off x="1751327" y="3912242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008061A-C929-40CD-AC2A-62DE2E97E3CA}"/>
              </a:ext>
            </a:extLst>
          </p:cNvPr>
          <p:cNvSpPr/>
          <p:nvPr/>
        </p:nvSpPr>
        <p:spPr>
          <a:xfrm>
            <a:off x="2168016" y="3912241"/>
            <a:ext cx="416689" cy="416689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2563B0-9B14-4865-8729-51C423B1CF98}"/>
              </a:ext>
            </a:extLst>
          </p:cNvPr>
          <p:cNvSpPr/>
          <p:nvPr/>
        </p:nvSpPr>
        <p:spPr>
          <a:xfrm>
            <a:off x="2584705" y="3912240"/>
            <a:ext cx="416689" cy="416689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6F7AA68-1B34-40C1-82B3-7D478F382B15}"/>
              </a:ext>
            </a:extLst>
          </p:cNvPr>
          <p:cNvSpPr/>
          <p:nvPr/>
        </p:nvSpPr>
        <p:spPr>
          <a:xfrm>
            <a:off x="917949" y="4328933"/>
            <a:ext cx="416689" cy="416689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9DD9FAD-C8BE-4D8C-BBA2-B1D1EB298CCD}"/>
              </a:ext>
            </a:extLst>
          </p:cNvPr>
          <p:cNvSpPr/>
          <p:nvPr/>
        </p:nvSpPr>
        <p:spPr>
          <a:xfrm>
            <a:off x="1334638" y="4328932"/>
            <a:ext cx="416689" cy="416689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58254F5-9203-4536-9176-6B4B29E293A5}"/>
              </a:ext>
            </a:extLst>
          </p:cNvPr>
          <p:cNvSpPr/>
          <p:nvPr/>
        </p:nvSpPr>
        <p:spPr>
          <a:xfrm>
            <a:off x="1751327" y="4328931"/>
            <a:ext cx="416689" cy="416689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A174FEB-47CE-49D2-988F-1932061E2B65}"/>
              </a:ext>
            </a:extLst>
          </p:cNvPr>
          <p:cNvSpPr/>
          <p:nvPr/>
        </p:nvSpPr>
        <p:spPr>
          <a:xfrm>
            <a:off x="2168016" y="4328930"/>
            <a:ext cx="416689" cy="416689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CB7FE35-74A0-425C-BBD9-8A542225F9A1}"/>
              </a:ext>
            </a:extLst>
          </p:cNvPr>
          <p:cNvSpPr/>
          <p:nvPr/>
        </p:nvSpPr>
        <p:spPr>
          <a:xfrm>
            <a:off x="2584705" y="4328929"/>
            <a:ext cx="416689" cy="416689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CA1725C-D94B-4992-AEBA-07285FF3141E}"/>
              </a:ext>
            </a:extLst>
          </p:cNvPr>
          <p:cNvSpPr/>
          <p:nvPr/>
        </p:nvSpPr>
        <p:spPr>
          <a:xfrm>
            <a:off x="917949" y="4745622"/>
            <a:ext cx="416689" cy="416689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8574F6A-D8FA-4476-A383-E959ACB9453E}"/>
              </a:ext>
            </a:extLst>
          </p:cNvPr>
          <p:cNvSpPr/>
          <p:nvPr/>
        </p:nvSpPr>
        <p:spPr>
          <a:xfrm>
            <a:off x="1334638" y="4745621"/>
            <a:ext cx="416689" cy="416689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EA704A8-037F-4C94-95E5-B35FBC6D3A8C}"/>
              </a:ext>
            </a:extLst>
          </p:cNvPr>
          <p:cNvSpPr/>
          <p:nvPr/>
        </p:nvSpPr>
        <p:spPr>
          <a:xfrm>
            <a:off x="1751327" y="4745620"/>
            <a:ext cx="416689" cy="416689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D93837F-4BB0-4DB0-92AF-981EE78D1F61}"/>
              </a:ext>
            </a:extLst>
          </p:cNvPr>
          <p:cNvSpPr/>
          <p:nvPr/>
        </p:nvSpPr>
        <p:spPr>
          <a:xfrm>
            <a:off x="2168016" y="4745619"/>
            <a:ext cx="416689" cy="416689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9A77B36-B568-4691-A589-5972A99E8E1C}"/>
              </a:ext>
            </a:extLst>
          </p:cNvPr>
          <p:cNvSpPr/>
          <p:nvPr/>
        </p:nvSpPr>
        <p:spPr>
          <a:xfrm>
            <a:off x="2584705" y="4745618"/>
            <a:ext cx="416689" cy="416689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101A5F3-0E5E-46E6-B7C7-B8E88E1C3ACB}"/>
              </a:ext>
            </a:extLst>
          </p:cNvPr>
          <p:cNvGrpSpPr/>
          <p:nvPr/>
        </p:nvGrpSpPr>
        <p:grpSpPr>
          <a:xfrm>
            <a:off x="3655695" y="3401118"/>
            <a:ext cx="682578" cy="682578"/>
            <a:chOff x="4066594" y="3229662"/>
            <a:chExt cx="948466" cy="948466"/>
          </a:xfrm>
        </p:grpSpPr>
        <p:sp>
          <p:nvSpPr>
            <p:cNvPr id="8" name="곱하기 기호 7">
              <a:extLst>
                <a:ext uri="{FF2B5EF4-FFF2-40B4-BE49-F238E27FC236}">
                  <a16:creationId xmlns:a16="http://schemas.microsoft.com/office/drawing/2014/main" id="{0C351321-FB9D-4784-92A9-3CECE457C564}"/>
                </a:ext>
              </a:extLst>
            </p:cNvPr>
            <p:cNvSpPr/>
            <p:nvPr/>
          </p:nvSpPr>
          <p:spPr>
            <a:xfrm>
              <a:off x="4066594" y="3229662"/>
              <a:ext cx="948466" cy="948466"/>
            </a:xfrm>
            <a:prstGeom prst="mathMultiply">
              <a:avLst>
                <a:gd name="adj1" fmla="val 1320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원형: 비어 있음 8">
              <a:extLst>
                <a:ext uri="{FF2B5EF4-FFF2-40B4-BE49-F238E27FC236}">
                  <a16:creationId xmlns:a16="http://schemas.microsoft.com/office/drawing/2014/main" id="{523B624B-2AC7-4818-A6F3-5FC3C28A9E04}"/>
                </a:ext>
              </a:extLst>
            </p:cNvPr>
            <p:cNvSpPr/>
            <p:nvPr/>
          </p:nvSpPr>
          <p:spPr>
            <a:xfrm>
              <a:off x="4100989" y="3264057"/>
              <a:ext cx="879676" cy="879676"/>
            </a:xfrm>
            <a:prstGeom prst="donut">
              <a:avLst>
                <a:gd name="adj" fmla="val 1192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73A99AC8-9474-4C4B-B276-211AAA785F07}"/>
              </a:ext>
            </a:extLst>
          </p:cNvPr>
          <p:cNvSpPr txBox="1"/>
          <p:nvPr/>
        </p:nvSpPr>
        <p:spPr>
          <a:xfrm>
            <a:off x="3331273" y="4038070"/>
            <a:ext cx="14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accent1">
                    <a:lumMod val="50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convolution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B5A9A56-FED1-43A4-8243-C380EE45278A}"/>
              </a:ext>
            </a:extLst>
          </p:cNvPr>
          <p:cNvSpPr/>
          <p:nvPr/>
        </p:nvSpPr>
        <p:spPr>
          <a:xfrm>
            <a:off x="4950199" y="3431658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1A0B479-00E2-4A2F-867D-965D4E6F5578}"/>
              </a:ext>
            </a:extLst>
          </p:cNvPr>
          <p:cNvSpPr/>
          <p:nvPr/>
        </p:nvSpPr>
        <p:spPr>
          <a:xfrm>
            <a:off x="5366888" y="3431657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4061F29-FAF5-42DC-80A8-0FBDD0390940}"/>
              </a:ext>
            </a:extLst>
          </p:cNvPr>
          <p:cNvSpPr/>
          <p:nvPr/>
        </p:nvSpPr>
        <p:spPr>
          <a:xfrm>
            <a:off x="5783577" y="3431656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7A22A2A-7369-4650-A6D4-954DEC0CBA34}"/>
              </a:ext>
            </a:extLst>
          </p:cNvPr>
          <p:cNvSpPr/>
          <p:nvPr/>
        </p:nvSpPr>
        <p:spPr>
          <a:xfrm>
            <a:off x="4950199" y="3848347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712ABF50-1653-43BC-9235-FAC19E3DB354}"/>
              </a:ext>
            </a:extLst>
          </p:cNvPr>
          <p:cNvSpPr/>
          <p:nvPr/>
        </p:nvSpPr>
        <p:spPr>
          <a:xfrm>
            <a:off x="5366888" y="3848346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CD167FE-C279-462F-9759-65401DE4CF91}"/>
              </a:ext>
            </a:extLst>
          </p:cNvPr>
          <p:cNvSpPr/>
          <p:nvPr/>
        </p:nvSpPr>
        <p:spPr>
          <a:xfrm>
            <a:off x="5783577" y="3848345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AC2C449-2537-4C2E-AA52-D3C3E8254B57}"/>
              </a:ext>
            </a:extLst>
          </p:cNvPr>
          <p:cNvSpPr/>
          <p:nvPr/>
        </p:nvSpPr>
        <p:spPr>
          <a:xfrm>
            <a:off x="4950199" y="4265036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4B4B2671-2155-4B58-B53E-C50B2B274027}"/>
              </a:ext>
            </a:extLst>
          </p:cNvPr>
          <p:cNvSpPr/>
          <p:nvPr/>
        </p:nvSpPr>
        <p:spPr>
          <a:xfrm>
            <a:off x="5366888" y="4265035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9F0EF99-BAD5-4915-A2E3-BAFA40B543E4}"/>
              </a:ext>
            </a:extLst>
          </p:cNvPr>
          <p:cNvSpPr/>
          <p:nvPr/>
        </p:nvSpPr>
        <p:spPr>
          <a:xfrm>
            <a:off x="5783577" y="4265034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6D8C3E8-B34A-4B76-9CC4-E3FBFE0C6B1B}"/>
              </a:ext>
            </a:extLst>
          </p:cNvPr>
          <p:cNvCxnSpPr/>
          <p:nvPr/>
        </p:nvCxnSpPr>
        <p:spPr>
          <a:xfrm>
            <a:off x="2168016" y="3078862"/>
            <a:ext cx="2782183" cy="34700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F458D564-4B14-4854-9EB8-E8457142BAEA}"/>
              </a:ext>
            </a:extLst>
          </p:cNvPr>
          <p:cNvCxnSpPr/>
          <p:nvPr/>
        </p:nvCxnSpPr>
        <p:spPr>
          <a:xfrm>
            <a:off x="2159993" y="4324133"/>
            <a:ext cx="2782183" cy="347009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E8613EF-7065-4E29-9C2E-A64DB8A7987F}"/>
              </a:ext>
            </a:extLst>
          </p:cNvPr>
          <p:cNvSpPr/>
          <p:nvPr/>
        </p:nvSpPr>
        <p:spPr>
          <a:xfrm>
            <a:off x="7321477" y="3436833"/>
            <a:ext cx="416689" cy="416689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8CBBDA3-DF4D-4460-AFEB-2ED01EB532CE}"/>
              </a:ext>
            </a:extLst>
          </p:cNvPr>
          <p:cNvSpPr/>
          <p:nvPr/>
        </p:nvSpPr>
        <p:spPr>
          <a:xfrm>
            <a:off x="7738166" y="3436832"/>
            <a:ext cx="416689" cy="416689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454E660-9F1D-4476-A30E-977B8C3279F1}"/>
              </a:ext>
            </a:extLst>
          </p:cNvPr>
          <p:cNvSpPr/>
          <p:nvPr/>
        </p:nvSpPr>
        <p:spPr>
          <a:xfrm>
            <a:off x="8154855" y="3436831"/>
            <a:ext cx="416689" cy="416689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A6AECE0D-611D-432F-B1F6-859867583581}"/>
              </a:ext>
            </a:extLst>
          </p:cNvPr>
          <p:cNvSpPr/>
          <p:nvPr/>
        </p:nvSpPr>
        <p:spPr>
          <a:xfrm>
            <a:off x="7321477" y="3853522"/>
            <a:ext cx="416689" cy="416689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7E66A6A2-9BE9-4CFA-8516-1FF4258E111A}"/>
              </a:ext>
            </a:extLst>
          </p:cNvPr>
          <p:cNvSpPr/>
          <p:nvPr/>
        </p:nvSpPr>
        <p:spPr>
          <a:xfrm>
            <a:off x="7738166" y="3853521"/>
            <a:ext cx="416689" cy="416689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D38AFC2-DF5A-4DF6-A911-1116BA12B9AA}"/>
              </a:ext>
            </a:extLst>
          </p:cNvPr>
          <p:cNvSpPr/>
          <p:nvPr/>
        </p:nvSpPr>
        <p:spPr>
          <a:xfrm>
            <a:off x="8154855" y="3853520"/>
            <a:ext cx="416689" cy="416689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14433197-B39A-4DBF-8D3B-4DB7BBBD7A03}"/>
              </a:ext>
            </a:extLst>
          </p:cNvPr>
          <p:cNvSpPr/>
          <p:nvPr/>
        </p:nvSpPr>
        <p:spPr>
          <a:xfrm>
            <a:off x="7321477" y="4270211"/>
            <a:ext cx="416689" cy="416689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216D77A-7DF0-4D9F-B060-BFD747E10F59}"/>
              </a:ext>
            </a:extLst>
          </p:cNvPr>
          <p:cNvSpPr/>
          <p:nvPr/>
        </p:nvSpPr>
        <p:spPr>
          <a:xfrm>
            <a:off x="7738166" y="4270210"/>
            <a:ext cx="416689" cy="416689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BCC2E97-A7E6-4C31-8F58-F4D090371818}"/>
              </a:ext>
            </a:extLst>
          </p:cNvPr>
          <p:cNvSpPr/>
          <p:nvPr/>
        </p:nvSpPr>
        <p:spPr>
          <a:xfrm>
            <a:off x="8154855" y="4270209"/>
            <a:ext cx="416689" cy="416689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같음 기호 12">
            <a:extLst>
              <a:ext uri="{FF2B5EF4-FFF2-40B4-BE49-F238E27FC236}">
                <a16:creationId xmlns:a16="http://schemas.microsoft.com/office/drawing/2014/main" id="{0AD67139-35D0-420D-98AE-BDBC3E742FBD}"/>
              </a:ext>
            </a:extLst>
          </p:cNvPr>
          <p:cNvSpPr/>
          <p:nvPr/>
        </p:nvSpPr>
        <p:spPr>
          <a:xfrm>
            <a:off x="6398185" y="3848345"/>
            <a:ext cx="642395" cy="491924"/>
          </a:xfrm>
          <a:prstGeom prst="mathEqual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EA34046-66D5-4375-8C66-8917D1A85CE0}"/>
              </a:ext>
            </a:extLst>
          </p:cNvPr>
          <p:cNvSpPr txBox="1"/>
          <p:nvPr/>
        </p:nvSpPr>
        <p:spPr>
          <a:xfrm>
            <a:off x="5278264" y="4745618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filter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728B3F7-BCD6-47CE-B9AE-0E758B39A2F7}"/>
              </a:ext>
            </a:extLst>
          </p:cNvPr>
          <p:cNvSpPr txBox="1"/>
          <p:nvPr/>
        </p:nvSpPr>
        <p:spPr>
          <a:xfrm>
            <a:off x="6719382" y="4745618"/>
            <a:ext cx="231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Output feature map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72F2B9C-7CEA-4B02-A346-6C0013152A3D}"/>
              </a:ext>
            </a:extLst>
          </p:cNvPr>
          <p:cNvSpPr txBox="1"/>
          <p:nvPr/>
        </p:nvSpPr>
        <p:spPr>
          <a:xfrm>
            <a:off x="640491" y="2152641"/>
            <a:ext cx="64780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1x1 + 1x0 + 1x1 + 0x0 + 1x1 + 1x0 + 0x1 + 0x0 +1x1 = 4</a:t>
            </a:r>
            <a:endParaRPr lang="ko-KR" altLang="en-US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13EBA17-67F5-4174-9376-3960E1CD554D}"/>
              </a:ext>
            </a:extLst>
          </p:cNvPr>
          <p:cNvSpPr txBox="1"/>
          <p:nvPr/>
        </p:nvSpPr>
        <p:spPr>
          <a:xfrm>
            <a:off x="1546656" y="5610967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C=1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8AF4A74-0689-4C29-90C8-5D1F92AB11C6}"/>
              </a:ext>
            </a:extLst>
          </p:cNvPr>
          <p:cNvSpPr txBox="1"/>
          <p:nvPr/>
        </p:nvSpPr>
        <p:spPr>
          <a:xfrm>
            <a:off x="5354406" y="5098411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C=1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9DFF924-7FAE-4F52-8D0F-05815679EC47}"/>
              </a:ext>
            </a:extLst>
          </p:cNvPr>
          <p:cNvSpPr txBox="1"/>
          <p:nvPr/>
        </p:nvSpPr>
        <p:spPr>
          <a:xfrm>
            <a:off x="7703868" y="5173668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C=1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4C921AC-9554-4CFA-A1DA-B45AFEE5AF4F}"/>
              </a:ext>
            </a:extLst>
          </p:cNvPr>
          <p:cNvGrpSpPr/>
          <p:nvPr/>
        </p:nvGrpSpPr>
        <p:grpSpPr>
          <a:xfrm>
            <a:off x="921622" y="3090200"/>
            <a:ext cx="1250067" cy="1250069"/>
            <a:chOff x="7774160" y="1284316"/>
            <a:chExt cx="1250067" cy="1250069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22B6B465-1718-4C26-92E2-ACF5F291AB65}"/>
                </a:ext>
              </a:extLst>
            </p:cNvPr>
            <p:cNvSpPr/>
            <p:nvPr/>
          </p:nvSpPr>
          <p:spPr>
            <a:xfrm>
              <a:off x="8190849" y="1284317"/>
              <a:ext cx="416689" cy="41668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2CAC3DE6-7095-4D98-9089-0B75930A8531}"/>
                </a:ext>
              </a:extLst>
            </p:cNvPr>
            <p:cNvSpPr/>
            <p:nvPr/>
          </p:nvSpPr>
          <p:spPr>
            <a:xfrm>
              <a:off x="7774160" y="1701007"/>
              <a:ext cx="416689" cy="41668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3371942A-44AD-4E99-8A19-6727E58A11A1}"/>
                </a:ext>
              </a:extLst>
            </p:cNvPr>
            <p:cNvSpPr/>
            <p:nvPr/>
          </p:nvSpPr>
          <p:spPr>
            <a:xfrm>
              <a:off x="8607538" y="1701005"/>
              <a:ext cx="416689" cy="41668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5C5B5C14-B9DC-406B-B2D0-03A257D85B75}"/>
                </a:ext>
              </a:extLst>
            </p:cNvPr>
            <p:cNvSpPr/>
            <p:nvPr/>
          </p:nvSpPr>
          <p:spPr>
            <a:xfrm>
              <a:off x="8190849" y="2117695"/>
              <a:ext cx="416689" cy="41668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1D15D233-DC06-479C-A883-AE849339A3D3}"/>
                </a:ext>
              </a:extLst>
            </p:cNvPr>
            <p:cNvGrpSpPr/>
            <p:nvPr/>
          </p:nvGrpSpPr>
          <p:grpSpPr>
            <a:xfrm>
              <a:off x="7774160" y="1284316"/>
              <a:ext cx="1250067" cy="1250069"/>
              <a:chOff x="7774160" y="1284316"/>
              <a:chExt cx="1250067" cy="1250069"/>
            </a:xfrm>
          </p:grpSpPr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02130139-DAE1-4170-8482-E98878976FEF}"/>
                  </a:ext>
                </a:extLst>
              </p:cNvPr>
              <p:cNvSpPr/>
              <p:nvPr/>
            </p:nvSpPr>
            <p:spPr>
              <a:xfrm>
                <a:off x="7774160" y="1284318"/>
                <a:ext cx="416689" cy="416689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1B7E56F6-C9E6-42C3-BC2A-F27420FF7664}"/>
                  </a:ext>
                </a:extLst>
              </p:cNvPr>
              <p:cNvSpPr/>
              <p:nvPr/>
            </p:nvSpPr>
            <p:spPr>
              <a:xfrm>
                <a:off x="8607538" y="1284316"/>
                <a:ext cx="416689" cy="416689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6B10DECF-B9DD-4B57-9684-7FFC2E396BA5}"/>
                  </a:ext>
                </a:extLst>
              </p:cNvPr>
              <p:cNvSpPr/>
              <p:nvPr/>
            </p:nvSpPr>
            <p:spPr>
              <a:xfrm>
                <a:off x="8190849" y="1701006"/>
                <a:ext cx="416689" cy="416689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35DB1165-9C84-42CC-BA98-124D1849DDFE}"/>
                  </a:ext>
                </a:extLst>
              </p:cNvPr>
              <p:cNvSpPr/>
              <p:nvPr/>
            </p:nvSpPr>
            <p:spPr>
              <a:xfrm>
                <a:off x="7774160" y="2117696"/>
                <a:ext cx="416689" cy="416689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004526C7-500A-4A8F-96C2-13099749CD00}"/>
                  </a:ext>
                </a:extLst>
              </p:cNvPr>
              <p:cNvSpPr/>
              <p:nvPr/>
            </p:nvSpPr>
            <p:spPr>
              <a:xfrm>
                <a:off x="8607538" y="2117694"/>
                <a:ext cx="416689" cy="416689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55191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F7CA341-D506-40A7-A63E-21C07ECD778D}"/>
              </a:ext>
            </a:extLst>
          </p:cNvPr>
          <p:cNvSpPr txBox="1"/>
          <p:nvPr/>
        </p:nvSpPr>
        <p:spPr>
          <a:xfrm>
            <a:off x="640491" y="1284316"/>
            <a:ext cx="3114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Convolution Layer - 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계산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D1A57C-C017-4CCC-B38C-90E95B6FF409}"/>
              </a:ext>
            </a:extLst>
          </p:cNvPr>
          <p:cNvSpPr txBox="1"/>
          <p:nvPr/>
        </p:nvSpPr>
        <p:spPr>
          <a:xfrm>
            <a:off x="1010781" y="5573684"/>
            <a:ext cx="20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input channel = </a:t>
            </a:r>
            <a:r>
              <a:rPr lang="en-US" altLang="ko-KR" sz="1800">
                <a:solidFill>
                  <a:srgbClr val="FF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3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1F76E83-C891-49F0-A7E0-7DB67FF55691}"/>
              </a:ext>
            </a:extLst>
          </p:cNvPr>
          <p:cNvGrpSpPr/>
          <p:nvPr/>
        </p:nvGrpSpPr>
        <p:grpSpPr>
          <a:xfrm>
            <a:off x="1235451" y="2359393"/>
            <a:ext cx="2083445" cy="2083449"/>
            <a:chOff x="917949" y="3078862"/>
            <a:chExt cx="2083445" cy="2083449"/>
          </a:xfrm>
          <a:solidFill>
            <a:srgbClr val="66CCFF"/>
          </a:solidFill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7BD24F5-4F7D-406F-95E7-22F505C8C6A9}"/>
                </a:ext>
              </a:extLst>
            </p:cNvPr>
            <p:cNvSpPr/>
            <p:nvPr/>
          </p:nvSpPr>
          <p:spPr>
            <a:xfrm>
              <a:off x="917949" y="3078866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C84458A-7FBC-4416-8812-728A64336585}"/>
                </a:ext>
              </a:extLst>
            </p:cNvPr>
            <p:cNvSpPr/>
            <p:nvPr/>
          </p:nvSpPr>
          <p:spPr>
            <a:xfrm>
              <a:off x="1334638" y="3078865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925BA50-4E4E-4F6E-81AA-0209AB57AABE}"/>
                </a:ext>
              </a:extLst>
            </p:cNvPr>
            <p:cNvSpPr/>
            <p:nvPr/>
          </p:nvSpPr>
          <p:spPr>
            <a:xfrm>
              <a:off x="1751327" y="3078864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DD31DA0F-4157-4214-A742-622857AD6853}"/>
                </a:ext>
              </a:extLst>
            </p:cNvPr>
            <p:cNvSpPr/>
            <p:nvPr/>
          </p:nvSpPr>
          <p:spPr>
            <a:xfrm>
              <a:off x="2168016" y="3078863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C9ECDE4-0D40-4C0F-BF02-0961A6E23CB5}"/>
                </a:ext>
              </a:extLst>
            </p:cNvPr>
            <p:cNvSpPr/>
            <p:nvPr/>
          </p:nvSpPr>
          <p:spPr>
            <a:xfrm>
              <a:off x="2584705" y="3078862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4F49BF30-C70C-4582-B0E8-FA7F2A23C33E}"/>
                </a:ext>
              </a:extLst>
            </p:cNvPr>
            <p:cNvSpPr/>
            <p:nvPr/>
          </p:nvSpPr>
          <p:spPr>
            <a:xfrm>
              <a:off x="917949" y="3495555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3E51E1A-0124-47D6-BC23-916A0D432EBF}"/>
                </a:ext>
              </a:extLst>
            </p:cNvPr>
            <p:cNvSpPr/>
            <p:nvPr/>
          </p:nvSpPr>
          <p:spPr>
            <a:xfrm>
              <a:off x="1334638" y="3495554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88DDB35-637F-4C47-88A4-DB128DBAF6B0}"/>
                </a:ext>
              </a:extLst>
            </p:cNvPr>
            <p:cNvSpPr/>
            <p:nvPr/>
          </p:nvSpPr>
          <p:spPr>
            <a:xfrm>
              <a:off x="1751327" y="3495553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491B827D-150C-4397-9E5A-D85988F7252F}"/>
                </a:ext>
              </a:extLst>
            </p:cNvPr>
            <p:cNvSpPr/>
            <p:nvPr/>
          </p:nvSpPr>
          <p:spPr>
            <a:xfrm>
              <a:off x="2168016" y="3495552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9B9025AF-B722-40FC-AE3B-18B22818E0DD}"/>
                </a:ext>
              </a:extLst>
            </p:cNvPr>
            <p:cNvSpPr/>
            <p:nvPr/>
          </p:nvSpPr>
          <p:spPr>
            <a:xfrm>
              <a:off x="2584705" y="3495551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2A5B3C9-8D23-493A-B807-EE2F3ACE6FC7}"/>
                </a:ext>
              </a:extLst>
            </p:cNvPr>
            <p:cNvSpPr/>
            <p:nvPr/>
          </p:nvSpPr>
          <p:spPr>
            <a:xfrm>
              <a:off x="917949" y="3912244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9A0BC9A9-0DA9-4D6F-A2A3-9AECB76200DE}"/>
                </a:ext>
              </a:extLst>
            </p:cNvPr>
            <p:cNvSpPr/>
            <p:nvPr/>
          </p:nvSpPr>
          <p:spPr>
            <a:xfrm>
              <a:off x="1334638" y="3912243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D273507-F239-447C-8DD0-3D4891630A2C}"/>
                </a:ext>
              </a:extLst>
            </p:cNvPr>
            <p:cNvSpPr/>
            <p:nvPr/>
          </p:nvSpPr>
          <p:spPr>
            <a:xfrm>
              <a:off x="1751327" y="3912242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008061A-C929-40CD-AC2A-62DE2E97E3CA}"/>
                </a:ext>
              </a:extLst>
            </p:cNvPr>
            <p:cNvSpPr/>
            <p:nvPr/>
          </p:nvSpPr>
          <p:spPr>
            <a:xfrm>
              <a:off x="2168016" y="3912241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BC2563B0-9B14-4865-8729-51C423B1CF98}"/>
                </a:ext>
              </a:extLst>
            </p:cNvPr>
            <p:cNvSpPr/>
            <p:nvPr/>
          </p:nvSpPr>
          <p:spPr>
            <a:xfrm>
              <a:off x="2584705" y="3912240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6F7AA68-1B34-40C1-82B3-7D478F382B15}"/>
                </a:ext>
              </a:extLst>
            </p:cNvPr>
            <p:cNvSpPr/>
            <p:nvPr/>
          </p:nvSpPr>
          <p:spPr>
            <a:xfrm>
              <a:off x="917949" y="4328933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79DD9FAD-C8BE-4D8C-BBA2-B1D1EB298CCD}"/>
                </a:ext>
              </a:extLst>
            </p:cNvPr>
            <p:cNvSpPr/>
            <p:nvPr/>
          </p:nvSpPr>
          <p:spPr>
            <a:xfrm>
              <a:off x="1334638" y="4328932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58254F5-9203-4536-9176-6B4B29E293A5}"/>
                </a:ext>
              </a:extLst>
            </p:cNvPr>
            <p:cNvSpPr/>
            <p:nvPr/>
          </p:nvSpPr>
          <p:spPr>
            <a:xfrm>
              <a:off x="1751327" y="4328931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FA174FEB-47CE-49D2-988F-1932061E2B65}"/>
                </a:ext>
              </a:extLst>
            </p:cNvPr>
            <p:cNvSpPr/>
            <p:nvPr/>
          </p:nvSpPr>
          <p:spPr>
            <a:xfrm>
              <a:off x="2168016" y="4328930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6CB7FE35-74A0-425C-BBD9-8A542225F9A1}"/>
                </a:ext>
              </a:extLst>
            </p:cNvPr>
            <p:cNvSpPr/>
            <p:nvPr/>
          </p:nvSpPr>
          <p:spPr>
            <a:xfrm>
              <a:off x="2584705" y="4328929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FCA1725C-D94B-4992-AEBA-07285FF3141E}"/>
                </a:ext>
              </a:extLst>
            </p:cNvPr>
            <p:cNvSpPr/>
            <p:nvPr/>
          </p:nvSpPr>
          <p:spPr>
            <a:xfrm>
              <a:off x="917949" y="4745622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18574F6A-D8FA-4476-A383-E959ACB9453E}"/>
                </a:ext>
              </a:extLst>
            </p:cNvPr>
            <p:cNvSpPr/>
            <p:nvPr/>
          </p:nvSpPr>
          <p:spPr>
            <a:xfrm>
              <a:off x="1334638" y="4745621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2EA704A8-037F-4C94-95E5-B35FBC6D3A8C}"/>
                </a:ext>
              </a:extLst>
            </p:cNvPr>
            <p:cNvSpPr/>
            <p:nvPr/>
          </p:nvSpPr>
          <p:spPr>
            <a:xfrm>
              <a:off x="1751327" y="4745620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5D93837F-4BB0-4DB0-92AF-981EE78D1F61}"/>
                </a:ext>
              </a:extLst>
            </p:cNvPr>
            <p:cNvSpPr/>
            <p:nvPr/>
          </p:nvSpPr>
          <p:spPr>
            <a:xfrm>
              <a:off x="2168016" y="4745619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B9A77B36-B568-4691-A589-5972A99E8E1C}"/>
                </a:ext>
              </a:extLst>
            </p:cNvPr>
            <p:cNvSpPr/>
            <p:nvPr/>
          </p:nvSpPr>
          <p:spPr>
            <a:xfrm>
              <a:off x="2584705" y="4745618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101A5F3-0E5E-46E6-B7C7-B8E88E1C3ACB}"/>
              </a:ext>
            </a:extLst>
          </p:cNvPr>
          <p:cNvGrpSpPr/>
          <p:nvPr/>
        </p:nvGrpSpPr>
        <p:grpSpPr>
          <a:xfrm>
            <a:off x="3655695" y="3401118"/>
            <a:ext cx="682578" cy="682578"/>
            <a:chOff x="4066594" y="3229662"/>
            <a:chExt cx="948466" cy="948466"/>
          </a:xfrm>
        </p:grpSpPr>
        <p:sp>
          <p:nvSpPr>
            <p:cNvPr id="8" name="곱하기 기호 7">
              <a:extLst>
                <a:ext uri="{FF2B5EF4-FFF2-40B4-BE49-F238E27FC236}">
                  <a16:creationId xmlns:a16="http://schemas.microsoft.com/office/drawing/2014/main" id="{0C351321-FB9D-4784-92A9-3CECE457C564}"/>
                </a:ext>
              </a:extLst>
            </p:cNvPr>
            <p:cNvSpPr/>
            <p:nvPr/>
          </p:nvSpPr>
          <p:spPr>
            <a:xfrm>
              <a:off x="4066594" y="3229662"/>
              <a:ext cx="948466" cy="948466"/>
            </a:xfrm>
            <a:prstGeom prst="mathMultiply">
              <a:avLst>
                <a:gd name="adj1" fmla="val 1320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원형: 비어 있음 8">
              <a:extLst>
                <a:ext uri="{FF2B5EF4-FFF2-40B4-BE49-F238E27FC236}">
                  <a16:creationId xmlns:a16="http://schemas.microsoft.com/office/drawing/2014/main" id="{523B624B-2AC7-4818-A6F3-5FC3C28A9E04}"/>
                </a:ext>
              </a:extLst>
            </p:cNvPr>
            <p:cNvSpPr/>
            <p:nvPr/>
          </p:nvSpPr>
          <p:spPr>
            <a:xfrm>
              <a:off x="4100989" y="3264057"/>
              <a:ext cx="879676" cy="879676"/>
            </a:xfrm>
            <a:prstGeom prst="donut">
              <a:avLst>
                <a:gd name="adj" fmla="val 1192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73A99AC8-9474-4C4B-B276-211AAA785F07}"/>
              </a:ext>
            </a:extLst>
          </p:cNvPr>
          <p:cNvSpPr txBox="1"/>
          <p:nvPr/>
        </p:nvSpPr>
        <p:spPr>
          <a:xfrm>
            <a:off x="3331273" y="4038070"/>
            <a:ext cx="14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accent1">
                    <a:lumMod val="50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convolution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40B6893-A154-4099-A8ED-9E0AE561C043}"/>
              </a:ext>
            </a:extLst>
          </p:cNvPr>
          <p:cNvGrpSpPr/>
          <p:nvPr/>
        </p:nvGrpSpPr>
        <p:grpSpPr>
          <a:xfrm>
            <a:off x="5445737" y="2845004"/>
            <a:ext cx="1250067" cy="1250069"/>
            <a:chOff x="5356462" y="2037079"/>
            <a:chExt cx="1250067" cy="1250069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3B5A9A56-FED1-43A4-8243-C380EE45278A}"/>
                </a:ext>
              </a:extLst>
            </p:cNvPr>
            <p:cNvSpPr/>
            <p:nvPr/>
          </p:nvSpPr>
          <p:spPr>
            <a:xfrm>
              <a:off x="5356462" y="2037081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F1A0B479-00E2-4A2F-867D-965D4E6F5578}"/>
                </a:ext>
              </a:extLst>
            </p:cNvPr>
            <p:cNvSpPr/>
            <p:nvPr/>
          </p:nvSpPr>
          <p:spPr>
            <a:xfrm>
              <a:off x="5773151" y="203708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24061F29-FAF5-42DC-80A8-0FBDD0390940}"/>
                </a:ext>
              </a:extLst>
            </p:cNvPr>
            <p:cNvSpPr/>
            <p:nvPr/>
          </p:nvSpPr>
          <p:spPr>
            <a:xfrm>
              <a:off x="6189840" y="203707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7A22A2A-7369-4650-A6D4-954DEC0CBA34}"/>
                </a:ext>
              </a:extLst>
            </p:cNvPr>
            <p:cNvSpPr/>
            <p:nvPr/>
          </p:nvSpPr>
          <p:spPr>
            <a:xfrm>
              <a:off x="5356462" y="245377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12ABF50-1653-43BC-9235-FAC19E3DB354}"/>
                </a:ext>
              </a:extLst>
            </p:cNvPr>
            <p:cNvSpPr/>
            <p:nvPr/>
          </p:nvSpPr>
          <p:spPr>
            <a:xfrm>
              <a:off x="5773151" y="245376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4CD167FE-C279-462F-9759-65401DE4CF91}"/>
                </a:ext>
              </a:extLst>
            </p:cNvPr>
            <p:cNvSpPr/>
            <p:nvPr/>
          </p:nvSpPr>
          <p:spPr>
            <a:xfrm>
              <a:off x="6189840" y="245376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AC2C449-2537-4C2E-AA52-D3C3E8254B57}"/>
                </a:ext>
              </a:extLst>
            </p:cNvPr>
            <p:cNvSpPr/>
            <p:nvPr/>
          </p:nvSpPr>
          <p:spPr>
            <a:xfrm>
              <a:off x="5356462" y="287045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4B4B2671-2155-4B58-B53E-C50B2B274027}"/>
                </a:ext>
              </a:extLst>
            </p:cNvPr>
            <p:cNvSpPr/>
            <p:nvPr/>
          </p:nvSpPr>
          <p:spPr>
            <a:xfrm>
              <a:off x="5773151" y="287045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49F0EF99-BAD5-4915-A2E3-BAFA40B543E4}"/>
                </a:ext>
              </a:extLst>
            </p:cNvPr>
            <p:cNvSpPr/>
            <p:nvPr/>
          </p:nvSpPr>
          <p:spPr>
            <a:xfrm>
              <a:off x="6189840" y="2870457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3" name="같음 기호 12">
            <a:extLst>
              <a:ext uri="{FF2B5EF4-FFF2-40B4-BE49-F238E27FC236}">
                <a16:creationId xmlns:a16="http://schemas.microsoft.com/office/drawing/2014/main" id="{0AD67139-35D0-420D-98AE-BDBC3E742FBD}"/>
              </a:ext>
            </a:extLst>
          </p:cNvPr>
          <p:cNvSpPr/>
          <p:nvPr/>
        </p:nvSpPr>
        <p:spPr>
          <a:xfrm>
            <a:off x="6985949" y="3470039"/>
            <a:ext cx="642395" cy="491924"/>
          </a:xfrm>
          <a:prstGeom prst="mathEqual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EA34046-66D5-4375-8C66-8917D1A85CE0}"/>
              </a:ext>
            </a:extLst>
          </p:cNvPr>
          <p:cNvSpPr txBox="1"/>
          <p:nvPr/>
        </p:nvSpPr>
        <p:spPr>
          <a:xfrm>
            <a:off x="4939504" y="6051838"/>
            <a:ext cx="1690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# of filters</a:t>
            </a:r>
            <a:r>
              <a:rPr lang="en-US" altLang="ko-KR" sz="1800">
                <a:solidFill>
                  <a:srgbClr val="3399FF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: 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728B3F7-BCD6-47CE-B9AE-0E758B39A2F7}"/>
              </a:ext>
            </a:extLst>
          </p:cNvPr>
          <p:cNvSpPr txBox="1"/>
          <p:nvPr/>
        </p:nvSpPr>
        <p:spPr>
          <a:xfrm>
            <a:off x="8110899" y="5288650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Output channel : </a:t>
            </a:r>
            <a:r>
              <a:rPr lang="en-US" altLang="ko-KR" sz="1800">
                <a:solidFill>
                  <a:srgbClr val="3399FF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E547102F-D80C-4B97-BAE3-E0971867EB1D}"/>
              </a:ext>
            </a:extLst>
          </p:cNvPr>
          <p:cNvGrpSpPr/>
          <p:nvPr/>
        </p:nvGrpSpPr>
        <p:grpSpPr>
          <a:xfrm>
            <a:off x="1007547" y="2567733"/>
            <a:ext cx="2083445" cy="2083449"/>
            <a:chOff x="917949" y="3078862"/>
            <a:chExt cx="2083445" cy="2083449"/>
          </a:xfrm>
          <a:solidFill>
            <a:srgbClr val="CCFFCC"/>
          </a:solidFill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F768ED7F-429C-42E0-86DD-80E7C9728A79}"/>
                </a:ext>
              </a:extLst>
            </p:cNvPr>
            <p:cNvSpPr/>
            <p:nvPr/>
          </p:nvSpPr>
          <p:spPr>
            <a:xfrm>
              <a:off x="917949" y="3078866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37CD1D75-C3AF-4547-AE79-35DA3CEA1888}"/>
                </a:ext>
              </a:extLst>
            </p:cNvPr>
            <p:cNvSpPr/>
            <p:nvPr/>
          </p:nvSpPr>
          <p:spPr>
            <a:xfrm>
              <a:off x="1334638" y="3078865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8A8AAD45-0240-41A3-8E81-0F480EF823D0}"/>
                </a:ext>
              </a:extLst>
            </p:cNvPr>
            <p:cNvSpPr/>
            <p:nvPr/>
          </p:nvSpPr>
          <p:spPr>
            <a:xfrm>
              <a:off x="1751327" y="3078864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DF9D4FDE-588B-4648-8E14-099BE22C8C7A}"/>
                </a:ext>
              </a:extLst>
            </p:cNvPr>
            <p:cNvSpPr/>
            <p:nvPr/>
          </p:nvSpPr>
          <p:spPr>
            <a:xfrm>
              <a:off x="2168016" y="3078863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6BC7DFA1-F6A1-4DAA-A2AD-DD08A7A9A6DF}"/>
                </a:ext>
              </a:extLst>
            </p:cNvPr>
            <p:cNvSpPr/>
            <p:nvPr/>
          </p:nvSpPr>
          <p:spPr>
            <a:xfrm>
              <a:off x="2584705" y="3078862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F0D68721-1C57-4D43-99DC-EE0111799B56}"/>
                </a:ext>
              </a:extLst>
            </p:cNvPr>
            <p:cNvSpPr/>
            <p:nvPr/>
          </p:nvSpPr>
          <p:spPr>
            <a:xfrm>
              <a:off x="917949" y="3495555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0245758B-6A6F-4C4D-A928-2E94302F5F60}"/>
                </a:ext>
              </a:extLst>
            </p:cNvPr>
            <p:cNvSpPr/>
            <p:nvPr/>
          </p:nvSpPr>
          <p:spPr>
            <a:xfrm>
              <a:off x="1334638" y="3495554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EE681D2C-DF83-4A65-BE02-1FA6C08CA8CC}"/>
                </a:ext>
              </a:extLst>
            </p:cNvPr>
            <p:cNvSpPr/>
            <p:nvPr/>
          </p:nvSpPr>
          <p:spPr>
            <a:xfrm>
              <a:off x="1751327" y="3495553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B195AEA7-4224-49CD-9C83-54278558B16C}"/>
                </a:ext>
              </a:extLst>
            </p:cNvPr>
            <p:cNvSpPr/>
            <p:nvPr/>
          </p:nvSpPr>
          <p:spPr>
            <a:xfrm>
              <a:off x="2168016" y="3495552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BA8B82C6-6D97-4033-9B1C-50C95D26A2FB}"/>
                </a:ext>
              </a:extLst>
            </p:cNvPr>
            <p:cNvSpPr/>
            <p:nvPr/>
          </p:nvSpPr>
          <p:spPr>
            <a:xfrm>
              <a:off x="2584705" y="3495551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7CEEEBF9-FFCD-4EC7-A52C-26512CFC6A82}"/>
                </a:ext>
              </a:extLst>
            </p:cNvPr>
            <p:cNvSpPr/>
            <p:nvPr/>
          </p:nvSpPr>
          <p:spPr>
            <a:xfrm>
              <a:off x="917949" y="3912244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B5BA916F-4C61-4766-8F86-7B1FBDD8E2C4}"/>
                </a:ext>
              </a:extLst>
            </p:cNvPr>
            <p:cNvSpPr/>
            <p:nvPr/>
          </p:nvSpPr>
          <p:spPr>
            <a:xfrm>
              <a:off x="1334638" y="3912243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A03200A5-B55A-4003-B577-3813C10B323E}"/>
                </a:ext>
              </a:extLst>
            </p:cNvPr>
            <p:cNvSpPr/>
            <p:nvPr/>
          </p:nvSpPr>
          <p:spPr>
            <a:xfrm>
              <a:off x="1751327" y="3912242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07075CCA-97B1-43D2-8487-69F466B0D62A}"/>
                </a:ext>
              </a:extLst>
            </p:cNvPr>
            <p:cNvSpPr/>
            <p:nvPr/>
          </p:nvSpPr>
          <p:spPr>
            <a:xfrm>
              <a:off x="2168016" y="3912241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515A3E34-036C-448D-AF4E-616D65AA5C69}"/>
                </a:ext>
              </a:extLst>
            </p:cNvPr>
            <p:cNvSpPr/>
            <p:nvPr/>
          </p:nvSpPr>
          <p:spPr>
            <a:xfrm>
              <a:off x="2584705" y="3912240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2A9CE6AA-764D-4EC5-AE22-D80606C82564}"/>
                </a:ext>
              </a:extLst>
            </p:cNvPr>
            <p:cNvSpPr/>
            <p:nvPr/>
          </p:nvSpPr>
          <p:spPr>
            <a:xfrm>
              <a:off x="917949" y="4328933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CF94E334-5AD9-4324-A39B-0CD54C437E27}"/>
                </a:ext>
              </a:extLst>
            </p:cNvPr>
            <p:cNvSpPr/>
            <p:nvPr/>
          </p:nvSpPr>
          <p:spPr>
            <a:xfrm>
              <a:off x="1334638" y="4328932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F7BB5202-44C2-4B04-B5E6-EA8421FE27CE}"/>
                </a:ext>
              </a:extLst>
            </p:cNvPr>
            <p:cNvSpPr/>
            <p:nvPr/>
          </p:nvSpPr>
          <p:spPr>
            <a:xfrm>
              <a:off x="1751327" y="4328931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63BE44C6-A946-4CDE-A545-438AAAFCD62C}"/>
                </a:ext>
              </a:extLst>
            </p:cNvPr>
            <p:cNvSpPr/>
            <p:nvPr/>
          </p:nvSpPr>
          <p:spPr>
            <a:xfrm>
              <a:off x="2168016" y="4328930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0A639EF8-5E76-4642-BCC7-8E161D2358D7}"/>
                </a:ext>
              </a:extLst>
            </p:cNvPr>
            <p:cNvSpPr/>
            <p:nvPr/>
          </p:nvSpPr>
          <p:spPr>
            <a:xfrm>
              <a:off x="2584705" y="4328929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A2C8B60C-48F8-48F3-86E1-B3A03CF4F8F2}"/>
                </a:ext>
              </a:extLst>
            </p:cNvPr>
            <p:cNvSpPr/>
            <p:nvPr/>
          </p:nvSpPr>
          <p:spPr>
            <a:xfrm>
              <a:off x="917949" y="4745622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75F4BDB4-91A4-4EA2-881B-EA1B41D0DFA4}"/>
                </a:ext>
              </a:extLst>
            </p:cNvPr>
            <p:cNvSpPr/>
            <p:nvPr/>
          </p:nvSpPr>
          <p:spPr>
            <a:xfrm>
              <a:off x="1334638" y="4745621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862C0664-F569-439C-8D96-CFD84EF8D2ED}"/>
                </a:ext>
              </a:extLst>
            </p:cNvPr>
            <p:cNvSpPr/>
            <p:nvPr/>
          </p:nvSpPr>
          <p:spPr>
            <a:xfrm>
              <a:off x="1751327" y="4745620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29809AD0-4E31-41B2-82AD-C93404C58963}"/>
                </a:ext>
              </a:extLst>
            </p:cNvPr>
            <p:cNvSpPr/>
            <p:nvPr/>
          </p:nvSpPr>
          <p:spPr>
            <a:xfrm>
              <a:off x="2168016" y="4745619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FAA9893C-9795-4423-BBAE-3D592E0012EA}"/>
                </a:ext>
              </a:extLst>
            </p:cNvPr>
            <p:cNvSpPr/>
            <p:nvPr/>
          </p:nvSpPr>
          <p:spPr>
            <a:xfrm>
              <a:off x="2584705" y="4745618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28623EA6-B336-4092-9388-E401619FCA78}"/>
              </a:ext>
            </a:extLst>
          </p:cNvPr>
          <p:cNvGrpSpPr/>
          <p:nvPr/>
        </p:nvGrpSpPr>
        <p:grpSpPr>
          <a:xfrm>
            <a:off x="753289" y="2789872"/>
            <a:ext cx="2083445" cy="2083449"/>
            <a:chOff x="917949" y="3078862"/>
            <a:chExt cx="2083445" cy="2083449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B87FE7AE-8BA9-4FAD-AC30-121DD58C03E4}"/>
                </a:ext>
              </a:extLst>
            </p:cNvPr>
            <p:cNvSpPr/>
            <p:nvPr/>
          </p:nvSpPr>
          <p:spPr>
            <a:xfrm>
              <a:off x="917949" y="3078866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CBC031ED-07D2-41D8-80EF-5FEE7D3686A7}"/>
                </a:ext>
              </a:extLst>
            </p:cNvPr>
            <p:cNvSpPr/>
            <p:nvPr/>
          </p:nvSpPr>
          <p:spPr>
            <a:xfrm>
              <a:off x="1334638" y="3078865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4773EC4C-69CE-4A26-8D01-323561CB5D7B}"/>
                </a:ext>
              </a:extLst>
            </p:cNvPr>
            <p:cNvSpPr/>
            <p:nvPr/>
          </p:nvSpPr>
          <p:spPr>
            <a:xfrm>
              <a:off x="1751327" y="3078864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FD2C87FA-40A7-46FB-A36F-6A782FBC8F13}"/>
                </a:ext>
              </a:extLst>
            </p:cNvPr>
            <p:cNvSpPr/>
            <p:nvPr/>
          </p:nvSpPr>
          <p:spPr>
            <a:xfrm>
              <a:off x="2168016" y="3078863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635A9668-B884-4D27-B9A8-312EA25FF54B}"/>
                </a:ext>
              </a:extLst>
            </p:cNvPr>
            <p:cNvSpPr/>
            <p:nvPr/>
          </p:nvSpPr>
          <p:spPr>
            <a:xfrm>
              <a:off x="2584705" y="3078862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47E900A8-7AD2-47E1-93B3-98E402457E7C}"/>
                </a:ext>
              </a:extLst>
            </p:cNvPr>
            <p:cNvSpPr/>
            <p:nvPr/>
          </p:nvSpPr>
          <p:spPr>
            <a:xfrm>
              <a:off x="917949" y="3495555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333A486F-2EEF-43A2-8712-F5E49518C55F}"/>
                </a:ext>
              </a:extLst>
            </p:cNvPr>
            <p:cNvSpPr/>
            <p:nvPr/>
          </p:nvSpPr>
          <p:spPr>
            <a:xfrm>
              <a:off x="1334638" y="3495554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B1738E3C-142F-4DD0-A479-81126852A672}"/>
                </a:ext>
              </a:extLst>
            </p:cNvPr>
            <p:cNvSpPr/>
            <p:nvPr/>
          </p:nvSpPr>
          <p:spPr>
            <a:xfrm>
              <a:off x="1751327" y="3495553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D928835C-D499-49CE-AC36-C41CFF71078C}"/>
                </a:ext>
              </a:extLst>
            </p:cNvPr>
            <p:cNvSpPr/>
            <p:nvPr/>
          </p:nvSpPr>
          <p:spPr>
            <a:xfrm>
              <a:off x="2168016" y="3495552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11D0F0B0-9298-4A3F-A997-D1BB85CEF041}"/>
                </a:ext>
              </a:extLst>
            </p:cNvPr>
            <p:cNvSpPr/>
            <p:nvPr/>
          </p:nvSpPr>
          <p:spPr>
            <a:xfrm>
              <a:off x="2584705" y="3495551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AB49EA9C-2437-47FC-87A4-268B3CDEAE29}"/>
                </a:ext>
              </a:extLst>
            </p:cNvPr>
            <p:cNvSpPr/>
            <p:nvPr/>
          </p:nvSpPr>
          <p:spPr>
            <a:xfrm>
              <a:off x="917949" y="3912244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9787479C-E00C-4AC0-92A0-CA20563B2D07}"/>
                </a:ext>
              </a:extLst>
            </p:cNvPr>
            <p:cNvSpPr/>
            <p:nvPr/>
          </p:nvSpPr>
          <p:spPr>
            <a:xfrm>
              <a:off x="1334638" y="3912243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7200D3BD-9171-4F31-BB00-AED51442DA2C}"/>
                </a:ext>
              </a:extLst>
            </p:cNvPr>
            <p:cNvSpPr/>
            <p:nvPr/>
          </p:nvSpPr>
          <p:spPr>
            <a:xfrm>
              <a:off x="1751327" y="3912242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21DCEF27-EB28-4A1F-85D3-B4526BE1152A}"/>
                </a:ext>
              </a:extLst>
            </p:cNvPr>
            <p:cNvSpPr/>
            <p:nvPr/>
          </p:nvSpPr>
          <p:spPr>
            <a:xfrm>
              <a:off x="2168016" y="3912241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D71798FE-D014-4629-B8C9-AD82FDF85BE7}"/>
                </a:ext>
              </a:extLst>
            </p:cNvPr>
            <p:cNvSpPr/>
            <p:nvPr/>
          </p:nvSpPr>
          <p:spPr>
            <a:xfrm>
              <a:off x="2584705" y="3912240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12899DAC-CE55-4094-9D8D-0D66A1995A2C}"/>
                </a:ext>
              </a:extLst>
            </p:cNvPr>
            <p:cNvSpPr/>
            <p:nvPr/>
          </p:nvSpPr>
          <p:spPr>
            <a:xfrm>
              <a:off x="917949" y="4328933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BE53AF0B-8AB8-4356-ADF4-5CB00A9BD3A3}"/>
                </a:ext>
              </a:extLst>
            </p:cNvPr>
            <p:cNvSpPr/>
            <p:nvPr/>
          </p:nvSpPr>
          <p:spPr>
            <a:xfrm>
              <a:off x="1334638" y="4328932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CD392778-ED32-465C-8E34-CA807A03A7D9}"/>
                </a:ext>
              </a:extLst>
            </p:cNvPr>
            <p:cNvSpPr/>
            <p:nvPr/>
          </p:nvSpPr>
          <p:spPr>
            <a:xfrm>
              <a:off x="1751327" y="4328931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F7FC7F24-FFDF-42C7-BC0B-AD8119DE6703}"/>
                </a:ext>
              </a:extLst>
            </p:cNvPr>
            <p:cNvSpPr/>
            <p:nvPr/>
          </p:nvSpPr>
          <p:spPr>
            <a:xfrm>
              <a:off x="2168016" y="4328930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FD118D16-C7A3-4371-8F70-AE8C5B8BE587}"/>
                </a:ext>
              </a:extLst>
            </p:cNvPr>
            <p:cNvSpPr/>
            <p:nvPr/>
          </p:nvSpPr>
          <p:spPr>
            <a:xfrm>
              <a:off x="2584705" y="4328929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DF91008E-0718-41E0-889B-D6AB1BF997D2}"/>
                </a:ext>
              </a:extLst>
            </p:cNvPr>
            <p:cNvSpPr/>
            <p:nvPr/>
          </p:nvSpPr>
          <p:spPr>
            <a:xfrm>
              <a:off x="917949" y="4745622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A65FCF49-527C-4893-9E1A-833FDE3A7763}"/>
                </a:ext>
              </a:extLst>
            </p:cNvPr>
            <p:cNvSpPr/>
            <p:nvPr/>
          </p:nvSpPr>
          <p:spPr>
            <a:xfrm>
              <a:off x="1334638" y="4745621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1F153BD5-9D8A-4B18-949F-7CB3F38B1781}"/>
                </a:ext>
              </a:extLst>
            </p:cNvPr>
            <p:cNvSpPr/>
            <p:nvPr/>
          </p:nvSpPr>
          <p:spPr>
            <a:xfrm>
              <a:off x="1751327" y="4745620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B44121A5-3134-4B84-8D28-C4411AB25596}"/>
                </a:ext>
              </a:extLst>
            </p:cNvPr>
            <p:cNvSpPr/>
            <p:nvPr/>
          </p:nvSpPr>
          <p:spPr>
            <a:xfrm>
              <a:off x="2168016" y="4745619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EC9B877F-FAA3-47C1-A866-0AFF83D18995}"/>
                </a:ext>
              </a:extLst>
            </p:cNvPr>
            <p:cNvSpPr/>
            <p:nvPr/>
          </p:nvSpPr>
          <p:spPr>
            <a:xfrm>
              <a:off x="2584705" y="4745618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3F4EC759-0449-4FE9-A07F-457437E68D60}"/>
              </a:ext>
            </a:extLst>
          </p:cNvPr>
          <p:cNvGrpSpPr/>
          <p:nvPr/>
        </p:nvGrpSpPr>
        <p:grpSpPr>
          <a:xfrm>
            <a:off x="5237392" y="3053348"/>
            <a:ext cx="1250067" cy="1250069"/>
            <a:chOff x="5356462" y="2037079"/>
            <a:chExt cx="1250067" cy="1250069"/>
          </a:xfrm>
        </p:grpSpPr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DAEECA62-99EF-4580-A21D-8573510A3B43}"/>
                </a:ext>
              </a:extLst>
            </p:cNvPr>
            <p:cNvSpPr/>
            <p:nvPr/>
          </p:nvSpPr>
          <p:spPr>
            <a:xfrm>
              <a:off x="5356462" y="2037081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6D202592-483B-4C66-9B39-9BE30879F0FF}"/>
                </a:ext>
              </a:extLst>
            </p:cNvPr>
            <p:cNvSpPr/>
            <p:nvPr/>
          </p:nvSpPr>
          <p:spPr>
            <a:xfrm>
              <a:off x="5773151" y="203708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4816EA98-688B-40CB-9220-A03A88DFB631}"/>
                </a:ext>
              </a:extLst>
            </p:cNvPr>
            <p:cNvSpPr/>
            <p:nvPr/>
          </p:nvSpPr>
          <p:spPr>
            <a:xfrm>
              <a:off x="6189840" y="203707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E1B7599C-C0D2-4440-B108-507BF2211767}"/>
                </a:ext>
              </a:extLst>
            </p:cNvPr>
            <p:cNvSpPr/>
            <p:nvPr/>
          </p:nvSpPr>
          <p:spPr>
            <a:xfrm>
              <a:off x="5356462" y="245377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703B8028-FD45-4E8C-8EB7-D1CDE229BE2B}"/>
                </a:ext>
              </a:extLst>
            </p:cNvPr>
            <p:cNvSpPr/>
            <p:nvPr/>
          </p:nvSpPr>
          <p:spPr>
            <a:xfrm>
              <a:off x="5773151" y="245376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89210A3A-4A1A-420F-9C2C-D0B2E2919F6A}"/>
                </a:ext>
              </a:extLst>
            </p:cNvPr>
            <p:cNvSpPr/>
            <p:nvPr/>
          </p:nvSpPr>
          <p:spPr>
            <a:xfrm>
              <a:off x="6189840" y="245376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DD9A4733-5C30-49FE-B04D-08622FC55D4A}"/>
                </a:ext>
              </a:extLst>
            </p:cNvPr>
            <p:cNvSpPr/>
            <p:nvPr/>
          </p:nvSpPr>
          <p:spPr>
            <a:xfrm>
              <a:off x="5356462" y="287045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1CC134E3-92DA-4617-A4AB-AC092FC4709A}"/>
                </a:ext>
              </a:extLst>
            </p:cNvPr>
            <p:cNvSpPr/>
            <p:nvPr/>
          </p:nvSpPr>
          <p:spPr>
            <a:xfrm>
              <a:off x="5773151" y="287045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68EE725D-0B91-469D-846E-88CA32EADF33}"/>
                </a:ext>
              </a:extLst>
            </p:cNvPr>
            <p:cNvSpPr/>
            <p:nvPr/>
          </p:nvSpPr>
          <p:spPr>
            <a:xfrm>
              <a:off x="6189840" y="2870457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9DCC6639-E742-46B8-985D-29A1F48B9327}"/>
              </a:ext>
            </a:extLst>
          </p:cNvPr>
          <p:cNvGrpSpPr/>
          <p:nvPr/>
        </p:nvGrpSpPr>
        <p:grpSpPr>
          <a:xfrm>
            <a:off x="5028779" y="3274424"/>
            <a:ext cx="1250067" cy="1250069"/>
            <a:chOff x="5356462" y="2037079"/>
            <a:chExt cx="1250067" cy="1250069"/>
          </a:xfrm>
        </p:grpSpPr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19E085B0-8C30-4649-94F0-D5F28E281784}"/>
                </a:ext>
              </a:extLst>
            </p:cNvPr>
            <p:cNvSpPr/>
            <p:nvPr/>
          </p:nvSpPr>
          <p:spPr>
            <a:xfrm>
              <a:off x="5356462" y="2037081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4A112B17-654E-41D0-B8F4-C82E1A480826}"/>
                </a:ext>
              </a:extLst>
            </p:cNvPr>
            <p:cNvSpPr/>
            <p:nvPr/>
          </p:nvSpPr>
          <p:spPr>
            <a:xfrm>
              <a:off x="5773151" y="203708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0C57C1FB-5402-4412-92A7-6FE22266848D}"/>
                </a:ext>
              </a:extLst>
            </p:cNvPr>
            <p:cNvSpPr/>
            <p:nvPr/>
          </p:nvSpPr>
          <p:spPr>
            <a:xfrm>
              <a:off x="6189840" y="203707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728470D5-9CB3-4817-BBA3-BB0C8B780087}"/>
                </a:ext>
              </a:extLst>
            </p:cNvPr>
            <p:cNvSpPr/>
            <p:nvPr/>
          </p:nvSpPr>
          <p:spPr>
            <a:xfrm>
              <a:off x="5356462" y="245377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C65775A3-7EFA-4830-A466-0A1369E348FF}"/>
                </a:ext>
              </a:extLst>
            </p:cNvPr>
            <p:cNvSpPr/>
            <p:nvPr/>
          </p:nvSpPr>
          <p:spPr>
            <a:xfrm>
              <a:off x="5773151" y="245376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2E12E558-81AC-469D-BA76-5893F0AD1F86}"/>
                </a:ext>
              </a:extLst>
            </p:cNvPr>
            <p:cNvSpPr/>
            <p:nvPr/>
          </p:nvSpPr>
          <p:spPr>
            <a:xfrm>
              <a:off x="6189840" y="245376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2A4C8CAA-6EF5-44E1-A2E8-2306CED5EBD1}"/>
                </a:ext>
              </a:extLst>
            </p:cNvPr>
            <p:cNvSpPr/>
            <p:nvPr/>
          </p:nvSpPr>
          <p:spPr>
            <a:xfrm>
              <a:off x="5356462" y="287045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40C2F927-67A5-4BBA-A22F-AFF02BD8FFB4}"/>
                </a:ext>
              </a:extLst>
            </p:cNvPr>
            <p:cNvSpPr/>
            <p:nvPr/>
          </p:nvSpPr>
          <p:spPr>
            <a:xfrm>
              <a:off x="5773151" y="287045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9BBC6BD4-9ACD-46EA-B471-9B59089B8A22}"/>
                </a:ext>
              </a:extLst>
            </p:cNvPr>
            <p:cNvSpPr/>
            <p:nvPr/>
          </p:nvSpPr>
          <p:spPr>
            <a:xfrm>
              <a:off x="6189840" y="2870457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B961898B-4061-44CE-B369-995C3B965C5F}"/>
              </a:ext>
            </a:extLst>
          </p:cNvPr>
          <p:cNvSpPr/>
          <p:nvPr/>
        </p:nvSpPr>
        <p:spPr>
          <a:xfrm>
            <a:off x="8204910" y="2973711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156AF01F-0DE4-4164-927D-2FE92FDCF18D}"/>
              </a:ext>
            </a:extLst>
          </p:cNvPr>
          <p:cNvSpPr/>
          <p:nvPr/>
        </p:nvSpPr>
        <p:spPr>
          <a:xfrm>
            <a:off x="8621599" y="2973710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7D007574-33CD-408F-BABE-90AA78D6F63D}"/>
              </a:ext>
            </a:extLst>
          </p:cNvPr>
          <p:cNvSpPr/>
          <p:nvPr/>
        </p:nvSpPr>
        <p:spPr>
          <a:xfrm>
            <a:off x="9038288" y="2973709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1D2AABF4-6821-4015-8CB4-2F41220B0EFB}"/>
              </a:ext>
            </a:extLst>
          </p:cNvPr>
          <p:cNvSpPr/>
          <p:nvPr/>
        </p:nvSpPr>
        <p:spPr>
          <a:xfrm>
            <a:off x="8204910" y="3390400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E0FE5470-6F5B-4F03-991B-60C5D4FEDBF5}"/>
              </a:ext>
            </a:extLst>
          </p:cNvPr>
          <p:cNvSpPr/>
          <p:nvPr/>
        </p:nvSpPr>
        <p:spPr>
          <a:xfrm>
            <a:off x="8621599" y="3390399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A65A77FA-F9E1-4E7C-972B-CA6249F8D6DC}"/>
              </a:ext>
            </a:extLst>
          </p:cNvPr>
          <p:cNvSpPr/>
          <p:nvPr/>
        </p:nvSpPr>
        <p:spPr>
          <a:xfrm>
            <a:off x="9038288" y="3390398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AFCC0E3D-3670-48DC-9FA5-417161F9948F}"/>
              </a:ext>
            </a:extLst>
          </p:cNvPr>
          <p:cNvSpPr/>
          <p:nvPr/>
        </p:nvSpPr>
        <p:spPr>
          <a:xfrm>
            <a:off x="8204909" y="3805250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CA4EFC89-EC50-4C58-9325-5E6B18EEED1B}"/>
              </a:ext>
            </a:extLst>
          </p:cNvPr>
          <p:cNvSpPr/>
          <p:nvPr/>
        </p:nvSpPr>
        <p:spPr>
          <a:xfrm>
            <a:off x="8621599" y="3805250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6148E2F4-DC7B-4F60-A708-E97C3EC8698F}"/>
              </a:ext>
            </a:extLst>
          </p:cNvPr>
          <p:cNvSpPr/>
          <p:nvPr/>
        </p:nvSpPr>
        <p:spPr>
          <a:xfrm>
            <a:off x="9038288" y="3805250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CE58D60-6536-44AC-93EF-105C0440F9C8}"/>
              </a:ext>
            </a:extLst>
          </p:cNvPr>
          <p:cNvSpPr txBox="1"/>
          <p:nvPr/>
        </p:nvSpPr>
        <p:spPr>
          <a:xfrm>
            <a:off x="4939504" y="5486893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filter channel = </a:t>
            </a:r>
            <a:r>
              <a:rPr lang="en-US" altLang="ko-KR" sz="1800">
                <a:solidFill>
                  <a:srgbClr val="FF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664435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F7CA341-D506-40A7-A63E-21C07ECD778D}"/>
              </a:ext>
            </a:extLst>
          </p:cNvPr>
          <p:cNvSpPr txBox="1"/>
          <p:nvPr/>
        </p:nvSpPr>
        <p:spPr>
          <a:xfrm>
            <a:off x="640491" y="1284316"/>
            <a:ext cx="3114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Convolution Layer - 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계산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D1A57C-C017-4CCC-B38C-90E95B6FF409}"/>
              </a:ext>
            </a:extLst>
          </p:cNvPr>
          <p:cNvSpPr txBox="1"/>
          <p:nvPr/>
        </p:nvSpPr>
        <p:spPr>
          <a:xfrm>
            <a:off x="862542" y="5389018"/>
            <a:ext cx="20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input channel = </a:t>
            </a:r>
            <a:r>
              <a:rPr lang="en-US" altLang="ko-KR" sz="1800">
                <a:solidFill>
                  <a:srgbClr val="FF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3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1F76E83-C891-49F0-A7E0-7DB67FF55691}"/>
              </a:ext>
            </a:extLst>
          </p:cNvPr>
          <p:cNvGrpSpPr/>
          <p:nvPr/>
        </p:nvGrpSpPr>
        <p:grpSpPr>
          <a:xfrm>
            <a:off x="1235451" y="2359393"/>
            <a:ext cx="2083445" cy="2083449"/>
            <a:chOff x="917949" y="3078862"/>
            <a:chExt cx="2083445" cy="2083449"/>
          </a:xfrm>
          <a:solidFill>
            <a:srgbClr val="66CCFF"/>
          </a:solidFill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7BD24F5-4F7D-406F-95E7-22F505C8C6A9}"/>
                </a:ext>
              </a:extLst>
            </p:cNvPr>
            <p:cNvSpPr/>
            <p:nvPr/>
          </p:nvSpPr>
          <p:spPr>
            <a:xfrm>
              <a:off x="917949" y="3078866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C84458A-7FBC-4416-8812-728A64336585}"/>
                </a:ext>
              </a:extLst>
            </p:cNvPr>
            <p:cNvSpPr/>
            <p:nvPr/>
          </p:nvSpPr>
          <p:spPr>
            <a:xfrm>
              <a:off x="1334638" y="3078865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925BA50-4E4E-4F6E-81AA-0209AB57AABE}"/>
                </a:ext>
              </a:extLst>
            </p:cNvPr>
            <p:cNvSpPr/>
            <p:nvPr/>
          </p:nvSpPr>
          <p:spPr>
            <a:xfrm>
              <a:off x="1751327" y="3078864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DD31DA0F-4157-4214-A742-622857AD6853}"/>
                </a:ext>
              </a:extLst>
            </p:cNvPr>
            <p:cNvSpPr/>
            <p:nvPr/>
          </p:nvSpPr>
          <p:spPr>
            <a:xfrm>
              <a:off x="2168016" y="3078863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C9ECDE4-0D40-4C0F-BF02-0961A6E23CB5}"/>
                </a:ext>
              </a:extLst>
            </p:cNvPr>
            <p:cNvSpPr/>
            <p:nvPr/>
          </p:nvSpPr>
          <p:spPr>
            <a:xfrm>
              <a:off x="2584705" y="3078862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4F49BF30-C70C-4582-B0E8-FA7F2A23C33E}"/>
                </a:ext>
              </a:extLst>
            </p:cNvPr>
            <p:cNvSpPr/>
            <p:nvPr/>
          </p:nvSpPr>
          <p:spPr>
            <a:xfrm>
              <a:off x="917949" y="3495555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3E51E1A-0124-47D6-BC23-916A0D432EBF}"/>
                </a:ext>
              </a:extLst>
            </p:cNvPr>
            <p:cNvSpPr/>
            <p:nvPr/>
          </p:nvSpPr>
          <p:spPr>
            <a:xfrm>
              <a:off x="1334638" y="3495554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88DDB35-637F-4C47-88A4-DB128DBAF6B0}"/>
                </a:ext>
              </a:extLst>
            </p:cNvPr>
            <p:cNvSpPr/>
            <p:nvPr/>
          </p:nvSpPr>
          <p:spPr>
            <a:xfrm>
              <a:off x="1751327" y="3495553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491B827D-150C-4397-9E5A-D85988F7252F}"/>
                </a:ext>
              </a:extLst>
            </p:cNvPr>
            <p:cNvSpPr/>
            <p:nvPr/>
          </p:nvSpPr>
          <p:spPr>
            <a:xfrm>
              <a:off x="2168016" y="3495552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9B9025AF-B722-40FC-AE3B-18B22818E0DD}"/>
                </a:ext>
              </a:extLst>
            </p:cNvPr>
            <p:cNvSpPr/>
            <p:nvPr/>
          </p:nvSpPr>
          <p:spPr>
            <a:xfrm>
              <a:off x="2584705" y="3495551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2A5B3C9-8D23-493A-B807-EE2F3ACE6FC7}"/>
                </a:ext>
              </a:extLst>
            </p:cNvPr>
            <p:cNvSpPr/>
            <p:nvPr/>
          </p:nvSpPr>
          <p:spPr>
            <a:xfrm>
              <a:off x="917949" y="3912244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9A0BC9A9-0DA9-4D6F-A2A3-9AECB76200DE}"/>
                </a:ext>
              </a:extLst>
            </p:cNvPr>
            <p:cNvSpPr/>
            <p:nvPr/>
          </p:nvSpPr>
          <p:spPr>
            <a:xfrm>
              <a:off x="1334638" y="3912243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D273507-F239-447C-8DD0-3D4891630A2C}"/>
                </a:ext>
              </a:extLst>
            </p:cNvPr>
            <p:cNvSpPr/>
            <p:nvPr/>
          </p:nvSpPr>
          <p:spPr>
            <a:xfrm>
              <a:off x="1751327" y="3912242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008061A-C929-40CD-AC2A-62DE2E97E3CA}"/>
                </a:ext>
              </a:extLst>
            </p:cNvPr>
            <p:cNvSpPr/>
            <p:nvPr/>
          </p:nvSpPr>
          <p:spPr>
            <a:xfrm>
              <a:off x="2168016" y="3912241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BC2563B0-9B14-4865-8729-51C423B1CF98}"/>
                </a:ext>
              </a:extLst>
            </p:cNvPr>
            <p:cNvSpPr/>
            <p:nvPr/>
          </p:nvSpPr>
          <p:spPr>
            <a:xfrm>
              <a:off x="2584705" y="3912240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6F7AA68-1B34-40C1-82B3-7D478F382B15}"/>
                </a:ext>
              </a:extLst>
            </p:cNvPr>
            <p:cNvSpPr/>
            <p:nvPr/>
          </p:nvSpPr>
          <p:spPr>
            <a:xfrm>
              <a:off x="917949" y="4328933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79DD9FAD-C8BE-4D8C-BBA2-B1D1EB298CCD}"/>
                </a:ext>
              </a:extLst>
            </p:cNvPr>
            <p:cNvSpPr/>
            <p:nvPr/>
          </p:nvSpPr>
          <p:spPr>
            <a:xfrm>
              <a:off x="1334638" y="4328932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58254F5-9203-4536-9176-6B4B29E293A5}"/>
                </a:ext>
              </a:extLst>
            </p:cNvPr>
            <p:cNvSpPr/>
            <p:nvPr/>
          </p:nvSpPr>
          <p:spPr>
            <a:xfrm>
              <a:off x="1751327" y="4328931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FA174FEB-47CE-49D2-988F-1932061E2B65}"/>
                </a:ext>
              </a:extLst>
            </p:cNvPr>
            <p:cNvSpPr/>
            <p:nvPr/>
          </p:nvSpPr>
          <p:spPr>
            <a:xfrm>
              <a:off x="2168016" y="4328930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6CB7FE35-74A0-425C-BBD9-8A542225F9A1}"/>
                </a:ext>
              </a:extLst>
            </p:cNvPr>
            <p:cNvSpPr/>
            <p:nvPr/>
          </p:nvSpPr>
          <p:spPr>
            <a:xfrm>
              <a:off x="2584705" y="4328929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FCA1725C-D94B-4992-AEBA-07285FF3141E}"/>
                </a:ext>
              </a:extLst>
            </p:cNvPr>
            <p:cNvSpPr/>
            <p:nvPr/>
          </p:nvSpPr>
          <p:spPr>
            <a:xfrm>
              <a:off x="917949" y="4745622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18574F6A-D8FA-4476-A383-E959ACB9453E}"/>
                </a:ext>
              </a:extLst>
            </p:cNvPr>
            <p:cNvSpPr/>
            <p:nvPr/>
          </p:nvSpPr>
          <p:spPr>
            <a:xfrm>
              <a:off x="1334638" y="4745621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2EA704A8-037F-4C94-95E5-B35FBC6D3A8C}"/>
                </a:ext>
              </a:extLst>
            </p:cNvPr>
            <p:cNvSpPr/>
            <p:nvPr/>
          </p:nvSpPr>
          <p:spPr>
            <a:xfrm>
              <a:off x="1751327" y="4745620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5D93837F-4BB0-4DB0-92AF-981EE78D1F61}"/>
                </a:ext>
              </a:extLst>
            </p:cNvPr>
            <p:cNvSpPr/>
            <p:nvPr/>
          </p:nvSpPr>
          <p:spPr>
            <a:xfrm>
              <a:off x="2168016" y="4745619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B9A77B36-B568-4691-A589-5972A99E8E1C}"/>
                </a:ext>
              </a:extLst>
            </p:cNvPr>
            <p:cNvSpPr/>
            <p:nvPr/>
          </p:nvSpPr>
          <p:spPr>
            <a:xfrm>
              <a:off x="2584705" y="4745618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101A5F3-0E5E-46E6-B7C7-B8E88E1C3ACB}"/>
              </a:ext>
            </a:extLst>
          </p:cNvPr>
          <p:cNvGrpSpPr/>
          <p:nvPr/>
        </p:nvGrpSpPr>
        <p:grpSpPr>
          <a:xfrm>
            <a:off x="3655695" y="3401118"/>
            <a:ext cx="682578" cy="682578"/>
            <a:chOff x="4066594" y="3229662"/>
            <a:chExt cx="948466" cy="948466"/>
          </a:xfrm>
        </p:grpSpPr>
        <p:sp>
          <p:nvSpPr>
            <p:cNvPr id="8" name="곱하기 기호 7">
              <a:extLst>
                <a:ext uri="{FF2B5EF4-FFF2-40B4-BE49-F238E27FC236}">
                  <a16:creationId xmlns:a16="http://schemas.microsoft.com/office/drawing/2014/main" id="{0C351321-FB9D-4784-92A9-3CECE457C564}"/>
                </a:ext>
              </a:extLst>
            </p:cNvPr>
            <p:cNvSpPr/>
            <p:nvPr/>
          </p:nvSpPr>
          <p:spPr>
            <a:xfrm>
              <a:off x="4066594" y="3229662"/>
              <a:ext cx="948466" cy="948466"/>
            </a:xfrm>
            <a:prstGeom prst="mathMultiply">
              <a:avLst>
                <a:gd name="adj1" fmla="val 1320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원형: 비어 있음 8">
              <a:extLst>
                <a:ext uri="{FF2B5EF4-FFF2-40B4-BE49-F238E27FC236}">
                  <a16:creationId xmlns:a16="http://schemas.microsoft.com/office/drawing/2014/main" id="{523B624B-2AC7-4818-A6F3-5FC3C28A9E04}"/>
                </a:ext>
              </a:extLst>
            </p:cNvPr>
            <p:cNvSpPr/>
            <p:nvPr/>
          </p:nvSpPr>
          <p:spPr>
            <a:xfrm>
              <a:off x="4100989" y="3264057"/>
              <a:ext cx="879676" cy="879676"/>
            </a:xfrm>
            <a:prstGeom prst="donut">
              <a:avLst>
                <a:gd name="adj" fmla="val 11921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73A99AC8-9474-4C4B-B276-211AAA785F07}"/>
              </a:ext>
            </a:extLst>
          </p:cNvPr>
          <p:cNvSpPr txBox="1"/>
          <p:nvPr/>
        </p:nvSpPr>
        <p:spPr>
          <a:xfrm>
            <a:off x="3331273" y="4038070"/>
            <a:ext cx="14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accent1">
                    <a:lumMod val="50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convolution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40B6893-A154-4099-A8ED-9E0AE561C043}"/>
              </a:ext>
            </a:extLst>
          </p:cNvPr>
          <p:cNvGrpSpPr/>
          <p:nvPr/>
        </p:nvGrpSpPr>
        <p:grpSpPr>
          <a:xfrm>
            <a:off x="5356462" y="2037079"/>
            <a:ext cx="1250067" cy="1250069"/>
            <a:chOff x="5356462" y="2037079"/>
            <a:chExt cx="1250067" cy="1250069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3B5A9A56-FED1-43A4-8243-C380EE45278A}"/>
                </a:ext>
              </a:extLst>
            </p:cNvPr>
            <p:cNvSpPr/>
            <p:nvPr/>
          </p:nvSpPr>
          <p:spPr>
            <a:xfrm>
              <a:off x="5356462" y="2037081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F1A0B479-00E2-4A2F-867D-965D4E6F5578}"/>
                </a:ext>
              </a:extLst>
            </p:cNvPr>
            <p:cNvSpPr/>
            <p:nvPr/>
          </p:nvSpPr>
          <p:spPr>
            <a:xfrm>
              <a:off x="5773151" y="203708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24061F29-FAF5-42DC-80A8-0FBDD0390940}"/>
                </a:ext>
              </a:extLst>
            </p:cNvPr>
            <p:cNvSpPr/>
            <p:nvPr/>
          </p:nvSpPr>
          <p:spPr>
            <a:xfrm>
              <a:off x="6189840" y="203707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7A22A2A-7369-4650-A6D4-954DEC0CBA34}"/>
                </a:ext>
              </a:extLst>
            </p:cNvPr>
            <p:cNvSpPr/>
            <p:nvPr/>
          </p:nvSpPr>
          <p:spPr>
            <a:xfrm>
              <a:off x="5356462" y="245377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12ABF50-1653-43BC-9235-FAC19E3DB354}"/>
                </a:ext>
              </a:extLst>
            </p:cNvPr>
            <p:cNvSpPr/>
            <p:nvPr/>
          </p:nvSpPr>
          <p:spPr>
            <a:xfrm>
              <a:off x="5773151" y="245376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4CD167FE-C279-462F-9759-65401DE4CF91}"/>
                </a:ext>
              </a:extLst>
            </p:cNvPr>
            <p:cNvSpPr/>
            <p:nvPr/>
          </p:nvSpPr>
          <p:spPr>
            <a:xfrm>
              <a:off x="6189840" y="245376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AC2C449-2537-4C2E-AA52-D3C3E8254B57}"/>
                </a:ext>
              </a:extLst>
            </p:cNvPr>
            <p:cNvSpPr/>
            <p:nvPr/>
          </p:nvSpPr>
          <p:spPr>
            <a:xfrm>
              <a:off x="5356462" y="287045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4B4B2671-2155-4B58-B53E-C50B2B274027}"/>
                </a:ext>
              </a:extLst>
            </p:cNvPr>
            <p:cNvSpPr/>
            <p:nvPr/>
          </p:nvSpPr>
          <p:spPr>
            <a:xfrm>
              <a:off x="5773151" y="287045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49F0EF99-BAD5-4915-A2E3-BAFA40B543E4}"/>
                </a:ext>
              </a:extLst>
            </p:cNvPr>
            <p:cNvSpPr/>
            <p:nvPr/>
          </p:nvSpPr>
          <p:spPr>
            <a:xfrm>
              <a:off x="6189840" y="2870457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E8613EF-7065-4E29-9C2E-A64DB8A7987F}"/>
              </a:ext>
            </a:extLst>
          </p:cNvPr>
          <p:cNvSpPr/>
          <p:nvPr/>
        </p:nvSpPr>
        <p:spPr>
          <a:xfrm>
            <a:off x="8163814" y="2883190"/>
            <a:ext cx="416689" cy="41668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8CBBDA3-DF4D-4460-AFEB-2ED01EB532CE}"/>
              </a:ext>
            </a:extLst>
          </p:cNvPr>
          <p:cNvSpPr/>
          <p:nvPr/>
        </p:nvSpPr>
        <p:spPr>
          <a:xfrm>
            <a:off x="8580503" y="2883189"/>
            <a:ext cx="416689" cy="41668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454E660-9F1D-4476-A30E-977B8C3279F1}"/>
              </a:ext>
            </a:extLst>
          </p:cNvPr>
          <p:cNvSpPr/>
          <p:nvPr/>
        </p:nvSpPr>
        <p:spPr>
          <a:xfrm>
            <a:off x="8997192" y="2883188"/>
            <a:ext cx="416689" cy="41668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A6AECE0D-611D-432F-B1F6-859867583581}"/>
              </a:ext>
            </a:extLst>
          </p:cNvPr>
          <p:cNvSpPr/>
          <p:nvPr/>
        </p:nvSpPr>
        <p:spPr>
          <a:xfrm>
            <a:off x="8163814" y="3299879"/>
            <a:ext cx="416689" cy="41668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7E66A6A2-9BE9-4CFA-8516-1FF4258E111A}"/>
              </a:ext>
            </a:extLst>
          </p:cNvPr>
          <p:cNvSpPr/>
          <p:nvPr/>
        </p:nvSpPr>
        <p:spPr>
          <a:xfrm>
            <a:off x="8580503" y="3299878"/>
            <a:ext cx="416689" cy="41668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D38AFC2-DF5A-4DF6-A911-1116BA12B9AA}"/>
              </a:ext>
            </a:extLst>
          </p:cNvPr>
          <p:cNvSpPr/>
          <p:nvPr/>
        </p:nvSpPr>
        <p:spPr>
          <a:xfrm>
            <a:off x="8997192" y="3299877"/>
            <a:ext cx="416689" cy="41668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14433197-B39A-4DBF-8D3B-4DB7BBBD7A03}"/>
              </a:ext>
            </a:extLst>
          </p:cNvPr>
          <p:cNvSpPr/>
          <p:nvPr/>
        </p:nvSpPr>
        <p:spPr>
          <a:xfrm>
            <a:off x="8163814" y="3716568"/>
            <a:ext cx="416689" cy="41668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216D77A-7DF0-4D9F-B060-BFD747E10F59}"/>
              </a:ext>
            </a:extLst>
          </p:cNvPr>
          <p:cNvSpPr/>
          <p:nvPr/>
        </p:nvSpPr>
        <p:spPr>
          <a:xfrm>
            <a:off x="8580503" y="3716567"/>
            <a:ext cx="416689" cy="41668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3BCC2E97-A7E6-4C31-8F58-F4D090371818}"/>
              </a:ext>
            </a:extLst>
          </p:cNvPr>
          <p:cNvSpPr/>
          <p:nvPr/>
        </p:nvSpPr>
        <p:spPr>
          <a:xfrm>
            <a:off x="8997192" y="3716566"/>
            <a:ext cx="416689" cy="41668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같음 기호 12">
            <a:extLst>
              <a:ext uri="{FF2B5EF4-FFF2-40B4-BE49-F238E27FC236}">
                <a16:creationId xmlns:a16="http://schemas.microsoft.com/office/drawing/2014/main" id="{0AD67139-35D0-420D-98AE-BDBC3E742FBD}"/>
              </a:ext>
            </a:extLst>
          </p:cNvPr>
          <p:cNvSpPr/>
          <p:nvPr/>
        </p:nvSpPr>
        <p:spPr>
          <a:xfrm>
            <a:off x="6985949" y="3470039"/>
            <a:ext cx="642395" cy="491924"/>
          </a:xfrm>
          <a:prstGeom prst="mathEqual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EA34046-66D5-4375-8C66-8917D1A85CE0}"/>
              </a:ext>
            </a:extLst>
          </p:cNvPr>
          <p:cNvSpPr txBox="1"/>
          <p:nvPr/>
        </p:nvSpPr>
        <p:spPr>
          <a:xfrm>
            <a:off x="4849747" y="5938619"/>
            <a:ext cx="1997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filter channel = </a:t>
            </a:r>
            <a:r>
              <a:rPr lang="en-US" altLang="ko-KR" sz="1800">
                <a:solidFill>
                  <a:srgbClr val="FF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3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# of filters : </a:t>
            </a:r>
            <a:r>
              <a:rPr lang="en-US" altLang="ko-KR" sz="1800">
                <a:solidFill>
                  <a:srgbClr val="3399FF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728B3F7-BCD6-47CE-B9AE-0E758B39A2F7}"/>
              </a:ext>
            </a:extLst>
          </p:cNvPr>
          <p:cNvSpPr txBox="1"/>
          <p:nvPr/>
        </p:nvSpPr>
        <p:spPr>
          <a:xfrm>
            <a:off x="7754112" y="5892452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Output channel : </a:t>
            </a:r>
            <a:r>
              <a:rPr lang="en-US" altLang="ko-KR" sz="1800">
                <a:solidFill>
                  <a:srgbClr val="3399FF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E547102F-D80C-4B97-BAE3-E0971867EB1D}"/>
              </a:ext>
            </a:extLst>
          </p:cNvPr>
          <p:cNvGrpSpPr/>
          <p:nvPr/>
        </p:nvGrpSpPr>
        <p:grpSpPr>
          <a:xfrm>
            <a:off x="1007547" y="2567733"/>
            <a:ext cx="2083445" cy="2083449"/>
            <a:chOff x="917949" y="3078862"/>
            <a:chExt cx="2083445" cy="2083449"/>
          </a:xfrm>
          <a:solidFill>
            <a:srgbClr val="CCFFCC"/>
          </a:solidFill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F768ED7F-429C-42E0-86DD-80E7C9728A79}"/>
                </a:ext>
              </a:extLst>
            </p:cNvPr>
            <p:cNvSpPr/>
            <p:nvPr/>
          </p:nvSpPr>
          <p:spPr>
            <a:xfrm>
              <a:off x="917949" y="3078866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37CD1D75-C3AF-4547-AE79-35DA3CEA1888}"/>
                </a:ext>
              </a:extLst>
            </p:cNvPr>
            <p:cNvSpPr/>
            <p:nvPr/>
          </p:nvSpPr>
          <p:spPr>
            <a:xfrm>
              <a:off x="1334638" y="3078865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8A8AAD45-0240-41A3-8E81-0F480EF823D0}"/>
                </a:ext>
              </a:extLst>
            </p:cNvPr>
            <p:cNvSpPr/>
            <p:nvPr/>
          </p:nvSpPr>
          <p:spPr>
            <a:xfrm>
              <a:off x="1751327" y="3078864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DF9D4FDE-588B-4648-8E14-099BE22C8C7A}"/>
                </a:ext>
              </a:extLst>
            </p:cNvPr>
            <p:cNvSpPr/>
            <p:nvPr/>
          </p:nvSpPr>
          <p:spPr>
            <a:xfrm>
              <a:off x="2168016" y="3078863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6BC7DFA1-F6A1-4DAA-A2AD-DD08A7A9A6DF}"/>
                </a:ext>
              </a:extLst>
            </p:cNvPr>
            <p:cNvSpPr/>
            <p:nvPr/>
          </p:nvSpPr>
          <p:spPr>
            <a:xfrm>
              <a:off x="2584705" y="3078862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F0D68721-1C57-4D43-99DC-EE0111799B56}"/>
                </a:ext>
              </a:extLst>
            </p:cNvPr>
            <p:cNvSpPr/>
            <p:nvPr/>
          </p:nvSpPr>
          <p:spPr>
            <a:xfrm>
              <a:off x="917949" y="3495555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0245758B-6A6F-4C4D-A928-2E94302F5F60}"/>
                </a:ext>
              </a:extLst>
            </p:cNvPr>
            <p:cNvSpPr/>
            <p:nvPr/>
          </p:nvSpPr>
          <p:spPr>
            <a:xfrm>
              <a:off x="1334638" y="3495554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EE681D2C-DF83-4A65-BE02-1FA6C08CA8CC}"/>
                </a:ext>
              </a:extLst>
            </p:cNvPr>
            <p:cNvSpPr/>
            <p:nvPr/>
          </p:nvSpPr>
          <p:spPr>
            <a:xfrm>
              <a:off x="1751327" y="3495553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B195AEA7-4224-49CD-9C83-54278558B16C}"/>
                </a:ext>
              </a:extLst>
            </p:cNvPr>
            <p:cNvSpPr/>
            <p:nvPr/>
          </p:nvSpPr>
          <p:spPr>
            <a:xfrm>
              <a:off x="2168016" y="3495552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BA8B82C6-6D97-4033-9B1C-50C95D26A2FB}"/>
                </a:ext>
              </a:extLst>
            </p:cNvPr>
            <p:cNvSpPr/>
            <p:nvPr/>
          </p:nvSpPr>
          <p:spPr>
            <a:xfrm>
              <a:off x="2584705" y="3495551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7CEEEBF9-FFCD-4EC7-A52C-26512CFC6A82}"/>
                </a:ext>
              </a:extLst>
            </p:cNvPr>
            <p:cNvSpPr/>
            <p:nvPr/>
          </p:nvSpPr>
          <p:spPr>
            <a:xfrm>
              <a:off x="917949" y="3912244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B5BA916F-4C61-4766-8F86-7B1FBDD8E2C4}"/>
                </a:ext>
              </a:extLst>
            </p:cNvPr>
            <p:cNvSpPr/>
            <p:nvPr/>
          </p:nvSpPr>
          <p:spPr>
            <a:xfrm>
              <a:off x="1334638" y="3912243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A03200A5-B55A-4003-B577-3813C10B323E}"/>
                </a:ext>
              </a:extLst>
            </p:cNvPr>
            <p:cNvSpPr/>
            <p:nvPr/>
          </p:nvSpPr>
          <p:spPr>
            <a:xfrm>
              <a:off x="1751327" y="3912242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07075CCA-97B1-43D2-8487-69F466B0D62A}"/>
                </a:ext>
              </a:extLst>
            </p:cNvPr>
            <p:cNvSpPr/>
            <p:nvPr/>
          </p:nvSpPr>
          <p:spPr>
            <a:xfrm>
              <a:off x="2168016" y="3912241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515A3E34-036C-448D-AF4E-616D65AA5C69}"/>
                </a:ext>
              </a:extLst>
            </p:cNvPr>
            <p:cNvSpPr/>
            <p:nvPr/>
          </p:nvSpPr>
          <p:spPr>
            <a:xfrm>
              <a:off x="2584705" y="3912240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2A9CE6AA-764D-4EC5-AE22-D80606C82564}"/>
                </a:ext>
              </a:extLst>
            </p:cNvPr>
            <p:cNvSpPr/>
            <p:nvPr/>
          </p:nvSpPr>
          <p:spPr>
            <a:xfrm>
              <a:off x="917949" y="4328933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CF94E334-5AD9-4324-A39B-0CD54C437E27}"/>
                </a:ext>
              </a:extLst>
            </p:cNvPr>
            <p:cNvSpPr/>
            <p:nvPr/>
          </p:nvSpPr>
          <p:spPr>
            <a:xfrm>
              <a:off x="1334638" y="4328932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F7BB5202-44C2-4B04-B5E6-EA8421FE27CE}"/>
                </a:ext>
              </a:extLst>
            </p:cNvPr>
            <p:cNvSpPr/>
            <p:nvPr/>
          </p:nvSpPr>
          <p:spPr>
            <a:xfrm>
              <a:off x="1751327" y="4328931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63BE44C6-A946-4CDE-A545-438AAAFCD62C}"/>
                </a:ext>
              </a:extLst>
            </p:cNvPr>
            <p:cNvSpPr/>
            <p:nvPr/>
          </p:nvSpPr>
          <p:spPr>
            <a:xfrm>
              <a:off x="2168016" y="4328930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0A639EF8-5E76-4642-BCC7-8E161D2358D7}"/>
                </a:ext>
              </a:extLst>
            </p:cNvPr>
            <p:cNvSpPr/>
            <p:nvPr/>
          </p:nvSpPr>
          <p:spPr>
            <a:xfrm>
              <a:off x="2584705" y="4328929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A2C8B60C-48F8-48F3-86E1-B3A03CF4F8F2}"/>
                </a:ext>
              </a:extLst>
            </p:cNvPr>
            <p:cNvSpPr/>
            <p:nvPr/>
          </p:nvSpPr>
          <p:spPr>
            <a:xfrm>
              <a:off x="917949" y="4745622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75F4BDB4-91A4-4EA2-881B-EA1B41D0DFA4}"/>
                </a:ext>
              </a:extLst>
            </p:cNvPr>
            <p:cNvSpPr/>
            <p:nvPr/>
          </p:nvSpPr>
          <p:spPr>
            <a:xfrm>
              <a:off x="1334638" y="4745621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862C0664-F569-439C-8D96-CFD84EF8D2ED}"/>
                </a:ext>
              </a:extLst>
            </p:cNvPr>
            <p:cNvSpPr/>
            <p:nvPr/>
          </p:nvSpPr>
          <p:spPr>
            <a:xfrm>
              <a:off x="1751327" y="4745620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29809AD0-4E31-41B2-82AD-C93404C58963}"/>
                </a:ext>
              </a:extLst>
            </p:cNvPr>
            <p:cNvSpPr/>
            <p:nvPr/>
          </p:nvSpPr>
          <p:spPr>
            <a:xfrm>
              <a:off x="2168016" y="4745619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FAA9893C-9795-4423-BBAE-3D592E0012EA}"/>
                </a:ext>
              </a:extLst>
            </p:cNvPr>
            <p:cNvSpPr/>
            <p:nvPr/>
          </p:nvSpPr>
          <p:spPr>
            <a:xfrm>
              <a:off x="2584705" y="4745618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28623EA6-B336-4092-9388-E401619FCA78}"/>
              </a:ext>
            </a:extLst>
          </p:cNvPr>
          <p:cNvGrpSpPr/>
          <p:nvPr/>
        </p:nvGrpSpPr>
        <p:grpSpPr>
          <a:xfrm>
            <a:off x="754334" y="2812641"/>
            <a:ext cx="2083445" cy="2083449"/>
            <a:chOff x="917949" y="3078862"/>
            <a:chExt cx="2083445" cy="2083449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B87FE7AE-8BA9-4FAD-AC30-121DD58C03E4}"/>
                </a:ext>
              </a:extLst>
            </p:cNvPr>
            <p:cNvSpPr/>
            <p:nvPr/>
          </p:nvSpPr>
          <p:spPr>
            <a:xfrm>
              <a:off x="917949" y="3078866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CBC031ED-07D2-41D8-80EF-5FEE7D3686A7}"/>
                </a:ext>
              </a:extLst>
            </p:cNvPr>
            <p:cNvSpPr/>
            <p:nvPr/>
          </p:nvSpPr>
          <p:spPr>
            <a:xfrm>
              <a:off x="1334638" y="3078865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4773EC4C-69CE-4A26-8D01-323561CB5D7B}"/>
                </a:ext>
              </a:extLst>
            </p:cNvPr>
            <p:cNvSpPr/>
            <p:nvPr/>
          </p:nvSpPr>
          <p:spPr>
            <a:xfrm>
              <a:off x="1751327" y="3078864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FD2C87FA-40A7-46FB-A36F-6A782FBC8F13}"/>
                </a:ext>
              </a:extLst>
            </p:cNvPr>
            <p:cNvSpPr/>
            <p:nvPr/>
          </p:nvSpPr>
          <p:spPr>
            <a:xfrm>
              <a:off x="2168016" y="3078863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635A9668-B884-4D27-B9A8-312EA25FF54B}"/>
                </a:ext>
              </a:extLst>
            </p:cNvPr>
            <p:cNvSpPr/>
            <p:nvPr/>
          </p:nvSpPr>
          <p:spPr>
            <a:xfrm>
              <a:off x="2584705" y="3078862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47E900A8-7AD2-47E1-93B3-98E402457E7C}"/>
                </a:ext>
              </a:extLst>
            </p:cNvPr>
            <p:cNvSpPr/>
            <p:nvPr/>
          </p:nvSpPr>
          <p:spPr>
            <a:xfrm>
              <a:off x="917949" y="3495555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333A486F-2EEF-43A2-8712-F5E49518C55F}"/>
                </a:ext>
              </a:extLst>
            </p:cNvPr>
            <p:cNvSpPr/>
            <p:nvPr/>
          </p:nvSpPr>
          <p:spPr>
            <a:xfrm>
              <a:off x="1334638" y="3495554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B1738E3C-142F-4DD0-A479-81126852A672}"/>
                </a:ext>
              </a:extLst>
            </p:cNvPr>
            <p:cNvSpPr/>
            <p:nvPr/>
          </p:nvSpPr>
          <p:spPr>
            <a:xfrm>
              <a:off x="1751327" y="3495553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D928835C-D499-49CE-AC36-C41CFF71078C}"/>
                </a:ext>
              </a:extLst>
            </p:cNvPr>
            <p:cNvSpPr/>
            <p:nvPr/>
          </p:nvSpPr>
          <p:spPr>
            <a:xfrm>
              <a:off x="2168016" y="3495552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11D0F0B0-9298-4A3F-A997-D1BB85CEF041}"/>
                </a:ext>
              </a:extLst>
            </p:cNvPr>
            <p:cNvSpPr/>
            <p:nvPr/>
          </p:nvSpPr>
          <p:spPr>
            <a:xfrm>
              <a:off x="2584705" y="3495551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AB49EA9C-2437-47FC-87A4-268B3CDEAE29}"/>
                </a:ext>
              </a:extLst>
            </p:cNvPr>
            <p:cNvSpPr/>
            <p:nvPr/>
          </p:nvSpPr>
          <p:spPr>
            <a:xfrm>
              <a:off x="917949" y="3912244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9787479C-E00C-4AC0-92A0-CA20563B2D07}"/>
                </a:ext>
              </a:extLst>
            </p:cNvPr>
            <p:cNvSpPr/>
            <p:nvPr/>
          </p:nvSpPr>
          <p:spPr>
            <a:xfrm>
              <a:off x="1334638" y="3912243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7200D3BD-9171-4F31-BB00-AED51442DA2C}"/>
                </a:ext>
              </a:extLst>
            </p:cNvPr>
            <p:cNvSpPr/>
            <p:nvPr/>
          </p:nvSpPr>
          <p:spPr>
            <a:xfrm>
              <a:off x="1751327" y="3912242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21DCEF27-EB28-4A1F-85D3-B4526BE1152A}"/>
                </a:ext>
              </a:extLst>
            </p:cNvPr>
            <p:cNvSpPr/>
            <p:nvPr/>
          </p:nvSpPr>
          <p:spPr>
            <a:xfrm>
              <a:off x="2168016" y="3912241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D71798FE-D014-4629-B8C9-AD82FDF85BE7}"/>
                </a:ext>
              </a:extLst>
            </p:cNvPr>
            <p:cNvSpPr/>
            <p:nvPr/>
          </p:nvSpPr>
          <p:spPr>
            <a:xfrm>
              <a:off x="2584705" y="3912240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12899DAC-CE55-4094-9D8D-0D66A1995A2C}"/>
                </a:ext>
              </a:extLst>
            </p:cNvPr>
            <p:cNvSpPr/>
            <p:nvPr/>
          </p:nvSpPr>
          <p:spPr>
            <a:xfrm>
              <a:off x="917949" y="4328933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BE53AF0B-8AB8-4356-ADF4-5CB00A9BD3A3}"/>
                </a:ext>
              </a:extLst>
            </p:cNvPr>
            <p:cNvSpPr/>
            <p:nvPr/>
          </p:nvSpPr>
          <p:spPr>
            <a:xfrm>
              <a:off x="1334638" y="4328932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CD392778-ED32-465C-8E34-CA807A03A7D9}"/>
                </a:ext>
              </a:extLst>
            </p:cNvPr>
            <p:cNvSpPr/>
            <p:nvPr/>
          </p:nvSpPr>
          <p:spPr>
            <a:xfrm>
              <a:off x="1751327" y="4328931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F7FC7F24-FFDF-42C7-BC0B-AD8119DE6703}"/>
                </a:ext>
              </a:extLst>
            </p:cNvPr>
            <p:cNvSpPr/>
            <p:nvPr/>
          </p:nvSpPr>
          <p:spPr>
            <a:xfrm>
              <a:off x="2168016" y="4328930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FD118D16-C7A3-4371-8F70-AE8C5B8BE587}"/>
                </a:ext>
              </a:extLst>
            </p:cNvPr>
            <p:cNvSpPr/>
            <p:nvPr/>
          </p:nvSpPr>
          <p:spPr>
            <a:xfrm>
              <a:off x="2584705" y="4328929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DF91008E-0718-41E0-889B-D6AB1BF997D2}"/>
                </a:ext>
              </a:extLst>
            </p:cNvPr>
            <p:cNvSpPr/>
            <p:nvPr/>
          </p:nvSpPr>
          <p:spPr>
            <a:xfrm>
              <a:off x="917949" y="4745622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A65FCF49-527C-4893-9E1A-833FDE3A7763}"/>
                </a:ext>
              </a:extLst>
            </p:cNvPr>
            <p:cNvSpPr/>
            <p:nvPr/>
          </p:nvSpPr>
          <p:spPr>
            <a:xfrm>
              <a:off x="1334638" y="4745621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1F153BD5-9D8A-4B18-949F-7CB3F38B1781}"/>
                </a:ext>
              </a:extLst>
            </p:cNvPr>
            <p:cNvSpPr/>
            <p:nvPr/>
          </p:nvSpPr>
          <p:spPr>
            <a:xfrm>
              <a:off x="1751327" y="4745620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B44121A5-3134-4B84-8D28-C4411AB25596}"/>
                </a:ext>
              </a:extLst>
            </p:cNvPr>
            <p:cNvSpPr/>
            <p:nvPr/>
          </p:nvSpPr>
          <p:spPr>
            <a:xfrm>
              <a:off x="2168016" y="4745619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EC9B877F-FAA3-47C1-A866-0AFF83D18995}"/>
                </a:ext>
              </a:extLst>
            </p:cNvPr>
            <p:cNvSpPr/>
            <p:nvPr/>
          </p:nvSpPr>
          <p:spPr>
            <a:xfrm>
              <a:off x="2584705" y="4745618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3F4EC759-0449-4FE9-A07F-457437E68D60}"/>
              </a:ext>
            </a:extLst>
          </p:cNvPr>
          <p:cNvGrpSpPr/>
          <p:nvPr/>
        </p:nvGrpSpPr>
        <p:grpSpPr>
          <a:xfrm>
            <a:off x="5148117" y="2245423"/>
            <a:ext cx="1250067" cy="1250069"/>
            <a:chOff x="5356462" y="2037079"/>
            <a:chExt cx="1250067" cy="1250069"/>
          </a:xfrm>
        </p:grpSpPr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DAEECA62-99EF-4580-A21D-8573510A3B43}"/>
                </a:ext>
              </a:extLst>
            </p:cNvPr>
            <p:cNvSpPr/>
            <p:nvPr/>
          </p:nvSpPr>
          <p:spPr>
            <a:xfrm>
              <a:off x="5356462" y="2037081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6D202592-483B-4C66-9B39-9BE30879F0FF}"/>
                </a:ext>
              </a:extLst>
            </p:cNvPr>
            <p:cNvSpPr/>
            <p:nvPr/>
          </p:nvSpPr>
          <p:spPr>
            <a:xfrm>
              <a:off x="5773151" y="203708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4816EA98-688B-40CB-9220-A03A88DFB631}"/>
                </a:ext>
              </a:extLst>
            </p:cNvPr>
            <p:cNvSpPr/>
            <p:nvPr/>
          </p:nvSpPr>
          <p:spPr>
            <a:xfrm>
              <a:off x="6189840" y="203707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E1B7599C-C0D2-4440-B108-507BF2211767}"/>
                </a:ext>
              </a:extLst>
            </p:cNvPr>
            <p:cNvSpPr/>
            <p:nvPr/>
          </p:nvSpPr>
          <p:spPr>
            <a:xfrm>
              <a:off x="5356462" y="245377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703B8028-FD45-4E8C-8EB7-D1CDE229BE2B}"/>
                </a:ext>
              </a:extLst>
            </p:cNvPr>
            <p:cNvSpPr/>
            <p:nvPr/>
          </p:nvSpPr>
          <p:spPr>
            <a:xfrm>
              <a:off x="5773151" y="245376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89210A3A-4A1A-420F-9C2C-D0B2E2919F6A}"/>
                </a:ext>
              </a:extLst>
            </p:cNvPr>
            <p:cNvSpPr/>
            <p:nvPr/>
          </p:nvSpPr>
          <p:spPr>
            <a:xfrm>
              <a:off x="6189840" y="245376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DD9A4733-5C30-49FE-B04D-08622FC55D4A}"/>
                </a:ext>
              </a:extLst>
            </p:cNvPr>
            <p:cNvSpPr/>
            <p:nvPr/>
          </p:nvSpPr>
          <p:spPr>
            <a:xfrm>
              <a:off x="5356462" y="287045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1CC134E3-92DA-4617-A4AB-AC092FC4709A}"/>
                </a:ext>
              </a:extLst>
            </p:cNvPr>
            <p:cNvSpPr/>
            <p:nvPr/>
          </p:nvSpPr>
          <p:spPr>
            <a:xfrm>
              <a:off x="5773151" y="287045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68EE725D-0B91-469D-846E-88CA32EADF33}"/>
                </a:ext>
              </a:extLst>
            </p:cNvPr>
            <p:cNvSpPr/>
            <p:nvPr/>
          </p:nvSpPr>
          <p:spPr>
            <a:xfrm>
              <a:off x="6189840" y="2870457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9DCC6639-E742-46B8-985D-29A1F48B9327}"/>
              </a:ext>
            </a:extLst>
          </p:cNvPr>
          <p:cNvGrpSpPr/>
          <p:nvPr/>
        </p:nvGrpSpPr>
        <p:grpSpPr>
          <a:xfrm>
            <a:off x="4939504" y="2466499"/>
            <a:ext cx="1250067" cy="1250069"/>
            <a:chOff x="5356462" y="2037079"/>
            <a:chExt cx="1250067" cy="1250069"/>
          </a:xfrm>
        </p:grpSpPr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19E085B0-8C30-4649-94F0-D5F28E281784}"/>
                </a:ext>
              </a:extLst>
            </p:cNvPr>
            <p:cNvSpPr/>
            <p:nvPr/>
          </p:nvSpPr>
          <p:spPr>
            <a:xfrm>
              <a:off x="5356462" y="2037081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4A112B17-654E-41D0-B8F4-C82E1A480826}"/>
                </a:ext>
              </a:extLst>
            </p:cNvPr>
            <p:cNvSpPr/>
            <p:nvPr/>
          </p:nvSpPr>
          <p:spPr>
            <a:xfrm>
              <a:off x="5773151" y="203708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0C57C1FB-5402-4412-92A7-6FE22266848D}"/>
                </a:ext>
              </a:extLst>
            </p:cNvPr>
            <p:cNvSpPr/>
            <p:nvPr/>
          </p:nvSpPr>
          <p:spPr>
            <a:xfrm>
              <a:off x="6189840" y="203707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728470D5-9CB3-4817-BBA3-BB0C8B780087}"/>
                </a:ext>
              </a:extLst>
            </p:cNvPr>
            <p:cNvSpPr/>
            <p:nvPr/>
          </p:nvSpPr>
          <p:spPr>
            <a:xfrm>
              <a:off x="5356462" y="245377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C65775A3-7EFA-4830-A466-0A1369E348FF}"/>
                </a:ext>
              </a:extLst>
            </p:cNvPr>
            <p:cNvSpPr/>
            <p:nvPr/>
          </p:nvSpPr>
          <p:spPr>
            <a:xfrm>
              <a:off x="5773151" y="245376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2E12E558-81AC-469D-BA76-5893F0AD1F86}"/>
                </a:ext>
              </a:extLst>
            </p:cNvPr>
            <p:cNvSpPr/>
            <p:nvPr/>
          </p:nvSpPr>
          <p:spPr>
            <a:xfrm>
              <a:off x="6189840" y="245376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2A4C8CAA-6EF5-44E1-A2E8-2306CED5EBD1}"/>
                </a:ext>
              </a:extLst>
            </p:cNvPr>
            <p:cNvSpPr/>
            <p:nvPr/>
          </p:nvSpPr>
          <p:spPr>
            <a:xfrm>
              <a:off x="5356462" y="287045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40C2F927-67A5-4BBA-A22F-AFF02BD8FFB4}"/>
                </a:ext>
              </a:extLst>
            </p:cNvPr>
            <p:cNvSpPr/>
            <p:nvPr/>
          </p:nvSpPr>
          <p:spPr>
            <a:xfrm>
              <a:off x="5773151" y="287045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9BBC6BD4-9ACD-46EA-B471-9B59089B8A22}"/>
                </a:ext>
              </a:extLst>
            </p:cNvPr>
            <p:cNvSpPr/>
            <p:nvPr/>
          </p:nvSpPr>
          <p:spPr>
            <a:xfrm>
              <a:off x="6189840" y="2870457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84FF1EC6-4B80-4BE7-8A6C-0CE86D4DACE6}"/>
              </a:ext>
            </a:extLst>
          </p:cNvPr>
          <p:cNvGrpSpPr/>
          <p:nvPr/>
        </p:nvGrpSpPr>
        <p:grpSpPr>
          <a:xfrm>
            <a:off x="5366060" y="4028003"/>
            <a:ext cx="1250067" cy="1250069"/>
            <a:chOff x="5356462" y="2037079"/>
            <a:chExt cx="1250067" cy="1250069"/>
          </a:xfrm>
          <a:solidFill>
            <a:srgbClr val="E2E2F6"/>
          </a:solidFill>
        </p:grpSpPr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C00AA907-F93F-4169-8FED-23D58BE0DE2E}"/>
                </a:ext>
              </a:extLst>
            </p:cNvPr>
            <p:cNvSpPr/>
            <p:nvPr/>
          </p:nvSpPr>
          <p:spPr>
            <a:xfrm>
              <a:off x="5356462" y="2037081"/>
              <a:ext cx="416689" cy="416689"/>
            </a:xfrm>
            <a:prstGeom prst="rect">
              <a:avLst/>
            </a:prstGeom>
            <a:grpFill/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F589FE36-2230-4D41-BDA3-6079D075A0D8}"/>
                </a:ext>
              </a:extLst>
            </p:cNvPr>
            <p:cNvSpPr/>
            <p:nvPr/>
          </p:nvSpPr>
          <p:spPr>
            <a:xfrm>
              <a:off x="5773151" y="2037080"/>
              <a:ext cx="416689" cy="416689"/>
            </a:xfrm>
            <a:prstGeom prst="rect">
              <a:avLst/>
            </a:prstGeom>
            <a:grpFill/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21D6C42A-E10D-43D5-AA42-248ED39525F3}"/>
                </a:ext>
              </a:extLst>
            </p:cNvPr>
            <p:cNvSpPr/>
            <p:nvPr/>
          </p:nvSpPr>
          <p:spPr>
            <a:xfrm>
              <a:off x="6189840" y="2037079"/>
              <a:ext cx="416689" cy="416689"/>
            </a:xfrm>
            <a:prstGeom prst="rect">
              <a:avLst/>
            </a:prstGeom>
            <a:grpFill/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C88423D4-1A30-42EF-A9C6-5D0A39C75925}"/>
                </a:ext>
              </a:extLst>
            </p:cNvPr>
            <p:cNvSpPr/>
            <p:nvPr/>
          </p:nvSpPr>
          <p:spPr>
            <a:xfrm>
              <a:off x="5356462" y="2453770"/>
              <a:ext cx="416689" cy="416689"/>
            </a:xfrm>
            <a:prstGeom prst="rect">
              <a:avLst/>
            </a:prstGeom>
            <a:grpFill/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E5A370A3-FDFA-4E03-85C6-8045EA6DA61D}"/>
                </a:ext>
              </a:extLst>
            </p:cNvPr>
            <p:cNvSpPr/>
            <p:nvPr/>
          </p:nvSpPr>
          <p:spPr>
            <a:xfrm>
              <a:off x="5773151" y="2453769"/>
              <a:ext cx="416689" cy="416689"/>
            </a:xfrm>
            <a:prstGeom prst="rect">
              <a:avLst/>
            </a:prstGeom>
            <a:grpFill/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B633A933-DE52-49D6-A45F-9C3D40849EC4}"/>
                </a:ext>
              </a:extLst>
            </p:cNvPr>
            <p:cNvSpPr/>
            <p:nvPr/>
          </p:nvSpPr>
          <p:spPr>
            <a:xfrm>
              <a:off x="6189840" y="2453768"/>
              <a:ext cx="416689" cy="416689"/>
            </a:xfrm>
            <a:prstGeom prst="rect">
              <a:avLst/>
            </a:prstGeom>
            <a:grpFill/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6EA54763-2F51-4BBC-88B5-2D2E56462493}"/>
                </a:ext>
              </a:extLst>
            </p:cNvPr>
            <p:cNvSpPr/>
            <p:nvPr/>
          </p:nvSpPr>
          <p:spPr>
            <a:xfrm>
              <a:off x="5356462" y="2870459"/>
              <a:ext cx="416689" cy="416689"/>
            </a:xfrm>
            <a:prstGeom prst="rect">
              <a:avLst/>
            </a:prstGeom>
            <a:grpFill/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16049FB0-976F-41F0-AC01-882BD50D2609}"/>
                </a:ext>
              </a:extLst>
            </p:cNvPr>
            <p:cNvSpPr/>
            <p:nvPr/>
          </p:nvSpPr>
          <p:spPr>
            <a:xfrm>
              <a:off x="5773151" y="2870458"/>
              <a:ext cx="416689" cy="416689"/>
            </a:xfrm>
            <a:prstGeom prst="rect">
              <a:avLst/>
            </a:prstGeom>
            <a:grpFill/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62E08473-C979-459F-B3DD-DB2EC8C04223}"/>
                </a:ext>
              </a:extLst>
            </p:cNvPr>
            <p:cNvSpPr/>
            <p:nvPr/>
          </p:nvSpPr>
          <p:spPr>
            <a:xfrm>
              <a:off x="6189840" y="2870457"/>
              <a:ext cx="416689" cy="416689"/>
            </a:xfrm>
            <a:prstGeom prst="rect">
              <a:avLst/>
            </a:prstGeom>
            <a:grpFill/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F88024C1-83D3-4901-AC50-E1A48A425AB9}"/>
              </a:ext>
            </a:extLst>
          </p:cNvPr>
          <p:cNvGrpSpPr/>
          <p:nvPr/>
        </p:nvGrpSpPr>
        <p:grpSpPr>
          <a:xfrm>
            <a:off x="5157715" y="4236347"/>
            <a:ext cx="1250067" cy="1250069"/>
            <a:chOff x="5356462" y="2037079"/>
            <a:chExt cx="1250067" cy="1250069"/>
          </a:xfrm>
          <a:solidFill>
            <a:srgbClr val="E2E2F6"/>
          </a:solidFill>
        </p:grpSpPr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A2441F12-C6C2-46A9-86BF-50D0A2C8205C}"/>
                </a:ext>
              </a:extLst>
            </p:cNvPr>
            <p:cNvSpPr/>
            <p:nvPr/>
          </p:nvSpPr>
          <p:spPr>
            <a:xfrm>
              <a:off x="5356462" y="2037081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10FCDE8A-6A7E-410D-81A7-BA28BBEBD87B}"/>
                </a:ext>
              </a:extLst>
            </p:cNvPr>
            <p:cNvSpPr/>
            <p:nvPr/>
          </p:nvSpPr>
          <p:spPr>
            <a:xfrm>
              <a:off x="5773151" y="2037080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91EE6103-51EE-4B34-B0FF-F913580C8A11}"/>
                </a:ext>
              </a:extLst>
            </p:cNvPr>
            <p:cNvSpPr/>
            <p:nvPr/>
          </p:nvSpPr>
          <p:spPr>
            <a:xfrm>
              <a:off x="6189840" y="2037079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3F5FFA4C-DD32-4924-8EA0-1FEFDFA086EE}"/>
                </a:ext>
              </a:extLst>
            </p:cNvPr>
            <p:cNvSpPr/>
            <p:nvPr/>
          </p:nvSpPr>
          <p:spPr>
            <a:xfrm>
              <a:off x="5356462" y="2453770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26E3677E-CCC8-4629-8B19-4B69807F9DFA}"/>
                </a:ext>
              </a:extLst>
            </p:cNvPr>
            <p:cNvSpPr/>
            <p:nvPr/>
          </p:nvSpPr>
          <p:spPr>
            <a:xfrm>
              <a:off x="5773151" y="2453769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E8FE9841-8CEA-41BA-AEA3-14BE0309A889}"/>
                </a:ext>
              </a:extLst>
            </p:cNvPr>
            <p:cNvSpPr/>
            <p:nvPr/>
          </p:nvSpPr>
          <p:spPr>
            <a:xfrm>
              <a:off x="6189840" y="2453768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27120773-20DA-47ED-B6EF-B9C28D83BD9C}"/>
                </a:ext>
              </a:extLst>
            </p:cNvPr>
            <p:cNvSpPr/>
            <p:nvPr/>
          </p:nvSpPr>
          <p:spPr>
            <a:xfrm>
              <a:off x="5356462" y="2870459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E30139A4-1235-4FD8-B875-3A8E4B576DE2}"/>
                </a:ext>
              </a:extLst>
            </p:cNvPr>
            <p:cNvSpPr/>
            <p:nvPr/>
          </p:nvSpPr>
          <p:spPr>
            <a:xfrm>
              <a:off x="5773151" y="2870458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32050F86-CD62-45E2-B4C3-41E5D69137E5}"/>
                </a:ext>
              </a:extLst>
            </p:cNvPr>
            <p:cNvSpPr/>
            <p:nvPr/>
          </p:nvSpPr>
          <p:spPr>
            <a:xfrm>
              <a:off x="6189840" y="2870457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D5D776F5-0E07-41EE-8554-01AF3F6B354B}"/>
              </a:ext>
            </a:extLst>
          </p:cNvPr>
          <p:cNvGrpSpPr/>
          <p:nvPr/>
        </p:nvGrpSpPr>
        <p:grpSpPr>
          <a:xfrm>
            <a:off x="4949102" y="4457423"/>
            <a:ext cx="1250067" cy="1250069"/>
            <a:chOff x="5356462" y="2037079"/>
            <a:chExt cx="1250067" cy="1250069"/>
          </a:xfrm>
          <a:solidFill>
            <a:srgbClr val="E2E2F6"/>
          </a:solidFill>
        </p:grpSpPr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109D613F-A76A-44DE-AA6D-B5F4416FDF07}"/>
                </a:ext>
              </a:extLst>
            </p:cNvPr>
            <p:cNvSpPr/>
            <p:nvPr/>
          </p:nvSpPr>
          <p:spPr>
            <a:xfrm>
              <a:off x="5356462" y="2037081"/>
              <a:ext cx="416689" cy="416689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C73856AD-8D02-4E25-8114-2DE5AEEC3AD6}"/>
                </a:ext>
              </a:extLst>
            </p:cNvPr>
            <p:cNvSpPr/>
            <p:nvPr/>
          </p:nvSpPr>
          <p:spPr>
            <a:xfrm>
              <a:off x="5773151" y="2037080"/>
              <a:ext cx="416689" cy="416689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40FB405E-A2B3-4B27-89B4-109887467A39}"/>
                </a:ext>
              </a:extLst>
            </p:cNvPr>
            <p:cNvSpPr/>
            <p:nvPr/>
          </p:nvSpPr>
          <p:spPr>
            <a:xfrm>
              <a:off x="6189840" y="2037079"/>
              <a:ext cx="416689" cy="416689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C23DCF7A-1ACE-45B4-817C-231B9C643063}"/>
                </a:ext>
              </a:extLst>
            </p:cNvPr>
            <p:cNvSpPr/>
            <p:nvPr/>
          </p:nvSpPr>
          <p:spPr>
            <a:xfrm>
              <a:off x="5356462" y="2453770"/>
              <a:ext cx="416689" cy="416689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72F34DD6-E192-4F12-AED0-2B1F4033E4ED}"/>
                </a:ext>
              </a:extLst>
            </p:cNvPr>
            <p:cNvSpPr/>
            <p:nvPr/>
          </p:nvSpPr>
          <p:spPr>
            <a:xfrm>
              <a:off x="5773151" y="2453769"/>
              <a:ext cx="416689" cy="416689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D84A8B44-D40B-4BA4-B9AE-8DD4CE40ED40}"/>
                </a:ext>
              </a:extLst>
            </p:cNvPr>
            <p:cNvSpPr/>
            <p:nvPr/>
          </p:nvSpPr>
          <p:spPr>
            <a:xfrm>
              <a:off x="6189840" y="2453768"/>
              <a:ext cx="416689" cy="416689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26BB51D5-9013-4FA3-A174-FD59AEE93498}"/>
                </a:ext>
              </a:extLst>
            </p:cNvPr>
            <p:cNvSpPr/>
            <p:nvPr/>
          </p:nvSpPr>
          <p:spPr>
            <a:xfrm>
              <a:off x="5356462" y="2870459"/>
              <a:ext cx="416689" cy="416689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7664125C-BB5C-4CC3-844B-1A5E53FF60EF}"/>
                </a:ext>
              </a:extLst>
            </p:cNvPr>
            <p:cNvSpPr/>
            <p:nvPr/>
          </p:nvSpPr>
          <p:spPr>
            <a:xfrm>
              <a:off x="5773151" y="2870458"/>
              <a:ext cx="416689" cy="416689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59A0002C-79D0-4F23-B74A-1F8A2E7A7CBD}"/>
                </a:ext>
              </a:extLst>
            </p:cNvPr>
            <p:cNvSpPr/>
            <p:nvPr/>
          </p:nvSpPr>
          <p:spPr>
            <a:xfrm>
              <a:off x="6189840" y="2870457"/>
              <a:ext cx="416689" cy="416689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B961898B-4061-44CE-B369-995C3B965C5F}"/>
              </a:ext>
            </a:extLst>
          </p:cNvPr>
          <p:cNvSpPr/>
          <p:nvPr/>
        </p:nvSpPr>
        <p:spPr>
          <a:xfrm>
            <a:off x="8005326" y="3020987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156AF01F-0DE4-4164-927D-2FE92FDCF18D}"/>
              </a:ext>
            </a:extLst>
          </p:cNvPr>
          <p:cNvSpPr/>
          <p:nvPr/>
        </p:nvSpPr>
        <p:spPr>
          <a:xfrm>
            <a:off x="8422015" y="3020986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7D007574-33CD-408F-BABE-90AA78D6F63D}"/>
              </a:ext>
            </a:extLst>
          </p:cNvPr>
          <p:cNvSpPr/>
          <p:nvPr/>
        </p:nvSpPr>
        <p:spPr>
          <a:xfrm>
            <a:off x="8838704" y="3020985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1D2AABF4-6821-4015-8CB4-2F41220B0EFB}"/>
              </a:ext>
            </a:extLst>
          </p:cNvPr>
          <p:cNvSpPr/>
          <p:nvPr/>
        </p:nvSpPr>
        <p:spPr>
          <a:xfrm>
            <a:off x="8005326" y="3437676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E0FE5470-6F5B-4F03-991B-60C5D4FEDBF5}"/>
              </a:ext>
            </a:extLst>
          </p:cNvPr>
          <p:cNvSpPr/>
          <p:nvPr/>
        </p:nvSpPr>
        <p:spPr>
          <a:xfrm>
            <a:off x="8422015" y="3437675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A65A77FA-F9E1-4E7C-972B-CA6249F8D6DC}"/>
              </a:ext>
            </a:extLst>
          </p:cNvPr>
          <p:cNvSpPr/>
          <p:nvPr/>
        </p:nvSpPr>
        <p:spPr>
          <a:xfrm>
            <a:off x="8838704" y="3437674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AFCC0E3D-3670-48DC-9FA5-417161F9948F}"/>
              </a:ext>
            </a:extLst>
          </p:cNvPr>
          <p:cNvSpPr/>
          <p:nvPr/>
        </p:nvSpPr>
        <p:spPr>
          <a:xfrm>
            <a:off x="8005326" y="3854365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CA4EFC89-EC50-4C58-9325-5E6B18EEED1B}"/>
              </a:ext>
            </a:extLst>
          </p:cNvPr>
          <p:cNvSpPr/>
          <p:nvPr/>
        </p:nvSpPr>
        <p:spPr>
          <a:xfrm>
            <a:off x="8422015" y="3854364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6148E2F4-DC7B-4F60-A708-E97C3EC8698F}"/>
              </a:ext>
            </a:extLst>
          </p:cNvPr>
          <p:cNvSpPr/>
          <p:nvPr/>
        </p:nvSpPr>
        <p:spPr>
          <a:xfrm>
            <a:off x="8838704" y="3854363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C6C629-BD26-4F3E-9DEB-AD73AB67CFA1}"/>
              </a:ext>
            </a:extLst>
          </p:cNvPr>
          <p:cNvSpPr txBox="1"/>
          <p:nvPr/>
        </p:nvSpPr>
        <p:spPr>
          <a:xfrm>
            <a:off x="7972706" y="3860816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7120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F7CA341-D506-40A7-A63E-21C07ECD778D}"/>
              </a:ext>
            </a:extLst>
          </p:cNvPr>
          <p:cNvSpPr txBox="1"/>
          <p:nvPr/>
        </p:nvSpPr>
        <p:spPr>
          <a:xfrm>
            <a:off x="655588" y="897919"/>
            <a:ext cx="5860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Convolution Layer - Multi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Channel,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Many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Filters</a:t>
            </a:r>
            <a:endParaRPr lang="ko-KR" altLang="en-US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D1A57C-C017-4CCC-B38C-90E95B6FF409}"/>
              </a:ext>
            </a:extLst>
          </p:cNvPr>
          <p:cNvSpPr txBox="1"/>
          <p:nvPr/>
        </p:nvSpPr>
        <p:spPr>
          <a:xfrm>
            <a:off x="926570" y="6404530"/>
            <a:ext cx="20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input channel = </a:t>
            </a:r>
            <a:r>
              <a:rPr lang="en-US" altLang="ko-KR" sz="1800">
                <a:solidFill>
                  <a:srgbClr val="FF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3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1F76E83-C891-49F0-A7E0-7DB67FF55691}"/>
              </a:ext>
            </a:extLst>
          </p:cNvPr>
          <p:cNvGrpSpPr/>
          <p:nvPr/>
        </p:nvGrpSpPr>
        <p:grpSpPr>
          <a:xfrm>
            <a:off x="1182256" y="4801100"/>
            <a:ext cx="1509319" cy="1509322"/>
            <a:chOff x="917949" y="3078862"/>
            <a:chExt cx="2083445" cy="2083449"/>
          </a:xfrm>
          <a:solidFill>
            <a:srgbClr val="66CCFF"/>
          </a:solidFill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7BD24F5-4F7D-406F-95E7-22F505C8C6A9}"/>
                </a:ext>
              </a:extLst>
            </p:cNvPr>
            <p:cNvSpPr/>
            <p:nvPr/>
          </p:nvSpPr>
          <p:spPr>
            <a:xfrm>
              <a:off x="917949" y="3078866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C84458A-7FBC-4416-8812-728A64336585}"/>
                </a:ext>
              </a:extLst>
            </p:cNvPr>
            <p:cNvSpPr/>
            <p:nvPr/>
          </p:nvSpPr>
          <p:spPr>
            <a:xfrm>
              <a:off x="1334638" y="3078865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925BA50-4E4E-4F6E-81AA-0209AB57AABE}"/>
                </a:ext>
              </a:extLst>
            </p:cNvPr>
            <p:cNvSpPr/>
            <p:nvPr/>
          </p:nvSpPr>
          <p:spPr>
            <a:xfrm>
              <a:off x="1751327" y="3078864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DD31DA0F-4157-4214-A742-622857AD6853}"/>
                </a:ext>
              </a:extLst>
            </p:cNvPr>
            <p:cNvSpPr/>
            <p:nvPr/>
          </p:nvSpPr>
          <p:spPr>
            <a:xfrm>
              <a:off x="2168016" y="3078863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C9ECDE4-0D40-4C0F-BF02-0961A6E23CB5}"/>
                </a:ext>
              </a:extLst>
            </p:cNvPr>
            <p:cNvSpPr/>
            <p:nvPr/>
          </p:nvSpPr>
          <p:spPr>
            <a:xfrm>
              <a:off x="2584705" y="3078862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4F49BF30-C70C-4582-B0E8-FA7F2A23C33E}"/>
                </a:ext>
              </a:extLst>
            </p:cNvPr>
            <p:cNvSpPr/>
            <p:nvPr/>
          </p:nvSpPr>
          <p:spPr>
            <a:xfrm>
              <a:off x="917949" y="3495555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3E51E1A-0124-47D6-BC23-916A0D432EBF}"/>
                </a:ext>
              </a:extLst>
            </p:cNvPr>
            <p:cNvSpPr/>
            <p:nvPr/>
          </p:nvSpPr>
          <p:spPr>
            <a:xfrm>
              <a:off x="1334638" y="3495554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88DDB35-637F-4C47-88A4-DB128DBAF6B0}"/>
                </a:ext>
              </a:extLst>
            </p:cNvPr>
            <p:cNvSpPr/>
            <p:nvPr/>
          </p:nvSpPr>
          <p:spPr>
            <a:xfrm>
              <a:off x="1751327" y="3495553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491B827D-150C-4397-9E5A-D85988F7252F}"/>
                </a:ext>
              </a:extLst>
            </p:cNvPr>
            <p:cNvSpPr/>
            <p:nvPr/>
          </p:nvSpPr>
          <p:spPr>
            <a:xfrm>
              <a:off x="2168016" y="3495552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9B9025AF-B722-40FC-AE3B-18B22818E0DD}"/>
                </a:ext>
              </a:extLst>
            </p:cNvPr>
            <p:cNvSpPr/>
            <p:nvPr/>
          </p:nvSpPr>
          <p:spPr>
            <a:xfrm>
              <a:off x="2584705" y="3495551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2A5B3C9-8D23-493A-B807-EE2F3ACE6FC7}"/>
                </a:ext>
              </a:extLst>
            </p:cNvPr>
            <p:cNvSpPr/>
            <p:nvPr/>
          </p:nvSpPr>
          <p:spPr>
            <a:xfrm>
              <a:off x="917949" y="3912244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9A0BC9A9-0DA9-4D6F-A2A3-9AECB76200DE}"/>
                </a:ext>
              </a:extLst>
            </p:cNvPr>
            <p:cNvSpPr/>
            <p:nvPr/>
          </p:nvSpPr>
          <p:spPr>
            <a:xfrm>
              <a:off x="1334638" y="3912243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D273507-F239-447C-8DD0-3D4891630A2C}"/>
                </a:ext>
              </a:extLst>
            </p:cNvPr>
            <p:cNvSpPr/>
            <p:nvPr/>
          </p:nvSpPr>
          <p:spPr>
            <a:xfrm>
              <a:off x="1751327" y="3912242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008061A-C929-40CD-AC2A-62DE2E97E3CA}"/>
                </a:ext>
              </a:extLst>
            </p:cNvPr>
            <p:cNvSpPr/>
            <p:nvPr/>
          </p:nvSpPr>
          <p:spPr>
            <a:xfrm>
              <a:off x="2168016" y="3912241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BC2563B0-9B14-4865-8729-51C423B1CF98}"/>
                </a:ext>
              </a:extLst>
            </p:cNvPr>
            <p:cNvSpPr/>
            <p:nvPr/>
          </p:nvSpPr>
          <p:spPr>
            <a:xfrm>
              <a:off x="2584705" y="3912240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6F7AA68-1B34-40C1-82B3-7D478F382B15}"/>
                </a:ext>
              </a:extLst>
            </p:cNvPr>
            <p:cNvSpPr/>
            <p:nvPr/>
          </p:nvSpPr>
          <p:spPr>
            <a:xfrm>
              <a:off x="917949" y="4328933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79DD9FAD-C8BE-4D8C-BBA2-B1D1EB298CCD}"/>
                </a:ext>
              </a:extLst>
            </p:cNvPr>
            <p:cNvSpPr/>
            <p:nvPr/>
          </p:nvSpPr>
          <p:spPr>
            <a:xfrm>
              <a:off x="1334638" y="4328932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58254F5-9203-4536-9176-6B4B29E293A5}"/>
                </a:ext>
              </a:extLst>
            </p:cNvPr>
            <p:cNvSpPr/>
            <p:nvPr/>
          </p:nvSpPr>
          <p:spPr>
            <a:xfrm>
              <a:off x="1751327" y="4328931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FA174FEB-47CE-49D2-988F-1932061E2B65}"/>
                </a:ext>
              </a:extLst>
            </p:cNvPr>
            <p:cNvSpPr/>
            <p:nvPr/>
          </p:nvSpPr>
          <p:spPr>
            <a:xfrm>
              <a:off x="2168016" y="4328930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6CB7FE35-74A0-425C-BBD9-8A542225F9A1}"/>
                </a:ext>
              </a:extLst>
            </p:cNvPr>
            <p:cNvSpPr/>
            <p:nvPr/>
          </p:nvSpPr>
          <p:spPr>
            <a:xfrm>
              <a:off x="2584705" y="4328929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FCA1725C-D94B-4992-AEBA-07285FF3141E}"/>
                </a:ext>
              </a:extLst>
            </p:cNvPr>
            <p:cNvSpPr/>
            <p:nvPr/>
          </p:nvSpPr>
          <p:spPr>
            <a:xfrm>
              <a:off x="917949" y="4745622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18574F6A-D8FA-4476-A383-E959ACB9453E}"/>
                </a:ext>
              </a:extLst>
            </p:cNvPr>
            <p:cNvSpPr/>
            <p:nvPr/>
          </p:nvSpPr>
          <p:spPr>
            <a:xfrm>
              <a:off x="1334638" y="4745621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2EA704A8-037F-4C94-95E5-B35FBC6D3A8C}"/>
                </a:ext>
              </a:extLst>
            </p:cNvPr>
            <p:cNvSpPr/>
            <p:nvPr/>
          </p:nvSpPr>
          <p:spPr>
            <a:xfrm>
              <a:off x="1751327" y="4745620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5D93837F-4BB0-4DB0-92AF-981EE78D1F61}"/>
                </a:ext>
              </a:extLst>
            </p:cNvPr>
            <p:cNvSpPr/>
            <p:nvPr/>
          </p:nvSpPr>
          <p:spPr>
            <a:xfrm>
              <a:off x="2168016" y="4745619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B9A77B36-B568-4691-A589-5972A99E8E1C}"/>
                </a:ext>
              </a:extLst>
            </p:cNvPr>
            <p:cNvSpPr/>
            <p:nvPr/>
          </p:nvSpPr>
          <p:spPr>
            <a:xfrm>
              <a:off x="2584705" y="4745618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73A99AC8-9474-4C4B-B276-211AAA785F07}"/>
              </a:ext>
            </a:extLst>
          </p:cNvPr>
          <p:cNvSpPr txBox="1"/>
          <p:nvPr/>
        </p:nvSpPr>
        <p:spPr>
          <a:xfrm>
            <a:off x="3206204" y="3840806"/>
            <a:ext cx="14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accent1">
                    <a:lumMod val="50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convolution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40B6893-A154-4099-A8ED-9E0AE561C043}"/>
              </a:ext>
            </a:extLst>
          </p:cNvPr>
          <p:cNvGrpSpPr/>
          <p:nvPr/>
        </p:nvGrpSpPr>
        <p:grpSpPr>
          <a:xfrm>
            <a:off x="5148116" y="5125133"/>
            <a:ext cx="956525" cy="956527"/>
            <a:chOff x="5356462" y="2037079"/>
            <a:chExt cx="1250067" cy="1250069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3B5A9A56-FED1-43A4-8243-C380EE45278A}"/>
                </a:ext>
              </a:extLst>
            </p:cNvPr>
            <p:cNvSpPr/>
            <p:nvPr/>
          </p:nvSpPr>
          <p:spPr>
            <a:xfrm>
              <a:off x="5356462" y="2037081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F1A0B479-00E2-4A2F-867D-965D4E6F5578}"/>
                </a:ext>
              </a:extLst>
            </p:cNvPr>
            <p:cNvSpPr/>
            <p:nvPr/>
          </p:nvSpPr>
          <p:spPr>
            <a:xfrm>
              <a:off x="5773151" y="203708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24061F29-FAF5-42DC-80A8-0FBDD0390940}"/>
                </a:ext>
              </a:extLst>
            </p:cNvPr>
            <p:cNvSpPr/>
            <p:nvPr/>
          </p:nvSpPr>
          <p:spPr>
            <a:xfrm>
              <a:off x="6189840" y="203707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7A22A2A-7369-4650-A6D4-954DEC0CBA34}"/>
                </a:ext>
              </a:extLst>
            </p:cNvPr>
            <p:cNvSpPr/>
            <p:nvPr/>
          </p:nvSpPr>
          <p:spPr>
            <a:xfrm>
              <a:off x="5356462" y="245377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12ABF50-1653-43BC-9235-FAC19E3DB354}"/>
                </a:ext>
              </a:extLst>
            </p:cNvPr>
            <p:cNvSpPr/>
            <p:nvPr/>
          </p:nvSpPr>
          <p:spPr>
            <a:xfrm>
              <a:off x="5773151" y="245376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4CD167FE-C279-462F-9759-65401DE4CF91}"/>
                </a:ext>
              </a:extLst>
            </p:cNvPr>
            <p:cNvSpPr/>
            <p:nvPr/>
          </p:nvSpPr>
          <p:spPr>
            <a:xfrm>
              <a:off x="6189840" y="245376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AC2C449-2537-4C2E-AA52-D3C3E8254B57}"/>
                </a:ext>
              </a:extLst>
            </p:cNvPr>
            <p:cNvSpPr/>
            <p:nvPr/>
          </p:nvSpPr>
          <p:spPr>
            <a:xfrm>
              <a:off x="5356462" y="287045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4B4B2671-2155-4B58-B53E-C50B2B274027}"/>
                </a:ext>
              </a:extLst>
            </p:cNvPr>
            <p:cNvSpPr/>
            <p:nvPr/>
          </p:nvSpPr>
          <p:spPr>
            <a:xfrm>
              <a:off x="5773151" y="287045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49F0EF99-BAD5-4915-A2E3-BAFA40B543E4}"/>
                </a:ext>
              </a:extLst>
            </p:cNvPr>
            <p:cNvSpPr/>
            <p:nvPr/>
          </p:nvSpPr>
          <p:spPr>
            <a:xfrm>
              <a:off x="6189840" y="2870457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4EA34046-66D5-4375-8C66-8917D1A85CE0}"/>
              </a:ext>
            </a:extLst>
          </p:cNvPr>
          <p:cNvSpPr txBox="1"/>
          <p:nvPr/>
        </p:nvSpPr>
        <p:spPr>
          <a:xfrm>
            <a:off x="4940407" y="6506583"/>
            <a:ext cx="1690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# of filters : </a:t>
            </a:r>
            <a:r>
              <a:rPr lang="en-US" altLang="ko-KR" sz="1800">
                <a:solidFill>
                  <a:srgbClr val="3399FF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728B3F7-BCD6-47CE-B9AE-0E758B39A2F7}"/>
              </a:ext>
            </a:extLst>
          </p:cNvPr>
          <p:cNvSpPr txBox="1"/>
          <p:nvPr/>
        </p:nvSpPr>
        <p:spPr>
          <a:xfrm>
            <a:off x="7623989" y="4922054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Output channel : </a:t>
            </a:r>
            <a:r>
              <a:rPr lang="en-US" altLang="ko-KR" sz="1800">
                <a:solidFill>
                  <a:srgbClr val="3399FF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E547102F-D80C-4B97-BAE3-E0971867EB1D}"/>
              </a:ext>
            </a:extLst>
          </p:cNvPr>
          <p:cNvGrpSpPr/>
          <p:nvPr/>
        </p:nvGrpSpPr>
        <p:grpSpPr>
          <a:xfrm>
            <a:off x="1182256" y="3124032"/>
            <a:ext cx="1509320" cy="1509323"/>
            <a:chOff x="917949" y="3078862"/>
            <a:chExt cx="2083445" cy="2083449"/>
          </a:xfrm>
          <a:solidFill>
            <a:srgbClr val="CCFFCC"/>
          </a:solidFill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F768ED7F-429C-42E0-86DD-80E7C9728A79}"/>
                </a:ext>
              </a:extLst>
            </p:cNvPr>
            <p:cNvSpPr/>
            <p:nvPr/>
          </p:nvSpPr>
          <p:spPr>
            <a:xfrm>
              <a:off x="917949" y="3078866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37CD1D75-C3AF-4547-AE79-35DA3CEA1888}"/>
                </a:ext>
              </a:extLst>
            </p:cNvPr>
            <p:cNvSpPr/>
            <p:nvPr/>
          </p:nvSpPr>
          <p:spPr>
            <a:xfrm>
              <a:off x="1334638" y="3078865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8A8AAD45-0240-41A3-8E81-0F480EF823D0}"/>
                </a:ext>
              </a:extLst>
            </p:cNvPr>
            <p:cNvSpPr/>
            <p:nvPr/>
          </p:nvSpPr>
          <p:spPr>
            <a:xfrm>
              <a:off x="1751327" y="3078864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DF9D4FDE-588B-4648-8E14-099BE22C8C7A}"/>
                </a:ext>
              </a:extLst>
            </p:cNvPr>
            <p:cNvSpPr/>
            <p:nvPr/>
          </p:nvSpPr>
          <p:spPr>
            <a:xfrm>
              <a:off x="2168016" y="3078863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6BC7DFA1-F6A1-4DAA-A2AD-DD08A7A9A6DF}"/>
                </a:ext>
              </a:extLst>
            </p:cNvPr>
            <p:cNvSpPr/>
            <p:nvPr/>
          </p:nvSpPr>
          <p:spPr>
            <a:xfrm>
              <a:off x="2584705" y="3078862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F0D68721-1C57-4D43-99DC-EE0111799B56}"/>
                </a:ext>
              </a:extLst>
            </p:cNvPr>
            <p:cNvSpPr/>
            <p:nvPr/>
          </p:nvSpPr>
          <p:spPr>
            <a:xfrm>
              <a:off x="917949" y="3495555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0245758B-6A6F-4C4D-A928-2E94302F5F60}"/>
                </a:ext>
              </a:extLst>
            </p:cNvPr>
            <p:cNvSpPr/>
            <p:nvPr/>
          </p:nvSpPr>
          <p:spPr>
            <a:xfrm>
              <a:off x="1334638" y="3495554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EE681D2C-DF83-4A65-BE02-1FA6C08CA8CC}"/>
                </a:ext>
              </a:extLst>
            </p:cNvPr>
            <p:cNvSpPr/>
            <p:nvPr/>
          </p:nvSpPr>
          <p:spPr>
            <a:xfrm>
              <a:off x="1751327" y="3495553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B195AEA7-4224-49CD-9C83-54278558B16C}"/>
                </a:ext>
              </a:extLst>
            </p:cNvPr>
            <p:cNvSpPr/>
            <p:nvPr/>
          </p:nvSpPr>
          <p:spPr>
            <a:xfrm>
              <a:off x="2168016" y="3495552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BA8B82C6-6D97-4033-9B1C-50C95D26A2FB}"/>
                </a:ext>
              </a:extLst>
            </p:cNvPr>
            <p:cNvSpPr/>
            <p:nvPr/>
          </p:nvSpPr>
          <p:spPr>
            <a:xfrm>
              <a:off x="2584705" y="3495551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7CEEEBF9-FFCD-4EC7-A52C-26512CFC6A82}"/>
                </a:ext>
              </a:extLst>
            </p:cNvPr>
            <p:cNvSpPr/>
            <p:nvPr/>
          </p:nvSpPr>
          <p:spPr>
            <a:xfrm>
              <a:off x="917949" y="3912244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B5BA916F-4C61-4766-8F86-7B1FBDD8E2C4}"/>
                </a:ext>
              </a:extLst>
            </p:cNvPr>
            <p:cNvSpPr/>
            <p:nvPr/>
          </p:nvSpPr>
          <p:spPr>
            <a:xfrm>
              <a:off x="1334638" y="3912243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A03200A5-B55A-4003-B577-3813C10B323E}"/>
                </a:ext>
              </a:extLst>
            </p:cNvPr>
            <p:cNvSpPr/>
            <p:nvPr/>
          </p:nvSpPr>
          <p:spPr>
            <a:xfrm>
              <a:off x="1751327" y="3912242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07075CCA-97B1-43D2-8487-69F466B0D62A}"/>
                </a:ext>
              </a:extLst>
            </p:cNvPr>
            <p:cNvSpPr/>
            <p:nvPr/>
          </p:nvSpPr>
          <p:spPr>
            <a:xfrm>
              <a:off x="2168016" y="3912241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515A3E34-036C-448D-AF4E-616D65AA5C69}"/>
                </a:ext>
              </a:extLst>
            </p:cNvPr>
            <p:cNvSpPr/>
            <p:nvPr/>
          </p:nvSpPr>
          <p:spPr>
            <a:xfrm>
              <a:off x="2584705" y="3912240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2A9CE6AA-764D-4EC5-AE22-D80606C82564}"/>
                </a:ext>
              </a:extLst>
            </p:cNvPr>
            <p:cNvSpPr/>
            <p:nvPr/>
          </p:nvSpPr>
          <p:spPr>
            <a:xfrm>
              <a:off x="917949" y="4328933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CF94E334-5AD9-4324-A39B-0CD54C437E27}"/>
                </a:ext>
              </a:extLst>
            </p:cNvPr>
            <p:cNvSpPr/>
            <p:nvPr/>
          </p:nvSpPr>
          <p:spPr>
            <a:xfrm>
              <a:off x="1334638" y="4328932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F7BB5202-44C2-4B04-B5E6-EA8421FE27CE}"/>
                </a:ext>
              </a:extLst>
            </p:cNvPr>
            <p:cNvSpPr/>
            <p:nvPr/>
          </p:nvSpPr>
          <p:spPr>
            <a:xfrm>
              <a:off x="1751327" y="4328931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63BE44C6-A946-4CDE-A545-438AAAFCD62C}"/>
                </a:ext>
              </a:extLst>
            </p:cNvPr>
            <p:cNvSpPr/>
            <p:nvPr/>
          </p:nvSpPr>
          <p:spPr>
            <a:xfrm>
              <a:off x="2168016" y="4328930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0A639EF8-5E76-4642-BCC7-8E161D2358D7}"/>
                </a:ext>
              </a:extLst>
            </p:cNvPr>
            <p:cNvSpPr/>
            <p:nvPr/>
          </p:nvSpPr>
          <p:spPr>
            <a:xfrm>
              <a:off x="2584705" y="4328929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A2C8B60C-48F8-48F3-86E1-B3A03CF4F8F2}"/>
                </a:ext>
              </a:extLst>
            </p:cNvPr>
            <p:cNvSpPr/>
            <p:nvPr/>
          </p:nvSpPr>
          <p:spPr>
            <a:xfrm>
              <a:off x="917949" y="4745622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75F4BDB4-91A4-4EA2-881B-EA1B41D0DFA4}"/>
                </a:ext>
              </a:extLst>
            </p:cNvPr>
            <p:cNvSpPr/>
            <p:nvPr/>
          </p:nvSpPr>
          <p:spPr>
            <a:xfrm>
              <a:off x="1334638" y="4745621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862C0664-F569-439C-8D96-CFD84EF8D2ED}"/>
                </a:ext>
              </a:extLst>
            </p:cNvPr>
            <p:cNvSpPr/>
            <p:nvPr/>
          </p:nvSpPr>
          <p:spPr>
            <a:xfrm>
              <a:off x="1751327" y="4745620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29809AD0-4E31-41B2-82AD-C93404C58963}"/>
                </a:ext>
              </a:extLst>
            </p:cNvPr>
            <p:cNvSpPr/>
            <p:nvPr/>
          </p:nvSpPr>
          <p:spPr>
            <a:xfrm>
              <a:off x="2168016" y="4745619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FAA9893C-9795-4423-BBAE-3D592E0012EA}"/>
                </a:ext>
              </a:extLst>
            </p:cNvPr>
            <p:cNvSpPr/>
            <p:nvPr/>
          </p:nvSpPr>
          <p:spPr>
            <a:xfrm>
              <a:off x="2584705" y="4745618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28623EA6-B336-4092-9388-E401619FCA78}"/>
              </a:ext>
            </a:extLst>
          </p:cNvPr>
          <p:cNvGrpSpPr/>
          <p:nvPr/>
        </p:nvGrpSpPr>
        <p:grpSpPr>
          <a:xfrm>
            <a:off x="1182256" y="1425381"/>
            <a:ext cx="1508734" cy="1508737"/>
            <a:chOff x="917949" y="3078862"/>
            <a:chExt cx="2083445" cy="2083449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B87FE7AE-8BA9-4FAD-AC30-121DD58C03E4}"/>
                </a:ext>
              </a:extLst>
            </p:cNvPr>
            <p:cNvSpPr/>
            <p:nvPr/>
          </p:nvSpPr>
          <p:spPr>
            <a:xfrm>
              <a:off x="917949" y="3078866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CBC031ED-07D2-41D8-80EF-5FEE7D3686A7}"/>
                </a:ext>
              </a:extLst>
            </p:cNvPr>
            <p:cNvSpPr/>
            <p:nvPr/>
          </p:nvSpPr>
          <p:spPr>
            <a:xfrm>
              <a:off x="1334638" y="3078865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4773EC4C-69CE-4A26-8D01-323561CB5D7B}"/>
                </a:ext>
              </a:extLst>
            </p:cNvPr>
            <p:cNvSpPr/>
            <p:nvPr/>
          </p:nvSpPr>
          <p:spPr>
            <a:xfrm>
              <a:off x="1751327" y="3078864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FD2C87FA-40A7-46FB-A36F-6A782FBC8F13}"/>
                </a:ext>
              </a:extLst>
            </p:cNvPr>
            <p:cNvSpPr/>
            <p:nvPr/>
          </p:nvSpPr>
          <p:spPr>
            <a:xfrm>
              <a:off x="2168016" y="3078863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635A9668-B884-4D27-B9A8-312EA25FF54B}"/>
                </a:ext>
              </a:extLst>
            </p:cNvPr>
            <p:cNvSpPr/>
            <p:nvPr/>
          </p:nvSpPr>
          <p:spPr>
            <a:xfrm>
              <a:off x="2584705" y="3078862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47E900A8-7AD2-47E1-93B3-98E402457E7C}"/>
                </a:ext>
              </a:extLst>
            </p:cNvPr>
            <p:cNvSpPr/>
            <p:nvPr/>
          </p:nvSpPr>
          <p:spPr>
            <a:xfrm>
              <a:off x="917949" y="3495555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333A486F-2EEF-43A2-8712-F5E49518C55F}"/>
                </a:ext>
              </a:extLst>
            </p:cNvPr>
            <p:cNvSpPr/>
            <p:nvPr/>
          </p:nvSpPr>
          <p:spPr>
            <a:xfrm>
              <a:off x="1334638" y="3495554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B1738E3C-142F-4DD0-A479-81126852A672}"/>
                </a:ext>
              </a:extLst>
            </p:cNvPr>
            <p:cNvSpPr/>
            <p:nvPr/>
          </p:nvSpPr>
          <p:spPr>
            <a:xfrm>
              <a:off x="1751327" y="3495553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D928835C-D499-49CE-AC36-C41CFF71078C}"/>
                </a:ext>
              </a:extLst>
            </p:cNvPr>
            <p:cNvSpPr/>
            <p:nvPr/>
          </p:nvSpPr>
          <p:spPr>
            <a:xfrm>
              <a:off x="2168016" y="3495552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11D0F0B0-9298-4A3F-A997-D1BB85CEF041}"/>
                </a:ext>
              </a:extLst>
            </p:cNvPr>
            <p:cNvSpPr/>
            <p:nvPr/>
          </p:nvSpPr>
          <p:spPr>
            <a:xfrm>
              <a:off x="2584705" y="3495551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AB49EA9C-2437-47FC-87A4-268B3CDEAE29}"/>
                </a:ext>
              </a:extLst>
            </p:cNvPr>
            <p:cNvSpPr/>
            <p:nvPr/>
          </p:nvSpPr>
          <p:spPr>
            <a:xfrm>
              <a:off x="917949" y="3912244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9787479C-E00C-4AC0-92A0-CA20563B2D07}"/>
                </a:ext>
              </a:extLst>
            </p:cNvPr>
            <p:cNvSpPr/>
            <p:nvPr/>
          </p:nvSpPr>
          <p:spPr>
            <a:xfrm>
              <a:off x="1334638" y="3912243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7200D3BD-9171-4F31-BB00-AED51442DA2C}"/>
                </a:ext>
              </a:extLst>
            </p:cNvPr>
            <p:cNvSpPr/>
            <p:nvPr/>
          </p:nvSpPr>
          <p:spPr>
            <a:xfrm>
              <a:off x="1751327" y="3912242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21DCEF27-EB28-4A1F-85D3-B4526BE1152A}"/>
                </a:ext>
              </a:extLst>
            </p:cNvPr>
            <p:cNvSpPr/>
            <p:nvPr/>
          </p:nvSpPr>
          <p:spPr>
            <a:xfrm>
              <a:off x="2168016" y="3912241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D71798FE-D014-4629-B8C9-AD82FDF85BE7}"/>
                </a:ext>
              </a:extLst>
            </p:cNvPr>
            <p:cNvSpPr/>
            <p:nvPr/>
          </p:nvSpPr>
          <p:spPr>
            <a:xfrm>
              <a:off x="2584705" y="3912240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12899DAC-CE55-4094-9D8D-0D66A1995A2C}"/>
                </a:ext>
              </a:extLst>
            </p:cNvPr>
            <p:cNvSpPr/>
            <p:nvPr/>
          </p:nvSpPr>
          <p:spPr>
            <a:xfrm>
              <a:off x="917949" y="4328933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BE53AF0B-8AB8-4356-ADF4-5CB00A9BD3A3}"/>
                </a:ext>
              </a:extLst>
            </p:cNvPr>
            <p:cNvSpPr/>
            <p:nvPr/>
          </p:nvSpPr>
          <p:spPr>
            <a:xfrm>
              <a:off x="1334638" y="4328932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CD392778-ED32-465C-8E34-CA807A03A7D9}"/>
                </a:ext>
              </a:extLst>
            </p:cNvPr>
            <p:cNvSpPr/>
            <p:nvPr/>
          </p:nvSpPr>
          <p:spPr>
            <a:xfrm>
              <a:off x="1751327" y="4328931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F7FC7F24-FFDF-42C7-BC0B-AD8119DE6703}"/>
                </a:ext>
              </a:extLst>
            </p:cNvPr>
            <p:cNvSpPr/>
            <p:nvPr/>
          </p:nvSpPr>
          <p:spPr>
            <a:xfrm>
              <a:off x="2168016" y="4328930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FD118D16-C7A3-4371-8F70-AE8C5B8BE587}"/>
                </a:ext>
              </a:extLst>
            </p:cNvPr>
            <p:cNvSpPr/>
            <p:nvPr/>
          </p:nvSpPr>
          <p:spPr>
            <a:xfrm>
              <a:off x="2584705" y="4328929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DF91008E-0718-41E0-889B-D6AB1BF997D2}"/>
                </a:ext>
              </a:extLst>
            </p:cNvPr>
            <p:cNvSpPr/>
            <p:nvPr/>
          </p:nvSpPr>
          <p:spPr>
            <a:xfrm>
              <a:off x="917949" y="4745622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A65FCF49-527C-4893-9E1A-833FDE3A7763}"/>
                </a:ext>
              </a:extLst>
            </p:cNvPr>
            <p:cNvSpPr/>
            <p:nvPr/>
          </p:nvSpPr>
          <p:spPr>
            <a:xfrm>
              <a:off x="1334638" y="4745621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1F153BD5-9D8A-4B18-949F-7CB3F38B1781}"/>
                </a:ext>
              </a:extLst>
            </p:cNvPr>
            <p:cNvSpPr/>
            <p:nvPr/>
          </p:nvSpPr>
          <p:spPr>
            <a:xfrm>
              <a:off x="1751327" y="4745620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B44121A5-3134-4B84-8D28-C4411AB25596}"/>
                </a:ext>
              </a:extLst>
            </p:cNvPr>
            <p:cNvSpPr/>
            <p:nvPr/>
          </p:nvSpPr>
          <p:spPr>
            <a:xfrm>
              <a:off x="2168016" y="4745619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EC9B877F-FAA3-47C1-A866-0AFF83D18995}"/>
                </a:ext>
              </a:extLst>
            </p:cNvPr>
            <p:cNvSpPr/>
            <p:nvPr/>
          </p:nvSpPr>
          <p:spPr>
            <a:xfrm>
              <a:off x="2584705" y="4745618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3F4EC759-0449-4FE9-A07F-457437E68D60}"/>
              </a:ext>
            </a:extLst>
          </p:cNvPr>
          <p:cNvGrpSpPr/>
          <p:nvPr/>
        </p:nvGrpSpPr>
        <p:grpSpPr>
          <a:xfrm>
            <a:off x="5148116" y="3421248"/>
            <a:ext cx="956525" cy="956527"/>
            <a:chOff x="5356462" y="2037079"/>
            <a:chExt cx="1250067" cy="1250069"/>
          </a:xfrm>
        </p:grpSpPr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DAEECA62-99EF-4580-A21D-8573510A3B43}"/>
                </a:ext>
              </a:extLst>
            </p:cNvPr>
            <p:cNvSpPr/>
            <p:nvPr/>
          </p:nvSpPr>
          <p:spPr>
            <a:xfrm>
              <a:off x="5356462" y="2037081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6D202592-483B-4C66-9B39-9BE30879F0FF}"/>
                </a:ext>
              </a:extLst>
            </p:cNvPr>
            <p:cNvSpPr/>
            <p:nvPr/>
          </p:nvSpPr>
          <p:spPr>
            <a:xfrm>
              <a:off x="5773151" y="203708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4816EA98-688B-40CB-9220-A03A88DFB631}"/>
                </a:ext>
              </a:extLst>
            </p:cNvPr>
            <p:cNvSpPr/>
            <p:nvPr/>
          </p:nvSpPr>
          <p:spPr>
            <a:xfrm>
              <a:off x="6189840" y="203707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E1B7599C-C0D2-4440-B108-507BF2211767}"/>
                </a:ext>
              </a:extLst>
            </p:cNvPr>
            <p:cNvSpPr/>
            <p:nvPr/>
          </p:nvSpPr>
          <p:spPr>
            <a:xfrm>
              <a:off x="5356462" y="245377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703B8028-FD45-4E8C-8EB7-D1CDE229BE2B}"/>
                </a:ext>
              </a:extLst>
            </p:cNvPr>
            <p:cNvSpPr/>
            <p:nvPr/>
          </p:nvSpPr>
          <p:spPr>
            <a:xfrm>
              <a:off x="5773151" y="245376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89210A3A-4A1A-420F-9C2C-D0B2E2919F6A}"/>
                </a:ext>
              </a:extLst>
            </p:cNvPr>
            <p:cNvSpPr/>
            <p:nvPr/>
          </p:nvSpPr>
          <p:spPr>
            <a:xfrm>
              <a:off x="6189840" y="245376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DD9A4733-5C30-49FE-B04D-08622FC55D4A}"/>
                </a:ext>
              </a:extLst>
            </p:cNvPr>
            <p:cNvSpPr/>
            <p:nvPr/>
          </p:nvSpPr>
          <p:spPr>
            <a:xfrm>
              <a:off x="5356462" y="287045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1CC134E3-92DA-4617-A4AB-AC092FC4709A}"/>
                </a:ext>
              </a:extLst>
            </p:cNvPr>
            <p:cNvSpPr/>
            <p:nvPr/>
          </p:nvSpPr>
          <p:spPr>
            <a:xfrm>
              <a:off x="5773151" y="287045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68EE725D-0B91-469D-846E-88CA32EADF33}"/>
                </a:ext>
              </a:extLst>
            </p:cNvPr>
            <p:cNvSpPr/>
            <p:nvPr/>
          </p:nvSpPr>
          <p:spPr>
            <a:xfrm>
              <a:off x="6189840" y="2870457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9DCC6639-E742-46B8-985D-29A1F48B9327}"/>
              </a:ext>
            </a:extLst>
          </p:cNvPr>
          <p:cNvGrpSpPr/>
          <p:nvPr/>
        </p:nvGrpSpPr>
        <p:grpSpPr>
          <a:xfrm>
            <a:off x="5148116" y="1717363"/>
            <a:ext cx="956525" cy="956527"/>
            <a:chOff x="5356462" y="2037079"/>
            <a:chExt cx="1250067" cy="1250069"/>
          </a:xfrm>
        </p:grpSpPr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19E085B0-8C30-4649-94F0-D5F28E281784}"/>
                </a:ext>
              </a:extLst>
            </p:cNvPr>
            <p:cNvSpPr/>
            <p:nvPr/>
          </p:nvSpPr>
          <p:spPr>
            <a:xfrm>
              <a:off x="5356462" y="2037081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4A112B17-654E-41D0-B8F4-C82E1A480826}"/>
                </a:ext>
              </a:extLst>
            </p:cNvPr>
            <p:cNvSpPr/>
            <p:nvPr/>
          </p:nvSpPr>
          <p:spPr>
            <a:xfrm>
              <a:off x="5773151" y="203708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0C57C1FB-5402-4412-92A7-6FE22266848D}"/>
                </a:ext>
              </a:extLst>
            </p:cNvPr>
            <p:cNvSpPr/>
            <p:nvPr/>
          </p:nvSpPr>
          <p:spPr>
            <a:xfrm>
              <a:off x="6189840" y="203707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728470D5-9CB3-4817-BBA3-BB0C8B780087}"/>
                </a:ext>
              </a:extLst>
            </p:cNvPr>
            <p:cNvSpPr/>
            <p:nvPr/>
          </p:nvSpPr>
          <p:spPr>
            <a:xfrm>
              <a:off x="5356462" y="245377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C65775A3-7EFA-4830-A466-0A1369E348FF}"/>
                </a:ext>
              </a:extLst>
            </p:cNvPr>
            <p:cNvSpPr/>
            <p:nvPr/>
          </p:nvSpPr>
          <p:spPr>
            <a:xfrm>
              <a:off x="5773151" y="245376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2E12E558-81AC-469D-BA76-5893F0AD1F86}"/>
                </a:ext>
              </a:extLst>
            </p:cNvPr>
            <p:cNvSpPr/>
            <p:nvPr/>
          </p:nvSpPr>
          <p:spPr>
            <a:xfrm>
              <a:off x="6189840" y="245376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2A4C8CAA-6EF5-44E1-A2E8-2306CED5EBD1}"/>
                </a:ext>
              </a:extLst>
            </p:cNvPr>
            <p:cNvSpPr/>
            <p:nvPr/>
          </p:nvSpPr>
          <p:spPr>
            <a:xfrm>
              <a:off x="5356462" y="287045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40C2F927-67A5-4BBA-A22F-AFF02BD8FFB4}"/>
                </a:ext>
              </a:extLst>
            </p:cNvPr>
            <p:cNvSpPr/>
            <p:nvPr/>
          </p:nvSpPr>
          <p:spPr>
            <a:xfrm>
              <a:off x="5773151" y="287045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9BBC6BD4-9ACD-46EA-B471-9B59089B8A22}"/>
                </a:ext>
              </a:extLst>
            </p:cNvPr>
            <p:cNvSpPr/>
            <p:nvPr/>
          </p:nvSpPr>
          <p:spPr>
            <a:xfrm>
              <a:off x="6189840" y="2870457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AFCC0E3D-3670-48DC-9FA5-417161F9948F}"/>
              </a:ext>
            </a:extLst>
          </p:cNvPr>
          <p:cNvSpPr/>
          <p:nvPr/>
        </p:nvSpPr>
        <p:spPr>
          <a:xfrm>
            <a:off x="8197474" y="3881324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B961898B-4061-44CE-B369-995C3B965C5F}"/>
              </a:ext>
            </a:extLst>
          </p:cNvPr>
          <p:cNvSpPr/>
          <p:nvPr/>
        </p:nvSpPr>
        <p:spPr>
          <a:xfrm>
            <a:off x="8196308" y="3047282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156AF01F-0DE4-4164-927D-2FE92FDCF18D}"/>
              </a:ext>
            </a:extLst>
          </p:cNvPr>
          <p:cNvSpPr/>
          <p:nvPr/>
        </p:nvSpPr>
        <p:spPr>
          <a:xfrm>
            <a:off x="8612997" y="3047281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7D007574-33CD-408F-BABE-90AA78D6F63D}"/>
              </a:ext>
            </a:extLst>
          </p:cNvPr>
          <p:cNvSpPr/>
          <p:nvPr/>
        </p:nvSpPr>
        <p:spPr>
          <a:xfrm>
            <a:off x="9029686" y="3047280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1D2AABF4-6821-4015-8CB4-2F41220B0EFB}"/>
              </a:ext>
            </a:extLst>
          </p:cNvPr>
          <p:cNvSpPr/>
          <p:nvPr/>
        </p:nvSpPr>
        <p:spPr>
          <a:xfrm>
            <a:off x="8196308" y="3463971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E0FE5470-6F5B-4F03-991B-60C5D4FEDBF5}"/>
              </a:ext>
            </a:extLst>
          </p:cNvPr>
          <p:cNvSpPr/>
          <p:nvPr/>
        </p:nvSpPr>
        <p:spPr>
          <a:xfrm>
            <a:off x="8612997" y="3463970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A65A77FA-F9E1-4E7C-972B-CA6249F8D6DC}"/>
              </a:ext>
            </a:extLst>
          </p:cNvPr>
          <p:cNvSpPr/>
          <p:nvPr/>
        </p:nvSpPr>
        <p:spPr>
          <a:xfrm>
            <a:off x="9029686" y="3463969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CA4EFC89-EC50-4C58-9325-5E6B18EEED1B}"/>
              </a:ext>
            </a:extLst>
          </p:cNvPr>
          <p:cNvSpPr/>
          <p:nvPr/>
        </p:nvSpPr>
        <p:spPr>
          <a:xfrm>
            <a:off x="8612997" y="3880659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6148E2F4-DC7B-4F60-A708-E97C3EC8698F}"/>
              </a:ext>
            </a:extLst>
          </p:cNvPr>
          <p:cNvSpPr/>
          <p:nvPr/>
        </p:nvSpPr>
        <p:spPr>
          <a:xfrm>
            <a:off x="9029686" y="3880658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B55C7BA6-22C3-4E92-840C-B64B68D60A34}"/>
              </a:ext>
            </a:extLst>
          </p:cNvPr>
          <p:cNvSpPr txBox="1"/>
          <p:nvPr/>
        </p:nvSpPr>
        <p:spPr>
          <a:xfrm>
            <a:off x="5067882" y="5091331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CCC1F94F-9F65-4C4F-92A3-0B48BCACF18C}"/>
              </a:ext>
            </a:extLst>
          </p:cNvPr>
          <p:cNvSpPr txBox="1"/>
          <p:nvPr/>
        </p:nvSpPr>
        <p:spPr>
          <a:xfrm>
            <a:off x="5705215" y="5715352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9A4A9790-1B71-485C-A783-821C4822E8FD}"/>
              </a:ext>
            </a:extLst>
          </p:cNvPr>
          <p:cNvSpPr txBox="1"/>
          <p:nvPr/>
        </p:nvSpPr>
        <p:spPr>
          <a:xfrm>
            <a:off x="5387877" y="3376773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A8281E6-36A8-41D7-9BF2-09292E86AF94}"/>
              </a:ext>
            </a:extLst>
          </p:cNvPr>
          <p:cNvSpPr txBox="1"/>
          <p:nvPr/>
        </p:nvSpPr>
        <p:spPr>
          <a:xfrm>
            <a:off x="5700355" y="3695615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26547C2D-5FF1-46A9-B877-4F423BB0BD5A}"/>
              </a:ext>
            </a:extLst>
          </p:cNvPr>
          <p:cNvSpPr txBox="1"/>
          <p:nvPr/>
        </p:nvSpPr>
        <p:spPr>
          <a:xfrm>
            <a:off x="5081286" y="3695615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EC9C5FF4-FDAF-4E06-94F5-F496D4BB47C1}"/>
              </a:ext>
            </a:extLst>
          </p:cNvPr>
          <p:cNvSpPr txBox="1"/>
          <p:nvPr/>
        </p:nvSpPr>
        <p:spPr>
          <a:xfrm>
            <a:off x="5397849" y="4031747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A32A802-A37E-4DCC-87A3-F526FBFE92ED}"/>
              </a:ext>
            </a:extLst>
          </p:cNvPr>
          <p:cNvSpPr txBox="1"/>
          <p:nvPr/>
        </p:nvSpPr>
        <p:spPr>
          <a:xfrm>
            <a:off x="3206204" y="2088147"/>
            <a:ext cx="14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accent1">
                    <a:lumMod val="50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convolution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A7C73E89-AD64-48B3-B423-8DBA11056FF1}"/>
              </a:ext>
            </a:extLst>
          </p:cNvPr>
          <p:cNvSpPr txBox="1"/>
          <p:nvPr/>
        </p:nvSpPr>
        <p:spPr>
          <a:xfrm>
            <a:off x="3206204" y="5393485"/>
            <a:ext cx="14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accent1">
                    <a:lumMod val="50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convolution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7551399-9196-4240-BDD6-7D19B9B2B9AE}"/>
              </a:ext>
            </a:extLst>
          </p:cNvPr>
          <p:cNvCxnSpPr/>
          <p:nvPr/>
        </p:nvCxnSpPr>
        <p:spPr>
          <a:xfrm>
            <a:off x="2690990" y="1425381"/>
            <a:ext cx="2457126" cy="30174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>
            <a:extLst>
              <a:ext uri="{FF2B5EF4-FFF2-40B4-BE49-F238E27FC236}">
                <a16:creationId xmlns:a16="http://schemas.microsoft.com/office/drawing/2014/main" id="{F25F8A7F-92E1-4D3E-9510-1F054EFAED26}"/>
              </a:ext>
            </a:extLst>
          </p:cNvPr>
          <p:cNvCxnSpPr>
            <a:cxnSpLocks/>
          </p:cNvCxnSpPr>
          <p:nvPr/>
        </p:nvCxnSpPr>
        <p:spPr>
          <a:xfrm flipV="1">
            <a:off x="2690989" y="2681929"/>
            <a:ext cx="2457127" cy="23140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>
            <a:extLst>
              <a:ext uri="{FF2B5EF4-FFF2-40B4-BE49-F238E27FC236}">
                <a16:creationId xmlns:a16="http://schemas.microsoft.com/office/drawing/2014/main" id="{97EABDD2-A4EE-4507-85C9-BE863C0C4C6E}"/>
              </a:ext>
            </a:extLst>
          </p:cNvPr>
          <p:cNvCxnSpPr>
            <a:cxnSpLocks/>
          </p:cNvCxnSpPr>
          <p:nvPr/>
        </p:nvCxnSpPr>
        <p:spPr>
          <a:xfrm>
            <a:off x="2690989" y="3116072"/>
            <a:ext cx="2457127" cy="29664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>
            <a:extLst>
              <a:ext uri="{FF2B5EF4-FFF2-40B4-BE49-F238E27FC236}">
                <a16:creationId xmlns:a16="http://schemas.microsoft.com/office/drawing/2014/main" id="{AC8DC769-F095-4A0E-B94F-679ECADD7975}"/>
              </a:ext>
            </a:extLst>
          </p:cNvPr>
          <p:cNvCxnSpPr>
            <a:cxnSpLocks/>
          </p:cNvCxnSpPr>
          <p:nvPr/>
        </p:nvCxnSpPr>
        <p:spPr>
          <a:xfrm flipV="1">
            <a:off x="2690989" y="4376056"/>
            <a:ext cx="2466500" cy="253858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연결선 222">
            <a:extLst>
              <a:ext uri="{FF2B5EF4-FFF2-40B4-BE49-F238E27FC236}">
                <a16:creationId xmlns:a16="http://schemas.microsoft.com/office/drawing/2014/main" id="{825D0FA9-E5B1-488C-82AC-3F0933E3CE84}"/>
              </a:ext>
            </a:extLst>
          </p:cNvPr>
          <p:cNvCxnSpPr>
            <a:cxnSpLocks/>
          </p:cNvCxnSpPr>
          <p:nvPr/>
        </p:nvCxnSpPr>
        <p:spPr>
          <a:xfrm>
            <a:off x="2690989" y="4835725"/>
            <a:ext cx="2466500" cy="29563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>
            <a:extLst>
              <a:ext uri="{FF2B5EF4-FFF2-40B4-BE49-F238E27FC236}">
                <a16:creationId xmlns:a16="http://schemas.microsoft.com/office/drawing/2014/main" id="{78CFC31E-64F3-4484-8E69-3F74101D2063}"/>
              </a:ext>
            </a:extLst>
          </p:cNvPr>
          <p:cNvCxnSpPr>
            <a:cxnSpLocks/>
          </p:cNvCxnSpPr>
          <p:nvPr/>
        </p:nvCxnSpPr>
        <p:spPr>
          <a:xfrm flipV="1">
            <a:off x="2682580" y="6067716"/>
            <a:ext cx="2474909" cy="264873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224">
            <a:extLst>
              <a:ext uri="{FF2B5EF4-FFF2-40B4-BE49-F238E27FC236}">
                <a16:creationId xmlns:a16="http://schemas.microsoft.com/office/drawing/2014/main" id="{3059D421-B637-4C1B-9B8D-7FF85E04A2D4}"/>
              </a:ext>
            </a:extLst>
          </p:cNvPr>
          <p:cNvCxnSpPr>
            <a:cxnSpLocks/>
          </p:cNvCxnSpPr>
          <p:nvPr/>
        </p:nvCxnSpPr>
        <p:spPr>
          <a:xfrm>
            <a:off x="6104641" y="1711748"/>
            <a:ext cx="2091667" cy="133487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연결선 225">
            <a:extLst>
              <a:ext uri="{FF2B5EF4-FFF2-40B4-BE49-F238E27FC236}">
                <a16:creationId xmlns:a16="http://schemas.microsoft.com/office/drawing/2014/main" id="{61B6CAB0-2FD9-463A-AAA7-E6EE08136B3B}"/>
              </a:ext>
            </a:extLst>
          </p:cNvPr>
          <p:cNvCxnSpPr>
            <a:cxnSpLocks/>
          </p:cNvCxnSpPr>
          <p:nvPr/>
        </p:nvCxnSpPr>
        <p:spPr>
          <a:xfrm>
            <a:off x="6110931" y="2673889"/>
            <a:ext cx="2073298" cy="161962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076356E5-A667-4B14-A079-3E9D864AEB48}"/>
              </a:ext>
            </a:extLst>
          </p:cNvPr>
          <p:cNvSpPr txBox="1"/>
          <p:nvPr/>
        </p:nvSpPr>
        <p:spPr>
          <a:xfrm>
            <a:off x="8174886" y="3494634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-2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28" name="직선 연결선 227">
            <a:extLst>
              <a:ext uri="{FF2B5EF4-FFF2-40B4-BE49-F238E27FC236}">
                <a16:creationId xmlns:a16="http://schemas.microsoft.com/office/drawing/2014/main" id="{675CC5E6-FF86-4DC5-A2C4-A40CF01AEF44}"/>
              </a:ext>
            </a:extLst>
          </p:cNvPr>
          <p:cNvCxnSpPr>
            <a:cxnSpLocks/>
          </p:cNvCxnSpPr>
          <p:nvPr/>
        </p:nvCxnSpPr>
        <p:spPr>
          <a:xfrm flipV="1">
            <a:off x="6117886" y="3046618"/>
            <a:ext cx="2073298" cy="36610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연결선 228">
            <a:extLst>
              <a:ext uri="{FF2B5EF4-FFF2-40B4-BE49-F238E27FC236}">
                <a16:creationId xmlns:a16="http://schemas.microsoft.com/office/drawing/2014/main" id="{A4C6D7A4-792C-418B-9959-2081563DFE39}"/>
              </a:ext>
            </a:extLst>
          </p:cNvPr>
          <p:cNvCxnSpPr>
            <a:cxnSpLocks/>
          </p:cNvCxnSpPr>
          <p:nvPr/>
        </p:nvCxnSpPr>
        <p:spPr>
          <a:xfrm flipV="1">
            <a:off x="6105646" y="4286288"/>
            <a:ext cx="2085538" cy="8315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연결선 232">
            <a:extLst>
              <a:ext uri="{FF2B5EF4-FFF2-40B4-BE49-F238E27FC236}">
                <a16:creationId xmlns:a16="http://schemas.microsoft.com/office/drawing/2014/main" id="{3B290BE6-D50F-493E-8A8A-52AD3A571E9D}"/>
              </a:ext>
            </a:extLst>
          </p:cNvPr>
          <p:cNvCxnSpPr>
            <a:cxnSpLocks/>
          </p:cNvCxnSpPr>
          <p:nvPr/>
        </p:nvCxnSpPr>
        <p:spPr>
          <a:xfrm flipV="1">
            <a:off x="6104641" y="3032567"/>
            <a:ext cx="2101810" cy="209256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연결선 235">
            <a:extLst>
              <a:ext uri="{FF2B5EF4-FFF2-40B4-BE49-F238E27FC236}">
                <a16:creationId xmlns:a16="http://schemas.microsoft.com/office/drawing/2014/main" id="{320CC564-68F6-4BD8-9121-02B86117C069}"/>
              </a:ext>
            </a:extLst>
          </p:cNvPr>
          <p:cNvCxnSpPr>
            <a:cxnSpLocks/>
          </p:cNvCxnSpPr>
          <p:nvPr/>
        </p:nvCxnSpPr>
        <p:spPr>
          <a:xfrm flipV="1">
            <a:off x="6102900" y="4288420"/>
            <a:ext cx="2091976" cy="179324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732304DD-F566-4EAC-8F2C-30E07123120D}"/>
              </a:ext>
            </a:extLst>
          </p:cNvPr>
          <p:cNvSpPr txBox="1"/>
          <p:nvPr/>
        </p:nvSpPr>
        <p:spPr>
          <a:xfrm>
            <a:off x="613840" y="201096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43656A95-3B94-49F9-915C-61B352B75BD7}"/>
              </a:ext>
            </a:extLst>
          </p:cNvPr>
          <p:cNvSpPr txBox="1"/>
          <p:nvPr/>
        </p:nvSpPr>
        <p:spPr>
          <a:xfrm>
            <a:off x="619923" y="3666613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G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48C55360-6B49-4A99-A427-E2967211C1DE}"/>
              </a:ext>
            </a:extLst>
          </p:cNvPr>
          <p:cNvSpPr txBox="1"/>
          <p:nvPr/>
        </p:nvSpPr>
        <p:spPr>
          <a:xfrm>
            <a:off x="655588" y="540608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160228-01B9-4ED2-AD15-F9F0B628C0B7}"/>
              </a:ext>
            </a:extLst>
          </p:cNvPr>
          <p:cNvSpPr txBox="1"/>
          <p:nvPr/>
        </p:nvSpPr>
        <p:spPr>
          <a:xfrm>
            <a:off x="6782559" y="829784"/>
            <a:ext cx="32239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4-1+0=3 3-3-1=-1 4+0-1=3</a:t>
            </a:r>
          </a:p>
          <a:p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2-2-2=-2 4-2-2=0 3-1+0=2</a:t>
            </a:r>
          </a:p>
          <a:p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2-1-0=1 3-1+1=3 4-1+1=4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CD317C60-82E5-4118-81D0-8E65F42BD749}"/>
              </a:ext>
            </a:extLst>
          </p:cNvPr>
          <p:cNvSpPr txBox="1"/>
          <p:nvPr/>
        </p:nvSpPr>
        <p:spPr>
          <a:xfrm>
            <a:off x="8615016" y="3057034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34BFC18E-5670-4497-B9BA-14994577F88E}"/>
              </a:ext>
            </a:extLst>
          </p:cNvPr>
          <p:cNvSpPr txBox="1"/>
          <p:nvPr/>
        </p:nvSpPr>
        <p:spPr>
          <a:xfrm>
            <a:off x="4881220" y="6137251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filters channel = </a:t>
            </a:r>
            <a:r>
              <a:rPr lang="en-US" altLang="ko-KR" sz="1800">
                <a:solidFill>
                  <a:srgbClr val="FF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3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604CF7B-F61A-4E2D-886A-5A06F9228E22}"/>
              </a:ext>
            </a:extLst>
          </p:cNvPr>
          <p:cNvGrpSpPr/>
          <p:nvPr/>
        </p:nvGrpSpPr>
        <p:grpSpPr>
          <a:xfrm>
            <a:off x="1791419" y="1422130"/>
            <a:ext cx="956525" cy="956527"/>
            <a:chOff x="-411952" y="1609883"/>
            <a:chExt cx="956525" cy="956527"/>
          </a:xfrm>
        </p:grpSpPr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3C336B5F-2F0D-46E5-A616-1C5C5B427B78}"/>
                </a:ext>
              </a:extLst>
            </p:cNvPr>
            <p:cNvSpPr/>
            <p:nvPr/>
          </p:nvSpPr>
          <p:spPr>
            <a:xfrm>
              <a:off x="-411952" y="1609885"/>
              <a:ext cx="318842" cy="31884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10E6CCD2-402E-4014-A1BC-80DA8FA9D077}"/>
                </a:ext>
              </a:extLst>
            </p:cNvPr>
            <p:cNvSpPr/>
            <p:nvPr/>
          </p:nvSpPr>
          <p:spPr>
            <a:xfrm>
              <a:off x="-93110" y="1609884"/>
              <a:ext cx="318842" cy="318842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6E8EDAFE-4B85-43E5-9C67-0A1DA8BB7785}"/>
                </a:ext>
              </a:extLst>
            </p:cNvPr>
            <p:cNvSpPr/>
            <p:nvPr/>
          </p:nvSpPr>
          <p:spPr>
            <a:xfrm>
              <a:off x="225731" y="1609883"/>
              <a:ext cx="318842" cy="31884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AF74204F-B585-4A97-BB6E-4B686AEE9685}"/>
                </a:ext>
              </a:extLst>
            </p:cNvPr>
            <p:cNvSpPr/>
            <p:nvPr/>
          </p:nvSpPr>
          <p:spPr>
            <a:xfrm>
              <a:off x="-411952" y="1928726"/>
              <a:ext cx="318842" cy="318842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C0E01FF6-92A9-40EF-9880-F6CB47767EBF}"/>
                </a:ext>
              </a:extLst>
            </p:cNvPr>
            <p:cNvSpPr/>
            <p:nvPr/>
          </p:nvSpPr>
          <p:spPr>
            <a:xfrm>
              <a:off x="-93110" y="1928726"/>
              <a:ext cx="318842" cy="31884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0243B1BD-D224-4513-9B34-ECB695718975}"/>
                </a:ext>
              </a:extLst>
            </p:cNvPr>
            <p:cNvSpPr/>
            <p:nvPr/>
          </p:nvSpPr>
          <p:spPr>
            <a:xfrm>
              <a:off x="225731" y="1928725"/>
              <a:ext cx="318842" cy="318842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8EFC2549-613E-4C74-B934-64FDACBC3F30}"/>
                </a:ext>
              </a:extLst>
            </p:cNvPr>
            <p:cNvSpPr/>
            <p:nvPr/>
          </p:nvSpPr>
          <p:spPr>
            <a:xfrm>
              <a:off x="-411952" y="2247568"/>
              <a:ext cx="318842" cy="31884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EE522A9A-F5E3-4F22-8BDF-9CEF28532ECC}"/>
                </a:ext>
              </a:extLst>
            </p:cNvPr>
            <p:cNvSpPr/>
            <p:nvPr/>
          </p:nvSpPr>
          <p:spPr>
            <a:xfrm>
              <a:off x="-93110" y="2247567"/>
              <a:ext cx="318842" cy="318842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4764908B-2D44-400A-BC04-13CE3D4B47D2}"/>
                </a:ext>
              </a:extLst>
            </p:cNvPr>
            <p:cNvSpPr/>
            <p:nvPr/>
          </p:nvSpPr>
          <p:spPr>
            <a:xfrm>
              <a:off x="225731" y="2247567"/>
              <a:ext cx="318842" cy="31884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D1E1915C-4B36-45F4-8226-950C24C6BC58}"/>
              </a:ext>
            </a:extLst>
          </p:cNvPr>
          <p:cNvGrpSpPr/>
          <p:nvPr/>
        </p:nvGrpSpPr>
        <p:grpSpPr>
          <a:xfrm>
            <a:off x="1791419" y="3101143"/>
            <a:ext cx="956525" cy="956527"/>
            <a:chOff x="3653128" y="2915570"/>
            <a:chExt cx="956525" cy="956527"/>
          </a:xfrm>
        </p:grpSpPr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DF93648F-017C-485E-A60D-1F11058A29E6}"/>
                </a:ext>
              </a:extLst>
            </p:cNvPr>
            <p:cNvSpPr/>
            <p:nvPr/>
          </p:nvSpPr>
          <p:spPr>
            <a:xfrm>
              <a:off x="3653128" y="2915572"/>
              <a:ext cx="318842" cy="318842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C6E73B93-E06C-442B-BE03-67CAA4D5E4B7}"/>
                </a:ext>
              </a:extLst>
            </p:cNvPr>
            <p:cNvSpPr/>
            <p:nvPr/>
          </p:nvSpPr>
          <p:spPr>
            <a:xfrm>
              <a:off x="3971970" y="2915571"/>
              <a:ext cx="318842" cy="31884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6FF392CB-C423-4C45-BCEE-7539CA5F55D8}"/>
                </a:ext>
              </a:extLst>
            </p:cNvPr>
            <p:cNvSpPr/>
            <p:nvPr/>
          </p:nvSpPr>
          <p:spPr>
            <a:xfrm>
              <a:off x="4290811" y="2915570"/>
              <a:ext cx="318842" cy="318842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2902FC6D-F9D5-4E61-AA64-FF49D6710798}"/>
                </a:ext>
              </a:extLst>
            </p:cNvPr>
            <p:cNvSpPr/>
            <p:nvPr/>
          </p:nvSpPr>
          <p:spPr>
            <a:xfrm>
              <a:off x="3653128" y="3234413"/>
              <a:ext cx="318842" cy="31884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FEB424E6-3BE7-4A5C-BB44-D1DAF7BAA08E}"/>
                </a:ext>
              </a:extLst>
            </p:cNvPr>
            <p:cNvSpPr/>
            <p:nvPr/>
          </p:nvSpPr>
          <p:spPr>
            <a:xfrm>
              <a:off x="3971970" y="3234413"/>
              <a:ext cx="318842" cy="31884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1DA0FD24-0F04-4FB8-80C3-73ADD0F1F1EB}"/>
                </a:ext>
              </a:extLst>
            </p:cNvPr>
            <p:cNvSpPr/>
            <p:nvPr/>
          </p:nvSpPr>
          <p:spPr>
            <a:xfrm>
              <a:off x="4290811" y="3234412"/>
              <a:ext cx="318842" cy="31884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015D888B-6B08-43FF-B2D7-CF9B2DDF175E}"/>
                </a:ext>
              </a:extLst>
            </p:cNvPr>
            <p:cNvSpPr/>
            <p:nvPr/>
          </p:nvSpPr>
          <p:spPr>
            <a:xfrm>
              <a:off x="3653128" y="3553255"/>
              <a:ext cx="318842" cy="31884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5316F4D1-AA32-4CBB-B744-2E92360A239B}"/>
                </a:ext>
              </a:extLst>
            </p:cNvPr>
            <p:cNvSpPr/>
            <p:nvPr/>
          </p:nvSpPr>
          <p:spPr>
            <a:xfrm>
              <a:off x="3971970" y="3553254"/>
              <a:ext cx="318842" cy="31884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2D3AAE08-C738-407F-8CF0-B933DC95019A}"/>
                </a:ext>
              </a:extLst>
            </p:cNvPr>
            <p:cNvSpPr/>
            <p:nvPr/>
          </p:nvSpPr>
          <p:spPr>
            <a:xfrm>
              <a:off x="4290811" y="3553254"/>
              <a:ext cx="318842" cy="318842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17E08A59-018E-43E3-8391-0E4054437DCE}"/>
              </a:ext>
            </a:extLst>
          </p:cNvPr>
          <p:cNvGrpSpPr/>
          <p:nvPr/>
        </p:nvGrpSpPr>
        <p:grpSpPr>
          <a:xfrm>
            <a:off x="1796198" y="4814197"/>
            <a:ext cx="956525" cy="956527"/>
            <a:chOff x="-275772" y="4315792"/>
            <a:chExt cx="956525" cy="956527"/>
          </a:xfrm>
        </p:grpSpPr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D24C7F7B-CFCF-42D1-B13C-ECACB7DB8D6A}"/>
                </a:ext>
              </a:extLst>
            </p:cNvPr>
            <p:cNvSpPr/>
            <p:nvPr/>
          </p:nvSpPr>
          <p:spPr>
            <a:xfrm>
              <a:off x="-275772" y="4315794"/>
              <a:ext cx="318842" cy="318842"/>
            </a:xfrm>
            <a:prstGeom prst="rect">
              <a:avLst/>
            </a:prstGeom>
            <a:noFill/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6153836F-AB2D-474F-A3E4-7F3B92AAE03E}"/>
                </a:ext>
              </a:extLst>
            </p:cNvPr>
            <p:cNvSpPr/>
            <p:nvPr/>
          </p:nvSpPr>
          <p:spPr>
            <a:xfrm>
              <a:off x="43070" y="4315793"/>
              <a:ext cx="318842" cy="318842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id="{FA76FE2D-E6F4-4972-A128-87D44502E026}"/>
                </a:ext>
              </a:extLst>
            </p:cNvPr>
            <p:cNvSpPr/>
            <p:nvPr/>
          </p:nvSpPr>
          <p:spPr>
            <a:xfrm>
              <a:off x="361911" y="4315792"/>
              <a:ext cx="318842" cy="318842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D2F1FDC7-BE94-4C5E-A588-686779C35EF3}"/>
                </a:ext>
              </a:extLst>
            </p:cNvPr>
            <p:cNvSpPr/>
            <p:nvPr/>
          </p:nvSpPr>
          <p:spPr>
            <a:xfrm>
              <a:off x="-275772" y="4634635"/>
              <a:ext cx="318842" cy="318842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1" name="직사각형 230">
              <a:extLst>
                <a:ext uri="{FF2B5EF4-FFF2-40B4-BE49-F238E27FC236}">
                  <a16:creationId xmlns:a16="http://schemas.microsoft.com/office/drawing/2014/main" id="{6F92CDE6-E7C4-4508-B256-13084B5FF974}"/>
                </a:ext>
              </a:extLst>
            </p:cNvPr>
            <p:cNvSpPr/>
            <p:nvPr/>
          </p:nvSpPr>
          <p:spPr>
            <a:xfrm>
              <a:off x="43070" y="4634635"/>
              <a:ext cx="318842" cy="318842"/>
            </a:xfrm>
            <a:prstGeom prst="rect">
              <a:avLst/>
            </a:prstGeom>
            <a:noFill/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964315E9-5E80-45A0-92D0-A6F2BF628FE9}"/>
                </a:ext>
              </a:extLst>
            </p:cNvPr>
            <p:cNvSpPr/>
            <p:nvPr/>
          </p:nvSpPr>
          <p:spPr>
            <a:xfrm>
              <a:off x="361911" y="4634634"/>
              <a:ext cx="318842" cy="318842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4" name="직사각형 233">
              <a:extLst>
                <a:ext uri="{FF2B5EF4-FFF2-40B4-BE49-F238E27FC236}">
                  <a16:creationId xmlns:a16="http://schemas.microsoft.com/office/drawing/2014/main" id="{4B903DE3-642D-4A24-9BD2-01CF716F2294}"/>
                </a:ext>
              </a:extLst>
            </p:cNvPr>
            <p:cNvSpPr/>
            <p:nvPr/>
          </p:nvSpPr>
          <p:spPr>
            <a:xfrm>
              <a:off x="-275772" y="4953477"/>
              <a:ext cx="318842" cy="318842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5" name="직사각형 234">
              <a:extLst>
                <a:ext uri="{FF2B5EF4-FFF2-40B4-BE49-F238E27FC236}">
                  <a16:creationId xmlns:a16="http://schemas.microsoft.com/office/drawing/2014/main" id="{5F9F3B3F-053E-42C9-849F-2C690461CD52}"/>
                </a:ext>
              </a:extLst>
            </p:cNvPr>
            <p:cNvSpPr/>
            <p:nvPr/>
          </p:nvSpPr>
          <p:spPr>
            <a:xfrm>
              <a:off x="43070" y="4953476"/>
              <a:ext cx="318842" cy="318842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7" name="직사각형 236">
              <a:extLst>
                <a:ext uri="{FF2B5EF4-FFF2-40B4-BE49-F238E27FC236}">
                  <a16:creationId xmlns:a16="http://schemas.microsoft.com/office/drawing/2014/main" id="{E35AB32B-89DF-4C85-AF92-E9D45B3ADFE8}"/>
                </a:ext>
              </a:extLst>
            </p:cNvPr>
            <p:cNvSpPr/>
            <p:nvPr/>
          </p:nvSpPr>
          <p:spPr>
            <a:xfrm>
              <a:off x="361911" y="4953476"/>
              <a:ext cx="318842" cy="318842"/>
            </a:xfrm>
            <a:prstGeom prst="rect">
              <a:avLst/>
            </a:prstGeom>
            <a:noFill/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5227196-F6C8-4847-B9AA-0DDFD74161A6}"/>
              </a:ext>
            </a:extLst>
          </p:cNvPr>
          <p:cNvSpPr txBox="1"/>
          <p:nvPr/>
        </p:nvSpPr>
        <p:spPr>
          <a:xfrm>
            <a:off x="7730294" y="1945023"/>
            <a:ext cx="23006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[[ 3. -1.  3.]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[-2.  0.  2.]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 [ 1.  3.  4.]]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5415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F7CA341-D506-40A7-A63E-21C07ECD778D}"/>
              </a:ext>
            </a:extLst>
          </p:cNvPr>
          <p:cNvSpPr txBox="1"/>
          <p:nvPr/>
        </p:nvSpPr>
        <p:spPr>
          <a:xfrm>
            <a:off x="655588" y="897919"/>
            <a:ext cx="5860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Convolution Layer - Multi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Channel,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Many</a:t>
            </a:r>
            <a:r>
              <a:rPr lang="ko-KR" altLang="en-US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Filters</a:t>
            </a:r>
            <a:endParaRPr lang="ko-KR" altLang="en-US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D1A57C-C017-4CCC-B38C-90E95B6FF409}"/>
              </a:ext>
            </a:extLst>
          </p:cNvPr>
          <p:cNvSpPr txBox="1"/>
          <p:nvPr/>
        </p:nvSpPr>
        <p:spPr>
          <a:xfrm>
            <a:off x="926570" y="6488346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(1, 5, 5, 3)</a:t>
            </a:r>
            <a:endParaRPr lang="en-US" altLang="ko-KR" sz="1800">
              <a:solidFill>
                <a:srgbClr val="FF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1F76E83-C891-49F0-A7E0-7DB67FF55691}"/>
              </a:ext>
            </a:extLst>
          </p:cNvPr>
          <p:cNvGrpSpPr/>
          <p:nvPr/>
        </p:nvGrpSpPr>
        <p:grpSpPr>
          <a:xfrm>
            <a:off x="1182256" y="4823269"/>
            <a:ext cx="1509319" cy="1509322"/>
            <a:chOff x="917949" y="3078862"/>
            <a:chExt cx="2083445" cy="2083449"/>
          </a:xfrm>
          <a:solidFill>
            <a:srgbClr val="66CCFF"/>
          </a:solidFill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7BD24F5-4F7D-406F-95E7-22F505C8C6A9}"/>
                </a:ext>
              </a:extLst>
            </p:cNvPr>
            <p:cNvSpPr/>
            <p:nvPr/>
          </p:nvSpPr>
          <p:spPr>
            <a:xfrm>
              <a:off x="917949" y="3078866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C84458A-7FBC-4416-8812-728A64336585}"/>
                </a:ext>
              </a:extLst>
            </p:cNvPr>
            <p:cNvSpPr/>
            <p:nvPr/>
          </p:nvSpPr>
          <p:spPr>
            <a:xfrm>
              <a:off x="1334638" y="3078865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925BA50-4E4E-4F6E-81AA-0209AB57AABE}"/>
                </a:ext>
              </a:extLst>
            </p:cNvPr>
            <p:cNvSpPr/>
            <p:nvPr/>
          </p:nvSpPr>
          <p:spPr>
            <a:xfrm>
              <a:off x="1751327" y="3078864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DD31DA0F-4157-4214-A742-622857AD6853}"/>
                </a:ext>
              </a:extLst>
            </p:cNvPr>
            <p:cNvSpPr/>
            <p:nvPr/>
          </p:nvSpPr>
          <p:spPr>
            <a:xfrm>
              <a:off x="2168016" y="3078863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C9ECDE4-0D40-4C0F-BF02-0961A6E23CB5}"/>
                </a:ext>
              </a:extLst>
            </p:cNvPr>
            <p:cNvSpPr/>
            <p:nvPr/>
          </p:nvSpPr>
          <p:spPr>
            <a:xfrm>
              <a:off x="2584705" y="3078862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4F49BF30-C70C-4582-B0E8-FA7F2A23C33E}"/>
                </a:ext>
              </a:extLst>
            </p:cNvPr>
            <p:cNvSpPr/>
            <p:nvPr/>
          </p:nvSpPr>
          <p:spPr>
            <a:xfrm>
              <a:off x="917949" y="3495555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3E51E1A-0124-47D6-BC23-916A0D432EBF}"/>
                </a:ext>
              </a:extLst>
            </p:cNvPr>
            <p:cNvSpPr/>
            <p:nvPr/>
          </p:nvSpPr>
          <p:spPr>
            <a:xfrm>
              <a:off x="1334638" y="3495554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88DDB35-637F-4C47-88A4-DB128DBAF6B0}"/>
                </a:ext>
              </a:extLst>
            </p:cNvPr>
            <p:cNvSpPr/>
            <p:nvPr/>
          </p:nvSpPr>
          <p:spPr>
            <a:xfrm>
              <a:off x="1751327" y="3495553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491B827D-150C-4397-9E5A-D85988F7252F}"/>
                </a:ext>
              </a:extLst>
            </p:cNvPr>
            <p:cNvSpPr/>
            <p:nvPr/>
          </p:nvSpPr>
          <p:spPr>
            <a:xfrm>
              <a:off x="2168016" y="3495552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9B9025AF-B722-40FC-AE3B-18B22818E0DD}"/>
                </a:ext>
              </a:extLst>
            </p:cNvPr>
            <p:cNvSpPr/>
            <p:nvPr/>
          </p:nvSpPr>
          <p:spPr>
            <a:xfrm>
              <a:off x="2584705" y="3495551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2A5B3C9-8D23-493A-B807-EE2F3ACE6FC7}"/>
                </a:ext>
              </a:extLst>
            </p:cNvPr>
            <p:cNvSpPr/>
            <p:nvPr/>
          </p:nvSpPr>
          <p:spPr>
            <a:xfrm>
              <a:off x="917949" y="3912244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9A0BC9A9-0DA9-4D6F-A2A3-9AECB76200DE}"/>
                </a:ext>
              </a:extLst>
            </p:cNvPr>
            <p:cNvSpPr/>
            <p:nvPr/>
          </p:nvSpPr>
          <p:spPr>
            <a:xfrm>
              <a:off x="1334638" y="3912243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D273507-F239-447C-8DD0-3D4891630A2C}"/>
                </a:ext>
              </a:extLst>
            </p:cNvPr>
            <p:cNvSpPr/>
            <p:nvPr/>
          </p:nvSpPr>
          <p:spPr>
            <a:xfrm>
              <a:off x="1751327" y="3912242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008061A-C929-40CD-AC2A-62DE2E97E3CA}"/>
                </a:ext>
              </a:extLst>
            </p:cNvPr>
            <p:cNvSpPr/>
            <p:nvPr/>
          </p:nvSpPr>
          <p:spPr>
            <a:xfrm>
              <a:off x="2168016" y="3912241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BC2563B0-9B14-4865-8729-51C423B1CF98}"/>
                </a:ext>
              </a:extLst>
            </p:cNvPr>
            <p:cNvSpPr/>
            <p:nvPr/>
          </p:nvSpPr>
          <p:spPr>
            <a:xfrm>
              <a:off x="2584705" y="3912240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6F7AA68-1B34-40C1-82B3-7D478F382B15}"/>
                </a:ext>
              </a:extLst>
            </p:cNvPr>
            <p:cNvSpPr/>
            <p:nvPr/>
          </p:nvSpPr>
          <p:spPr>
            <a:xfrm>
              <a:off x="917949" y="4328933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79DD9FAD-C8BE-4D8C-BBA2-B1D1EB298CCD}"/>
                </a:ext>
              </a:extLst>
            </p:cNvPr>
            <p:cNvSpPr/>
            <p:nvPr/>
          </p:nvSpPr>
          <p:spPr>
            <a:xfrm>
              <a:off x="1334638" y="4328932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58254F5-9203-4536-9176-6B4B29E293A5}"/>
                </a:ext>
              </a:extLst>
            </p:cNvPr>
            <p:cNvSpPr/>
            <p:nvPr/>
          </p:nvSpPr>
          <p:spPr>
            <a:xfrm>
              <a:off x="1751327" y="4328931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FA174FEB-47CE-49D2-988F-1932061E2B65}"/>
                </a:ext>
              </a:extLst>
            </p:cNvPr>
            <p:cNvSpPr/>
            <p:nvPr/>
          </p:nvSpPr>
          <p:spPr>
            <a:xfrm>
              <a:off x="2168016" y="4328930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6CB7FE35-74A0-425C-BBD9-8A542225F9A1}"/>
                </a:ext>
              </a:extLst>
            </p:cNvPr>
            <p:cNvSpPr/>
            <p:nvPr/>
          </p:nvSpPr>
          <p:spPr>
            <a:xfrm>
              <a:off x="2584705" y="4328929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FCA1725C-D94B-4992-AEBA-07285FF3141E}"/>
                </a:ext>
              </a:extLst>
            </p:cNvPr>
            <p:cNvSpPr/>
            <p:nvPr/>
          </p:nvSpPr>
          <p:spPr>
            <a:xfrm>
              <a:off x="917949" y="4745622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18574F6A-D8FA-4476-A383-E959ACB9453E}"/>
                </a:ext>
              </a:extLst>
            </p:cNvPr>
            <p:cNvSpPr/>
            <p:nvPr/>
          </p:nvSpPr>
          <p:spPr>
            <a:xfrm>
              <a:off x="1334638" y="4745621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2EA704A8-037F-4C94-95E5-B35FBC6D3A8C}"/>
                </a:ext>
              </a:extLst>
            </p:cNvPr>
            <p:cNvSpPr/>
            <p:nvPr/>
          </p:nvSpPr>
          <p:spPr>
            <a:xfrm>
              <a:off x="1751327" y="4745620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5D93837F-4BB0-4DB0-92AF-981EE78D1F61}"/>
                </a:ext>
              </a:extLst>
            </p:cNvPr>
            <p:cNvSpPr/>
            <p:nvPr/>
          </p:nvSpPr>
          <p:spPr>
            <a:xfrm>
              <a:off x="2168016" y="4745619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B9A77B36-B568-4691-A589-5972A99E8E1C}"/>
                </a:ext>
              </a:extLst>
            </p:cNvPr>
            <p:cNvSpPr/>
            <p:nvPr/>
          </p:nvSpPr>
          <p:spPr>
            <a:xfrm>
              <a:off x="2584705" y="4745618"/>
              <a:ext cx="416689" cy="416689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73A99AC8-9474-4C4B-B276-211AAA785F07}"/>
              </a:ext>
            </a:extLst>
          </p:cNvPr>
          <p:cNvSpPr txBox="1"/>
          <p:nvPr/>
        </p:nvSpPr>
        <p:spPr>
          <a:xfrm>
            <a:off x="3206204" y="3840806"/>
            <a:ext cx="14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accent1">
                    <a:lumMod val="50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convolution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EA34046-66D5-4375-8C66-8917D1A85CE0}"/>
              </a:ext>
            </a:extLst>
          </p:cNvPr>
          <p:cNvSpPr txBox="1"/>
          <p:nvPr/>
        </p:nvSpPr>
        <p:spPr>
          <a:xfrm>
            <a:off x="5868871" y="6500873"/>
            <a:ext cx="1690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# of filters : </a:t>
            </a:r>
            <a:r>
              <a:rPr lang="en-US" altLang="ko-KR" sz="1800">
                <a:solidFill>
                  <a:srgbClr val="3399FF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728B3F7-BCD6-47CE-B9AE-0E758B39A2F7}"/>
              </a:ext>
            </a:extLst>
          </p:cNvPr>
          <p:cNvSpPr txBox="1"/>
          <p:nvPr/>
        </p:nvSpPr>
        <p:spPr>
          <a:xfrm>
            <a:off x="7897328" y="5834831"/>
            <a:ext cx="216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Output channel : </a:t>
            </a:r>
            <a:r>
              <a:rPr lang="en-US" altLang="ko-KR" sz="1800">
                <a:solidFill>
                  <a:srgbClr val="3399FF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E547102F-D80C-4B97-BAE3-E0971867EB1D}"/>
              </a:ext>
            </a:extLst>
          </p:cNvPr>
          <p:cNvGrpSpPr/>
          <p:nvPr/>
        </p:nvGrpSpPr>
        <p:grpSpPr>
          <a:xfrm>
            <a:off x="1182256" y="3124032"/>
            <a:ext cx="1509320" cy="1509323"/>
            <a:chOff x="917949" y="3078862"/>
            <a:chExt cx="2083445" cy="2083449"/>
          </a:xfrm>
          <a:solidFill>
            <a:srgbClr val="CCFFCC"/>
          </a:solidFill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F768ED7F-429C-42E0-86DD-80E7C9728A79}"/>
                </a:ext>
              </a:extLst>
            </p:cNvPr>
            <p:cNvSpPr/>
            <p:nvPr/>
          </p:nvSpPr>
          <p:spPr>
            <a:xfrm>
              <a:off x="917949" y="3078866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37CD1D75-C3AF-4547-AE79-35DA3CEA1888}"/>
                </a:ext>
              </a:extLst>
            </p:cNvPr>
            <p:cNvSpPr/>
            <p:nvPr/>
          </p:nvSpPr>
          <p:spPr>
            <a:xfrm>
              <a:off x="1334638" y="3078865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8A8AAD45-0240-41A3-8E81-0F480EF823D0}"/>
                </a:ext>
              </a:extLst>
            </p:cNvPr>
            <p:cNvSpPr/>
            <p:nvPr/>
          </p:nvSpPr>
          <p:spPr>
            <a:xfrm>
              <a:off x="1751327" y="3078864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DF9D4FDE-588B-4648-8E14-099BE22C8C7A}"/>
                </a:ext>
              </a:extLst>
            </p:cNvPr>
            <p:cNvSpPr/>
            <p:nvPr/>
          </p:nvSpPr>
          <p:spPr>
            <a:xfrm>
              <a:off x="2168016" y="3078863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6BC7DFA1-F6A1-4DAA-A2AD-DD08A7A9A6DF}"/>
                </a:ext>
              </a:extLst>
            </p:cNvPr>
            <p:cNvSpPr/>
            <p:nvPr/>
          </p:nvSpPr>
          <p:spPr>
            <a:xfrm>
              <a:off x="2584705" y="3078862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F0D68721-1C57-4D43-99DC-EE0111799B56}"/>
                </a:ext>
              </a:extLst>
            </p:cNvPr>
            <p:cNvSpPr/>
            <p:nvPr/>
          </p:nvSpPr>
          <p:spPr>
            <a:xfrm>
              <a:off x="917949" y="3495555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0245758B-6A6F-4C4D-A928-2E94302F5F60}"/>
                </a:ext>
              </a:extLst>
            </p:cNvPr>
            <p:cNvSpPr/>
            <p:nvPr/>
          </p:nvSpPr>
          <p:spPr>
            <a:xfrm>
              <a:off x="1334638" y="3495554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EE681D2C-DF83-4A65-BE02-1FA6C08CA8CC}"/>
                </a:ext>
              </a:extLst>
            </p:cNvPr>
            <p:cNvSpPr/>
            <p:nvPr/>
          </p:nvSpPr>
          <p:spPr>
            <a:xfrm>
              <a:off x="1751327" y="3495553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B195AEA7-4224-49CD-9C83-54278558B16C}"/>
                </a:ext>
              </a:extLst>
            </p:cNvPr>
            <p:cNvSpPr/>
            <p:nvPr/>
          </p:nvSpPr>
          <p:spPr>
            <a:xfrm>
              <a:off x="2168016" y="3495552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BA8B82C6-6D97-4033-9B1C-50C95D26A2FB}"/>
                </a:ext>
              </a:extLst>
            </p:cNvPr>
            <p:cNvSpPr/>
            <p:nvPr/>
          </p:nvSpPr>
          <p:spPr>
            <a:xfrm>
              <a:off x="2584705" y="3495551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7CEEEBF9-FFCD-4EC7-A52C-26512CFC6A82}"/>
                </a:ext>
              </a:extLst>
            </p:cNvPr>
            <p:cNvSpPr/>
            <p:nvPr/>
          </p:nvSpPr>
          <p:spPr>
            <a:xfrm>
              <a:off x="917949" y="3912244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B5BA916F-4C61-4766-8F86-7B1FBDD8E2C4}"/>
                </a:ext>
              </a:extLst>
            </p:cNvPr>
            <p:cNvSpPr/>
            <p:nvPr/>
          </p:nvSpPr>
          <p:spPr>
            <a:xfrm>
              <a:off x="1334638" y="3912243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A03200A5-B55A-4003-B577-3813C10B323E}"/>
                </a:ext>
              </a:extLst>
            </p:cNvPr>
            <p:cNvSpPr/>
            <p:nvPr/>
          </p:nvSpPr>
          <p:spPr>
            <a:xfrm>
              <a:off x="1751327" y="3912242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07075CCA-97B1-43D2-8487-69F466B0D62A}"/>
                </a:ext>
              </a:extLst>
            </p:cNvPr>
            <p:cNvSpPr/>
            <p:nvPr/>
          </p:nvSpPr>
          <p:spPr>
            <a:xfrm>
              <a:off x="2168016" y="3912241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515A3E34-036C-448D-AF4E-616D65AA5C69}"/>
                </a:ext>
              </a:extLst>
            </p:cNvPr>
            <p:cNvSpPr/>
            <p:nvPr/>
          </p:nvSpPr>
          <p:spPr>
            <a:xfrm>
              <a:off x="2584705" y="3912240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2A9CE6AA-764D-4EC5-AE22-D80606C82564}"/>
                </a:ext>
              </a:extLst>
            </p:cNvPr>
            <p:cNvSpPr/>
            <p:nvPr/>
          </p:nvSpPr>
          <p:spPr>
            <a:xfrm>
              <a:off x="917949" y="4328933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CF94E334-5AD9-4324-A39B-0CD54C437E27}"/>
                </a:ext>
              </a:extLst>
            </p:cNvPr>
            <p:cNvSpPr/>
            <p:nvPr/>
          </p:nvSpPr>
          <p:spPr>
            <a:xfrm>
              <a:off x="1334638" y="4328932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F7BB5202-44C2-4B04-B5E6-EA8421FE27CE}"/>
                </a:ext>
              </a:extLst>
            </p:cNvPr>
            <p:cNvSpPr/>
            <p:nvPr/>
          </p:nvSpPr>
          <p:spPr>
            <a:xfrm>
              <a:off x="1751327" y="4328931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63BE44C6-A946-4CDE-A545-438AAAFCD62C}"/>
                </a:ext>
              </a:extLst>
            </p:cNvPr>
            <p:cNvSpPr/>
            <p:nvPr/>
          </p:nvSpPr>
          <p:spPr>
            <a:xfrm>
              <a:off x="2168016" y="4328930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0A639EF8-5E76-4642-BCC7-8E161D2358D7}"/>
                </a:ext>
              </a:extLst>
            </p:cNvPr>
            <p:cNvSpPr/>
            <p:nvPr/>
          </p:nvSpPr>
          <p:spPr>
            <a:xfrm>
              <a:off x="2584705" y="4328929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A2C8B60C-48F8-48F3-86E1-B3A03CF4F8F2}"/>
                </a:ext>
              </a:extLst>
            </p:cNvPr>
            <p:cNvSpPr/>
            <p:nvPr/>
          </p:nvSpPr>
          <p:spPr>
            <a:xfrm>
              <a:off x="917949" y="4745622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75F4BDB4-91A4-4EA2-881B-EA1B41D0DFA4}"/>
                </a:ext>
              </a:extLst>
            </p:cNvPr>
            <p:cNvSpPr/>
            <p:nvPr/>
          </p:nvSpPr>
          <p:spPr>
            <a:xfrm>
              <a:off x="1334638" y="4745621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862C0664-F569-439C-8D96-CFD84EF8D2ED}"/>
                </a:ext>
              </a:extLst>
            </p:cNvPr>
            <p:cNvSpPr/>
            <p:nvPr/>
          </p:nvSpPr>
          <p:spPr>
            <a:xfrm>
              <a:off x="1751327" y="4745620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29809AD0-4E31-41B2-82AD-C93404C58963}"/>
                </a:ext>
              </a:extLst>
            </p:cNvPr>
            <p:cNvSpPr/>
            <p:nvPr/>
          </p:nvSpPr>
          <p:spPr>
            <a:xfrm>
              <a:off x="2168016" y="4745619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FAA9893C-9795-4423-BBAE-3D592E0012EA}"/>
                </a:ext>
              </a:extLst>
            </p:cNvPr>
            <p:cNvSpPr/>
            <p:nvPr/>
          </p:nvSpPr>
          <p:spPr>
            <a:xfrm>
              <a:off x="2584705" y="4745618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28623EA6-B336-4092-9388-E401619FCA78}"/>
              </a:ext>
            </a:extLst>
          </p:cNvPr>
          <p:cNvGrpSpPr/>
          <p:nvPr/>
        </p:nvGrpSpPr>
        <p:grpSpPr>
          <a:xfrm>
            <a:off x="1182256" y="1425381"/>
            <a:ext cx="1508734" cy="1508737"/>
            <a:chOff x="917949" y="3078862"/>
            <a:chExt cx="2083445" cy="2083449"/>
          </a:xfrm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B87FE7AE-8BA9-4FAD-AC30-121DD58C03E4}"/>
                </a:ext>
              </a:extLst>
            </p:cNvPr>
            <p:cNvSpPr/>
            <p:nvPr/>
          </p:nvSpPr>
          <p:spPr>
            <a:xfrm>
              <a:off x="917949" y="3078866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CBC031ED-07D2-41D8-80EF-5FEE7D3686A7}"/>
                </a:ext>
              </a:extLst>
            </p:cNvPr>
            <p:cNvSpPr/>
            <p:nvPr/>
          </p:nvSpPr>
          <p:spPr>
            <a:xfrm>
              <a:off x="1334638" y="3078865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4773EC4C-69CE-4A26-8D01-323561CB5D7B}"/>
                </a:ext>
              </a:extLst>
            </p:cNvPr>
            <p:cNvSpPr/>
            <p:nvPr/>
          </p:nvSpPr>
          <p:spPr>
            <a:xfrm>
              <a:off x="1751327" y="3078864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FD2C87FA-40A7-46FB-A36F-6A782FBC8F13}"/>
                </a:ext>
              </a:extLst>
            </p:cNvPr>
            <p:cNvSpPr/>
            <p:nvPr/>
          </p:nvSpPr>
          <p:spPr>
            <a:xfrm>
              <a:off x="2168016" y="3078863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635A9668-B884-4D27-B9A8-312EA25FF54B}"/>
                </a:ext>
              </a:extLst>
            </p:cNvPr>
            <p:cNvSpPr/>
            <p:nvPr/>
          </p:nvSpPr>
          <p:spPr>
            <a:xfrm>
              <a:off x="2584705" y="3078862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47E900A8-7AD2-47E1-93B3-98E402457E7C}"/>
                </a:ext>
              </a:extLst>
            </p:cNvPr>
            <p:cNvSpPr/>
            <p:nvPr/>
          </p:nvSpPr>
          <p:spPr>
            <a:xfrm>
              <a:off x="917949" y="3495555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333A486F-2EEF-43A2-8712-F5E49518C55F}"/>
                </a:ext>
              </a:extLst>
            </p:cNvPr>
            <p:cNvSpPr/>
            <p:nvPr/>
          </p:nvSpPr>
          <p:spPr>
            <a:xfrm>
              <a:off x="1334638" y="3495554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B1738E3C-142F-4DD0-A479-81126852A672}"/>
                </a:ext>
              </a:extLst>
            </p:cNvPr>
            <p:cNvSpPr/>
            <p:nvPr/>
          </p:nvSpPr>
          <p:spPr>
            <a:xfrm>
              <a:off x="1751327" y="3495553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D928835C-D499-49CE-AC36-C41CFF71078C}"/>
                </a:ext>
              </a:extLst>
            </p:cNvPr>
            <p:cNvSpPr/>
            <p:nvPr/>
          </p:nvSpPr>
          <p:spPr>
            <a:xfrm>
              <a:off x="2168016" y="3495552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11D0F0B0-9298-4A3F-A997-D1BB85CEF041}"/>
                </a:ext>
              </a:extLst>
            </p:cNvPr>
            <p:cNvSpPr/>
            <p:nvPr/>
          </p:nvSpPr>
          <p:spPr>
            <a:xfrm>
              <a:off x="2584705" y="3495551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AB49EA9C-2437-47FC-87A4-268B3CDEAE29}"/>
                </a:ext>
              </a:extLst>
            </p:cNvPr>
            <p:cNvSpPr/>
            <p:nvPr/>
          </p:nvSpPr>
          <p:spPr>
            <a:xfrm>
              <a:off x="917949" y="3912244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9787479C-E00C-4AC0-92A0-CA20563B2D07}"/>
                </a:ext>
              </a:extLst>
            </p:cNvPr>
            <p:cNvSpPr/>
            <p:nvPr/>
          </p:nvSpPr>
          <p:spPr>
            <a:xfrm>
              <a:off x="1334638" y="3912243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7200D3BD-9171-4F31-BB00-AED51442DA2C}"/>
                </a:ext>
              </a:extLst>
            </p:cNvPr>
            <p:cNvSpPr/>
            <p:nvPr/>
          </p:nvSpPr>
          <p:spPr>
            <a:xfrm>
              <a:off x="1751327" y="3912242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21DCEF27-EB28-4A1F-85D3-B4526BE1152A}"/>
                </a:ext>
              </a:extLst>
            </p:cNvPr>
            <p:cNvSpPr/>
            <p:nvPr/>
          </p:nvSpPr>
          <p:spPr>
            <a:xfrm>
              <a:off x="2168016" y="3912241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D71798FE-D014-4629-B8C9-AD82FDF85BE7}"/>
                </a:ext>
              </a:extLst>
            </p:cNvPr>
            <p:cNvSpPr/>
            <p:nvPr/>
          </p:nvSpPr>
          <p:spPr>
            <a:xfrm>
              <a:off x="2584705" y="3912240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12899DAC-CE55-4094-9D8D-0D66A1995A2C}"/>
                </a:ext>
              </a:extLst>
            </p:cNvPr>
            <p:cNvSpPr/>
            <p:nvPr/>
          </p:nvSpPr>
          <p:spPr>
            <a:xfrm>
              <a:off x="917949" y="4328933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BE53AF0B-8AB8-4356-ADF4-5CB00A9BD3A3}"/>
                </a:ext>
              </a:extLst>
            </p:cNvPr>
            <p:cNvSpPr/>
            <p:nvPr/>
          </p:nvSpPr>
          <p:spPr>
            <a:xfrm>
              <a:off x="1334638" y="4328932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CD392778-ED32-465C-8E34-CA807A03A7D9}"/>
                </a:ext>
              </a:extLst>
            </p:cNvPr>
            <p:cNvSpPr/>
            <p:nvPr/>
          </p:nvSpPr>
          <p:spPr>
            <a:xfrm>
              <a:off x="1751327" y="4328931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F7FC7F24-FFDF-42C7-BC0B-AD8119DE6703}"/>
                </a:ext>
              </a:extLst>
            </p:cNvPr>
            <p:cNvSpPr/>
            <p:nvPr/>
          </p:nvSpPr>
          <p:spPr>
            <a:xfrm>
              <a:off x="2168016" y="4328930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FD118D16-C7A3-4371-8F70-AE8C5B8BE587}"/>
                </a:ext>
              </a:extLst>
            </p:cNvPr>
            <p:cNvSpPr/>
            <p:nvPr/>
          </p:nvSpPr>
          <p:spPr>
            <a:xfrm>
              <a:off x="2584705" y="4328929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DF91008E-0718-41E0-889B-D6AB1BF997D2}"/>
                </a:ext>
              </a:extLst>
            </p:cNvPr>
            <p:cNvSpPr/>
            <p:nvPr/>
          </p:nvSpPr>
          <p:spPr>
            <a:xfrm>
              <a:off x="917949" y="4745622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A65FCF49-527C-4893-9E1A-833FDE3A7763}"/>
                </a:ext>
              </a:extLst>
            </p:cNvPr>
            <p:cNvSpPr/>
            <p:nvPr/>
          </p:nvSpPr>
          <p:spPr>
            <a:xfrm>
              <a:off x="1334638" y="4745621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1F153BD5-9D8A-4B18-949F-7CB3F38B1781}"/>
                </a:ext>
              </a:extLst>
            </p:cNvPr>
            <p:cNvSpPr/>
            <p:nvPr/>
          </p:nvSpPr>
          <p:spPr>
            <a:xfrm>
              <a:off x="1751327" y="4745620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B44121A5-3134-4B84-8D28-C4411AB25596}"/>
                </a:ext>
              </a:extLst>
            </p:cNvPr>
            <p:cNvSpPr/>
            <p:nvPr/>
          </p:nvSpPr>
          <p:spPr>
            <a:xfrm>
              <a:off x="2168016" y="4745619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EC9B877F-FAA3-47C1-A866-0AFF83D18995}"/>
                </a:ext>
              </a:extLst>
            </p:cNvPr>
            <p:cNvSpPr/>
            <p:nvPr/>
          </p:nvSpPr>
          <p:spPr>
            <a:xfrm>
              <a:off x="2584705" y="4745618"/>
              <a:ext cx="416689" cy="416689"/>
            </a:xfrm>
            <a:prstGeom prst="rect">
              <a:avLst/>
            </a:prstGeom>
            <a:solidFill>
              <a:srgbClr val="FFCC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3A32A802-A37E-4DCC-87A3-F526FBFE92ED}"/>
              </a:ext>
            </a:extLst>
          </p:cNvPr>
          <p:cNvSpPr txBox="1"/>
          <p:nvPr/>
        </p:nvSpPr>
        <p:spPr>
          <a:xfrm>
            <a:off x="3206204" y="2088147"/>
            <a:ext cx="14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accent1">
                    <a:lumMod val="50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convolution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A7C73E89-AD64-48B3-B423-8DBA11056FF1}"/>
              </a:ext>
            </a:extLst>
          </p:cNvPr>
          <p:cNvSpPr txBox="1"/>
          <p:nvPr/>
        </p:nvSpPr>
        <p:spPr>
          <a:xfrm>
            <a:off x="3206204" y="5393485"/>
            <a:ext cx="14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accent1">
                    <a:lumMod val="50000"/>
                  </a:schemeClr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convolution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7551399-9196-4240-BDD6-7D19B9B2B9AE}"/>
              </a:ext>
            </a:extLst>
          </p:cNvPr>
          <p:cNvCxnSpPr>
            <a:cxnSpLocks/>
          </p:cNvCxnSpPr>
          <p:nvPr/>
        </p:nvCxnSpPr>
        <p:spPr>
          <a:xfrm flipV="1">
            <a:off x="2690990" y="1281862"/>
            <a:ext cx="2440840" cy="143519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>
            <a:extLst>
              <a:ext uri="{FF2B5EF4-FFF2-40B4-BE49-F238E27FC236}">
                <a16:creationId xmlns:a16="http://schemas.microsoft.com/office/drawing/2014/main" id="{F25F8A7F-92E1-4D3E-9510-1F054EFAED26}"/>
              </a:ext>
            </a:extLst>
          </p:cNvPr>
          <p:cNvCxnSpPr>
            <a:cxnSpLocks/>
          </p:cNvCxnSpPr>
          <p:nvPr/>
        </p:nvCxnSpPr>
        <p:spPr>
          <a:xfrm flipV="1">
            <a:off x="2690989" y="2079604"/>
            <a:ext cx="2439675" cy="833727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>
            <a:extLst>
              <a:ext uri="{FF2B5EF4-FFF2-40B4-BE49-F238E27FC236}">
                <a16:creationId xmlns:a16="http://schemas.microsoft.com/office/drawing/2014/main" id="{97EABDD2-A4EE-4507-85C9-BE863C0C4C6E}"/>
              </a:ext>
            </a:extLst>
          </p:cNvPr>
          <p:cNvCxnSpPr>
            <a:cxnSpLocks/>
          </p:cNvCxnSpPr>
          <p:nvPr/>
        </p:nvCxnSpPr>
        <p:spPr>
          <a:xfrm flipV="1">
            <a:off x="2690989" y="3064276"/>
            <a:ext cx="2439675" cy="51796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>
            <a:extLst>
              <a:ext uri="{FF2B5EF4-FFF2-40B4-BE49-F238E27FC236}">
                <a16:creationId xmlns:a16="http://schemas.microsoft.com/office/drawing/2014/main" id="{AC8DC769-F095-4A0E-B94F-679ECADD7975}"/>
              </a:ext>
            </a:extLst>
          </p:cNvPr>
          <p:cNvCxnSpPr>
            <a:cxnSpLocks/>
          </p:cNvCxnSpPr>
          <p:nvPr/>
        </p:nvCxnSpPr>
        <p:spPr>
          <a:xfrm flipV="1">
            <a:off x="2690989" y="3880520"/>
            <a:ext cx="2466500" cy="749394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연결선 222">
            <a:extLst>
              <a:ext uri="{FF2B5EF4-FFF2-40B4-BE49-F238E27FC236}">
                <a16:creationId xmlns:a16="http://schemas.microsoft.com/office/drawing/2014/main" id="{825D0FA9-E5B1-488C-82AC-3F0933E3CE84}"/>
              </a:ext>
            </a:extLst>
          </p:cNvPr>
          <p:cNvCxnSpPr>
            <a:cxnSpLocks/>
          </p:cNvCxnSpPr>
          <p:nvPr/>
        </p:nvCxnSpPr>
        <p:spPr>
          <a:xfrm>
            <a:off x="2664458" y="4818231"/>
            <a:ext cx="2447544" cy="33619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>
            <a:extLst>
              <a:ext uri="{FF2B5EF4-FFF2-40B4-BE49-F238E27FC236}">
                <a16:creationId xmlns:a16="http://schemas.microsoft.com/office/drawing/2014/main" id="{78CFC31E-64F3-4484-8E69-3F74101D2063}"/>
              </a:ext>
            </a:extLst>
          </p:cNvPr>
          <p:cNvCxnSpPr>
            <a:cxnSpLocks/>
          </p:cNvCxnSpPr>
          <p:nvPr/>
        </p:nvCxnSpPr>
        <p:spPr>
          <a:xfrm flipV="1">
            <a:off x="2682580" y="5660230"/>
            <a:ext cx="2429422" cy="67236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224">
            <a:extLst>
              <a:ext uri="{FF2B5EF4-FFF2-40B4-BE49-F238E27FC236}">
                <a16:creationId xmlns:a16="http://schemas.microsoft.com/office/drawing/2014/main" id="{3059D421-B637-4C1B-9B8D-7FF85E04A2D4}"/>
              </a:ext>
            </a:extLst>
          </p:cNvPr>
          <p:cNvCxnSpPr>
            <a:cxnSpLocks/>
          </p:cNvCxnSpPr>
          <p:nvPr/>
        </p:nvCxnSpPr>
        <p:spPr>
          <a:xfrm>
            <a:off x="5940072" y="1281862"/>
            <a:ext cx="2365614" cy="1008566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연결선 225">
            <a:extLst>
              <a:ext uri="{FF2B5EF4-FFF2-40B4-BE49-F238E27FC236}">
                <a16:creationId xmlns:a16="http://schemas.microsoft.com/office/drawing/2014/main" id="{61B6CAB0-2FD9-463A-AAA7-E6EE08136B3B}"/>
              </a:ext>
            </a:extLst>
          </p:cNvPr>
          <p:cNvCxnSpPr>
            <a:cxnSpLocks/>
          </p:cNvCxnSpPr>
          <p:nvPr/>
        </p:nvCxnSpPr>
        <p:spPr>
          <a:xfrm>
            <a:off x="5956847" y="2077031"/>
            <a:ext cx="2381204" cy="1461898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연결선 227">
            <a:extLst>
              <a:ext uri="{FF2B5EF4-FFF2-40B4-BE49-F238E27FC236}">
                <a16:creationId xmlns:a16="http://schemas.microsoft.com/office/drawing/2014/main" id="{675CC5E6-FF86-4DC5-A2C4-A40CF01AEF44}"/>
              </a:ext>
            </a:extLst>
          </p:cNvPr>
          <p:cNvCxnSpPr>
            <a:cxnSpLocks/>
          </p:cNvCxnSpPr>
          <p:nvPr/>
        </p:nvCxnSpPr>
        <p:spPr>
          <a:xfrm flipV="1">
            <a:off x="5923827" y="2304474"/>
            <a:ext cx="2397969" cy="77693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연결선 228">
            <a:extLst>
              <a:ext uri="{FF2B5EF4-FFF2-40B4-BE49-F238E27FC236}">
                <a16:creationId xmlns:a16="http://schemas.microsoft.com/office/drawing/2014/main" id="{A4C6D7A4-792C-418B-9959-2081563DFE39}"/>
              </a:ext>
            </a:extLst>
          </p:cNvPr>
          <p:cNvCxnSpPr>
            <a:cxnSpLocks/>
          </p:cNvCxnSpPr>
          <p:nvPr/>
        </p:nvCxnSpPr>
        <p:spPr>
          <a:xfrm flipV="1">
            <a:off x="5929657" y="3530402"/>
            <a:ext cx="2393305" cy="341678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연결선 232">
            <a:extLst>
              <a:ext uri="{FF2B5EF4-FFF2-40B4-BE49-F238E27FC236}">
                <a16:creationId xmlns:a16="http://schemas.microsoft.com/office/drawing/2014/main" id="{3B290BE6-D50F-493E-8A8A-52AD3A571E9D}"/>
              </a:ext>
            </a:extLst>
          </p:cNvPr>
          <p:cNvCxnSpPr>
            <a:cxnSpLocks/>
          </p:cNvCxnSpPr>
          <p:nvPr/>
        </p:nvCxnSpPr>
        <p:spPr>
          <a:xfrm flipV="1">
            <a:off x="5941238" y="2330623"/>
            <a:ext cx="2357817" cy="2521227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연결선 235">
            <a:extLst>
              <a:ext uri="{FF2B5EF4-FFF2-40B4-BE49-F238E27FC236}">
                <a16:creationId xmlns:a16="http://schemas.microsoft.com/office/drawing/2014/main" id="{320CC564-68F6-4BD8-9121-02B86117C069}"/>
              </a:ext>
            </a:extLst>
          </p:cNvPr>
          <p:cNvCxnSpPr>
            <a:cxnSpLocks/>
          </p:cNvCxnSpPr>
          <p:nvPr/>
        </p:nvCxnSpPr>
        <p:spPr>
          <a:xfrm flipV="1">
            <a:off x="5928491" y="3530400"/>
            <a:ext cx="2382370" cy="212983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732304DD-F566-4EAC-8F2C-30E07123120D}"/>
              </a:ext>
            </a:extLst>
          </p:cNvPr>
          <p:cNvSpPr txBox="1"/>
          <p:nvPr/>
        </p:nvSpPr>
        <p:spPr>
          <a:xfrm>
            <a:off x="613840" y="201096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43656A95-3B94-49F9-915C-61B352B75BD7}"/>
              </a:ext>
            </a:extLst>
          </p:cNvPr>
          <p:cNvSpPr txBox="1"/>
          <p:nvPr/>
        </p:nvSpPr>
        <p:spPr>
          <a:xfrm>
            <a:off x="619923" y="3666613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G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48C55360-6B49-4A99-A427-E2967211C1DE}"/>
              </a:ext>
            </a:extLst>
          </p:cNvPr>
          <p:cNvSpPr txBox="1"/>
          <p:nvPr/>
        </p:nvSpPr>
        <p:spPr>
          <a:xfrm>
            <a:off x="655588" y="540608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B</a:t>
            </a:r>
          </a:p>
        </p:txBody>
      </p: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9DCC6639-E742-46B8-985D-29A1F48B9327}"/>
              </a:ext>
            </a:extLst>
          </p:cNvPr>
          <p:cNvGrpSpPr/>
          <p:nvPr/>
        </p:nvGrpSpPr>
        <p:grpSpPr>
          <a:xfrm>
            <a:off x="5135677" y="1283313"/>
            <a:ext cx="808243" cy="808244"/>
            <a:chOff x="5356462" y="2037079"/>
            <a:chExt cx="1250067" cy="1250069"/>
          </a:xfrm>
          <a:solidFill>
            <a:srgbClr val="FFC000"/>
          </a:solidFill>
        </p:grpSpPr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19E085B0-8C30-4649-94F0-D5F28E281784}"/>
                </a:ext>
              </a:extLst>
            </p:cNvPr>
            <p:cNvSpPr/>
            <p:nvPr/>
          </p:nvSpPr>
          <p:spPr>
            <a:xfrm>
              <a:off x="5356462" y="2037081"/>
              <a:ext cx="416689" cy="416689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4A112B17-654E-41D0-B8F4-C82E1A480826}"/>
                </a:ext>
              </a:extLst>
            </p:cNvPr>
            <p:cNvSpPr/>
            <p:nvPr/>
          </p:nvSpPr>
          <p:spPr>
            <a:xfrm>
              <a:off x="5773151" y="2037080"/>
              <a:ext cx="416689" cy="416689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0C57C1FB-5402-4412-92A7-6FE22266848D}"/>
                </a:ext>
              </a:extLst>
            </p:cNvPr>
            <p:cNvSpPr/>
            <p:nvPr/>
          </p:nvSpPr>
          <p:spPr>
            <a:xfrm>
              <a:off x="6189840" y="2037079"/>
              <a:ext cx="416689" cy="416689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728470D5-9CB3-4817-BBA3-BB0C8B780087}"/>
                </a:ext>
              </a:extLst>
            </p:cNvPr>
            <p:cNvSpPr/>
            <p:nvPr/>
          </p:nvSpPr>
          <p:spPr>
            <a:xfrm>
              <a:off x="5356462" y="2453770"/>
              <a:ext cx="416689" cy="416689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C65775A3-7EFA-4830-A466-0A1369E348FF}"/>
                </a:ext>
              </a:extLst>
            </p:cNvPr>
            <p:cNvSpPr/>
            <p:nvPr/>
          </p:nvSpPr>
          <p:spPr>
            <a:xfrm>
              <a:off x="5773151" y="2453769"/>
              <a:ext cx="416689" cy="416689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2E12E558-81AC-469D-BA76-5893F0AD1F86}"/>
                </a:ext>
              </a:extLst>
            </p:cNvPr>
            <p:cNvSpPr/>
            <p:nvPr/>
          </p:nvSpPr>
          <p:spPr>
            <a:xfrm>
              <a:off x="6189840" y="2453768"/>
              <a:ext cx="416689" cy="416689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2A4C8CAA-6EF5-44E1-A2E8-2306CED5EBD1}"/>
                </a:ext>
              </a:extLst>
            </p:cNvPr>
            <p:cNvSpPr/>
            <p:nvPr/>
          </p:nvSpPr>
          <p:spPr>
            <a:xfrm>
              <a:off x="5356462" y="2870459"/>
              <a:ext cx="416689" cy="416689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40C2F927-67A5-4BBA-A22F-AFF02BD8FFB4}"/>
                </a:ext>
              </a:extLst>
            </p:cNvPr>
            <p:cNvSpPr/>
            <p:nvPr/>
          </p:nvSpPr>
          <p:spPr>
            <a:xfrm>
              <a:off x="5773151" y="2870458"/>
              <a:ext cx="416689" cy="416689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9BBC6BD4-9ACD-46EA-B471-9B59089B8A22}"/>
                </a:ext>
              </a:extLst>
            </p:cNvPr>
            <p:cNvSpPr/>
            <p:nvPr/>
          </p:nvSpPr>
          <p:spPr>
            <a:xfrm>
              <a:off x="6189840" y="2870457"/>
              <a:ext cx="416689" cy="416689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640B6893-A154-4099-A8ED-9E0AE561C043}"/>
              </a:ext>
            </a:extLst>
          </p:cNvPr>
          <p:cNvGrpSpPr/>
          <p:nvPr/>
        </p:nvGrpSpPr>
        <p:grpSpPr>
          <a:xfrm>
            <a:off x="5124103" y="4857781"/>
            <a:ext cx="808243" cy="808244"/>
            <a:chOff x="5356462" y="2037079"/>
            <a:chExt cx="1250067" cy="1250069"/>
          </a:xfrm>
          <a:solidFill>
            <a:srgbClr val="FFC000"/>
          </a:solidFill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3B5A9A56-FED1-43A4-8243-C380EE45278A}"/>
                </a:ext>
              </a:extLst>
            </p:cNvPr>
            <p:cNvSpPr/>
            <p:nvPr/>
          </p:nvSpPr>
          <p:spPr>
            <a:xfrm>
              <a:off x="5356462" y="2037081"/>
              <a:ext cx="416689" cy="416689"/>
            </a:xfrm>
            <a:prstGeom prst="rect">
              <a:avLst/>
            </a:prstGeom>
            <a:grpFill/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F1A0B479-00E2-4A2F-867D-965D4E6F5578}"/>
                </a:ext>
              </a:extLst>
            </p:cNvPr>
            <p:cNvSpPr/>
            <p:nvPr/>
          </p:nvSpPr>
          <p:spPr>
            <a:xfrm>
              <a:off x="5773151" y="2037080"/>
              <a:ext cx="416689" cy="416689"/>
            </a:xfrm>
            <a:prstGeom prst="rect">
              <a:avLst/>
            </a:prstGeom>
            <a:grpFill/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24061F29-FAF5-42DC-80A8-0FBDD0390940}"/>
                </a:ext>
              </a:extLst>
            </p:cNvPr>
            <p:cNvSpPr/>
            <p:nvPr/>
          </p:nvSpPr>
          <p:spPr>
            <a:xfrm>
              <a:off x="6189840" y="2037079"/>
              <a:ext cx="416689" cy="416689"/>
            </a:xfrm>
            <a:prstGeom prst="rect">
              <a:avLst/>
            </a:prstGeom>
            <a:grpFill/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7A22A2A-7369-4650-A6D4-954DEC0CBA34}"/>
                </a:ext>
              </a:extLst>
            </p:cNvPr>
            <p:cNvSpPr/>
            <p:nvPr/>
          </p:nvSpPr>
          <p:spPr>
            <a:xfrm>
              <a:off x="5356462" y="2453770"/>
              <a:ext cx="416689" cy="416689"/>
            </a:xfrm>
            <a:prstGeom prst="rect">
              <a:avLst/>
            </a:prstGeom>
            <a:grpFill/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12ABF50-1653-43BC-9235-FAC19E3DB354}"/>
                </a:ext>
              </a:extLst>
            </p:cNvPr>
            <p:cNvSpPr/>
            <p:nvPr/>
          </p:nvSpPr>
          <p:spPr>
            <a:xfrm>
              <a:off x="5773151" y="2453769"/>
              <a:ext cx="416689" cy="416689"/>
            </a:xfrm>
            <a:prstGeom prst="rect">
              <a:avLst/>
            </a:prstGeom>
            <a:grpFill/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4CD167FE-C279-462F-9759-65401DE4CF91}"/>
                </a:ext>
              </a:extLst>
            </p:cNvPr>
            <p:cNvSpPr/>
            <p:nvPr/>
          </p:nvSpPr>
          <p:spPr>
            <a:xfrm>
              <a:off x="6189840" y="2453768"/>
              <a:ext cx="416689" cy="416689"/>
            </a:xfrm>
            <a:prstGeom prst="rect">
              <a:avLst/>
            </a:prstGeom>
            <a:grpFill/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AC2C449-2537-4C2E-AA52-D3C3E8254B57}"/>
                </a:ext>
              </a:extLst>
            </p:cNvPr>
            <p:cNvSpPr/>
            <p:nvPr/>
          </p:nvSpPr>
          <p:spPr>
            <a:xfrm>
              <a:off x="5356462" y="2870459"/>
              <a:ext cx="416689" cy="416689"/>
            </a:xfrm>
            <a:prstGeom prst="rect">
              <a:avLst/>
            </a:prstGeom>
            <a:grpFill/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4B4B2671-2155-4B58-B53E-C50B2B274027}"/>
                </a:ext>
              </a:extLst>
            </p:cNvPr>
            <p:cNvSpPr/>
            <p:nvPr/>
          </p:nvSpPr>
          <p:spPr>
            <a:xfrm>
              <a:off x="5773151" y="2870458"/>
              <a:ext cx="416689" cy="416689"/>
            </a:xfrm>
            <a:prstGeom prst="rect">
              <a:avLst/>
            </a:prstGeom>
            <a:grpFill/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49F0EF99-BAD5-4915-A2E3-BAFA40B543E4}"/>
                </a:ext>
              </a:extLst>
            </p:cNvPr>
            <p:cNvSpPr/>
            <p:nvPr/>
          </p:nvSpPr>
          <p:spPr>
            <a:xfrm>
              <a:off x="6189840" y="2870457"/>
              <a:ext cx="416689" cy="416689"/>
            </a:xfrm>
            <a:prstGeom prst="rect">
              <a:avLst/>
            </a:prstGeom>
            <a:grpFill/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06" name="TextBox 205">
            <a:extLst>
              <a:ext uri="{FF2B5EF4-FFF2-40B4-BE49-F238E27FC236}">
                <a16:creationId xmlns:a16="http://schemas.microsoft.com/office/drawing/2014/main" id="{B55C7BA6-22C3-4E92-840C-B64B68D60A34}"/>
              </a:ext>
            </a:extLst>
          </p:cNvPr>
          <p:cNvSpPr txBox="1"/>
          <p:nvPr/>
        </p:nvSpPr>
        <p:spPr>
          <a:xfrm>
            <a:off x="5056307" y="4829219"/>
            <a:ext cx="382390" cy="316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CCC1F94F-9F65-4C4F-92A3-0B48BCACF18C}"/>
              </a:ext>
            </a:extLst>
          </p:cNvPr>
          <p:cNvSpPr txBox="1"/>
          <p:nvPr/>
        </p:nvSpPr>
        <p:spPr>
          <a:xfrm>
            <a:off x="5594840" y="5356503"/>
            <a:ext cx="382390" cy="316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3F4EC759-0449-4FE9-A07F-457437E68D60}"/>
              </a:ext>
            </a:extLst>
          </p:cNvPr>
          <p:cNvGrpSpPr/>
          <p:nvPr/>
        </p:nvGrpSpPr>
        <p:grpSpPr>
          <a:xfrm>
            <a:off x="5126036" y="3073740"/>
            <a:ext cx="808243" cy="808244"/>
            <a:chOff x="5356462" y="2037079"/>
            <a:chExt cx="1250067" cy="1250069"/>
          </a:xfrm>
          <a:solidFill>
            <a:srgbClr val="FFC000"/>
          </a:solidFill>
        </p:grpSpPr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DAEECA62-99EF-4580-A21D-8573510A3B43}"/>
                </a:ext>
              </a:extLst>
            </p:cNvPr>
            <p:cNvSpPr/>
            <p:nvPr/>
          </p:nvSpPr>
          <p:spPr>
            <a:xfrm>
              <a:off x="5356462" y="2037081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6D202592-483B-4C66-9B39-9BE30879F0FF}"/>
                </a:ext>
              </a:extLst>
            </p:cNvPr>
            <p:cNvSpPr/>
            <p:nvPr/>
          </p:nvSpPr>
          <p:spPr>
            <a:xfrm>
              <a:off x="5773151" y="2037080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4816EA98-688B-40CB-9220-A03A88DFB631}"/>
                </a:ext>
              </a:extLst>
            </p:cNvPr>
            <p:cNvSpPr/>
            <p:nvPr/>
          </p:nvSpPr>
          <p:spPr>
            <a:xfrm>
              <a:off x="6189840" y="2037079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E1B7599C-C0D2-4440-B108-507BF2211767}"/>
                </a:ext>
              </a:extLst>
            </p:cNvPr>
            <p:cNvSpPr/>
            <p:nvPr/>
          </p:nvSpPr>
          <p:spPr>
            <a:xfrm>
              <a:off x="5356462" y="2453770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703B8028-FD45-4E8C-8EB7-D1CDE229BE2B}"/>
                </a:ext>
              </a:extLst>
            </p:cNvPr>
            <p:cNvSpPr/>
            <p:nvPr/>
          </p:nvSpPr>
          <p:spPr>
            <a:xfrm>
              <a:off x="5773151" y="2453769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89210A3A-4A1A-420F-9C2C-D0B2E2919F6A}"/>
                </a:ext>
              </a:extLst>
            </p:cNvPr>
            <p:cNvSpPr/>
            <p:nvPr/>
          </p:nvSpPr>
          <p:spPr>
            <a:xfrm>
              <a:off x="6189840" y="2453768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DD9A4733-5C30-49FE-B04D-08622FC55D4A}"/>
                </a:ext>
              </a:extLst>
            </p:cNvPr>
            <p:cNvSpPr/>
            <p:nvPr/>
          </p:nvSpPr>
          <p:spPr>
            <a:xfrm>
              <a:off x="5356462" y="2870459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1CC134E3-92DA-4617-A4AB-AC092FC4709A}"/>
                </a:ext>
              </a:extLst>
            </p:cNvPr>
            <p:cNvSpPr/>
            <p:nvPr/>
          </p:nvSpPr>
          <p:spPr>
            <a:xfrm>
              <a:off x="5773151" y="2870458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68EE725D-0B91-469D-846E-88CA32EADF33}"/>
                </a:ext>
              </a:extLst>
            </p:cNvPr>
            <p:cNvSpPr/>
            <p:nvPr/>
          </p:nvSpPr>
          <p:spPr>
            <a:xfrm>
              <a:off x="6189840" y="2870457"/>
              <a:ext cx="416689" cy="416689"/>
            </a:xfrm>
            <a:prstGeom prst="rect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08" name="TextBox 207">
            <a:extLst>
              <a:ext uri="{FF2B5EF4-FFF2-40B4-BE49-F238E27FC236}">
                <a16:creationId xmlns:a16="http://schemas.microsoft.com/office/drawing/2014/main" id="{9A4A9790-1B71-485C-A783-821C4822E8FD}"/>
              </a:ext>
            </a:extLst>
          </p:cNvPr>
          <p:cNvSpPr txBox="1"/>
          <p:nvPr/>
        </p:nvSpPr>
        <p:spPr>
          <a:xfrm>
            <a:off x="5328629" y="3036159"/>
            <a:ext cx="382390" cy="316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A8281E6-36A8-41D7-9BF2-09292E86AF94}"/>
              </a:ext>
            </a:extLst>
          </p:cNvPr>
          <p:cNvSpPr txBox="1"/>
          <p:nvPr/>
        </p:nvSpPr>
        <p:spPr>
          <a:xfrm>
            <a:off x="5592666" y="3305574"/>
            <a:ext cx="382390" cy="316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26547C2D-5FF1-46A9-B877-4F423BB0BD5A}"/>
              </a:ext>
            </a:extLst>
          </p:cNvPr>
          <p:cNvSpPr txBox="1"/>
          <p:nvPr/>
        </p:nvSpPr>
        <p:spPr>
          <a:xfrm>
            <a:off x="5069566" y="3305574"/>
            <a:ext cx="382390" cy="316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EC9C5FF4-FDAF-4E06-94F5-F496D4BB47C1}"/>
              </a:ext>
            </a:extLst>
          </p:cNvPr>
          <p:cNvSpPr txBox="1"/>
          <p:nvPr/>
        </p:nvSpPr>
        <p:spPr>
          <a:xfrm>
            <a:off x="5337053" y="3589598"/>
            <a:ext cx="382390" cy="316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56321849-FEB8-4B79-BBAB-DDC7DA91C6B7}"/>
              </a:ext>
            </a:extLst>
          </p:cNvPr>
          <p:cNvGrpSpPr/>
          <p:nvPr/>
        </p:nvGrpSpPr>
        <p:grpSpPr>
          <a:xfrm>
            <a:off x="5131830" y="2144734"/>
            <a:ext cx="808243" cy="808244"/>
            <a:chOff x="5356462" y="2037079"/>
            <a:chExt cx="1250067" cy="1250069"/>
          </a:xfrm>
        </p:grpSpPr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D3FAB4EE-4A3A-4A16-9A62-2F8A4A5E27FA}"/>
                </a:ext>
              </a:extLst>
            </p:cNvPr>
            <p:cNvSpPr/>
            <p:nvPr/>
          </p:nvSpPr>
          <p:spPr>
            <a:xfrm>
              <a:off x="5356462" y="2037081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547000C1-9D64-4BC5-82A4-E73D1AEDE3AE}"/>
                </a:ext>
              </a:extLst>
            </p:cNvPr>
            <p:cNvSpPr/>
            <p:nvPr/>
          </p:nvSpPr>
          <p:spPr>
            <a:xfrm>
              <a:off x="5773151" y="203708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0BBDC10F-2D84-474D-B2CA-77CFBAC6DCEB}"/>
                </a:ext>
              </a:extLst>
            </p:cNvPr>
            <p:cNvSpPr/>
            <p:nvPr/>
          </p:nvSpPr>
          <p:spPr>
            <a:xfrm>
              <a:off x="6189840" y="203707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9A509240-BF1A-44BA-8DDC-81DE2267ED50}"/>
                </a:ext>
              </a:extLst>
            </p:cNvPr>
            <p:cNvSpPr/>
            <p:nvPr/>
          </p:nvSpPr>
          <p:spPr>
            <a:xfrm>
              <a:off x="5356462" y="245377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B1CC27A4-4241-438F-AE04-31D895A45177}"/>
                </a:ext>
              </a:extLst>
            </p:cNvPr>
            <p:cNvSpPr/>
            <p:nvPr/>
          </p:nvSpPr>
          <p:spPr>
            <a:xfrm>
              <a:off x="5773151" y="245376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62490CD5-A114-448C-B66E-AAE769C7C632}"/>
                </a:ext>
              </a:extLst>
            </p:cNvPr>
            <p:cNvSpPr/>
            <p:nvPr/>
          </p:nvSpPr>
          <p:spPr>
            <a:xfrm>
              <a:off x="6189840" y="245376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3946869C-115B-4FFD-8298-2F6686EBD0F9}"/>
                </a:ext>
              </a:extLst>
            </p:cNvPr>
            <p:cNvSpPr/>
            <p:nvPr/>
          </p:nvSpPr>
          <p:spPr>
            <a:xfrm>
              <a:off x="5356462" y="287045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94621E0A-D9CE-46B2-B6D0-275DC7E578AF}"/>
                </a:ext>
              </a:extLst>
            </p:cNvPr>
            <p:cNvSpPr/>
            <p:nvPr/>
          </p:nvSpPr>
          <p:spPr>
            <a:xfrm>
              <a:off x="5773151" y="287045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0398220E-7A52-4635-9C09-61472553C2AF}"/>
                </a:ext>
              </a:extLst>
            </p:cNvPr>
            <p:cNvSpPr/>
            <p:nvPr/>
          </p:nvSpPr>
          <p:spPr>
            <a:xfrm>
              <a:off x="6189840" y="2870457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582A448C-C7F4-453E-80F8-6CED4F24B229}"/>
              </a:ext>
            </a:extLst>
          </p:cNvPr>
          <p:cNvGrpSpPr/>
          <p:nvPr/>
        </p:nvGrpSpPr>
        <p:grpSpPr>
          <a:xfrm>
            <a:off x="5126236" y="3928864"/>
            <a:ext cx="808243" cy="808244"/>
            <a:chOff x="5356462" y="2037079"/>
            <a:chExt cx="1250067" cy="1250069"/>
          </a:xfrm>
        </p:grpSpPr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F544BB74-30B5-47B4-9D44-26450B5C7B56}"/>
                </a:ext>
              </a:extLst>
            </p:cNvPr>
            <p:cNvSpPr/>
            <p:nvPr/>
          </p:nvSpPr>
          <p:spPr>
            <a:xfrm>
              <a:off x="5356462" y="2037081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CC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2F4A5B7C-03CB-43F4-81E0-DD3984664D5F}"/>
                </a:ext>
              </a:extLst>
            </p:cNvPr>
            <p:cNvSpPr/>
            <p:nvPr/>
          </p:nvSpPr>
          <p:spPr>
            <a:xfrm>
              <a:off x="5773151" y="203708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CC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9F9BB6E5-B15E-4245-A71F-0A789B2F3E29}"/>
                </a:ext>
              </a:extLst>
            </p:cNvPr>
            <p:cNvSpPr/>
            <p:nvPr/>
          </p:nvSpPr>
          <p:spPr>
            <a:xfrm>
              <a:off x="6189840" y="203707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CC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3549A665-9038-4498-8BB9-DF1CE35D3D7C}"/>
                </a:ext>
              </a:extLst>
            </p:cNvPr>
            <p:cNvSpPr/>
            <p:nvPr/>
          </p:nvSpPr>
          <p:spPr>
            <a:xfrm>
              <a:off x="5356462" y="245377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CC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1F3E8F4D-DA5E-4C6D-A75E-2F29580B4763}"/>
                </a:ext>
              </a:extLst>
            </p:cNvPr>
            <p:cNvSpPr/>
            <p:nvPr/>
          </p:nvSpPr>
          <p:spPr>
            <a:xfrm>
              <a:off x="5773151" y="245376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CC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6FE040E1-A7C0-493D-85EB-5834E0628B5F}"/>
                </a:ext>
              </a:extLst>
            </p:cNvPr>
            <p:cNvSpPr/>
            <p:nvPr/>
          </p:nvSpPr>
          <p:spPr>
            <a:xfrm>
              <a:off x="6189840" y="245376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CC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8F6E6749-FA2F-4AA7-A0E9-1981517C28B0}"/>
                </a:ext>
              </a:extLst>
            </p:cNvPr>
            <p:cNvSpPr/>
            <p:nvPr/>
          </p:nvSpPr>
          <p:spPr>
            <a:xfrm>
              <a:off x="5356462" y="287045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CC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837A5D49-B833-481E-9185-B6C5A9366090}"/>
                </a:ext>
              </a:extLst>
            </p:cNvPr>
            <p:cNvSpPr/>
            <p:nvPr/>
          </p:nvSpPr>
          <p:spPr>
            <a:xfrm>
              <a:off x="5773151" y="287045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CC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id="{1C242E56-E88F-4CCB-A5D1-3DFDA791A268}"/>
                </a:ext>
              </a:extLst>
            </p:cNvPr>
            <p:cNvSpPr/>
            <p:nvPr/>
          </p:nvSpPr>
          <p:spPr>
            <a:xfrm>
              <a:off x="6189840" y="2870457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CC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18" name="그룹 217">
            <a:extLst>
              <a:ext uri="{FF2B5EF4-FFF2-40B4-BE49-F238E27FC236}">
                <a16:creationId xmlns:a16="http://schemas.microsoft.com/office/drawing/2014/main" id="{7429FFF6-B187-46A8-9E35-64F5118DCE8C}"/>
              </a:ext>
            </a:extLst>
          </p:cNvPr>
          <p:cNvGrpSpPr/>
          <p:nvPr/>
        </p:nvGrpSpPr>
        <p:grpSpPr>
          <a:xfrm>
            <a:off x="5047788" y="5679093"/>
            <a:ext cx="920923" cy="843745"/>
            <a:chOff x="5067881" y="4730840"/>
            <a:chExt cx="920923" cy="843745"/>
          </a:xfrm>
        </p:grpSpPr>
        <p:grpSp>
          <p:nvGrpSpPr>
            <p:cNvPr id="230" name="그룹 229">
              <a:extLst>
                <a:ext uri="{FF2B5EF4-FFF2-40B4-BE49-F238E27FC236}">
                  <a16:creationId xmlns:a16="http://schemas.microsoft.com/office/drawing/2014/main" id="{0AB9A3FE-D083-46CF-B7A9-7109FD609402}"/>
                </a:ext>
              </a:extLst>
            </p:cNvPr>
            <p:cNvGrpSpPr/>
            <p:nvPr/>
          </p:nvGrpSpPr>
          <p:grpSpPr>
            <a:xfrm>
              <a:off x="5135677" y="4759402"/>
              <a:ext cx="808243" cy="808244"/>
              <a:chOff x="5356462" y="2037079"/>
              <a:chExt cx="1250067" cy="1250069"/>
            </a:xfrm>
          </p:grpSpPr>
          <p:sp>
            <p:nvSpPr>
              <p:cNvPr id="234" name="직사각형 233">
                <a:extLst>
                  <a:ext uri="{FF2B5EF4-FFF2-40B4-BE49-F238E27FC236}">
                    <a16:creationId xmlns:a16="http://schemas.microsoft.com/office/drawing/2014/main" id="{3481E5C4-3208-4D0F-AABD-4B0B3DF32333}"/>
                  </a:ext>
                </a:extLst>
              </p:cNvPr>
              <p:cNvSpPr/>
              <p:nvPr/>
            </p:nvSpPr>
            <p:spPr>
              <a:xfrm>
                <a:off x="5356462" y="2037081"/>
                <a:ext cx="416689" cy="416689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33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35" name="직사각형 234">
                <a:extLst>
                  <a:ext uri="{FF2B5EF4-FFF2-40B4-BE49-F238E27FC236}">
                    <a16:creationId xmlns:a16="http://schemas.microsoft.com/office/drawing/2014/main" id="{941B1F58-C90B-4310-92E5-E2ECF2341E14}"/>
                  </a:ext>
                </a:extLst>
              </p:cNvPr>
              <p:cNvSpPr/>
              <p:nvPr/>
            </p:nvSpPr>
            <p:spPr>
              <a:xfrm>
                <a:off x="5773151" y="2037080"/>
                <a:ext cx="416689" cy="416689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33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Consolas" panose="020B0609020204030204" pitchFamily="49" charset="0"/>
                  </a:rPr>
                  <a:t>0</a:t>
                </a:r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37" name="직사각형 236">
                <a:extLst>
                  <a:ext uri="{FF2B5EF4-FFF2-40B4-BE49-F238E27FC236}">
                    <a16:creationId xmlns:a16="http://schemas.microsoft.com/office/drawing/2014/main" id="{FBEC8F0C-8C91-410F-8807-9B328CAFC3AE}"/>
                  </a:ext>
                </a:extLst>
              </p:cNvPr>
              <p:cNvSpPr/>
              <p:nvPr/>
            </p:nvSpPr>
            <p:spPr>
              <a:xfrm>
                <a:off x="6189840" y="2037079"/>
                <a:ext cx="416689" cy="416689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33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Consolas" panose="020B0609020204030204" pitchFamily="49" charset="0"/>
                  </a:rPr>
                  <a:t>0</a:t>
                </a:r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38" name="직사각형 237">
                <a:extLst>
                  <a:ext uri="{FF2B5EF4-FFF2-40B4-BE49-F238E27FC236}">
                    <a16:creationId xmlns:a16="http://schemas.microsoft.com/office/drawing/2014/main" id="{D135070F-4FD2-4DA3-AAC7-943A30B28517}"/>
                  </a:ext>
                </a:extLst>
              </p:cNvPr>
              <p:cNvSpPr/>
              <p:nvPr/>
            </p:nvSpPr>
            <p:spPr>
              <a:xfrm>
                <a:off x="5356462" y="2453770"/>
                <a:ext cx="416689" cy="416689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33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Consolas" panose="020B0609020204030204" pitchFamily="49" charset="0"/>
                  </a:rPr>
                  <a:t>0</a:t>
                </a:r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42" name="직사각형 241">
                <a:extLst>
                  <a:ext uri="{FF2B5EF4-FFF2-40B4-BE49-F238E27FC236}">
                    <a16:creationId xmlns:a16="http://schemas.microsoft.com/office/drawing/2014/main" id="{9CAF6183-251F-4F81-80EE-A69543724098}"/>
                  </a:ext>
                </a:extLst>
              </p:cNvPr>
              <p:cNvSpPr/>
              <p:nvPr/>
            </p:nvSpPr>
            <p:spPr>
              <a:xfrm>
                <a:off x="5773151" y="2453769"/>
                <a:ext cx="416689" cy="416689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33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</a:t>
                </a:r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43" name="직사각형 242">
                <a:extLst>
                  <a:ext uri="{FF2B5EF4-FFF2-40B4-BE49-F238E27FC236}">
                    <a16:creationId xmlns:a16="http://schemas.microsoft.com/office/drawing/2014/main" id="{10EFBB9B-50A5-41D3-8BAD-E708EDC566BF}"/>
                  </a:ext>
                </a:extLst>
              </p:cNvPr>
              <p:cNvSpPr/>
              <p:nvPr/>
            </p:nvSpPr>
            <p:spPr>
              <a:xfrm>
                <a:off x="6189840" y="2453768"/>
                <a:ext cx="416689" cy="416689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33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Consolas" panose="020B0609020204030204" pitchFamily="49" charset="0"/>
                  </a:rPr>
                  <a:t>0</a:t>
                </a:r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44" name="직사각형 243">
                <a:extLst>
                  <a:ext uri="{FF2B5EF4-FFF2-40B4-BE49-F238E27FC236}">
                    <a16:creationId xmlns:a16="http://schemas.microsoft.com/office/drawing/2014/main" id="{B0A6DEDB-BB50-44FB-A53A-ACE1DC0071F1}"/>
                  </a:ext>
                </a:extLst>
              </p:cNvPr>
              <p:cNvSpPr/>
              <p:nvPr/>
            </p:nvSpPr>
            <p:spPr>
              <a:xfrm>
                <a:off x="5356462" y="2870459"/>
                <a:ext cx="416689" cy="416689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33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Consolas" panose="020B0609020204030204" pitchFamily="49" charset="0"/>
                  </a:rPr>
                  <a:t>0</a:t>
                </a:r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45" name="직사각형 244">
                <a:extLst>
                  <a:ext uri="{FF2B5EF4-FFF2-40B4-BE49-F238E27FC236}">
                    <a16:creationId xmlns:a16="http://schemas.microsoft.com/office/drawing/2014/main" id="{434DA7EC-145F-4DAE-A279-C9E6F6B1D347}"/>
                  </a:ext>
                </a:extLst>
              </p:cNvPr>
              <p:cNvSpPr/>
              <p:nvPr/>
            </p:nvSpPr>
            <p:spPr>
              <a:xfrm>
                <a:off x="5773151" y="2870458"/>
                <a:ext cx="416689" cy="416689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33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Consolas" panose="020B0609020204030204" pitchFamily="49" charset="0"/>
                  </a:rPr>
                  <a:t>0</a:t>
                </a:r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46" name="직사각형 245">
                <a:extLst>
                  <a:ext uri="{FF2B5EF4-FFF2-40B4-BE49-F238E27FC236}">
                    <a16:creationId xmlns:a16="http://schemas.microsoft.com/office/drawing/2014/main" id="{05E3B15D-2F32-418C-ACF0-3F6033E9ED3B}"/>
                  </a:ext>
                </a:extLst>
              </p:cNvPr>
              <p:cNvSpPr/>
              <p:nvPr/>
            </p:nvSpPr>
            <p:spPr>
              <a:xfrm>
                <a:off x="6189840" y="2870457"/>
                <a:ext cx="416689" cy="416689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33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DA9C1EFA-8A82-4D99-BF94-9DB5DD4F6FDD}"/>
                </a:ext>
              </a:extLst>
            </p:cNvPr>
            <p:cNvSpPr txBox="1"/>
            <p:nvPr/>
          </p:nvSpPr>
          <p:spPr>
            <a:xfrm>
              <a:off x="5067881" y="4730840"/>
              <a:ext cx="382390" cy="316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-1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1F41E55C-891B-4C2C-AF14-21D7C6787851}"/>
                </a:ext>
              </a:extLst>
            </p:cNvPr>
            <p:cNvSpPr txBox="1"/>
            <p:nvPr/>
          </p:nvSpPr>
          <p:spPr>
            <a:xfrm>
              <a:off x="5606414" y="5258124"/>
              <a:ext cx="382390" cy="316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-1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249" name="직선 연결선 248">
            <a:extLst>
              <a:ext uri="{FF2B5EF4-FFF2-40B4-BE49-F238E27FC236}">
                <a16:creationId xmlns:a16="http://schemas.microsoft.com/office/drawing/2014/main" id="{76D8F0D9-991C-4551-B18D-807D451338F4}"/>
              </a:ext>
            </a:extLst>
          </p:cNvPr>
          <p:cNvCxnSpPr>
            <a:cxnSpLocks/>
          </p:cNvCxnSpPr>
          <p:nvPr/>
        </p:nvCxnSpPr>
        <p:spPr>
          <a:xfrm>
            <a:off x="2682580" y="1408385"/>
            <a:ext cx="2448084" cy="736349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연결선 251">
            <a:extLst>
              <a:ext uri="{FF2B5EF4-FFF2-40B4-BE49-F238E27FC236}">
                <a16:creationId xmlns:a16="http://schemas.microsoft.com/office/drawing/2014/main" id="{10E7CFD1-A86B-41ED-8D59-BD46BB024078}"/>
              </a:ext>
            </a:extLst>
          </p:cNvPr>
          <p:cNvCxnSpPr>
            <a:cxnSpLocks/>
          </p:cNvCxnSpPr>
          <p:nvPr/>
        </p:nvCxnSpPr>
        <p:spPr>
          <a:xfrm>
            <a:off x="2692155" y="2911347"/>
            <a:ext cx="2458404" cy="455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직선 연결선 254">
            <a:extLst>
              <a:ext uri="{FF2B5EF4-FFF2-40B4-BE49-F238E27FC236}">
                <a16:creationId xmlns:a16="http://schemas.microsoft.com/office/drawing/2014/main" id="{FBF51D24-5B29-47DA-851B-AAEC6EE92F08}"/>
              </a:ext>
            </a:extLst>
          </p:cNvPr>
          <p:cNvCxnSpPr>
            <a:cxnSpLocks/>
          </p:cNvCxnSpPr>
          <p:nvPr/>
        </p:nvCxnSpPr>
        <p:spPr>
          <a:xfrm>
            <a:off x="2690989" y="3122578"/>
            <a:ext cx="2448848" cy="801874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직선 연결선 255">
            <a:extLst>
              <a:ext uri="{FF2B5EF4-FFF2-40B4-BE49-F238E27FC236}">
                <a16:creationId xmlns:a16="http://schemas.microsoft.com/office/drawing/2014/main" id="{873F3BB9-A0D7-4F67-8AD5-3CD49BAC34E4}"/>
              </a:ext>
            </a:extLst>
          </p:cNvPr>
          <p:cNvCxnSpPr>
            <a:cxnSpLocks/>
          </p:cNvCxnSpPr>
          <p:nvPr/>
        </p:nvCxnSpPr>
        <p:spPr>
          <a:xfrm>
            <a:off x="2689823" y="4625786"/>
            <a:ext cx="2443758" cy="116769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직선 연결선 256">
            <a:extLst>
              <a:ext uri="{FF2B5EF4-FFF2-40B4-BE49-F238E27FC236}">
                <a16:creationId xmlns:a16="http://schemas.microsoft.com/office/drawing/2014/main" id="{F425B0FA-3313-4AB4-A598-ACA61F7C4135}"/>
              </a:ext>
            </a:extLst>
          </p:cNvPr>
          <p:cNvCxnSpPr>
            <a:cxnSpLocks/>
          </p:cNvCxnSpPr>
          <p:nvPr/>
        </p:nvCxnSpPr>
        <p:spPr>
          <a:xfrm>
            <a:off x="2703676" y="4813430"/>
            <a:ext cx="2409491" cy="885532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연결선 257">
            <a:extLst>
              <a:ext uri="{FF2B5EF4-FFF2-40B4-BE49-F238E27FC236}">
                <a16:creationId xmlns:a16="http://schemas.microsoft.com/office/drawing/2014/main" id="{161C5D67-87AE-4EFF-A661-49729148BEC2}"/>
              </a:ext>
            </a:extLst>
          </p:cNvPr>
          <p:cNvCxnSpPr>
            <a:cxnSpLocks/>
          </p:cNvCxnSpPr>
          <p:nvPr/>
        </p:nvCxnSpPr>
        <p:spPr>
          <a:xfrm>
            <a:off x="2655270" y="6313454"/>
            <a:ext cx="2456732" cy="201565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직선 연결선 258">
            <a:extLst>
              <a:ext uri="{FF2B5EF4-FFF2-40B4-BE49-F238E27FC236}">
                <a16:creationId xmlns:a16="http://schemas.microsoft.com/office/drawing/2014/main" id="{588D66F7-016D-4F36-88C3-AD97A570FE77}"/>
              </a:ext>
            </a:extLst>
          </p:cNvPr>
          <p:cNvCxnSpPr>
            <a:cxnSpLocks/>
          </p:cNvCxnSpPr>
          <p:nvPr/>
        </p:nvCxnSpPr>
        <p:spPr>
          <a:xfrm>
            <a:off x="5932683" y="2134545"/>
            <a:ext cx="2383146" cy="2046011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직선 연결선 259">
            <a:extLst>
              <a:ext uri="{FF2B5EF4-FFF2-40B4-BE49-F238E27FC236}">
                <a16:creationId xmlns:a16="http://schemas.microsoft.com/office/drawing/2014/main" id="{31671CD6-8CF2-48EF-BA69-ACC997855133}"/>
              </a:ext>
            </a:extLst>
          </p:cNvPr>
          <p:cNvCxnSpPr>
            <a:cxnSpLocks/>
          </p:cNvCxnSpPr>
          <p:nvPr/>
        </p:nvCxnSpPr>
        <p:spPr>
          <a:xfrm>
            <a:off x="5925574" y="2938173"/>
            <a:ext cx="2380112" cy="2493127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직선 연결선 260">
            <a:extLst>
              <a:ext uri="{FF2B5EF4-FFF2-40B4-BE49-F238E27FC236}">
                <a16:creationId xmlns:a16="http://schemas.microsoft.com/office/drawing/2014/main" id="{0F8F0A80-A1DB-4F16-B015-F7A2F6AB89DC}"/>
              </a:ext>
            </a:extLst>
          </p:cNvPr>
          <p:cNvCxnSpPr>
            <a:cxnSpLocks/>
          </p:cNvCxnSpPr>
          <p:nvPr/>
        </p:nvCxnSpPr>
        <p:spPr>
          <a:xfrm>
            <a:off x="5919607" y="3924452"/>
            <a:ext cx="2386079" cy="248176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직선 연결선 261">
            <a:extLst>
              <a:ext uri="{FF2B5EF4-FFF2-40B4-BE49-F238E27FC236}">
                <a16:creationId xmlns:a16="http://schemas.microsoft.com/office/drawing/2014/main" id="{515D8360-3AA9-4422-B29F-8D8ED0CAF55F}"/>
              </a:ext>
            </a:extLst>
          </p:cNvPr>
          <p:cNvCxnSpPr>
            <a:cxnSpLocks/>
          </p:cNvCxnSpPr>
          <p:nvPr/>
        </p:nvCxnSpPr>
        <p:spPr>
          <a:xfrm>
            <a:off x="5913473" y="4740031"/>
            <a:ext cx="2398602" cy="679222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연결선 262">
            <a:extLst>
              <a:ext uri="{FF2B5EF4-FFF2-40B4-BE49-F238E27FC236}">
                <a16:creationId xmlns:a16="http://schemas.microsoft.com/office/drawing/2014/main" id="{2926150A-981F-41D1-84C5-2AEFA75C3AD2}"/>
              </a:ext>
            </a:extLst>
          </p:cNvPr>
          <p:cNvCxnSpPr>
            <a:cxnSpLocks/>
          </p:cNvCxnSpPr>
          <p:nvPr/>
        </p:nvCxnSpPr>
        <p:spPr>
          <a:xfrm flipV="1">
            <a:off x="5940072" y="5413954"/>
            <a:ext cx="2353986" cy="1087943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직선 연결선 263">
            <a:extLst>
              <a:ext uri="{FF2B5EF4-FFF2-40B4-BE49-F238E27FC236}">
                <a16:creationId xmlns:a16="http://schemas.microsoft.com/office/drawing/2014/main" id="{5DC473AB-85D9-4FC3-9631-C7435CE8ED95}"/>
              </a:ext>
            </a:extLst>
          </p:cNvPr>
          <p:cNvCxnSpPr>
            <a:cxnSpLocks/>
          </p:cNvCxnSpPr>
          <p:nvPr/>
        </p:nvCxnSpPr>
        <p:spPr>
          <a:xfrm flipV="1">
            <a:off x="5920370" y="4180441"/>
            <a:ext cx="2387063" cy="1526335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DA5B8E-477E-4A55-8378-7B16026E5A6D}"/>
              </a:ext>
            </a:extLst>
          </p:cNvPr>
          <p:cNvSpPr/>
          <p:nvPr/>
        </p:nvSpPr>
        <p:spPr>
          <a:xfrm>
            <a:off x="8333000" y="3121246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6DE27D-2C73-42C3-930D-75FAB6389F58}"/>
              </a:ext>
            </a:extLst>
          </p:cNvPr>
          <p:cNvSpPr/>
          <p:nvPr/>
        </p:nvSpPr>
        <p:spPr>
          <a:xfrm>
            <a:off x="8331834" y="2287204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26CF89-F893-4ADD-AADF-B514106AE865}"/>
              </a:ext>
            </a:extLst>
          </p:cNvPr>
          <p:cNvSpPr/>
          <p:nvPr/>
        </p:nvSpPr>
        <p:spPr>
          <a:xfrm>
            <a:off x="8748523" y="2287203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4C05737-3DF7-40FF-9C5E-DB00457F094D}"/>
              </a:ext>
            </a:extLst>
          </p:cNvPr>
          <p:cNvSpPr/>
          <p:nvPr/>
        </p:nvSpPr>
        <p:spPr>
          <a:xfrm>
            <a:off x="9165212" y="2287202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59177EE-5CE8-40AC-8B7B-4C4CFED41A07}"/>
              </a:ext>
            </a:extLst>
          </p:cNvPr>
          <p:cNvSpPr/>
          <p:nvPr/>
        </p:nvSpPr>
        <p:spPr>
          <a:xfrm>
            <a:off x="8331834" y="2703893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A374C5-4A22-450C-96E6-0565616DDC41}"/>
              </a:ext>
            </a:extLst>
          </p:cNvPr>
          <p:cNvSpPr/>
          <p:nvPr/>
        </p:nvSpPr>
        <p:spPr>
          <a:xfrm>
            <a:off x="8748523" y="2703892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ED5B69-B469-4C0A-8AE0-0AE2A3D443CD}"/>
              </a:ext>
            </a:extLst>
          </p:cNvPr>
          <p:cNvSpPr/>
          <p:nvPr/>
        </p:nvSpPr>
        <p:spPr>
          <a:xfrm>
            <a:off x="9165212" y="2703891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EDCDC2F-2B8B-442A-BB77-A2262D6DDE8F}"/>
              </a:ext>
            </a:extLst>
          </p:cNvPr>
          <p:cNvSpPr/>
          <p:nvPr/>
        </p:nvSpPr>
        <p:spPr>
          <a:xfrm>
            <a:off x="8748523" y="3120581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DA80BA3-505B-4C25-98B8-3615AABAFD44}"/>
              </a:ext>
            </a:extLst>
          </p:cNvPr>
          <p:cNvSpPr/>
          <p:nvPr/>
        </p:nvSpPr>
        <p:spPr>
          <a:xfrm>
            <a:off x="9165212" y="3120580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2A8431-8A91-46BD-8CB3-58B6E645D21E}"/>
              </a:ext>
            </a:extLst>
          </p:cNvPr>
          <p:cNvSpPr txBox="1"/>
          <p:nvPr/>
        </p:nvSpPr>
        <p:spPr>
          <a:xfrm>
            <a:off x="8301207" y="2708062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-2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F67194-E7DA-46CF-A74B-C91AC7918597}"/>
              </a:ext>
            </a:extLst>
          </p:cNvPr>
          <p:cNvSpPr txBox="1"/>
          <p:nvPr/>
        </p:nvSpPr>
        <p:spPr>
          <a:xfrm>
            <a:off x="8748523" y="2299127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0475020-3D61-45D3-BFA2-A167A9FFAAA9}"/>
              </a:ext>
            </a:extLst>
          </p:cNvPr>
          <p:cNvSpPr/>
          <p:nvPr/>
        </p:nvSpPr>
        <p:spPr>
          <a:xfrm>
            <a:off x="8333000" y="5019694"/>
            <a:ext cx="416689" cy="4166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1230CFD-C7BB-4F27-8F10-88AD1C94E0DA}"/>
              </a:ext>
            </a:extLst>
          </p:cNvPr>
          <p:cNvSpPr/>
          <p:nvPr/>
        </p:nvSpPr>
        <p:spPr>
          <a:xfrm>
            <a:off x="8331834" y="4185652"/>
            <a:ext cx="416689" cy="4166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2705D71-A2F1-4D36-9CF7-833F43335BDC}"/>
              </a:ext>
            </a:extLst>
          </p:cNvPr>
          <p:cNvSpPr/>
          <p:nvPr/>
        </p:nvSpPr>
        <p:spPr>
          <a:xfrm>
            <a:off x="8748523" y="4185651"/>
            <a:ext cx="416689" cy="4166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73FB0C2-AF71-4E7B-A729-8301F5F07C68}"/>
              </a:ext>
            </a:extLst>
          </p:cNvPr>
          <p:cNvSpPr/>
          <p:nvPr/>
        </p:nvSpPr>
        <p:spPr>
          <a:xfrm>
            <a:off x="9165212" y="4185650"/>
            <a:ext cx="416689" cy="4166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461A59-6693-4F46-AB97-D582FFA19999}"/>
              </a:ext>
            </a:extLst>
          </p:cNvPr>
          <p:cNvSpPr/>
          <p:nvPr/>
        </p:nvSpPr>
        <p:spPr>
          <a:xfrm>
            <a:off x="8331834" y="4602341"/>
            <a:ext cx="416689" cy="4166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A0C2332-54E4-4DA5-86C9-15C642103FAA}"/>
              </a:ext>
            </a:extLst>
          </p:cNvPr>
          <p:cNvSpPr/>
          <p:nvPr/>
        </p:nvSpPr>
        <p:spPr>
          <a:xfrm>
            <a:off x="8748523" y="4602340"/>
            <a:ext cx="416689" cy="4166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316D670-9B04-4B7D-8E2C-A62BA1A56030}"/>
              </a:ext>
            </a:extLst>
          </p:cNvPr>
          <p:cNvSpPr/>
          <p:nvPr/>
        </p:nvSpPr>
        <p:spPr>
          <a:xfrm>
            <a:off x="9165212" y="4602339"/>
            <a:ext cx="416689" cy="4166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A30FB42-7FBF-4EB6-A8E2-E93F252EF300}"/>
              </a:ext>
            </a:extLst>
          </p:cNvPr>
          <p:cNvSpPr/>
          <p:nvPr/>
        </p:nvSpPr>
        <p:spPr>
          <a:xfrm>
            <a:off x="8748523" y="5019029"/>
            <a:ext cx="416689" cy="4166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7073189-7683-4648-AC6D-C48E25BDA02A}"/>
              </a:ext>
            </a:extLst>
          </p:cNvPr>
          <p:cNvSpPr/>
          <p:nvPr/>
        </p:nvSpPr>
        <p:spPr>
          <a:xfrm>
            <a:off x="9165212" y="5019028"/>
            <a:ext cx="416689" cy="4166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982ABA-E80F-4109-8F8F-A7A0DFE080C5}"/>
              </a:ext>
            </a:extLst>
          </p:cNvPr>
          <p:cNvSpPr txBox="1"/>
          <p:nvPr/>
        </p:nvSpPr>
        <p:spPr>
          <a:xfrm>
            <a:off x="3886859" y="6508325"/>
            <a:ext cx="210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filters channel = </a:t>
            </a:r>
            <a:r>
              <a:rPr lang="en-US" altLang="ko-KR" sz="1800">
                <a:solidFill>
                  <a:srgbClr val="FF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3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B1EB8BE0-8EB4-47CC-9E9B-268886C9DC3D}"/>
              </a:ext>
            </a:extLst>
          </p:cNvPr>
          <p:cNvSpPr txBox="1"/>
          <p:nvPr/>
        </p:nvSpPr>
        <p:spPr>
          <a:xfrm>
            <a:off x="922988" y="6266706"/>
            <a:ext cx="20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input channel = </a:t>
            </a:r>
            <a:r>
              <a:rPr lang="en-US" altLang="ko-KR" sz="1800">
                <a:solidFill>
                  <a:srgbClr val="FF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3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D8DB1970-70BC-4AB3-8CF4-3D539C6BD6CD}"/>
              </a:ext>
            </a:extLst>
          </p:cNvPr>
          <p:cNvSpPr txBox="1"/>
          <p:nvPr/>
        </p:nvSpPr>
        <p:spPr>
          <a:xfrm>
            <a:off x="6322916" y="1165735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(3, 3, 3, 2)</a:t>
            </a:r>
            <a:endParaRPr lang="en-US" altLang="ko-KR" sz="1800">
              <a:solidFill>
                <a:srgbClr val="3399FF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60FF52-A6B3-4163-997D-1B1042C8920F}"/>
              </a:ext>
            </a:extLst>
          </p:cNvPr>
          <p:cNvSpPr txBox="1"/>
          <p:nvPr/>
        </p:nvSpPr>
        <p:spPr>
          <a:xfrm>
            <a:off x="8180018" y="710519"/>
            <a:ext cx="18678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[[ 3. -1.  3.]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[-2.  0.  2.]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[ 1.  3.  4.]]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[[7. 5. 7.]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[2. 6. 7.]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[5. 7. 8.]]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DFB421F6-29CD-47EB-8C6C-06D661D8AE31}"/>
              </a:ext>
            </a:extLst>
          </p:cNvPr>
          <p:cNvSpPr txBox="1"/>
          <p:nvPr/>
        </p:nvSpPr>
        <p:spPr>
          <a:xfrm>
            <a:off x="8213195" y="6181656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(1, 3, 3, 2)</a:t>
            </a:r>
            <a:endParaRPr lang="en-US" altLang="ko-KR" sz="1800">
              <a:solidFill>
                <a:srgbClr val="FF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95906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F7CA341-D506-40A7-A63E-21C07ECD778D}"/>
              </a:ext>
            </a:extLst>
          </p:cNvPr>
          <p:cNvSpPr txBox="1"/>
          <p:nvPr/>
        </p:nvSpPr>
        <p:spPr>
          <a:xfrm>
            <a:off x="655588" y="897919"/>
            <a:ext cx="2512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Activation Function</a:t>
            </a:r>
            <a:endParaRPr lang="ko-KR" altLang="en-US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AFCC0E3D-3670-48DC-9FA5-417161F9948F}"/>
              </a:ext>
            </a:extLst>
          </p:cNvPr>
          <p:cNvSpPr/>
          <p:nvPr/>
        </p:nvSpPr>
        <p:spPr>
          <a:xfrm>
            <a:off x="1632615" y="3012311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B961898B-4061-44CE-B369-995C3B965C5F}"/>
              </a:ext>
            </a:extLst>
          </p:cNvPr>
          <p:cNvSpPr/>
          <p:nvPr/>
        </p:nvSpPr>
        <p:spPr>
          <a:xfrm>
            <a:off x="1631449" y="2178269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156AF01F-0DE4-4164-927D-2FE92FDCF18D}"/>
              </a:ext>
            </a:extLst>
          </p:cNvPr>
          <p:cNvSpPr/>
          <p:nvPr/>
        </p:nvSpPr>
        <p:spPr>
          <a:xfrm>
            <a:off x="2048138" y="2178268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7D007574-33CD-408F-BABE-90AA78D6F63D}"/>
              </a:ext>
            </a:extLst>
          </p:cNvPr>
          <p:cNvSpPr/>
          <p:nvPr/>
        </p:nvSpPr>
        <p:spPr>
          <a:xfrm>
            <a:off x="2464827" y="2178267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1D2AABF4-6821-4015-8CB4-2F41220B0EFB}"/>
              </a:ext>
            </a:extLst>
          </p:cNvPr>
          <p:cNvSpPr/>
          <p:nvPr/>
        </p:nvSpPr>
        <p:spPr>
          <a:xfrm>
            <a:off x="1631449" y="2594958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E0FE5470-6F5B-4F03-991B-60C5D4FEDBF5}"/>
              </a:ext>
            </a:extLst>
          </p:cNvPr>
          <p:cNvSpPr/>
          <p:nvPr/>
        </p:nvSpPr>
        <p:spPr>
          <a:xfrm>
            <a:off x="2048138" y="2594957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A65A77FA-F9E1-4E7C-972B-CA6249F8D6DC}"/>
              </a:ext>
            </a:extLst>
          </p:cNvPr>
          <p:cNvSpPr/>
          <p:nvPr/>
        </p:nvSpPr>
        <p:spPr>
          <a:xfrm>
            <a:off x="2464827" y="2594956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CA4EFC89-EC50-4C58-9325-5E6B18EEED1B}"/>
              </a:ext>
            </a:extLst>
          </p:cNvPr>
          <p:cNvSpPr/>
          <p:nvPr/>
        </p:nvSpPr>
        <p:spPr>
          <a:xfrm>
            <a:off x="2048138" y="3011646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6148E2F4-DC7B-4F60-A708-E97C3EC8698F}"/>
              </a:ext>
            </a:extLst>
          </p:cNvPr>
          <p:cNvSpPr/>
          <p:nvPr/>
        </p:nvSpPr>
        <p:spPr>
          <a:xfrm>
            <a:off x="2464827" y="3011645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076356E5-A667-4B14-A079-3E9D864AEB48}"/>
              </a:ext>
            </a:extLst>
          </p:cNvPr>
          <p:cNvSpPr txBox="1"/>
          <p:nvPr/>
        </p:nvSpPr>
        <p:spPr>
          <a:xfrm>
            <a:off x="1581173" y="2594292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-2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C0DB0695-E6F9-4309-AFBF-EF000797C949}"/>
              </a:ext>
            </a:extLst>
          </p:cNvPr>
          <p:cNvGrpSpPr/>
          <p:nvPr/>
        </p:nvGrpSpPr>
        <p:grpSpPr>
          <a:xfrm>
            <a:off x="1637416" y="4053991"/>
            <a:ext cx="1250067" cy="1250733"/>
            <a:chOff x="8205651" y="2309081"/>
            <a:chExt cx="1250067" cy="125073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AE09B795-ED53-4B29-AA6A-18044AC81CD7}"/>
                </a:ext>
              </a:extLst>
            </p:cNvPr>
            <p:cNvSpPr/>
            <p:nvPr/>
          </p:nvSpPr>
          <p:spPr>
            <a:xfrm>
              <a:off x="8206817" y="3143125"/>
              <a:ext cx="416689" cy="416689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770364A1-8D23-4925-AB25-0491B6B59EB1}"/>
                </a:ext>
              </a:extLst>
            </p:cNvPr>
            <p:cNvSpPr/>
            <p:nvPr/>
          </p:nvSpPr>
          <p:spPr>
            <a:xfrm>
              <a:off x="8205651" y="2309083"/>
              <a:ext cx="416689" cy="416689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4A59761F-651D-4A1A-A118-2A42231F04D7}"/>
                </a:ext>
              </a:extLst>
            </p:cNvPr>
            <p:cNvSpPr/>
            <p:nvPr/>
          </p:nvSpPr>
          <p:spPr>
            <a:xfrm>
              <a:off x="8622340" y="2309082"/>
              <a:ext cx="416689" cy="416689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8E6B0F0F-3B4D-4F9D-9368-2EEEEC332297}"/>
                </a:ext>
              </a:extLst>
            </p:cNvPr>
            <p:cNvSpPr/>
            <p:nvPr/>
          </p:nvSpPr>
          <p:spPr>
            <a:xfrm>
              <a:off x="9039029" y="2309081"/>
              <a:ext cx="416689" cy="416689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EE2C6BEA-2024-46BE-8A05-37B5416F7F1A}"/>
                </a:ext>
              </a:extLst>
            </p:cNvPr>
            <p:cNvSpPr/>
            <p:nvPr/>
          </p:nvSpPr>
          <p:spPr>
            <a:xfrm>
              <a:off x="8205651" y="2725772"/>
              <a:ext cx="416689" cy="416689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05600425-96F9-4296-A2AC-96A51736654A}"/>
                </a:ext>
              </a:extLst>
            </p:cNvPr>
            <p:cNvSpPr/>
            <p:nvPr/>
          </p:nvSpPr>
          <p:spPr>
            <a:xfrm>
              <a:off x="8622340" y="2725771"/>
              <a:ext cx="416689" cy="416689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E1FC73F4-7C58-4CFB-9ADB-4A7D3561C577}"/>
                </a:ext>
              </a:extLst>
            </p:cNvPr>
            <p:cNvSpPr/>
            <p:nvPr/>
          </p:nvSpPr>
          <p:spPr>
            <a:xfrm>
              <a:off x="9039029" y="2725770"/>
              <a:ext cx="416689" cy="416689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09A92A09-4D5B-4266-AB95-2AB7C391783E}"/>
                </a:ext>
              </a:extLst>
            </p:cNvPr>
            <p:cNvSpPr/>
            <p:nvPr/>
          </p:nvSpPr>
          <p:spPr>
            <a:xfrm>
              <a:off x="8622340" y="3142460"/>
              <a:ext cx="416689" cy="416689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CC84D9D2-FF15-437B-B0FA-DEC4B5D5D7BD}"/>
                </a:ext>
              </a:extLst>
            </p:cNvPr>
            <p:cNvSpPr/>
            <p:nvPr/>
          </p:nvSpPr>
          <p:spPr>
            <a:xfrm>
              <a:off x="9039029" y="3142459"/>
              <a:ext cx="416689" cy="416689"/>
            </a:xfrm>
            <a:prstGeom prst="rec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79" name="TextBox 178">
            <a:extLst>
              <a:ext uri="{FF2B5EF4-FFF2-40B4-BE49-F238E27FC236}">
                <a16:creationId xmlns:a16="http://schemas.microsoft.com/office/drawing/2014/main" id="{966DCD88-2209-4F5D-BC0C-B28FBB67810D}"/>
              </a:ext>
            </a:extLst>
          </p:cNvPr>
          <p:cNvSpPr txBox="1"/>
          <p:nvPr/>
        </p:nvSpPr>
        <p:spPr>
          <a:xfrm>
            <a:off x="2039091" y="4069905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CF99D04-B003-48C7-BA38-3896679653D4}"/>
              </a:ext>
            </a:extLst>
          </p:cNvPr>
          <p:cNvSpPr txBox="1"/>
          <p:nvPr/>
        </p:nvSpPr>
        <p:spPr>
          <a:xfrm>
            <a:off x="2043218" y="4480573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5417AEDF-B4D1-440C-B043-D5AD7085C39E}"/>
              </a:ext>
            </a:extLst>
          </p:cNvPr>
          <p:cNvSpPr txBox="1"/>
          <p:nvPr/>
        </p:nvSpPr>
        <p:spPr>
          <a:xfrm>
            <a:off x="2431624" y="4485927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19E981D6-1251-4232-BC5F-BE7AB90F4402}"/>
              </a:ext>
            </a:extLst>
          </p:cNvPr>
          <p:cNvSpPr/>
          <p:nvPr/>
        </p:nvSpPr>
        <p:spPr>
          <a:xfrm>
            <a:off x="6134001" y="3012311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5B1A1D6B-4714-4353-83B9-0E507F892903}"/>
              </a:ext>
            </a:extLst>
          </p:cNvPr>
          <p:cNvSpPr/>
          <p:nvPr/>
        </p:nvSpPr>
        <p:spPr>
          <a:xfrm>
            <a:off x="6134001" y="2178269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6E38B395-F590-4E5F-BB27-68F87259C35F}"/>
              </a:ext>
            </a:extLst>
          </p:cNvPr>
          <p:cNvSpPr/>
          <p:nvPr/>
        </p:nvSpPr>
        <p:spPr>
          <a:xfrm>
            <a:off x="6550690" y="2178268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258C8B0C-7AFA-4F86-AACD-0F0F87492245}"/>
              </a:ext>
            </a:extLst>
          </p:cNvPr>
          <p:cNvSpPr/>
          <p:nvPr/>
        </p:nvSpPr>
        <p:spPr>
          <a:xfrm>
            <a:off x="6967379" y="2178267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16EFBA68-31D6-41E1-9F0F-76EEE1839BF5}"/>
              </a:ext>
            </a:extLst>
          </p:cNvPr>
          <p:cNvSpPr/>
          <p:nvPr/>
        </p:nvSpPr>
        <p:spPr>
          <a:xfrm>
            <a:off x="6134001" y="2594958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9B48D439-4D49-4643-BBD0-B3267C503741}"/>
              </a:ext>
            </a:extLst>
          </p:cNvPr>
          <p:cNvSpPr/>
          <p:nvPr/>
        </p:nvSpPr>
        <p:spPr>
          <a:xfrm>
            <a:off x="6550690" y="2594957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8B2EED89-CDC7-4A39-ACAF-5198D3707D92}"/>
              </a:ext>
            </a:extLst>
          </p:cNvPr>
          <p:cNvSpPr/>
          <p:nvPr/>
        </p:nvSpPr>
        <p:spPr>
          <a:xfrm>
            <a:off x="6967379" y="2594956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9FD9298D-F0C7-4F46-88F5-3DE226ECD98B}"/>
              </a:ext>
            </a:extLst>
          </p:cNvPr>
          <p:cNvSpPr/>
          <p:nvPr/>
        </p:nvSpPr>
        <p:spPr>
          <a:xfrm>
            <a:off x="6550690" y="3011646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3D3FE59A-8C85-41F9-A00C-70950475C6BB}"/>
              </a:ext>
            </a:extLst>
          </p:cNvPr>
          <p:cNvSpPr/>
          <p:nvPr/>
        </p:nvSpPr>
        <p:spPr>
          <a:xfrm>
            <a:off x="6967379" y="3011645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0" name="직사각형 269">
            <a:extLst>
              <a:ext uri="{FF2B5EF4-FFF2-40B4-BE49-F238E27FC236}">
                <a16:creationId xmlns:a16="http://schemas.microsoft.com/office/drawing/2014/main" id="{CBBDE648-6155-41A0-979D-8A449726A2C4}"/>
              </a:ext>
            </a:extLst>
          </p:cNvPr>
          <p:cNvSpPr/>
          <p:nvPr/>
        </p:nvSpPr>
        <p:spPr>
          <a:xfrm>
            <a:off x="6141134" y="4888035"/>
            <a:ext cx="416689" cy="4166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1" name="직사각형 270">
            <a:extLst>
              <a:ext uri="{FF2B5EF4-FFF2-40B4-BE49-F238E27FC236}">
                <a16:creationId xmlns:a16="http://schemas.microsoft.com/office/drawing/2014/main" id="{A8D617D4-FD10-4679-9042-48869D08F2BD}"/>
              </a:ext>
            </a:extLst>
          </p:cNvPr>
          <p:cNvSpPr/>
          <p:nvPr/>
        </p:nvSpPr>
        <p:spPr>
          <a:xfrm>
            <a:off x="6139968" y="4053993"/>
            <a:ext cx="416689" cy="4166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2" name="직사각형 271">
            <a:extLst>
              <a:ext uri="{FF2B5EF4-FFF2-40B4-BE49-F238E27FC236}">
                <a16:creationId xmlns:a16="http://schemas.microsoft.com/office/drawing/2014/main" id="{2C0D0189-1051-472E-84F2-CD9DBD9E457C}"/>
              </a:ext>
            </a:extLst>
          </p:cNvPr>
          <p:cNvSpPr/>
          <p:nvPr/>
        </p:nvSpPr>
        <p:spPr>
          <a:xfrm>
            <a:off x="6556657" y="4053992"/>
            <a:ext cx="416689" cy="4166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A3DC260E-8944-40C0-89BA-122C2BFF819B}"/>
              </a:ext>
            </a:extLst>
          </p:cNvPr>
          <p:cNvSpPr/>
          <p:nvPr/>
        </p:nvSpPr>
        <p:spPr>
          <a:xfrm>
            <a:off x="6973346" y="4053991"/>
            <a:ext cx="416689" cy="4166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82F28216-D57E-47A2-B024-8A7DC8D61BF9}"/>
              </a:ext>
            </a:extLst>
          </p:cNvPr>
          <p:cNvSpPr/>
          <p:nvPr/>
        </p:nvSpPr>
        <p:spPr>
          <a:xfrm>
            <a:off x="6139968" y="4470682"/>
            <a:ext cx="416689" cy="4166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5" name="직사각형 274">
            <a:extLst>
              <a:ext uri="{FF2B5EF4-FFF2-40B4-BE49-F238E27FC236}">
                <a16:creationId xmlns:a16="http://schemas.microsoft.com/office/drawing/2014/main" id="{6BEED32F-1B6D-43A2-91DB-067712ABE062}"/>
              </a:ext>
            </a:extLst>
          </p:cNvPr>
          <p:cNvSpPr/>
          <p:nvPr/>
        </p:nvSpPr>
        <p:spPr>
          <a:xfrm>
            <a:off x="6556657" y="4470681"/>
            <a:ext cx="416689" cy="4166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76" name="직사각형 275">
            <a:extLst>
              <a:ext uri="{FF2B5EF4-FFF2-40B4-BE49-F238E27FC236}">
                <a16:creationId xmlns:a16="http://schemas.microsoft.com/office/drawing/2014/main" id="{DED2EA91-3599-4EE9-A989-9EE734030D3E}"/>
              </a:ext>
            </a:extLst>
          </p:cNvPr>
          <p:cNvSpPr/>
          <p:nvPr/>
        </p:nvSpPr>
        <p:spPr>
          <a:xfrm>
            <a:off x="6973346" y="4470680"/>
            <a:ext cx="416689" cy="4166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44B9C4A0-4876-4678-BBAF-B19AF3D84D10}"/>
              </a:ext>
            </a:extLst>
          </p:cNvPr>
          <p:cNvSpPr/>
          <p:nvPr/>
        </p:nvSpPr>
        <p:spPr>
          <a:xfrm>
            <a:off x="6556657" y="4887370"/>
            <a:ext cx="416689" cy="4166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8" name="직사각형 277">
            <a:extLst>
              <a:ext uri="{FF2B5EF4-FFF2-40B4-BE49-F238E27FC236}">
                <a16:creationId xmlns:a16="http://schemas.microsoft.com/office/drawing/2014/main" id="{9029FD65-2ACE-4D82-96DB-13C89490699B}"/>
              </a:ext>
            </a:extLst>
          </p:cNvPr>
          <p:cNvSpPr/>
          <p:nvPr/>
        </p:nvSpPr>
        <p:spPr>
          <a:xfrm>
            <a:off x="6973346" y="4887369"/>
            <a:ext cx="416689" cy="4166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BDAC137-1201-476C-8385-448BE790CC54}"/>
              </a:ext>
            </a:extLst>
          </p:cNvPr>
          <p:cNvSpPr/>
          <p:nvPr/>
        </p:nvSpPr>
        <p:spPr>
          <a:xfrm>
            <a:off x="4260078" y="4463993"/>
            <a:ext cx="416690" cy="416690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B122131-F4DC-4F53-B88E-64776489BB5E}"/>
              </a:ext>
            </a:extLst>
          </p:cNvPr>
          <p:cNvGrpSpPr/>
          <p:nvPr/>
        </p:nvGrpSpPr>
        <p:grpSpPr>
          <a:xfrm>
            <a:off x="4297686" y="4560058"/>
            <a:ext cx="295154" cy="143534"/>
            <a:chOff x="4259484" y="1298029"/>
            <a:chExt cx="544010" cy="264554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BD1F5E0F-9BAB-40FA-ACE4-AFD28B963407}"/>
                </a:ext>
              </a:extLst>
            </p:cNvPr>
            <p:cNvCxnSpPr/>
            <p:nvPr/>
          </p:nvCxnSpPr>
          <p:spPr>
            <a:xfrm>
              <a:off x="4259484" y="1562582"/>
              <a:ext cx="35302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 281">
              <a:extLst>
                <a:ext uri="{FF2B5EF4-FFF2-40B4-BE49-F238E27FC236}">
                  <a16:creationId xmlns:a16="http://schemas.microsoft.com/office/drawing/2014/main" id="{AAC0C6CA-54CE-4E8F-85C2-D2255514DE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2511" y="1298029"/>
              <a:ext cx="190983" cy="26455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3" name="타원 282">
            <a:extLst>
              <a:ext uri="{FF2B5EF4-FFF2-40B4-BE49-F238E27FC236}">
                <a16:creationId xmlns:a16="http://schemas.microsoft.com/office/drawing/2014/main" id="{E83B473D-4B6C-4A6D-BBEF-C8E00CEC8FE2}"/>
              </a:ext>
            </a:extLst>
          </p:cNvPr>
          <p:cNvSpPr/>
          <p:nvPr/>
        </p:nvSpPr>
        <p:spPr>
          <a:xfrm>
            <a:off x="4260078" y="2596909"/>
            <a:ext cx="416690" cy="416690"/>
          </a:xfrm>
          <a:prstGeom prst="ellipse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84" name="그룹 283">
            <a:extLst>
              <a:ext uri="{FF2B5EF4-FFF2-40B4-BE49-F238E27FC236}">
                <a16:creationId xmlns:a16="http://schemas.microsoft.com/office/drawing/2014/main" id="{94915098-1B2B-4FA5-8613-A07577646605}"/>
              </a:ext>
            </a:extLst>
          </p:cNvPr>
          <p:cNvGrpSpPr/>
          <p:nvPr/>
        </p:nvGrpSpPr>
        <p:grpSpPr>
          <a:xfrm>
            <a:off x="4297686" y="2692974"/>
            <a:ext cx="295154" cy="143534"/>
            <a:chOff x="4259484" y="1298029"/>
            <a:chExt cx="544010" cy="264554"/>
          </a:xfrm>
        </p:grpSpPr>
        <p:cxnSp>
          <p:nvCxnSpPr>
            <p:cNvPr id="285" name="직선 연결선 284">
              <a:extLst>
                <a:ext uri="{FF2B5EF4-FFF2-40B4-BE49-F238E27FC236}">
                  <a16:creationId xmlns:a16="http://schemas.microsoft.com/office/drawing/2014/main" id="{72E74938-DE08-42CE-8D96-170C0FE70DC0}"/>
                </a:ext>
              </a:extLst>
            </p:cNvPr>
            <p:cNvCxnSpPr/>
            <p:nvPr/>
          </p:nvCxnSpPr>
          <p:spPr>
            <a:xfrm>
              <a:off x="4259484" y="1562582"/>
              <a:ext cx="35302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직선 연결선 285">
              <a:extLst>
                <a:ext uri="{FF2B5EF4-FFF2-40B4-BE49-F238E27FC236}">
                  <a16:creationId xmlns:a16="http://schemas.microsoft.com/office/drawing/2014/main" id="{6B682268-8711-465A-8EA4-D6F72BAF30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2511" y="1298029"/>
              <a:ext cx="190983" cy="26455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B3A0D0B-2AFC-44FF-86E0-33276D0A99E8}"/>
              </a:ext>
            </a:extLst>
          </p:cNvPr>
          <p:cNvSpPr txBox="1"/>
          <p:nvPr/>
        </p:nvSpPr>
        <p:spPr>
          <a:xfrm>
            <a:off x="4075589" y="2132627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err="1">
                <a:solidFill>
                  <a:schemeClr val="tx1"/>
                </a:solidFill>
                <a:latin typeface="Consolas" panose="020B0609020204030204" pitchFamily="49" charset="0"/>
              </a:rPr>
              <a:t>Relu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9EB845E0-2ED3-4F52-94AB-5036F43F1317}"/>
              </a:ext>
            </a:extLst>
          </p:cNvPr>
          <p:cNvSpPr txBox="1"/>
          <p:nvPr/>
        </p:nvSpPr>
        <p:spPr>
          <a:xfrm>
            <a:off x="4036253" y="3978594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err="1">
                <a:solidFill>
                  <a:schemeClr val="tx1"/>
                </a:solidFill>
                <a:latin typeface="Consolas" panose="020B0609020204030204" pitchFamily="49" charset="0"/>
              </a:rPr>
              <a:t>Relu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0CA8984-1EB8-4673-A597-2C0DA3CFDC40}"/>
              </a:ext>
            </a:extLst>
          </p:cNvPr>
          <p:cNvCxnSpPr>
            <a:stCxn id="202" idx="3"/>
            <a:endCxn id="283" idx="2"/>
          </p:cNvCxnSpPr>
          <p:nvPr/>
        </p:nvCxnSpPr>
        <p:spPr>
          <a:xfrm>
            <a:off x="2881516" y="2803301"/>
            <a:ext cx="1378562" cy="195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직선 화살표 연결선 287">
            <a:extLst>
              <a:ext uri="{FF2B5EF4-FFF2-40B4-BE49-F238E27FC236}">
                <a16:creationId xmlns:a16="http://schemas.microsoft.com/office/drawing/2014/main" id="{BB55CBAB-2764-43AD-AF18-03D981448E94}"/>
              </a:ext>
            </a:extLst>
          </p:cNvPr>
          <p:cNvCxnSpPr>
            <a:cxnSpLocks/>
            <a:stCxn id="283" idx="6"/>
            <a:endCxn id="253" idx="1"/>
          </p:cNvCxnSpPr>
          <p:nvPr/>
        </p:nvCxnSpPr>
        <p:spPr>
          <a:xfrm flipV="1">
            <a:off x="4676768" y="2803303"/>
            <a:ext cx="1457233" cy="195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직선 화살표 연결선 288">
            <a:extLst>
              <a:ext uri="{FF2B5EF4-FFF2-40B4-BE49-F238E27FC236}">
                <a16:creationId xmlns:a16="http://schemas.microsoft.com/office/drawing/2014/main" id="{FAB2CEA7-C6F7-4BE6-9669-5C7494CF44EE}"/>
              </a:ext>
            </a:extLst>
          </p:cNvPr>
          <p:cNvCxnSpPr>
            <a:cxnSpLocks/>
            <a:stCxn id="181" idx="3"/>
            <a:endCxn id="4" idx="2"/>
          </p:cNvCxnSpPr>
          <p:nvPr/>
        </p:nvCxnSpPr>
        <p:spPr>
          <a:xfrm flipV="1">
            <a:off x="2898418" y="4672338"/>
            <a:ext cx="1361660" cy="13644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직선 화살표 연결선 289">
            <a:extLst>
              <a:ext uri="{FF2B5EF4-FFF2-40B4-BE49-F238E27FC236}">
                <a16:creationId xmlns:a16="http://schemas.microsoft.com/office/drawing/2014/main" id="{8DCB66ED-0789-4283-BCCF-A9594BAB66A5}"/>
              </a:ext>
            </a:extLst>
          </p:cNvPr>
          <p:cNvCxnSpPr>
            <a:cxnSpLocks/>
            <a:stCxn id="4" idx="6"/>
            <a:endCxn id="274" idx="1"/>
          </p:cNvCxnSpPr>
          <p:nvPr/>
        </p:nvCxnSpPr>
        <p:spPr>
          <a:xfrm>
            <a:off x="4676768" y="4672338"/>
            <a:ext cx="1463200" cy="6689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5889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F7CA341-D506-40A7-A63E-21C07ECD778D}"/>
              </a:ext>
            </a:extLst>
          </p:cNvPr>
          <p:cNvSpPr txBox="1"/>
          <p:nvPr/>
        </p:nvSpPr>
        <p:spPr>
          <a:xfrm>
            <a:off x="609289" y="938431"/>
            <a:ext cx="2881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tf.keras.layers.Conv2D</a:t>
            </a:r>
            <a:endParaRPr lang="ko-KR" altLang="en-US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6BAC03D-B606-4E44-819D-B6187BE7B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228" y="1303359"/>
            <a:ext cx="8987742" cy="5016758"/>
          </a:xfrm>
          <a:prstGeom prst="rect">
            <a:avLst/>
          </a:prstGeom>
          <a:solidFill>
            <a:srgbClr val="F1F3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Arguments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b="1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filters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: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Integer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,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the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dimensionality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of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the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output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space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(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i.e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.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the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number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of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output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filters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in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the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convolution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).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202124"/>
              </a:solidFill>
              <a:effectLst/>
              <a:ea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b="0" i="0" u="none" strike="noStrike" cap="none" normalizeH="0" baseline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b="1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kernel_size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: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An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integer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or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tuple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/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list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of 2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integers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,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specifying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the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height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and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width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of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the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2D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convolution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window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.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Can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be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a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single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integer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to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specify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the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same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value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for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all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spatial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dimensions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.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202124"/>
              </a:solidFill>
              <a:effectLst/>
              <a:ea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b="0" i="0" u="none" strike="noStrike" cap="none" normalizeH="0" baseline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b="1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strides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: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An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integer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or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tuple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/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list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of 2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integers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,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specifying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the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strides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of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the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convolution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along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the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height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and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width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.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Can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be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a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single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integer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to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specify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the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same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value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for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all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spatial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dimensions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.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Specifying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any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stride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value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!= 1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is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incompatible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with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specifying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any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dilation_rate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value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!= 1.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b="0" i="0" u="none" strike="noStrike" cap="none" normalizeH="0" baseline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b="1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padding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: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one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of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"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valid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or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"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same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"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(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case-insensitive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).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b="0" i="0" u="none" strike="noStrike" cap="none" normalizeH="0" baseline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b="1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data_format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: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A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string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,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one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of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channels_last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(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default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)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or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channels_first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. The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ordering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of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the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dimensions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in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the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inputs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.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channels_last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corresponds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to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inputs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with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shape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(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batch_size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,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height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,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width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,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channels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while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channels_first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corresponds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to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inputs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with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shape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(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batch_size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,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channels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,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height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,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width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)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.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It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defaults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to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the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image_data_format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value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found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in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your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Keras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config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file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at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 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~/.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keras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/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keras.json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.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If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you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never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set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it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,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then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it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will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be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"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channels_last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".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635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F7CA341-D506-40A7-A63E-21C07ECD778D}"/>
              </a:ext>
            </a:extLst>
          </p:cNvPr>
          <p:cNvSpPr txBox="1"/>
          <p:nvPr/>
        </p:nvSpPr>
        <p:spPr>
          <a:xfrm>
            <a:off x="609289" y="938431"/>
            <a:ext cx="2881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tf.keras.layers.Conv2D</a:t>
            </a:r>
            <a:endParaRPr lang="ko-KR" altLang="en-US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C912B1-C230-4E52-9137-C0886632A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784" y="1336120"/>
            <a:ext cx="8160152" cy="4185761"/>
          </a:xfrm>
          <a:prstGeom prst="rect">
            <a:avLst/>
          </a:prstGeom>
          <a:solidFill>
            <a:srgbClr val="F1F3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b="1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activation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: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Activation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function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to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use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.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If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you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don't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specify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anything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,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no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activation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is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applied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(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see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1967D2"/>
                </a:solidFill>
                <a:effectLst/>
                <a:latin typeface="Consolas" panose="020B0609020204030204" pitchFamily="49" charset="0"/>
                <a:ea typeface="Roboto Mono"/>
                <a:hlinkClick r:id="rId3"/>
              </a:rPr>
              <a:t>keras.activations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).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202124"/>
              </a:solidFill>
              <a:effectLst/>
              <a:ea typeface="Roboto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ko-KR" altLang="ko-KR" b="0" i="0" u="none" strike="noStrike" cap="none" normalizeH="0" baseline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b="1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use_bias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: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Boolean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,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whether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the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layer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uses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a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bias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vector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.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202124"/>
              </a:solidFill>
              <a:effectLst/>
              <a:ea typeface="Roboto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ko-KR" altLang="ko-KR" b="0" i="0" u="none" strike="noStrike" cap="none" normalizeH="0" baseline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b="1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kernel_initializer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: Initializer for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the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kernel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weights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matrix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(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see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1967D2"/>
                </a:solidFill>
                <a:effectLst/>
                <a:latin typeface="Consolas" panose="020B0609020204030204" pitchFamily="49" charset="0"/>
                <a:ea typeface="Roboto Mono"/>
                <a:hlinkClick r:id="rId4"/>
              </a:rPr>
              <a:t>keras.initializers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).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202124"/>
              </a:solidFill>
              <a:effectLst/>
              <a:ea typeface="Roboto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ko-KR" altLang="ko-KR" b="0" i="0" u="none" strike="noStrike" cap="none" normalizeH="0" baseline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b="1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bias_initializer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: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Initializer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for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the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bias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vector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(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see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1967D2"/>
                </a:solidFill>
                <a:effectLst/>
                <a:latin typeface="Consolas" panose="020B0609020204030204" pitchFamily="49" charset="0"/>
                <a:ea typeface="Roboto Mono"/>
                <a:hlinkClick r:id="rId4"/>
              </a:rPr>
              <a:t>keras.initializers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).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202124"/>
              </a:solidFill>
              <a:effectLst/>
              <a:ea typeface="Roboto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ko-KR" altLang="ko-KR" b="0" i="0" u="none" strike="noStrike" cap="none" normalizeH="0" baseline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b="1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kernel_regularizer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: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Regularizer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function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applied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to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the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kernel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weights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matrix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(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see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1967D2"/>
                </a:solidFill>
                <a:effectLst/>
                <a:latin typeface="Consolas" panose="020B0609020204030204" pitchFamily="49" charset="0"/>
                <a:ea typeface="Roboto Mono"/>
                <a:hlinkClick r:id="rId5"/>
              </a:rPr>
              <a:t>keras.regularizers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).</a:t>
            </a:r>
            <a:endParaRPr kumimoji="0" lang="en-US" altLang="ko-KR" b="0" i="0" u="none" strike="noStrike" cap="none" normalizeH="0" baseline="0">
              <a:ln>
                <a:noFill/>
              </a:ln>
              <a:solidFill>
                <a:srgbClr val="202124"/>
              </a:solidFill>
              <a:effectLst/>
              <a:ea typeface="Roboto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ko-KR" altLang="ko-KR" b="0" i="0" u="none" strike="noStrike" cap="none" normalizeH="0" baseline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b="1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bias_regularizer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: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Regularizer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function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applied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to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the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bias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vector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( 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see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 </a:t>
            </a:r>
            <a:r>
              <a:rPr kumimoji="0" lang="ko-KR" altLang="ko-KR" b="0" i="0" u="none" strike="noStrike" cap="none" normalizeH="0" baseline="0" err="1">
                <a:ln>
                  <a:noFill/>
                </a:ln>
                <a:solidFill>
                  <a:srgbClr val="1967D2"/>
                </a:solidFill>
                <a:effectLst/>
                <a:latin typeface="Consolas" panose="020B0609020204030204" pitchFamily="49" charset="0"/>
                <a:ea typeface="Roboto Mono"/>
                <a:hlinkClick r:id="rId5"/>
              </a:rPr>
              <a:t>keras.regularizers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).</a:t>
            </a:r>
            <a:endParaRPr kumimoji="0" lang="ko-KR" altLang="ko-KR" b="0" i="0" u="none" strike="noStrike" cap="none" normalizeH="0" baseline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686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133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1.1 </a:t>
            </a:r>
            <a:r>
              <a:rPr kumimoji="0" lang="ko-KR" altLang="en-US" sz="1800" b="1" u="sng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합성곱</a:t>
            </a:r>
            <a:r>
              <a:rPr kumimoji="0" lang="ko-KR" altLang="en-US" sz="1800" b="1" u="sng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연산</a:t>
            </a:r>
          </a:p>
          <a:p>
            <a:pPr lvl="0"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1.2 </a:t>
            </a:r>
            <a:r>
              <a:rPr kumimoji="0" lang="ko-KR" altLang="en-US" sz="180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합성곱</a:t>
            </a:r>
            <a:r>
              <a:rPr kumimoji="0" lang="ko-KR" altLang="en-US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신경망 구현</a:t>
            </a:r>
          </a:p>
          <a:p>
            <a:pPr lvl="0"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1.3 </a:t>
            </a:r>
            <a:r>
              <a:rPr kumimoji="0" lang="ko-KR" altLang="en-US" sz="180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케라스로</a:t>
            </a:r>
            <a:r>
              <a:rPr kumimoji="0" lang="ko-KR" altLang="en-US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800" err="1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합성곱</a:t>
            </a:r>
            <a:r>
              <a:rPr kumimoji="0" lang="ko-KR" altLang="en-US" sz="180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신경망 구현</a:t>
            </a: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lvl="0"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kumimoji="0" lang="ko-KR" altLang="en-US" sz="3600" b="1">
                <a:solidFill>
                  <a:srgbClr val="C5003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신경망 이해</a:t>
            </a:r>
          </a:p>
        </p:txBody>
      </p:sp>
    </p:spTree>
    <p:extLst>
      <p:ext uri="{BB962C8B-B14F-4D97-AF65-F5344CB8AC3E}">
        <p14:creationId xmlns:p14="http://schemas.microsoft.com/office/powerpoint/2010/main" val="35342820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70682A8-FB2B-4CB1-BCA6-1253242A855C}"/>
              </a:ext>
            </a:extLst>
          </p:cNvPr>
          <p:cNvSpPr/>
          <p:nvPr/>
        </p:nvSpPr>
        <p:spPr>
          <a:xfrm>
            <a:off x="461085" y="883960"/>
            <a:ext cx="8756439" cy="2246769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import tensorflow as tf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import numpy as np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import keras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from keras.layers import *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import matplotlib.pyplot as plt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image = tf.constant([   [  [  [1],[2],[3]  ],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  [[4],[5],[6]],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  [[7],[8],[9]]   ]  ], dtype=np.float32)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print("image.shape=", image.shape)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plt.imshow(image.numpy().reshape(3,3), cmap='gray')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B335E7-5EAC-4D38-A699-BFC32E1DE0B0}"/>
              </a:ext>
            </a:extLst>
          </p:cNvPr>
          <p:cNvSpPr txBox="1"/>
          <p:nvPr/>
        </p:nvSpPr>
        <p:spPr>
          <a:xfrm>
            <a:off x="767799" y="3313470"/>
            <a:ext cx="2950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image.shape=(1, 3, 3, 1)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5C65565-1C67-4308-B411-F2AED5C62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123" y="3942716"/>
            <a:ext cx="2581275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7490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70682A8-FB2B-4CB1-BCA6-1253242A855C}"/>
              </a:ext>
            </a:extLst>
          </p:cNvPr>
          <p:cNvSpPr/>
          <p:nvPr/>
        </p:nvSpPr>
        <p:spPr>
          <a:xfrm>
            <a:off x="461085" y="883960"/>
            <a:ext cx="8756439" cy="1815882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weight = np.array([  [ [ [ 1. ] ], [[1.]] ]  ,  [[[1.]],[[1.]]]   ])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print("weight.shape=", weight.shape)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conv2d = tf.keras.layers.Conv2D(filters=1,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kernel_size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=2, padding='same',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kernel_initializer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weight_init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)(image)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print("conv2d.shape", conv2d.shape)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print(conv2d.numpy().reshape(3,3))</a:t>
            </a:r>
          </a:p>
          <a:p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plt.imshow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(conv2d.numpy().reshape(3,3),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cmap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='gray')</a:t>
            </a:r>
          </a:p>
          <a:p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plt.show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5B3228-ABC8-4D17-B278-14D45952A206}"/>
              </a:ext>
            </a:extLst>
          </p:cNvPr>
          <p:cNvSpPr txBox="1"/>
          <p:nvPr/>
        </p:nvSpPr>
        <p:spPr>
          <a:xfrm>
            <a:off x="185426" y="3619550"/>
            <a:ext cx="29504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conv2d.shape (1, 3, 3, 1)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[[12. 16.  9.]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[24. 28. 15.]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[15. 17.  9.]]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27655" name="Picture 7">
            <a:extLst>
              <a:ext uri="{FF2B5EF4-FFF2-40B4-BE49-F238E27FC236}">
                <a16:creationId xmlns:a16="http://schemas.microsoft.com/office/drawing/2014/main" id="{7A7BB56F-AB10-4E23-BDF4-8390FA74E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009" y="4182343"/>
            <a:ext cx="2581275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B335E7-5EAC-4D38-A699-BFC32E1DE0B0}"/>
              </a:ext>
            </a:extLst>
          </p:cNvPr>
          <p:cNvSpPr txBox="1"/>
          <p:nvPr/>
        </p:nvSpPr>
        <p:spPr>
          <a:xfrm>
            <a:off x="5886138" y="3054697"/>
            <a:ext cx="2950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weight.shape=(2, 2, 1, 1)</a:t>
            </a:r>
          </a:p>
        </p:txBody>
      </p:sp>
    </p:spTree>
    <p:extLst>
      <p:ext uri="{BB962C8B-B14F-4D97-AF65-F5344CB8AC3E}">
        <p14:creationId xmlns:p14="http://schemas.microsoft.com/office/powerpoint/2010/main" val="28016505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5B3228-ABC8-4D17-B278-14D45952A206}"/>
              </a:ext>
            </a:extLst>
          </p:cNvPr>
          <p:cNvSpPr txBox="1"/>
          <p:nvPr/>
        </p:nvSpPr>
        <p:spPr>
          <a:xfrm>
            <a:off x="989327" y="1062942"/>
            <a:ext cx="5087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(1, 3, 3, 1)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131A51-0954-4AB4-A785-A49A908AA1D4}"/>
              </a:ext>
            </a:extLst>
          </p:cNvPr>
          <p:cNvSpPr txBox="1"/>
          <p:nvPr/>
        </p:nvSpPr>
        <p:spPr>
          <a:xfrm>
            <a:off x="3337004" y="932331"/>
            <a:ext cx="5087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[[[[1],[2],[3]],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[[4],[5],[6]],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[[7],[8],[9]]]]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49BF1F-3378-4688-8821-4A20D77B1661}"/>
              </a:ext>
            </a:extLst>
          </p:cNvPr>
          <p:cNvSpPr/>
          <p:nvPr/>
        </p:nvSpPr>
        <p:spPr>
          <a:xfrm>
            <a:off x="2829633" y="4096708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DD85851-C673-4F04-B21C-1E293A6498E6}"/>
              </a:ext>
            </a:extLst>
          </p:cNvPr>
          <p:cNvSpPr/>
          <p:nvPr/>
        </p:nvSpPr>
        <p:spPr>
          <a:xfrm>
            <a:off x="3454666" y="4096708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F95D4A2-6345-48FF-ACE1-87C7CDE178F6}"/>
              </a:ext>
            </a:extLst>
          </p:cNvPr>
          <p:cNvSpPr/>
          <p:nvPr/>
        </p:nvSpPr>
        <p:spPr>
          <a:xfrm>
            <a:off x="4079699" y="4096708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F8B8A0C-1546-4F7A-A029-5E21EEDCFF70}"/>
              </a:ext>
            </a:extLst>
          </p:cNvPr>
          <p:cNvSpPr/>
          <p:nvPr/>
        </p:nvSpPr>
        <p:spPr>
          <a:xfrm>
            <a:off x="2829633" y="4718171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635AB4C-682A-410D-B043-AF281B30D6C1}"/>
              </a:ext>
            </a:extLst>
          </p:cNvPr>
          <p:cNvSpPr/>
          <p:nvPr/>
        </p:nvSpPr>
        <p:spPr>
          <a:xfrm>
            <a:off x="3454666" y="4718171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F9A3C6C-B3F7-4348-9557-2C817CE2CB52}"/>
              </a:ext>
            </a:extLst>
          </p:cNvPr>
          <p:cNvSpPr/>
          <p:nvPr/>
        </p:nvSpPr>
        <p:spPr>
          <a:xfrm>
            <a:off x="4079699" y="4718171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ABABBDD-181D-4194-AAD8-D6A934710751}"/>
              </a:ext>
            </a:extLst>
          </p:cNvPr>
          <p:cNvSpPr/>
          <p:nvPr/>
        </p:nvSpPr>
        <p:spPr>
          <a:xfrm>
            <a:off x="2829633" y="5339634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9874ECF-95FA-4C8C-B8DE-C8DB32BF621A}"/>
              </a:ext>
            </a:extLst>
          </p:cNvPr>
          <p:cNvSpPr/>
          <p:nvPr/>
        </p:nvSpPr>
        <p:spPr>
          <a:xfrm>
            <a:off x="3454666" y="5339634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8347D3F-8630-45C1-9CF8-10E6C4A7F72E}"/>
              </a:ext>
            </a:extLst>
          </p:cNvPr>
          <p:cNvSpPr/>
          <p:nvPr/>
        </p:nvSpPr>
        <p:spPr>
          <a:xfrm>
            <a:off x="4079699" y="5339634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C09111E-AD4B-4979-B7EF-15A488F8CB6D}"/>
              </a:ext>
            </a:extLst>
          </p:cNvPr>
          <p:cNvSpPr/>
          <p:nvPr/>
        </p:nvSpPr>
        <p:spPr>
          <a:xfrm>
            <a:off x="557842" y="2288875"/>
            <a:ext cx="6928685" cy="114012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DA81771-41C9-49D4-8C76-7B164D6371C1}"/>
              </a:ext>
            </a:extLst>
          </p:cNvPr>
          <p:cNvSpPr/>
          <p:nvPr/>
        </p:nvSpPr>
        <p:spPr>
          <a:xfrm>
            <a:off x="655608" y="2369648"/>
            <a:ext cx="2248618" cy="9774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96B4589-EDCC-417A-A48B-F07CBDEE028C}"/>
              </a:ext>
            </a:extLst>
          </p:cNvPr>
          <p:cNvSpPr/>
          <p:nvPr/>
        </p:nvSpPr>
        <p:spPr>
          <a:xfrm>
            <a:off x="2904226" y="2369648"/>
            <a:ext cx="2248618" cy="9774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03FA53B-5E5D-4788-9414-D4F2565896EB}"/>
              </a:ext>
            </a:extLst>
          </p:cNvPr>
          <p:cNvSpPr/>
          <p:nvPr/>
        </p:nvSpPr>
        <p:spPr>
          <a:xfrm>
            <a:off x="5152845" y="2369648"/>
            <a:ext cx="2248618" cy="97740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33CFE36-5011-42F8-B64F-9A12FDDAFF00}"/>
              </a:ext>
            </a:extLst>
          </p:cNvPr>
          <p:cNvSpPr/>
          <p:nvPr/>
        </p:nvSpPr>
        <p:spPr>
          <a:xfrm>
            <a:off x="740673" y="2443536"/>
            <a:ext cx="692830" cy="8287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21D8916-3774-4F64-84C9-CB97CC6E8070}"/>
              </a:ext>
            </a:extLst>
          </p:cNvPr>
          <p:cNvSpPr/>
          <p:nvPr/>
        </p:nvSpPr>
        <p:spPr>
          <a:xfrm>
            <a:off x="1433503" y="2443536"/>
            <a:ext cx="692830" cy="8287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02E68A9-F728-4131-9CE1-B2EAEE49FB45}"/>
              </a:ext>
            </a:extLst>
          </p:cNvPr>
          <p:cNvSpPr/>
          <p:nvPr/>
        </p:nvSpPr>
        <p:spPr>
          <a:xfrm>
            <a:off x="2126333" y="2443536"/>
            <a:ext cx="692830" cy="8287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10E8136-7D4A-4678-A9BD-E1B0708BAEF0}"/>
              </a:ext>
            </a:extLst>
          </p:cNvPr>
          <p:cNvSpPr/>
          <p:nvPr/>
        </p:nvSpPr>
        <p:spPr>
          <a:xfrm>
            <a:off x="825736" y="2517425"/>
            <a:ext cx="522703" cy="687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C60A5FE-119B-4571-A3C2-1F1004573FB1}"/>
              </a:ext>
            </a:extLst>
          </p:cNvPr>
          <p:cNvSpPr/>
          <p:nvPr/>
        </p:nvSpPr>
        <p:spPr>
          <a:xfrm>
            <a:off x="1518565" y="2517425"/>
            <a:ext cx="522703" cy="687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CCDB4A-5782-429F-88A2-867012FC93AC}"/>
              </a:ext>
            </a:extLst>
          </p:cNvPr>
          <p:cNvSpPr/>
          <p:nvPr/>
        </p:nvSpPr>
        <p:spPr>
          <a:xfrm>
            <a:off x="2211396" y="2519556"/>
            <a:ext cx="522703" cy="687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96ACE44-81E7-48B3-9EF7-A49B2471B4E3}"/>
              </a:ext>
            </a:extLst>
          </p:cNvPr>
          <p:cNvSpPr/>
          <p:nvPr/>
        </p:nvSpPr>
        <p:spPr>
          <a:xfrm>
            <a:off x="2989291" y="2454730"/>
            <a:ext cx="692830" cy="8287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8822399-42CA-446E-8F98-EB6D284BEFE8}"/>
              </a:ext>
            </a:extLst>
          </p:cNvPr>
          <p:cNvSpPr/>
          <p:nvPr/>
        </p:nvSpPr>
        <p:spPr>
          <a:xfrm>
            <a:off x="3682121" y="2454730"/>
            <a:ext cx="692830" cy="8287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771BCFE-0DC3-4A16-8687-5FA1990CBC4E}"/>
              </a:ext>
            </a:extLst>
          </p:cNvPr>
          <p:cNvSpPr/>
          <p:nvPr/>
        </p:nvSpPr>
        <p:spPr>
          <a:xfrm>
            <a:off x="4374951" y="2454730"/>
            <a:ext cx="692830" cy="8287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1B6699F-B30D-439A-A0A3-4F894DB3CAFF}"/>
              </a:ext>
            </a:extLst>
          </p:cNvPr>
          <p:cNvSpPr/>
          <p:nvPr/>
        </p:nvSpPr>
        <p:spPr>
          <a:xfrm>
            <a:off x="3074354" y="2528619"/>
            <a:ext cx="522703" cy="687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A08CF64-298B-4E60-8A2E-FA863B807B38}"/>
              </a:ext>
            </a:extLst>
          </p:cNvPr>
          <p:cNvSpPr/>
          <p:nvPr/>
        </p:nvSpPr>
        <p:spPr>
          <a:xfrm>
            <a:off x="3767183" y="2528619"/>
            <a:ext cx="522703" cy="687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356A713-6FA1-48FC-9054-5070CB286FE8}"/>
              </a:ext>
            </a:extLst>
          </p:cNvPr>
          <p:cNvSpPr/>
          <p:nvPr/>
        </p:nvSpPr>
        <p:spPr>
          <a:xfrm>
            <a:off x="4460014" y="2530750"/>
            <a:ext cx="522703" cy="687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2561B8F-F16A-4A7E-8781-6AD9862D41A9}"/>
              </a:ext>
            </a:extLst>
          </p:cNvPr>
          <p:cNvSpPr/>
          <p:nvPr/>
        </p:nvSpPr>
        <p:spPr>
          <a:xfrm>
            <a:off x="5230353" y="2448107"/>
            <a:ext cx="692830" cy="8287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FB5DC0C-C66F-4B82-8F9C-D3BF62B57F25}"/>
              </a:ext>
            </a:extLst>
          </p:cNvPr>
          <p:cNvSpPr/>
          <p:nvPr/>
        </p:nvSpPr>
        <p:spPr>
          <a:xfrm>
            <a:off x="5923183" y="2448107"/>
            <a:ext cx="692830" cy="8287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3756FC13-B04D-42B9-AA77-AFBE7C5F6ABA}"/>
              </a:ext>
            </a:extLst>
          </p:cNvPr>
          <p:cNvSpPr/>
          <p:nvPr/>
        </p:nvSpPr>
        <p:spPr>
          <a:xfrm>
            <a:off x="6616013" y="2448107"/>
            <a:ext cx="692830" cy="82875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9FBEEEA-2A43-462A-9A1D-44EC729142FA}"/>
              </a:ext>
            </a:extLst>
          </p:cNvPr>
          <p:cNvSpPr/>
          <p:nvPr/>
        </p:nvSpPr>
        <p:spPr>
          <a:xfrm>
            <a:off x="5315416" y="2521996"/>
            <a:ext cx="522703" cy="687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B8E5641-52AC-42D3-851B-F98F8F2CF020}"/>
              </a:ext>
            </a:extLst>
          </p:cNvPr>
          <p:cNvSpPr/>
          <p:nvPr/>
        </p:nvSpPr>
        <p:spPr>
          <a:xfrm>
            <a:off x="6008245" y="2521996"/>
            <a:ext cx="522703" cy="687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B0D8872-76AD-4926-9EBD-1A047CC0AE37}"/>
              </a:ext>
            </a:extLst>
          </p:cNvPr>
          <p:cNvSpPr/>
          <p:nvPr/>
        </p:nvSpPr>
        <p:spPr>
          <a:xfrm>
            <a:off x="6701076" y="2524127"/>
            <a:ext cx="522703" cy="68717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1440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70682A8-FB2B-4CB1-BCA6-1253242A855C}"/>
              </a:ext>
            </a:extLst>
          </p:cNvPr>
          <p:cNvSpPr/>
          <p:nvPr/>
        </p:nvSpPr>
        <p:spPr>
          <a:xfrm>
            <a:off x="461085" y="883960"/>
            <a:ext cx="8756439" cy="1815882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weight = np.array([  [ [ [ 1. ] ], [[1.]] ]  ,  [[[1.]],[[1.]]]   ])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print("weight.shape=", weight.shape)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conv2d = tf.keras.layers.Conv2D(filters=1,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kernel_size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=2, padding='valid',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kernel_initializer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weight_init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)(image)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print("conv2d.shape", conv2d.shape)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print(conv2d.numpy().reshape(2,2))</a:t>
            </a:r>
          </a:p>
          <a:p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plt.imshow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(conv2d.numpy().reshape(2,2),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cmap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='gray')</a:t>
            </a:r>
          </a:p>
          <a:p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plt.show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5B3228-ABC8-4D17-B278-14D45952A206}"/>
              </a:ext>
            </a:extLst>
          </p:cNvPr>
          <p:cNvSpPr txBox="1"/>
          <p:nvPr/>
        </p:nvSpPr>
        <p:spPr>
          <a:xfrm>
            <a:off x="461085" y="2859505"/>
            <a:ext cx="29504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image.shape (1, 3, 3, 1)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weight.shape (2, 2, 1, 1)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conv2d.shape (1, 2, 2, 1)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[[12. 16.]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[24. 28.]]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A5EA9700-B427-4A26-874B-311DA728C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442" y="4182944"/>
            <a:ext cx="2638425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6940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622FF9-714A-49AA-BBE9-E43AE5050E6B}"/>
              </a:ext>
            </a:extLst>
          </p:cNvPr>
          <p:cNvSpPr txBox="1"/>
          <p:nvPr/>
        </p:nvSpPr>
        <p:spPr>
          <a:xfrm>
            <a:off x="517710" y="1359193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(2, 2, 1, 1)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80796F-3F1C-4543-9639-D13F7ED399C8}"/>
              </a:ext>
            </a:extLst>
          </p:cNvPr>
          <p:cNvSpPr txBox="1"/>
          <p:nvPr/>
        </p:nvSpPr>
        <p:spPr>
          <a:xfrm>
            <a:off x="3215185" y="1373195"/>
            <a:ext cx="6471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[ [[[1.]],[[1.]]],  [[[1.]],[[1.]]] ]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F50FCE9-36A7-4636-997D-36F2121ED945}"/>
              </a:ext>
            </a:extLst>
          </p:cNvPr>
          <p:cNvSpPr/>
          <p:nvPr/>
        </p:nvSpPr>
        <p:spPr>
          <a:xfrm>
            <a:off x="2044047" y="4083934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F27E9DB-5692-4B0F-9AA2-C206DB33A03B}"/>
              </a:ext>
            </a:extLst>
          </p:cNvPr>
          <p:cNvSpPr/>
          <p:nvPr/>
        </p:nvSpPr>
        <p:spPr>
          <a:xfrm>
            <a:off x="2669080" y="4083934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C818688-468C-4E58-8D80-0DE2B5628CAC}"/>
              </a:ext>
            </a:extLst>
          </p:cNvPr>
          <p:cNvSpPr/>
          <p:nvPr/>
        </p:nvSpPr>
        <p:spPr>
          <a:xfrm>
            <a:off x="3294113" y="4083934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9DCA0CE-435E-4523-9594-5937B3915F5C}"/>
              </a:ext>
            </a:extLst>
          </p:cNvPr>
          <p:cNvSpPr/>
          <p:nvPr/>
        </p:nvSpPr>
        <p:spPr>
          <a:xfrm>
            <a:off x="2044047" y="4705397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EC4F42A-7D1B-44E3-B22F-6D52FFDBF786}"/>
              </a:ext>
            </a:extLst>
          </p:cNvPr>
          <p:cNvSpPr/>
          <p:nvPr/>
        </p:nvSpPr>
        <p:spPr>
          <a:xfrm>
            <a:off x="2669080" y="4705397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8A9C9AC-D859-416C-80F8-F9DF7B445906}"/>
              </a:ext>
            </a:extLst>
          </p:cNvPr>
          <p:cNvSpPr/>
          <p:nvPr/>
        </p:nvSpPr>
        <p:spPr>
          <a:xfrm>
            <a:off x="3294113" y="4705397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678A369-A204-44A7-A16D-A0DEDD1EBC4F}"/>
              </a:ext>
            </a:extLst>
          </p:cNvPr>
          <p:cNvSpPr/>
          <p:nvPr/>
        </p:nvSpPr>
        <p:spPr>
          <a:xfrm>
            <a:off x="2044047" y="5326860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7C3ABE5-CC77-4AD7-894B-CF737C70B7F9}"/>
              </a:ext>
            </a:extLst>
          </p:cNvPr>
          <p:cNvSpPr/>
          <p:nvPr/>
        </p:nvSpPr>
        <p:spPr>
          <a:xfrm>
            <a:off x="2669080" y="5326860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304709B-5AFB-4255-851E-E7B953E7C008}"/>
              </a:ext>
            </a:extLst>
          </p:cNvPr>
          <p:cNvSpPr/>
          <p:nvPr/>
        </p:nvSpPr>
        <p:spPr>
          <a:xfrm>
            <a:off x="3294113" y="5326860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0CFCB5B-2637-44B0-A3DD-FE15873ABC02}"/>
              </a:ext>
            </a:extLst>
          </p:cNvPr>
          <p:cNvSpPr/>
          <p:nvPr/>
        </p:nvSpPr>
        <p:spPr>
          <a:xfrm>
            <a:off x="4397566" y="4327002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4325818-BD60-4570-9E3E-B37A6CC24A26}"/>
              </a:ext>
            </a:extLst>
          </p:cNvPr>
          <p:cNvSpPr/>
          <p:nvPr/>
        </p:nvSpPr>
        <p:spPr>
          <a:xfrm>
            <a:off x="5022599" y="4327002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7323075-2242-4F7D-B888-8E9365D3899F}"/>
              </a:ext>
            </a:extLst>
          </p:cNvPr>
          <p:cNvSpPr/>
          <p:nvPr/>
        </p:nvSpPr>
        <p:spPr>
          <a:xfrm>
            <a:off x="4397566" y="4948465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6EEFA4B-CC9A-4D8C-B391-CF9101038063}"/>
              </a:ext>
            </a:extLst>
          </p:cNvPr>
          <p:cNvSpPr/>
          <p:nvPr/>
        </p:nvSpPr>
        <p:spPr>
          <a:xfrm>
            <a:off x="5022599" y="4948465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7A1DBFC-07E3-4DEC-B448-17CD013EB7A8}"/>
              </a:ext>
            </a:extLst>
          </p:cNvPr>
          <p:cNvGrpSpPr/>
          <p:nvPr/>
        </p:nvGrpSpPr>
        <p:grpSpPr>
          <a:xfrm>
            <a:off x="2052080" y="4093053"/>
            <a:ext cx="1250066" cy="1246496"/>
            <a:chOff x="2588872" y="4080364"/>
            <a:chExt cx="1250066" cy="1246496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FE8BE08-AFA1-4ADE-AFEB-597AC52CC793}"/>
                </a:ext>
              </a:extLst>
            </p:cNvPr>
            <p:cNvSpPr/>
            <p:nvPr/>
          </p:nvSpPr>
          <p:spPr>
            <a:xfrm>
              <a:off x="2588872" y="4080364"/>
              <a:ext cx="625033" cy="62503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E528F5F-9F37-40CA-9CD8-0350B7133044}"/>
                </a:ext>
              </a:extLst>
            </p:cNvPr>
            <p:cNvSpPr/>
            <p:nvPr/>
          </p:nvSpPr>
          <p:spPr>
            <a:xfrm>
              <a:off x="3213905" y="4080364"/>
              <a:ext cx="625033" cy="62503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8518AB7-1DC2-4C81-8128-BECB2434108A}"/>
                </a:ext>
              </a:extLst>
            </p:cNvPr>
            <p:cNvSpPr/>
            <p:nvPr/>
          </p:nvSpPr>
          <p:spPr>
            <a:xfrm>
              <a:off x="2588872" y="4701827"/>
              <a:ext cx="625033" cy="62503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57EA8B6-05D3-4F35-9D35-762D82469768}"/>
                </a:ext>
              </a:extLst>
            </p:cNvPr>
            <p:cNvSpPr/>
            <p:nvPr/>
          </p:nvSpPr>
          <p:spPr>
            <a:xfrm>
              <a:off x="3213905" y="4701827"/>
              <a:ext cx="625033" cy="62503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8BDF389-FAC2-4F3C-BA16-A8354CCE5ACC}"/>
              </a:ext>
            </a:extLst>
          </p:cNvPr>
          <p:cNvSpPr/>
          <p:nvPr/>
        </p:nvSpPr>
        <p:spPr>
          <a:xfrm>
            <a:off x="7085590" y="4327002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6FD345E-DCD3-4FE7-8276-A442ADBFFDFB}"/>
              </a:ext>
            </a:extLst>
          </p:cNvPr>
          <p:cNvSpPr/>
          <p:nvPr/>
        </p:nvSpPr>
        <p:spPr>
          <a:xfrm>
            <a:off x="7710623" y="4327002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8CCB776-1519-4766-8456-282E31274903}"/>
              </a:ext>
            </a:extLst>
          </p:cNvPr>
          <p:cNvSpPr/>
          <p:nvPr/>
        </p:nvSpPr>
        <p:spPr>
          <a:xfrm>
            <a:off x="7085590" y="4948465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30666FE-68B3-4A68-BDFB-EA2A4361A280}"/>
              </a:ext>
            </a:extLst>
          </p:cNvPr>
          <p:cNvSpPr/>
          <p:nvPr/>
        </p:nvSpPr>
        <p:spPr>
          <a:xfrm>
            <a:off x="7710623" y="4948465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C81EFDE-2E05-4467-8B3E-AEFC78EAE652}"/>
              </a:ext>
            </a:extLst>
          </p:cNvPr>
          <p:cNvSpPr txBox="1"/>
          <p:nvPr/>
        </p:nvSpPr>
        <p:spPr>
          <a:xfrm>
            <a:off x="3995636" y="5721060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(2, 2, </a:t>
            </a: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</a:rPr>
              <a:t>1, </a:t>
            </a:r>
            <a:r>
              <a:rPr lang="en-US" altLang="ko-KR" sz="2400">
                <a:solidFill>
                  <a:srgbClr val="3399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A5196D3-69BD-4BF5-A140-F0916AA54BDD}"/>
              </a:ext>
            </a:extLst>
          </p:cNvPr>
          <p:cNvSpPr txBox="1"/>
          <p:nvPr/>
        </p:nvSpPr>
        <p:spPr>
          <a:xfrm>
            <a:off x="1773205" y="5958998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>
                <a:solidFill>
                  <a:srgbClr val="00CC66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, 3, 3, </a:t>
            </a: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4F8D162-E192-4378-99BC-D23DB481F5ED}"/>
              </a:ext>
            </a:extLst>
          </p:cNvPr>
          <p:cNvSpPr txBox="1"/>
          <p:nvPr/>
        </p:nvSpPr>
        <p:spPr>
          <a:xfrm>
            <a:off x="6653108" y="5713954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>
                <a:solidFill>
                  <a:srgbClr val="00CC66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, 2, 2,</a:t>
            </a:r>
            <a:r>
              <a:rPr lang="en-US" altLang="ko-KR" sz="2400">
                <a:solidFill>
                  <a:srgbClr val="3399FF"/>
                </a:solidFill>
                <a:latin typeface="Consolas" panose="020B0609020204030204" pitchFamily="49" charset="0"/>
              </a:rPr>
              <a:t> 1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F296DBB-9FA4-4231-9DD2-A84284478607}"/>
              </a:ext>
            </a:extLst>
          </p:cNvPr>
          <p:cNvSpPr/>
          <p:nvPr/>
        </p:nvSpPr>
        <p:spPr>
          <a:xfrm>
            <a:off x="1676162" y="2049753"/>
            <a:ext cx="3022360" cy="14147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7905451-6785-427E-A555-BF1FC8DA6B87}"/>
              </a:ext>
            </a:extLst>
          </p:cNvPr>
          <p:cNvSpPr/>
          <p:nvPr/>
        </p:nvSpPr>
        <p:spPr>
          <a:xfrm>
            <a:off x="4698522" y="2049753"/>
            <a:ext cx="3022360" cy="141473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C8C5A71-807D-4D60-A498-BC52864AD07F}"/>
              </a:ext>
            </a:extLst>
          </p:cNvPr>
          <p:cNvSpPr/>
          <p:nvPr/>
        </p:nvSpPr>
        <p:spPr>
          <a:xfrm>
            <a:off x="1764310" y="2139671"/>
            <a:ext cx="1426849" cy="12361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A384C60-3ECF-4FCB-9713-DB563C96E440}"/>
              </a:ext>
            </a:extLst>
          </p:cNvPr>
          <p:cNvSpPr/>
          <p:nvPr/>
        </p:nvSpPr>
        <p:spPr>
          <a:xfrm>
            <a:off x="3191159" y="2139671"/>
            <a:ext cx="1426849" cy="12361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2433FFF-A3F5-4F4F-9019-6AB737A2DA5B}"/>
              </a:ext>
            </a:extLst>
          </p:cNvPr>
          <p:cNvSpPr/>
          <p:nvPr/>
        </p:nvSpPr>
        <p:spPr>
          <a:xfrm>
            <a:off x="1852458" y="2215041"/>
            <a:ext cx="1258187" cy="10744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217E1D5-8B49-4605-9A48-3DB5D7BF618F}"/>
              </a:ext>
            </a:extLst>
          </p:cNvPr>
          <p:cNvSpPr/>
          <p:nvPr/>
        </p:nvSpPr>
        <p:spPr>
          <a:xfrm>
            <a:off x="1940606" y="2283996"/>
            <a:ext cx="1067137" cy="91353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B937742-8CBF-4699-B9BA-C0C6BE8064D0}"/>
              </a:ext>
            </a:extLst>
          </p:cNvPr>
          <p:cNvSpPr/>
          <p:nvPr/>
        </p:nvSpPr>
        <p:spPr>
          <a:xfrm>
            <a:off x="3271673" y="2208429"/>
            <a:ext cx="1258187" cy="10744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8AB2DA9-2762-4296-A330-9D36D84A0519}"/>
              </a:ext>
            </a:extLst>
          </p:cNvPr>
          <p:cNvSpPr/>
          <p:nvPr/>
        </p:nvSpPr>
        <p:spPr>
          <a:xfrm>
            <a:off x="3359821" y="2277384"/>
            <a:ext cx="1067137" cy="91353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714F574-0201-432F-8CA8-4F7E5BCA06B2}"/>
              </a:ext>
            </a:extLst>
          </p:cNvPr>
          <p:cNvSpPr/>
          <p:nvPr/>
        </p:nvSpPr>
        <p:spPr>
          <a:xfrm>
            <a:off x="4786670" y="2147809"/>
            <a:ext cx="1426849" cy="12361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660B16A-EC50-4C87-87F2-06298221239A}"/>
              </a:ext>
            </a:extLst>
          </p:cNvPr>
          <p:cNvSpPr/>
          <p:nvPr/>
        </p:nvSpPr>
        <p:spPr>
          <a:xfrm>
            <a:off x="6213519" y="2147809"/>
            <a:ext cx="1426849" cy="12361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DA78519-E343-4443-BFE9-C4DEEB4C341D}"/>
              </a:ext>
            </a:extLst>
          </p:cNvPr>
          <p:cNvSpPr/>
          <p:nvPr/>
        </p:nvSpPr>
        <p:spPr>
          <a:xfrm>
            <a:off x="4874818" y="2223179"/>
            <a:ext cx="1258187" cy="10744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06379B6-F1A0-4041-8472-9AB887CF50AC}"/>
              </a:ext>
            </a:extLst>
          </p:cNvPr>
          <p:cNvSpPr/>
          <p:nvPr/>
        </p:nvSpPr>
        <p:spPr>
          <a:xfrm>
            <a:off x="4962966" y="2292134"/>
            <a:ext cx="1067137" cy="91353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EB9A4B0-FC0F-451A-B3F1-C469F38CC48A}"/>
              </a:ext>
            </a:extLst>
          </p:cNvPr>
          <p:cNvSpPr/>
          <p:nvPr/>
        </p:nvSpPr>
        <p:spPr>
          <a:xfrm>
            <a:off x="6294033" y="2216567"/>
            <a:ext cx="1258187" cy="107449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F71F204-8B9F-47D2-B653-43CDDA191E13}"/>
              </a:ext>
            </a:extLst>
          </p:cNvPr>
          <p:cNvSpPr/>
          <p:nvPr/>
        </p:nvSpPr>
        <p:spPr>
          <a:xfrm>
            <a:off x="6382181" y="2285522"/>
            <a:ext cx="1067137" cy="91353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964DBE-24EE-45B7-9DBA-4361DC658391}"/>
              </a:ext>
            </a:extLst>
          </p:cNvPr>
          <p:cNvSpPr txBox="1"/>
          <p:nvPr/>
        </p:nvSpPr>
        <p:spPr>
          <a:xfrm>
            <a:off x="4094671" y="3612047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(N-F)/S+1 =&gt; O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EF244B9-E48A-4552-9F14-8DB631DCCCA8}"/>
              </a:ext>
            </a:extLst>
          </p:cNvPr>
          <p:cNvSpPr txBox="1"/>
          <p:nvPr/>
        </p:nvSpPr>
        <p:spPr>
          <a:xfrm>
            <a:off x="4334965" y="863599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mode="valid"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6241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F50FCE9-36A7-4636-997D-36F2121ED945}"/>
              </a:ext>
            </a:extLst>
          </p:cNvPr>
          <p:cNvSpPr/>
          <p:nvPr/>
        </p:nvSpPr>
        <p:spPr>
          <a:xfrm>
            <a:off x="1686859" y="1522900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F27E9DB-5692-4B0F-9AA2-C206DB33A03B}"/>
              </a:ext>
            </a:extLst>
          </p:cNvPr>
          <p:cNvSpPr/>
          <p:nvPr/>
        </p:nvSpPr>
        <p:spPr>
          <a:xfrm>
            <a:off x="2311892" y="1522900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C818688-468C-4E58-8D80-0DE2B5628CAC}"/>
              </a:ext>
            </a:extLst>
          </p:cNvPr>
          <p:cNvSpPr/>
          <p:nvPr/>
        </p:nvSpPr>
        <p:spPr>
          <a:xfrm>
            <a:off x="2936925" y="1522900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9DCA0CE-435E-4523-9594-5937B3915F5C}"/>
              </a:ext>
            </a:extLst>
          </p:cNvPr>
          <p:cNvSpPr/>
          <p:nvPr/>
        </p:nvSpPr>
        <p:spPr>
          <a:xfrm>
            <a:off x="1686859" y="2144363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EC4F42A-7D1B-44E3-B22F-6D52FFDBF786}"/>
              </a:ext>
            </a:extLst>
          </p:cNvPr>
          <p:cNvSpPr/>
          <p:nvPr/>
        </p:nvSpPr>
        <p:spPr>
          <a:xfrm>
            <a:off x="2311892" y="2144363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8A9C9AC-D859-416C-80F8-F9DF7B445906}"/>
              </a:ext>
            </a:extLst>
          </p:cNvPr>
          <p:cNvSpPr/>
          <p:nvPr/>
        </p:nvSpPr>
        <p:spPr>
          <a:xfrm>
            <a:off x="2936925" y="2144363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678A369-A204-44A7-A16D-A0DEDD1EBC4F}"/>
              </a:ext>
            </a:extLst>
          </p:cNvPr>
          <p:cNvSpPr/>
          <p:nvPr/>
        </p:nvSpPr>
        <p:spPr>
          <a:xfrm>
            <a:off x="1686859" y="2765826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7C3ABE5-CC77-4AD7-894B-CF737C70B7F9}"/>
              </a:ext>
            </a:extLst>
          </p:cNvPr>
          <p:cNvSpPr/>
          <p:nvPr/>
        </p:nvSpPr>
        <p:spPr>
          <a:xfrm>
            <a:off x="2311892" y="2765826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304709B-5AFB-4255-851E-E7B953E7C008}"/>
              </a:ext>
            </a:extLst>
          </p:cNvPr>
          <p:cNvSpPr/>
          <p:nvPr/>
        </p:nvSpPr>
        <p:spPr>
          <a:xfrm>
            <a:off x="2936925" y="2765826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0CFCB5B-2637-44B0-A3DD-FE15873ABC02}"/>
              </a:ext>
            </a:extLst>
          </p:cNvPr>
          <p:cNvSpPr/>
          <p:nvPr/>
        </p:nvSpPr>
        <p:spPr>
          <a:xfrm>
            <a:off x="4907977" y="2137223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4325818-BD60-4570-9E3E-B37A6CC24A26}"/>
              </a:ext>
            </a:extLst>
          </p:cNvPr>
          <p:cNvSpPr/>
          <p:nvPr/>
        </p:nvSpPr>
        <p:spPr>
          <a:xfrm>
            <a:off x="5533010" y="2137223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7323075-2242-4F7D-B888-8E9365D3899F}"/>
              </a:ext>
            </a:extLst>
          </p:cNvPr>
          <p:cNvSpPr/>
          <p:nvPr/>
        </p:nvSpPr>
        <p:spPr>
          <a:xfrm>
            <a:off x="4907977" y="2758686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6EEFA4B-CC9A-4D8C-B391-CF9101038063}"/>
              </a:ext>
            </a:extLst>
          </p:cNvPr>
          <p:cNvSpPr/>
          <p:nvPr/>
        </p:nvSpPr>
        <p:spPr>
          <a:xfrm>
            <a:off x="5533010" y="2758686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8BDF389-FAC2-4F3C-BA16-A8354CCE5ACC}"/>
              </a:ext>
            </a:extLst>
          </p:cNvPr>
          <p:cNvSpPr/>
          <p:nvPr/>
        </p:nvSpPr>
        <p:spPr>
          <a:xfrm>
            <a:off x="7246324" y="2137223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6FD345E-DCD3-4FE7-8276-A442ADBFFDFB}"/>
              </a:ext>
            </a:extLst>
          </p:cNvPr>
          <p:cNvSpPr/>
          <p:nvPr/>
        </p:nvSpPr>
        <p:spPr>
          <a:xfrm>
            <a:off x="7871357" y="2137223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8CCB776-1519-4766-8456-282E31274903}"/>
              </a:ext>
            </a:extLst>
          </p:cNvPr>
          <p:cNvSpPr/>
          <p:nvPr/>
        </p:nvSpPr>
        <p:spPr>
          <a:xfrm>
            <a:off x="7246324" y="2758686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30666FE-68B3-4A68-BDFB-EA2A4361A280}"/>
              </a:ext>
            </a:extLst>
          </p:cNvPr>
          <p:cNvSpPr/>
          <p:nvPr/>
        </p:nvSpPr>
        <p:spPr>
          <a:xfrm>
            <a:off x="7871357" y="2758686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C81EFDE-2E05-4467-8B3E-AEFC78EAE652}"/>
              </a:ext>
            </a:extLst>
          </p:cNvPr>
          <p:cNvSpPr txBox="1"/>
          <p:nvPr/>
        </p:nvSpPr>
        <p:spPr>
          <a:xfrm>
            <a:off x="4474570" y="4248403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(2, 2, </a:t>
            </a: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</a:rPr>
              <a:t>1, </a:t>
            </a:r>
            <a:r>
              <a:rPr lang="en-US" altLang="ko-KR" sz="2400">
                <a:solidFill>
                  <a:srgbClr val="3399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A5196D3-69BD-4BF5-A140-F0916AA54BDD}"/>
              </a:ext>
            </a:extLst>
          </p:cNvPr>
          <p:cNvSpPr txBox="1"/>
          <p:nvPr/>
        </p:nvSpPr>
        <p:spPr>
          <a:xfrm>
            <a:off x="1771950" y="4248403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>
                <a:solidFill>
                  <a:srgbClr val="00CC66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, 4, 4, </a:t>
            </a: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4F8D162-E192-4378-99BC-D23DB481F5ED}"/>
              </a:ext>
            </a:extLst>
          </p:cNvPr>
          <p:cNvSpPr txBox="1"/>
          <p:nvPr/>
        </p:nvSpPr>
        <p:spPr>
          <a:xfrm>
            <a:off x="7177190" y="4248403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>
                <a:solidFill>
                  <a:srgbClr val="00CC66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, 3, 3,</a:t>
            </a:r>
            <a:r>
              <a:rPr lang="en-US" altLang="ko-KR" sz="2400">
                <a:solidFill>
                  <a:srgbClr val="3399FF"/>
                </a:solidFill>
                <a:latin typeface="Consolas" panose="020B0609020204030204" pitchFamily="49" charset="0"/>
              </a:rPr>
              <a:t> 1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75FBEF1-23E1-4014-A6D2-7DB4B881AD81}"/>
              </a:ext>
            </a:extLst>
          </p:cNvPr>
          <p:cNvSpPr/>
          <p:nvPr/>
        </p:nvSpPr>
        <p:spPr>
          <a:xfrm>
            <a:off x="3561958" y="1522900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E4145F88-E078-4615-B1C6-55E08D3AEEC4}"/>
              </a:ext>
            </a:extLst>
          </p:cNvPr>
          <p:cNvSpPr/>
          <p:nvPr/>
        </p:nvSpPr>
        <p:spPr>
          <a:xfrm>
            <a:off x="3561958" y="2144363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9A16C1B-9CD9-4C28-9C00-153747E5DA2D}"/>
              </a:ext>
            </a:extLst>
          </p:cNvPr>
          <p:cNvSpPr/>
          <p:nvPr/>
        </p:nvSpPr>
        <p:spPr>
          <a:xfrm>
            <a:off x="3561958" y="2765826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0082325-8C73-42C0-B626-596A0A0673FE}"/>
              </a:ext>
            </a:extLst>
          </p:cNvPr>
          <p:cNvSpPr/>
          <p:nvPr/>
        </p:nvSpPr>
        <p:spPr>
          <a:xfrm>
            <a:off x="1686859" y="3383719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E292D7F-46A8-4FB1-9C41-913FE1343094}"/>
              </a:ext>
            </a:extLst>
          </p:cNvPr>
          <p:cNvSpPr/>
          <p:nvPr/>
        </p:nvSpPr>
        <p:spPr>
          <a:xfrm>
            <a:off x="2311892" y="3383719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76F51D6-4E9B-4B9C-8DD9-C59766DE75E3}"/>
              </a:ext>
            </a:extLst>
          </p:cNvPr>
          <p:cNvSpPr/>
          <p:nvPr/>
        </p:nvSpPr>
        <p:spPr>
          <a:xfrm>
            <a:off x="2936925" y="3383719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9CFDEE8-6905-42ED-B788-B5DC48C6AE62}"/>
              </a:ext>
            </a:extLst>
          </p:cNvPr>
          <p:cNvSpPr/>
          <p:nvPr/>
        </p:nvSpPr>
        <p:spPr>
          <a:xfrm>
            <a:off x="3561958" y="3383719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DEC787E-42A5-468C-8CFB-2932627C194B}"/>
              </a:ext>
            </a:extLst>
          </p:cNvPr>
          <p:cNvSpPr txBox="1"/>
          <p:nvPr/>
        </p:nvSpPr>
        <p:spPr>
          <a:xfrm>
            <a:off x="4334965" y="863599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mode="same"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7A1DBFC-07E3-4DEC-B448-17CD013EB7A8}"/>
              </a:ext>
            </a:extLst>
          </p:cNvPr>
          <p:cNvGrpSpPr/>
          <p:nvPr/>
        </p:nvGrpSpPr>
        <p:grpSpPr>
          <a:xfrm>
            <a:off x="1686859" y="1522900"/>
            <a:ext cx="1250066" cy="1246496"/>
            <a:chOff x="2588872" y="4080364"/>
            <a:chExt cx="1250066" cy="1246496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FE8BE08-AFA1-4ADE-AFEB-597AC52CC793}"/>
                </a:ext>
              </a:extLst>
            </p:cNvPr>
            <p:cNvSpPr/>
            <p:nvPr/>
          </p:nvSpPr>
          <p:spPr>
            <a:xfrm>
              <a:off x="2588872" y="4080364"/>
              <a:ext cx="625033" cy="62503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E528F5F-9F37-40CA-9CD8-0350B7133044}"/>
                </a:ext>
              </a:extLst>
            </p:cNvPr>
            <p:cNvSpPr/>
            <p:nvPr/>
          </p:nvSpPr>
          <p:spPr>
            <a:xfrm>
              <a:off x="3213905" y="4080364"/>
              <a:ext cx="625033" cy="62503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8518AB7-1DC2-4C81-8128-BECB2434108A}"/>
                </a:ext>
              </a:extLst>
            </p:cNvPr>
            <p:cNvSpPr/>
            <p:nvPr/>
          </p:nvSpPr>
          <p:spPr>
            <a:xfrm>
              <a:off x="2588872" y="4701827"/>
              <a:ext cx="625033" cy="62503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57EA8B6-05D3-4F35-9D35-762D82469768}"/>
                </a:ext>
              </a:extLst>
            </p:cNvPr>
            <p:cNvSpPr/>
            <p:nvPr/>
          </p:nvSpPr>
          <p:spPr>
            <a:xfrm>
              <a:off x="3213905" y="4701827"/>
              <a:ext cx="625033" cy="62503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19252DB-3E9D-4825-819A-82A94413D604}"/>
              </a:ext>
            </a:extLst>
          </p:cNvPr>
          <p:cNvSpPr/>
          <p:nvPr/>
        </p:nvSpPr>
        <p:spPr>
          <a:xfrm>
            <a:off x="8496390" y="2137223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7EB3128-FDE2-43C6-B7C6-F9701C9DC90B}"/>
              </a:ext>
            </a:extLst>
          </p:cNvPr>
          <p:cNvSpPr/>
          <p:nvPr/>
        </p:nvSpPr>
        <p:spPr>
          <a:xfrm>
            <a:off x="8496390" y="2758686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497A38E-DAED-491F-B3CC-BC2000A211ED}"/>
              </a:ext>
            </a:extLst>
          </p:cNvPr>
          <p:cNvSpPr/>
          <p:nvPr/>
        </p:nvSpPr>
        <p:spPr>
          <a:xfrm>
            <a:off x="7246324" y="3383715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EF0A4E9-F724-4CA3-B03B-2B11E7CAFDCB}"/>
              </a:ext>
            </a:extLst>
          </p:cNvPr>
          <p:cNvSpPr/>
          <p:nvPr/>
        </p:nvSpPr>
        <p:spPr>
          <a:xfrm>
            <a:off x="7871357" y="3383715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4C648E5-8939-446B-A43C-A18536D44B43}"/>
              </a:ext>
            </a:extLst>
          </p:cNvPr>
          <p:cNvSpPr/>
          <p:nvPr/>
        </p:nvSpPr>
        <p:spPr>
          <a:xfrm>
            <a:off x="8496390" y="3383715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33DB41-08AA-4772-9816-FECB86231335}"/>
              </a:ext>
            </a:extLst>
          </p:cNvPr>
          <p:cNvSpPr txBox="1"/>
          <p:nvPr/>
        </p:nvSpPr>
        <p:spPr>
          <a:xfrm>
            <a:off x="2399008" y="905007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(N-F)+1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1844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F50FCE9-36A7-4636-997D-36F2121ED945}"/>
              </a:ext>
            </a:extLst>
          </p:cNvPr>
          <p:cNvSpPr/>
          <p:nvPr/>
        </p:nvSpPr>
        <p:spPr>
          <a:xfrm>
            <a:off x="1686859" y="1522900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F27E9DB-5692-4B0F-9AA2-C206DB33A03B}"/>
              </a:ext>
            </a:extLst>
          </p:cNvPr>
          <p:cNvSpPr/>
          <p:nvPr/>
        </p:nvSpPr>
        <p:spPr>
          <a:xfrm>
            <a:off x="2311892" y="1522900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C818688-468C-4E58-8D80-0DE2B5628CAC}"/>
              </a:ext>
            </a:extLst>
          </p:cNvPr>
          <p:cNvSpPr/>
          <p:nvPr/>
        </p:nvSpPr>
        <p:spPr>
          <a:xfrm>
            <a:off x="2936925" y="1522900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9DCA0CE-435E-4523-9594-5937B3915F5C}"/>
              </a:ext>
            </a:extLst>
          </p:cNvPr>
          <p:cNvSpPr/>
          <p:nvPr/>
        </p:nvSpPr>
        <p:spPr>
          <a:xfrm>
            <a:off x="1686859" y="2144363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EC4F42A-7D1B-44E3-B22F-6D52FFDBF786}"/>
              </a:ext>
            </a:extLst>
          </p:cNvPr>
          <p:cNvSpPr/>
          <p:nvPr/>
        </p:nvSpPr>
        <p:spPr>
          <a:xfrm>
            <a:off x="2311892" y="2144363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8A9C9AC-D859-416C-80F8-F9DF7B445906}"/>
              </a:ext>
            </a:extLst>
          </p:cNvPr>
          <p:cNvSpPr/>
          <p:nvPr/>
        </p:nvSpPr>
        <p:spPr>
          <a:xfrm>
            <a:off x="2936925" y="2144363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678A369-A204-44A7-A16D-A0DEDD1EBC4F}"/>
              </a:ext>
            </a:extLst>
          </p:cNvPr>
          <p:cNvSpPr/>
          <p:nvPr/>
        </p:nvSpPr>
        <p:spPr>
          <a:xfrm>
            <a:off x="1686859" y="2765826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7C3ABE5-CC77-4AD7-894B-CF737C70B7F9}"/>
              </a:ext>
            </a:extLst>
          </p:cNvPr>
          <p:cNvSpPr/>
          <p:nvPr/>
        </p:nvSpPr>
        <p:spPr>
          <a:xfrm>
            <a:off x="2311892" y="2765826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304709B-5AFB-4255-851E-E7B953E7C008}"/>
              </a:ext>
            </a:extLst>
          </p:cNvPr>
          <p:cNvSpPr/>
          <p:nvPr/>
        </p:nvSpPr>
        <p:spPr>
          <a:xfrm>
            <a:off x="2936925" y="2765826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0CFCB5B-2637-44B0-A3DD-FE15873ABC02}"/>
              </a:ext>
            </a:extLst>
          </p:cNvPr>
          <p:cNvSpPr/>
          <p:nvPr/>
        </p:nvSpPr>
        <p:spPr>
          <a:xfrm>
            <a:off x="4861543" y="1866468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4325818-BD60-4570-9E3E-B37A6CC24A26}"/>
              </a:ext>
            </a:extLst>
          </p:cNvPr>
          <p:cNvSpPr/>
          <p:nvPr/>
        </p:nvSpPr>
        <p:spPr>
          <a:xfrm>
            <a:off x="5486576" y="1866468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7323075-2242-4F7D-B888-8E9365D3899F}"/>
              </a:ext>
            </a:extLst>
          </p:cNvPr>
          <p:cNvSpPr/>
          <p:nvPr/>
        </p:nvSpPr>
        <p:spPr>
          <a:xfrm>
            <a:off x="4861543" y="2487931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6EEFA4B-CC9A-4D8C-B391-CF9101038063}"/>
              </a:ext>
            </a:extLst>
          </p:cNvPr>
          <p:cNvSpPr/>
          <p:nvPr/>
        </p:nvSpPr>
        <p:spPr>
          <a:xfrm>
            <a:off x="5486576" y="2487931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8BDF389-FAC2-4F3C-BA16-A8354CCE5ACC}"/>
              </a:ext>
            </a:extLst>
          </p:cNvPr>
          <p:cNvSpPr/>
          <p:nvPr/>
        </p:nvSpPr>
        <p:spPr>
          <a:xfrm>
            <a:off x="7953555" y="2137223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6FD345E-DCD3-4FE7-8276-A442ADBFFDFB}"/>
              </a:ext>
            </a:extLst>
          </p:cNvPr>
          <p:cNvSpPr/>
          <p:nvPr/>
        </p:nvSpPr>
        <p:spPr>
          <a:xfrm>
            <a:off x="8578588" y="2137223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8CCB776-1519-4766-8456-282E31274903}"/>
              </a:ext>
            </a:extLst>
          </p:cNvPr>
          <p:cNvSpPr/>
          <p:nvPr/>
        </p:nvSpPr>
        <p:spPr>
          <a:xfrm>
            <a:off x="7953555" y="2758686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30666FE-68B3-4A68-BDFB-EA2A4361A280}"/>
              </a:ext>
            </a:extLst>
          </p:cNvPr>
          <p:cNvSpPr/>
          <p:nvPr/>
        </p:nvSpPr>
        <p:spPr>
          <a:xfrm>
            <a:off x="8578588" y="2758686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99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C81EFDE-2E05-4467-8B3E-AEFC78EAE652}"/>
              </a:ext>
            </a:extLst>
          </p:cNvPr>
          <p:cNvSpPr txBox="1"/>
          <p:nvPr/>
        </p:nvSpPr>
        <p:spPr>
          <a:xfrm>
            <a:off x="4474570" y="4248403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(3, 3, </a:t>
            </a: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</a:rPr>
              <a:t>1, </a:t>
            </a:r>
            <a:r>
              <a:rPr lang="en-US" altLang="ko-KR" sz="2400">
                <a:solidFill>
                  <a:srgbClr val="3399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A5196D3-69BD-4BF5-A140-F0916AA54BDD}"/>
              </a:ext>
            </a:extLst>
          </p:cNvPr>
          <p:cNvSpPr txBox="1"/>
          <p:nvPr/>
        </p:nvSpPr>
        <p:spPr>
          <a:xfrm>
            <a:off x="1771950" y="4248403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>
                <a:solidFill>
                  <a:srgbClr val="00CC66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, 4, 4, </a:t>
            </a: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4F8D162-E192-4378-99BC-D23DB481F5ED}"/>
              </a:ext>
            </a:extLst>
          </p:cNvPr>
          <p:cNvSpPr txBox="1"/>
          <p:nvPr/>
        </p:nvSpPr>
        <p:spPr>
          <a:xfrm>
            <a:off x="7557195" y="4261455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>
                <a:solidFill>
                  <a:srgbClr val="00CC66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, 2, 2,</a:t>
            </a:r>
            <a:r>
              <a:rPr lang="en-US" altLang="ko-KR" sz="2400">
                <a:solidFill>
                  <a:srgbClr val="3399FF"/>
                </a:solidFill>
                <a:latin typeface="Consolas" panose="020B0609020204030204" pitchFamily="49" charset="0"/>
              </a:rPr>
              <a:t> 1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75FBEF1-23E1-4014-A6D2-7DB4B881AD81}"/>
              </a:ext>
            </a:extLst>
          </p:cNvPr>
          <p:cNvSpPr/>
          <p:nvPr/>
        </p:nvSpPr>
        <p:spPr>
          <a:xfrm>
            <a:off x="3561958" y="1522900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E4145F88-E078-4615-B1C6-55E08D3AEEC4}"/>
              </a:ext>
            </a:extLst>
          </p:cNvPr>
          <p:cNvSpPr/>
          <p:nvPr/>
        </p:nvSpPr>
        <p:spPr>
          <a:xfrm>
            <a:off x="3561958" y="2144363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9A16C1B-9CD9-4C28-9C00-153747E5DA2D}"/>
              </a:ext>
            </a:extLst>
          </p:cNvPr>
          <p:cNvSpPr/>
          <p:nvPr/>
        </p:nvSpPr>
        <p:spPr>
          <a:xfrm>
            <a:off x="3561958" y="2765826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0082325-8C73-42C0-B626-596A0A0673FE}"/>
              </a:ext>
            </a:extLst>
          </p:cNvPr>
          <p:cNvSpPr/>
          <p:nvPr/>
        </p:nvSpPr>
        <p:spPr>
          <a:xfrm>
            <a:off x="1686859" y="3383719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E292D7F-46A8-4FB1-9C41-913FE1343094}"/>
              </a:ext>
            </a:extLst>
          </p:cNvPr>
          <p:cNvSpPr/>
          <p:nvPr/>
        </p:nvSpPr>
        <p:spPr>
          <a:xfrm>
            <a:off x="2311892" y="3383719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76F51D6-4E9B-4B9C-8DD9-C59766DE75E3}"/>
              </a:ext>
            </a:extLst>
          </p:cNvPr>
          <p:cNvSpPr/>
          <p:nvPr/>
        </p:nvSpPr>
        <p:spPr>
          <a:xfrm>
            <a:off x="2936925" y="3383719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9CFDEE8-6905-42ED-B788-B5DC48C6AE62}"/>
              </a:ext>
            </a:extLst>
          </p:cNvPr>
          <p:cNvSpPr/>
          <p:nvPr/>
        </p:nvSpPr>
        <p:spPr>
          <a:xfrm>
            <a:off x="3561958" y="3383719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DEC787E-42A5-468C-8CFB-2932627C194B}"/>
              </a:ext>
            </a:extLst>
          </p:cNvPr>
          <p:cNvSpPr txBox="1"/>
          <p:nvPr/>
        </p:nvSpPr>
        <p:spPr>
          <a:xfrm>
            <a:off x="4334965" y="863599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(N-F)+1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AB3F046-F4A5-4E1F-8CBB-FEB86191E72F}"/>
              </a:ext>
            </a:extLst>
          </p:cNvPr>
          <p:cNvSpPr/>
          <p:nvPr/>
        </p:nvSpPr>
        <p:spPr>
          <a:xfrm>
            <a:off x="6109925" y="1866468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8B48C35-B4EC-40C0-B765-01B8046D3DCA}"/>
              </a:ext>
            </a:extLst>
          </p:cNvPr>
          <p:cNvSpPr/>
          <p:nvPr/>
        </p:nvSpPr>
        <p:spPr>
          <a:xfrm>
            <a:off x="6109925" y="2487931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7661785-9D9D-40EF-ADD5-C0FA02C42A5C}"/>
              </a:ext>
            </a:extLst>
          </p:cNvPr>
          <p:cNvSpPr/>
          <p:nvPr/>
        </p:nvSpPr>
        <p:spPr>
          <a:xfrm>
            <a:off x="4861543" y="3105824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E63AC08-345E-460E-A49E-08CD2D34F7C4}"/>
              </a:ext>
            </a:extLst>
          </p:cNvPr>
          <p:cNvSpPr/>
          <p:nvPr/>
        </p:nvSpPr>
        <p:spPr>
          <a:xfrm>
            <a:off x="5486576" y="3105824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1DE74D8-3305-4CB6-84E6-005ABA794BA0}"/>
              </a:ext>
            </a:extLst>
          </p:cNvPr>
          <p:cNvSpPr/>
          <p:nvPr/>
        </p:nvSpPr>
        <p:spPr>
          <a:xfrm>
            <a:off x="6109925" y="3105824"/>
            <a:ext cx="625033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BC756ED-B972-4750-BB23-8C4AA667D9E8}"/>
              </a:ext>
            </a:extLst>
          </p:cNvPr>
          <p:cNvGrpSpPr/>
          <p:nvPr/>
        </p:nvGrpSpPr>
        <p:grpSpPr>
          <a:xfrm>
            <a:off x="1686017" y="1522900"/>
            <a:ext cx="1875099" cy="1867959"/>
            <a:chOff x="1917694" y="5026915"/>
            <a:chExt cx="1875099" cy="1867959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FE8BE08-AFA1-4ADE-AFEB-597AC52CC793}"/>
                </a:ext>
              </a:extLst>
            </p:cNvPr>
            <p:cNvSpPr/>
            <p:nvPr/>
          </p:nvSpPr>
          <p:spPr>
            <a:xfrm>
              <a:off x="1917694" y="5026915"/>
              <a:ext cx="625033" cy="62503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E528F5F-9F37-40CA-9CD8-0350B7133044}"/>
                </a:ext>
              </a:extLst>
            </p:cNvPr>
            <p:cNvSpPr/>
            <p:nvPr/>
          </p:nvSpPr>
          <p:spPr>
            <a:xfrm>
              <a:off x="2542727" y="5026915"/>
              <a:ext cx="625033" cy="62503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8518AB7-1DC2-4C81-8128-BECB2434108A}"/>
                </a:ext>
              </a:extLst>
            </p:cNvPr>
            <p:cNvSpPr/>
            <p:nvPr/>
          </p:nvSpPr>
          <p:spPr>
            <a:xfrm>
              <a:off x="1917694" y="5648378"/>
              <a:ext cx="625033" cy="62503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57EA8B6-05D3-4F35-9D35-762D82469768}"/>
                </a:ext>
              </a:extLst>
            </p:cNvPr>
            <p:cNvSpPr/>
            <p:nvPr/>
          </p:nvSpPr>
          <p:spPr>
            <a:xfrm>
              <a:off x="2542727" y="5648378"/>
              <a:ext cx="625033" cy="62503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BC8068A-EEF4-444E-8F64-D42913DF7D0E}"/>
                </a:ext>
              </a:extLst>
            </p:cNvPr>
            <p:cNvSpPr/>
            <p:nvPr/>
          </p:nvSpPr>
          <p:spPr>
            <a:xfrm>
              <a:off x="3167760" y="5026915"/>
              <a:ext cx="625033" cy="62503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47EBF21-4A84-4042-9225-D20FCFAF1957}"/>
                </a:ext>
              </a:extLst>
            </p:cNvPr>
            <p:cNvSpPr/>
            <p:nvPr/>
          </p:nvSpPr>
          <p:spPr>
            <a:xfrm>
              <a:off x="3167760" y="5648378"/>
              <a:ext cx="625033" cy="62503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2C66B41-399B-4E28-A306-F5AFF008F932}"/>
                </a:ext>
              </a:extLst>
            </p:cNvPr>
            <p:cNvSpPr/>
            <p:nvPr/>
          </p:nvSpPr>
          <p:spPr>
            <a:xfrm>
              <a:off x="1917694" y="6269841"/>
              <a:ext cx="625033" cy="62503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58882625-C071-42D4-A568-A43EAD6B984E}"/>
                </a:ext>
              </a:extLst>
            </p:cNvPr>
            <p:cNvSpPr/>
            <p:nvPr/>
          </p:nvSpPr>
          <p:spPr>
            <a:xfrm>
              <a:off x="2542727" y="6269841"/>
              <a:ext cx="625033" cy="62503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D67844DB-C062-462C-8BBF-AF3A44A72642}"/>
                </a:ext>
              </a:extLst>
            </p:cNvPr>
            <p:cNvSpPr/>
            <p:nvPr/>
          </p:nvSpPr>
          <p:spPr>
            <a:xfrm>
              <a:off x="3167760" y="6269841"/>
              <a:ext cx="625033" cy="62503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0B511B97-8348-4A72-A2F7-0FE4E9519E2A}"/>
              </a:ext>
            </a:extLst>
          </p:cNvPr>
          <p:cNvSpPr txBox="1"/>
          <p:nvPr/>
        </p:nvSpPr>
        <p:spPr>
          <a:xfrm>
            <a:off x="6470946" y="870481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mode='valid'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7635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C81EFDE-2E05-4467-8B3E-AEFC78EAE652}"/>
              </a:ext>
            </a:extLst>
          </p:cNvPr>
          <p:cNvSpPr txBox="1"/>
          <p:nvPr/>
        </p:nvSpPr>
        <p:spPr>
          <a:xfrm>
            <a:off x="4578779" y="3871385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(3, 3, </a:t>
            </a: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</a:rPr>
              <a:t>1, </a:t>
            </a:r>
            <a:r>
              <a:rPr lang="en-US" altLang="ko-KR" sz="2400">
                <a:solidFill>
                  <a:srgbClr val="3399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A5196D3-69BD-4BF5-A140-F0916AA54BDD}"/>
              </a:ext>
            </a:extLst>
          </p:cNvPr>
          <p:cNvSpPr txBox="1"/>
          <p:nvPr/>
        </p:nvSpPr>
        <p:spPr>
          <a:xfrm>
            <a:off x="1458614" y="4761112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>
                <a:solidFill>
                  <a:srgbClr val="00CC66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, 6, 6, </a:t>
            </a: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4F8D162-E192-4378-99BC-D23DB481F5ED}"/>
              </a:ext>
            </a:extLst>
          </p:cNvPr>
          <p:cNvSpPr txBox="1"/>
          <p:nvPr/>
        </p:nvSpPr>
        <p:spPr>
          <a:xfrm>
            <a:off x="7360742" y="4579352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>
                <a:solidFill>
                  <a:srgbClr val="00CC66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, 4, 4,</a:t>
            </a:r>
            <a:r>
              <a:rPr lang="en-US" altLang="ko-KR" sz="2400">
                <a:solidFill>
                  <a:srgbClr val="3399FF"/>
                </a:solidFill>
                <a:latin typeface="Consolas" panose="020B0609020204030204" pitchFamily="49" charset="0"/>
              </a:rPr>
              <a:t> 1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DEC787E-42A5-468C-8CFB-2932627C194B}"/>
              </a:ext>
            </a:extLst>
          </p:cNvPr>
          <p:cNvSpPr txBox="1"/>
          <p:nvPr/>
        </p:nvSpPr>
        <p:spPr>
          <a:xfrm>
            <a:off x="4334965" y="863599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(N-F)+1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F50FCE9-36A7-4636-997D-36F2121ED945}"/>
              </a:ext>
            </a:extLst>
          </p:cNvPr>
          <p:cNvSpPr/>
          <p:nvPr/>
        </p:nvSpPr>
        <p:spPr>
          <a:xfrm>
            <a:off x="1524341" y="1810968"/>
            <a:ext cx="525033" cy="5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F27E9DB-5692-4B0F-9AA2-C206DB33A03B}"/>
              </a:ext>
            </a:extLst>
          </p:cNvPr>
          <p:cNvSpPr/>
          <p:nvPr/>
        </p:nvSpPr>
        <p:spPr>
          <a:xfrm>
            <a:off x="2049374" y="1810968"/>
            <a:ext cx="525033" cy="5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C818688-468C-4E58-8D80-0DE2B5628CAC}"/>
              </a:ext>
            </a:extLst>
          </p:cNvPr>
          <p:cNvSpPr/>
          <p:nvPr/>
        </p:nvSpPr>
        <p:spPr>
          <a:xfrm>
            <a:off x="2574407" y="1810968"/>
            <a:ext cx="525033" cy="5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9DCA0CE-435E-4523-9594-5937B3915F5C}"/>
              </a:ext>
            </a:extLst>
          </p:cNvPr>
          <p:cNvSpPr/>
          <p:nvPr/>
        </p:nvSpPr>
        <p:spPr>
          <a:xfrm>
            <a:off x="1524341" y="2333002"/>
            <a:ext cx="525033" cy="5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EC4F42A-7D1B-44E3-B22F-6D52FFDBF786}"/>
              </a:ext>
            </a:extLst>
          </p:cNvPr>
          <p:cNvSpPr/>
          <p:nvPr/>
        </p:nvSpPr>
        <p:spPr>
          <a:xfrm>
            <a:off x="2049374" y="2333002"/>
            <a:ext cx="525033" cy="5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8A9C9AC-D859-416C-80F8-F9DF7B445906}"/>
              </a:ext>
            </a:extLst>
          </p:cNvPr>
          <p:cNvSpPr/>
          <p:nvPr/>
        </p:nvSpPr>
        <p:spPr>
          <a:xfrm>
            <a:off x="2574407" y="2333002"/>
            <a:ext cx="525033" cy="5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678A369-A204-44A7-A16D-A0DEDD1EBC4F}"/>
              </a:ext>
            </a:extLst>
          </p:cNvPr>
          <p:cNvSpPr/>
          <p:nvPr/>
        </p:nvSpPr>
        <p:spPr>
          <a:xfrm>
            <a:off x="1524341" y="2855036"/>
            <a:ext cx="525033" cy="5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7C3ABE5-CC77-4AD7-894B-CF737C70B7F9}"/>
              </a:ext>
            </a:extLst>
          </p:cNvPr>
          <p:cNvSpPr/>
          <p:nvPr/>
        </p:nvSpPr>
        <p:spPr>
          <a:xfrm>
            <a:off x="2049374" y="2855036"/>
            <a:ext cx="525033" cy="5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304709B-5AFB-4255-851E-E7B953E7C008}"/>
              </a:ext>
            </a:extLst>
          </p:cNvPr>
          <p:cNvSpPr/>
          <p:nvPr/>
        </p:nvSpPr>
        <p:spPr>
          <a:xfrm>
            <a:off x="2574407" y="2855036"/>
            <a:ext cx="525033" cy="5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0CFCB5B-2637-44B0-A3DD-FE15873ABC02}"/>
              </a:ext>
            </a:extLst>
          </p:cNvPr>
          <p:cNvSpPr/>
          <p:nvPr/>
        </p:nvSpPr>
        <p:spPr>
          <a:xfrm>
            <a:off x="4730183" y="2073485"/>
            <a:ext cx="525033" cy="5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4325818-BD60-4570-9E3E-B37A6CC24A26}"/>
              </a:ext>
            </a:extLst>
          </p:cNvPr>
          <p:cNvSpPr/>
          <p:nvPr/>
        </p:nvSpPr>
        <p:spPr>
          <a:xfrm>
            <a:off x="5255216" y="2073485"/>
            <a:ext cx="525033" cy="5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7323075-2242-4F7D-B888-8E9365D3899F}"/>
              </a:ext>
            </a:extLst>
          </p:cNvPr>
          <p:cNvSpPr/>
          <p:nvPr/>
        </p:nvSpPr>
        <p:spPr>
          <a:xfrm>
            <a:off x="4730183" y="2595519"/>
            <a:ext cx="525033" cy="5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6EEFA4B-CC9A-4D8C-B391-CF9101038063}"/>
              </a:ext>
            </a:extLst>
          </p:cNvPr>
          <p:cNvSpPr/>
          <p:nvPr/>
        </p:nvSpPr>
        <p:spPr>
          <a:xfrm>
            <a:off x="5255216" y="2595519"/>
            <a:ext cx="525033" cy="5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8BDF389-FAC2-4F3C-BA16-A8354CCE5ACC}"/>
              </a:ext>
            </a:extLst>
          </p:cNvPr>
          <p:cNvSpPr/>
          <p:nvPr/>
        </p:nvSpPr>
        <p:spPr>
          <a:xfrm>
            <a:off x="7327498" y="2300921"/>
            <a:ext cx="525033" cy="5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6FD345E-DCD3-4FE7-8276-A442ADBFFDFB}"/>
              </a:ext>
            </a:extLst>
          </p:cNvPr>
          <p:cNvSpPr/>
          <p:nvPr/>
        </p:nvSpPr>
        <p:spPr>
          <a:xfrm>
            <a:off x="7852531" y="2300921"/>
            <a:ext cx="525033" cy="5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8CCB776-1519-4766-8456-282E31274903}"/>
              </a:ext>
            </a:extLst>
          </p:cNvPr>
          <p:cNvSpPr/>
          <p:nvPr/>
        </p:nvSpPr>
        <p:spPr>
          <a:xfrm>
            <a:off x="7327498" y="2822955"/>
            <a:ext cx="525033" cy="5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30666FE-68B3-4A68-BDFB-EA2A4361A280}"/>
              </a:ext>
            </a:extLst>
          </p:cNvPr>
          <p:cNvSpPr/>
          <p:nvPr/>
        </p:nvSpPr>
        <p:spPr>
          <a:xfrm>
            <a:off x="7852531" y="2822955"/>
            <a:ext cx="525033" cy="5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75FBEF1-23E1-4014-A6D2-7DB4B881AD81}"/>
              </a:ext>
            </a:extLst>
          </p:cNvPr>
          <p:cNvSpPr/>
          <p:nvPr/>
        </p:nvSpPr>
        <p:spPr>
          <a:xfrm>
            <a:off x="3099439" y="1810968"/>
            <a:ext cx="525033" cy="5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E4145F88-E078-4615-B1C6-55E08D3AEEC4}"/>
              </a:ext>
            </a:extLst>
          </p:cNvPr>
          <p:cNvSpPr/>
          <p:nvPr/>
        </p:nvSpPr>
        <p:spPr>
          <a:xfrm>
            <a:off x="3099439" y="2333002"/>
            <a:ext cx="525033" cy="5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9A16C1B-9CD9-4C28-9C00-153747E5DA2D}"/>
              </a:ext>
            </a:extLst>
          </p:cNvPr>
          <p:cNvSpPr/>
          <p:nvPr/>
        </p:nvSpPr>
        <p:spPr>
          <a:xfrm>
            <a:off x="3099439" y="2855036"/>
            <a:ext cx="525033" cy="5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0082325-8C73-42C0-B626-596A0A0673FE}"/>
              </a:ext>
            </a:extLst>
          </p:cNvPr>
          <p:cNvSpPr/>
          <p:nvPr/>
        </p:nvSpPr>
        <p:spPr>
          <a:xfrm>
            <a:off x="1524341" y="3374071"/>
            <a:ext cx="525033" cy="5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E292D7F-46A8-4FB1-9C41-913FE1343094}"/>
              </a:ext>
            </a:extLst>
          </p:cNvPr>
          <p:cNvSpPr/>
          <p:nvPr/>
        </p:nvSpPr>
        <p:spPr>
          <a:xfrm>
            <a:off x="2049374" y="3374071"/>
            <a:ext cx="525033" cy="5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76F51D6-4E9B-4B9C-8DD9-C59766DE75E3}"/>
              </a:ext>
            </a:extLst>
          </p:cNvPr>
          <p:cNvSpPr/>
          <p:nvPr/>
        </p:nvSpPr>
        <p:spPr>
          <a:xfrm>
            <a:off x="2574407" y="3374071"/>
            <a:ext cx="525033" cy="5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9CFDEE8-6905-42ED-B788-B5DC48C6AE62}"/>
              </a:ext>
            </a:extLst>
          </p:cNvPr>
          <p:cNvSpPr/>
          <p:nvPr/>
        </p:nvSpPr>
        <p:spPr>
          <a:xfrm>
            <a:off x="3099439" y="3374071"/>
            <a:ext cx="525033" cy="5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AB3F046-F4A5-4E1F-8CBB-FEB86191E72F}"/>
              </a:ext>
            </a:extLst>
          </p:cNvPr>
          <p:cNvSpPr/>
          <p:nvPr/>
        </p:nvSpPr>
        <p:spPr>
          <a:xfrm>
            <a:off x="5778834" y="2073485"/>
            <a:ext cx="525033" cy="5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8B48C35-B4EC-40C0-B765-01B8046D3DCA}"/>
              </a:ext>
            </a:extLst>
          </p:cNvPr>
          <p:cNvSpPr/>
          <p:nvPr/>
        </p:nvSpPr>
        <p:spPr>
          <a:xfrm>
            <a:off x="5778834" y="2595519"/>
            <a:ext cx="525033" cy="5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7661785-9D9D-40EF-ADD5-C0FA02C42A5C}"/>
              </a:ext>
            </a:extLst>
          </p:cNvPr>
          <p:cNvSpPr/>
          <p:nvPr/>
        </p:nvSpPr>
        <p:spPr>
          <a:xfrm>
            <a:off x="4730183" y="3114554"/>
            <a:ext cx="525033" cy="5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E63AC08-345E-460E-A49E-08CD2D34F7C4}"/>
              </a:ext>
            </a:extLst>
          </p:cNvPr>
          <p:cNvSpPr/>
          <p:nvPr/>
        </p:nvSpPr>
        <p:spPr>
          <a:xfrm>
            <a:off x="5255216" y="3114554"/>
            <a:ext cx="525033" cy="5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1DE74D8-3305-4CB6-84E6-005ABA794BA0}"/>
              </a:ext>
            </a:extLst>
          </p:cNvPr>
          <p:cNvSpPr/>
          <p:nvPr/>
        </p:nvSpPr>
        <p:spPr>
          <a:xfrm>
            <a:off x="5778834" y="3114554"/>
            <a:ext cx="525033" cy="5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B511B97-8348-4A72-A2F7-0FE4E9519E2A}"/>
              </a:ext>
            </a:extLst>
          </p:cNvPr>
          <p:cNvSpPr txBox="1"/>
          <p:nvPr/>
        </p:nvSpPr>
        <p:spPr>
          <a:xfrm>
            <a:off x="6470946" y="870481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mode='same'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FCCDDC2-3734-49A6-8095-2A636037F838}"/>
              </a:ext>
            </a:extLst>
          </p:cNvPr>
          <p:cNvSpPr/>
          <p:nvPr/>
        </p:nvSpPr>
        <p:spPr>
          <a:xfrm>
            <a:off x="1524341" y="1291933"/>
            <a:ext cx="525033" cy="5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EA8D8B6-99AB-46B5-BBD6-CC38FE0BD134}"/>
              </a:ext>
            </a:extLst>
          </p:cNvPr>
          <p:cNvSpPr/>
          <p:nvPr/>
        </p:nvSpPr>
        <p:spPr>
          <a:xfrm>
            <a:off x="2049374" y="1291933"/>
            <a:ext cx="525033" cy="5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2132756-E3B2-44B0-9233-BB53EF2461B4}"/>
              </a:ext>
            </a:extLst>
          </p:cNvPr>
          <p:cNvSpPr/>
          <p:nvPr/>
        </p:nvSpPr>
        <p:spPr>
          <a:xfrm>
            <a:off x="2574407" y="1291933"/>
            <a:ext cx="525033" cy="5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2240076-3129-4925-A66A-C9E3D514B903}"/>
              </a:ext>
            </a:extLst>
          </p:cNvPr>
          <p:cNvSpPr/>
          <p:nvPr/>
        </p:nvSpPr>
        <p:spPr>
          <a:xfrm>
            <a:off x="3099439" y="1291933"/>
            <a:ext cx="525033" cy="5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2170C45-5527-4CA0-8825-3B4A4E59E639}"/>
              </a:ext>
            </a:extLst>
          </p:cNvPr>
          <p:cNvSpPr/>
          <p:nvPr/>
        </p:nvSpPr>
        <p:spPr>
          <a:xfrm>
            <a:off x="3623058" y="1810968"/>
            <a:ext cx="525033" cy="5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DAF3472A-53D8-4512-92DA-3571F22E5F80}"/>
              </a:ext>
            </a:extLst>
          </p:cNvPr>
          <p:cNvSpPr/>
          <p:nvPr/>
        </p:nvSpPr>
        <p:spPr>
          <a:xfrm>
            <a:off x="3623058" y="2333002"/>
            <a:ext cx="525033" cy="5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4DA85B9-0572-45F2-BB42-31F3207B20B3}"/>
              </a:ext>
            </a:extLst>
          </p:cNvPr>
          <p:cNvSpPr/>
          <p:nvPr/>
        </p:nvSpPr>
        <p:spPr>
          <a:xfrm>
            <a:off x="3623058" y="2855036"/>
            <a:ext cx="525033" cy="5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BA869A0-A1C2-478C-AD08-7B1612326BE9}"/>
              </a:ext>
            </a:extLst>
          </p:cNvPr>
          <p:cNvSpPr/>
          <p:nvPr/>
        </p:nvSpPr>
        <p:spPr>
          <a:xfrm>
            <a:off x="3623058" y="3374071"/>
            <a:ext cx="525033" cy="5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0416CDFB-C9E8-4F44-9D38-0C01627FE8F7}"/>
              </a:ext>
            </a:extLst>
          </p:cNvPr>
          <p:cNvSpPr/>
          <p:nvPr/>
        </p:nvSpPr>
        <p:spPr>
          <a:xfrm>
            <a:off x="3623058" y="1291933"/>
            <a:ext cx="525033" cy="5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47D976E-49C1-41BA-846E-8874A626F415}"/>
              </a:ext>
            </a:extLst>
          </p:cNvPr>
          <p:cNvSpPr/>
          <p:nvPr/>
        </p:nvSpPr>
        <p:spPr>
          <a:xfrm>
            <a:off x="1524341" y="3896105"/>
            <a:ext cx="525033" cy="5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B0909240-BAC9-42D6-81FE-71145A9A5EE3}"/>
              </a:ext>
            </a:extLst>
          </p:cNvPr>
          <p:cNvSpPr/>
          <p:nvPr/>
        </p:nvSpPr>
        <p:spPr>
          <a:xfrm>
            <a:off x="2049374" y="3896105"/>
            <a:ext cx="525033" cy="5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24A77ABC-295C-4ADD-8074-BE9D75B5B579}"/>
              </a:ext>
            </a:extLst>
          </p:cNvPr>
          <p:cNvSpPr/>
          <p:nvPr/>
        </p:nvSpPr>
        <p:spPr>
          <a:xfrm>
            <a:off x="2574407" y="3896105"/>
            <a:ext cx="525033" cy="5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6B4187BC-E2F8-413D-A75C-385D0EED1D7E}"/>
              </a:ext>
            </a:extLst>
          </p:cNvPr>
          <p:cNvSpPr/>
          <p:nvPr/>
        </p:nvSpPr>
        <p:spPr>
          <a:xfrm>
            <a:off x="3099439" y="3896105"/>
            <a:ext cx="525033" cy="5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B6990E73-8323-483E-ABED-536DC3F6421B}"/>
              </a:ext>
            </a:extLst>
          </p:cNvPr>
          <p:cNvSpPr/>
          <p:nvPr/>
        </p:nvSpPr>
        <p:spPr>
          <a:xfrm>
            <a:off x="3623058" y="3896105"/>
            <a:ext cx="525033" cy="5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C034774-5B38-40A5-80A8-23539E6468E3}"/>
              </a:ext>
            </a:extLst>
          </p:cNvPr>
          <p:cNvSpPr/>
          <p:nvPr/>
        </p:nvSpPr>
        <p:spPr>
          <a:xfrm>
            <a:off x="999307" y="1810968"/>
            <a:ext cx="525033" cy="5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C7571ED-6F8D-45D1-B7B0-F7F6BC6E2B09}"/>
              </a:ext>
            </a:extLst>
          </p:cNvPr>
          <p:cNvSpPr/>
          <p:nvPr/>
        </p:nvSpPr>
        <p:spPr>
          <a:xfrm>
            <a:off x="999307" y="2333002"/>
            <a:ext cx="525033" cy="5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8698664D-57B8-4721-97BA-E68FF5C95746}"/>
              </a:ext>
            </a:extLst>
          </p:cNvPr>
          <p:cNvSpPr/>
          <p:nvPr/>
        </p:nvSpPr>
        <p:spPr>
          <a:xfrm>
            <a:off x="999307" y="2855036"/>
            <a:ext cx="525033" cy="5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33928E02-8E8D-4EF5-B0B0-9EED88936A34}"/>
              </a:ext>
            </a:extLst>
          </p:cNvPr>
          <p:cNvSpPr/>
          <p:nvPr/>
        </p:nvSpPr>
        <p:spPr>
          <a:xfrm>
            <a:off x="999307" y="3374071"/>
            <a:ext cx="525033" cy="5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75C15A3C-0B7F-4F74-8FE3-332F9A82659C}"/>
              </a:ext>
            </a:extLst>
          </p:cNvPr>
          <p:cNvSpPr/>
          <p:nvPr/>
        </p:nvSpPr>
        <p:spPr>
          <a:xfrm>
            <a:off x="999307" y="1291933"/>
            <a:ext cx="525033" cy="5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FF7BAAD8-5938-4874-816B-454938399022}"/>
              </a:ext>
            </a:extLst>
          </p:cNvPr>
          <p:cNvSpPr/>
          <p:nvPr/>
        </p:nvSpPr>
        <p:spPr>
          <a:xfrm>
            <a:off x="999307" y="3896105"/>
            <a:ext cx="525033" cy="5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BC756ED-B972-4750-BB23-8C4AA667D9E8}"/>
              </a:ext>
            </a:extLst>
          </p:cNvPr>
          <p:cNvGrpSpPr/>
          <p:nvPr/>
        </p:nvGrpSpPr>
        <p:grpSpPr>
          <a:xfrm>
            <a:off x="2570457" y="1286147"/>
            <a:ext cx="1582995" cy="1576967"/>
            <a:chOff x="1917694" y="5026915"/>
            <a:chExt cx="1875099" cy="1867959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FE8BE08-AFA1-4ADE-AFEB-597AC52CC793}"/>
                </a:ext>
              </a:extLst>
            </p:cNvPr>
            <p:cNvSpPr/>
            <p:nvPr/>
          </p:nvSpPr>
          <p:spPr>
            <a:xfrm>
              <a:off x="1917694" y="5026915"/>
              <a:ext cx="625033" cy="62503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E528F5F-9F37-40CA-9CD8-0350B7133044}"/>
                </a:ext>
              </a:extLst>
            </p:cNvPr>
            <p:cNvSpPr/>
            <p:nvPr/>
          </p:nvSpPr>
          <p:spPr>
            <a:xfrm>
              <a:off x="2542727" y="5026915"/>
              <a:ext cx="625033" cy="62503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8518AB7-1DC2-4C81-8128-BECB2434108A}"/>
                </a:ext>
              </a:extLst>
            </p:cNvPr>
            <p:cNvSpPr/>
            <p:nvPr/>
          </p:nvSpPr>
          <p:spPr>
            <a:xfrm>
              <a:off x="1917694" y="5648378"/>
              <a:ext cx="625033" cy="62503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57EA8B6-05D3-4F35-9D35-762D82469768}"/>
                </a:ext>
              </a:extLst>
            </p:cNvPr>
            <p:cNvSpPr/>
            <p:nvPr/>
          </p:nvSpPr>
          <p:spPr>
            <a:xfrm>
              <a:off x="2542727" y="5648378"/>
              <a:ext cx="625033" cy="62503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BC8068A-EEF4-444E-8F64-D42913DF7D0E}"/>
                </a:ext>
              </a:extLst>
            </p:cNvPr>
            <p:cNvSpPr/>
            <p:nvPr/>
          </p:nvSpPr>
          <p:spPr>
            <a:xfrm>
              <a:off x="3167760" y="5026915"/>
              <a:ext cx="625033" cy="62503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47EBF21-4A84-4042-9225-D20FCFAF1957}"/>
                </a:ext>
              </a:extLst>
            </p:cNvPr>
            <p:cNvSpPr/>
            <p:nvPr/>
          </p:nvSpPr>
          <p:spPr>
            <a:xfrm>
              <a:off x="3167760" y="5648378"/>
              <a:ext cx="625033" cy="62503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82C66B41-399B-4E28-A306-F5AFF008F932}"/>
                </a:ext>
              </a:extLst>
            </p:cNvPr>
            <p:cNvSpPr/>
            <p:nvPr/>
          </p:nvSpPr>
          <p:spPr>
            <a:xfrm>
              <a:off x="1917694" y="6269841"/>
              <a:ext cx="625033" cy="62503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58882625-C071-42D4-A568-A43EAD6B984E}"/>
                </a:ext>
              </a:extLst>
            </p:cNvPr>
            <p:cNvSpPr/>
            <p:nvPr/>
          </p:nvSpPr>
          <p:spPr>
            <a:xfrm>
              <a:off x="2542727" y="6269841"/>
              <a:ext cx="625033" cy="62503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D67844DB-C062-462C-8BBF-AF3A44A72642}"/>
                </a:ext>
              </a:extLst>
            </p:cNvPr>
            <p:cNvSpPr/>
            <p:nvPr/>
          </p:nvSpPr>
          <p:spPr>
            <a:xfrm>
              <a:off x="3167760" y="6269841"/>
              <a:ext cx="625033" cy="62503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3156898-4DF4-491A-8351-153A824BCEF2}"/>
              </a:ext>
            </a:extLst>
          </p:cNvPr>
          <p:cNvSpPr/>
          <p:nvPr/>
        </p:nvSpPr>
        <p:spPr>
          <a:xfrm>
            <a:off x="8377564" y="2299422"/>
            <a:ext cx="525033" cy="5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B785116D-12EE-46D2-A288-D4B169FA5A65}"/>
              </a:ext>
            </a:extLst>
          </p:cNvPr>
          <p:cNvSpPr/>
          <p:nvPr/>
        </p:nvSpPr>
        <p:spPr>
          <a:xfrm>
            <a:off x="8902597" y="2299422"/>
            <a:ext cx="525033" cy="5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51201C9F-CCAE-4003-B2C3-19287285FBA6}"/>
              </a:ext>
            </a:extLst>
          </p:cNvPr>
          <p:cNvSpPr/>
          <p:nvPr/>
        </p:nvSpPr>
        <p:spPr>
          <a:xfrm>
            <a:off x="8377564" y="2822955"/>
            <a:ext cx="525033" cy="5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915995EA-1443-492C-95C4-F20ED64CCB59}"/>
              </a:ext>
            </a:extLst>
          </p:cNvPr>
          <p:cNvSpPr/>
          <p:nvPr/>
        </p:nvSpPr>
        <p:spPr>
          <a:xfrm>
            <a:off x="8902597" y="2822955"/>
            <a:ext cx="525033" cy="5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2F85771C-BCA4-4FAD-B83A-C9C70FB74F6F}"/>
              </a:ext>
            </a:extLst>
          </p:cNvPr>
          <p:cNvSpPr/>
          <p:nvPr/>
        </p:nvSpPr>
        <p:spPr>
          <a:xfrm>
            <a:off x="7327498" y="3336533"/>
            <a:ext cx="525033" cy="5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31242C54-FAFA-47AE-9157-8279C576B903}"/>
              </a:ext>
            </a:extLst>
          </p:cNvPr>
          <p:cNvSpPr/>
          <p:nvPr/>
        </p:nvSpPr>
        <p:spPr>
          <a:xfrm>
            <a:off x="7852531" y="3336533"/>
            <a:ext cx="525033" cy="5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C0399629-2C4E-4D61-A7EA-F4CC51713BD4}"/>
              </a:ext>
            </a:extLst>
          </p:cNvPr>
          <p:cNvSpPr/>
          <p:nvPr/>
        </p:nvSpPr>
        <p:spPr>
          <a:xfrm>
            <a:off x="8377564" y="3336533"/>
            <a:ext cx="525033" cy="5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909EA631-6D70-46DB-AD6B-A6E1822B502B}"/>
              </a:ext>
            </a:extLst>
          </p:cNvPr>
          <p:cNvSpPr/>
          <p:nvPr/>
        </p:nvSpPr>
        <p:spPr>
          <a:xfrm>
            <a:off x="8902597" y="3336533"/>
            <a:ext cx="525033" cy="5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A6F9ADE1-E80F-41A9-9A58-19B8ED07218C}"/>
              </a:ext>
            </a:extLst>
          </p:cNvPr>
          <p:cNvSpPr/>
          <p:nvPr/>
        </p:nvSpPr>
        <p:spPr>
          <a:xfrm>
            <a:off x="7327498" y="3859568"/>
            <a:ext cx="525033" cy="5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7157ECB-DFDA-41D8-9577-13145281E80F}"/>
              </a:ext>
            </a:extLst>
          </p:cNvPr>
          <p:cNvSpPr/>
          <p:nvPr/>
        </p:nvSpPr>
        <p:spPr>
          <a:xfrm>
            <a:off x="7852531" y="3859568"/>
            <a:ext cx="525033" cy="5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F269C1C4-DD63-4EA5-A0C0-30C404526230}"/>
              </a:ext>
            </a:extLst>
          </p:cNvPr>
          <p:cNvSpPr/>
          <p:nvPr/>
        </p:nvSpPr>
        <p:spPr>
          <a:xfrm>
            <a:off x="8377564" y="3859568"/>
            <a:ext cx="525033" cy="5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698BCDA0-1E3D-4615-B554-07EBCC98B353}"/>
              </a:ext>
            </a:extLst>
          </p:cNvPr>
          <p:cNvSpPr/>
          <p:nvPr/>
        </p:nvSpPr>
        <p:spPr>
          <a:xfrm>
            <a:off x="8902597" y="3859568"/>
            <a:ext cx="525033" cy="5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1093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70682A8-FB2B-4CB1-BCA6-1253242A855C}"/>
              </a:ext>
            </a:extLst>
          </p:cNvPr>
          <p:cNvSpPr/>
          <p:nvPr/>
        </p:nvSpPr>
        <p:spPr>
          <a:xfrm>
            <a:off x="555308" y="941521"/>
            <a:ext cx="9413335" cy="584775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weight = np.array([[[[1.,10.,-1.]],[[1.,10.,-1.]]],[[[1.,10.,-1.]],[[1.,10.,-1.]]]])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print(weight.shape)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9D532FF-7AD3-441C-BDBC-AC99436BD26D}"/>
              </a:ext>
            </a:extLst>
          </p:cNvPr>
          <p:cNvSpPr txBox="1"/>
          <p:nvPr/>
        </p:nvSpPr>
        <p:spPr>
          <a:xfrm>
            <a:off x="2902212" y="5322414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(1, 3, 3, </a:t>
            </a: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14389AE-38FF-4787-BACF-B618899B19CA}"/>
              </a:ext>
            </a:extLst>
          </p:cNvPr>
          <p:cNvSpPr txBox="1"/>
          <p:nvPr/>
        </p:nvSpPr>
        <p:spPr>
          <a:xfrm>
            <a:off x="478253" y="3115712"/>
            <a:ext cx="208047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[[12. 16.  9.]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[24. 28. 15.]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[15. 17.  9.]]</a:t>
            </a:r>
          </a:p>
          <a:p>
            <a:endParaRPr lang="en-US" altLang="ko-KR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[[120. 160.  90.]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[240. 280. 150.]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[150. 170.  90.]]</a:t>
            </a:r>
          </a:p>
          <a:p>
            <a:endParaRPr lang="en-US" altLang="ko-KR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[[-12. -16.  -9.]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[-24. -28. -15.]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[-15. -17.  -9.]]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5741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C5BD0C-4305-40EF-A4ED-95CD1BD60B65}"/>
              </a:ext>
            </a:extLst>
          </p:cNvPr>
          <p:cNvSpPr txBox="1"/>
          <p:nvPr/>
        </p:nvSpPr>
        <p:spPr>
          <a:xfrm>
            <a:off x="636608" y="1003139"/>
            <a:ext cx="93538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(2, 2, 1, </a:t>
            </a:r>
            <a:r>
              <a:rPr lang="en-US" altLang="ko-KR" sz="2000">
                <a:solidFill>
                  <a:srgbClr val="3399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[[[[1.,10.,-1.]],[[1.,10.,-1.]]],[[[1.,10.,-1.]],[[1.,10.,-1.]]]]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B5519B8-041F-4E6E-9CF1-2AB586F212FE}"/>
              </a:ext>
            </a:extLst>
          </p:cNvPr>
          <p:cNvSpPr/>
          <p:nvPr/>
        </p:nvSpPr>
        <p:spPr>
          <a:xfrm>
            <a:off x="4039076" y="5866228"/>
            <a:ext cx="528272" cy="5191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F131036-8124-469C-98D4-9976C395797D}"/>
              </a:ext>
            </a:extLst>
          </p:cNvPr>
          <p:cNvSpPr/>
          <p:nvPr/>
        </p:nvSpPr>
        <p:spPr>
          <a:xfrm>
            <a:off x="4567348" y="5866228"/>
            <a:ext cx="528272" cy="5191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7829A68-7419-414A-B073-BDEB4A7F55BA}"/>
              </a:ext>
            </a:extLst>
          </p:cNvPr>
          <p:cNvSpPr/>
          <p:nvPr/>
        </p:nvSpPr>
        <p:spPr>
          <a:xfrm>
            <a:off x="6029169" y="5866228"/>
            <a:ext cx="528272" cy="5191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-24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B6BDF72-310B-43B5-8728-A01CF2A06F19}"/>
              </a:ext>
            </a:extLst>
          </p:cNvPr>
          <p:cNvSpPr/>
          <p:nvPr/>
        </p:nvSpPr>
        <p:spPr>
          <a:xfrm>
            <a:off x="6557442" y="5866228"/>
            <a:ext cx="528272" cy="5191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-28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4D15F1B-A570-4229-A54D-418CE229BAFD}"/>
              </a:ext>
            </a:extLst>
          </p:cNvPr>
          <p:cNvSpPr/>
          <p:nvPr/>
        </p:nvSpPr>
        <p:spPr>
          <a:xfrm>
            <a:off x="4039076" y="3084021"/>
            <a:ext cx="528272" cy="5191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CEAC7D0-CBF5-43AB-9B16-C4458627C491}"/>
              </a:ext>
            </a:extLst>
          </p:cNvPr>
          <p:cNvSpPr/>
          <p:nvPr/>
        </p:nvSpPr>
        <p:spPr>
          <a:xfrm>
            <a:off x="4567349" y="3084021"/>
            <a:ext cx="528272" cy="5191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E8B0F65-3152-43FC-8FAD-54C3C45EB161}"/>
              </a:ext>
            </a:extLst>
          </p:cNvPr>
          <p:cNvSpPr/>
          <p:nvPr/>
        </p:nvSpPr>
        <p:spPr>
          <a:xfrm>
            <a:off x="4039076" y="3603214"/>
            <a:ext cx="528272" cy="5191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70FEB45-3FB5-4888-B86A-28E33D211BBA}"/>
              </a:ext>
            </a:extLst>
          </p:cNvPr>
          <p:cNvSpPr/>
          <p:nvPr/>
        </p:nvSpPr>
        <p:spPr>
          <a:xfrm>
            <a:off x="4567349" y="3603214"/>
            <a:ext cx="528272" cy="5191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1B43212-8FE4-422D-98AE-BCA70BF7945D}"/>
              </a:ext>
            </a:extLst>
          </p:cNvPr>
          <p:cNvSpPr/>
          <p:nvPr/>
        </p:nvSpPr>
        <p:spPr>
          <a:xfrm>
            <a:off x="4039076" y="4210297"/>
            <a:ext cx="528272" cy="5191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A5657D1-E59E-4EA3-A614-643D78377997}"/>
              </a:ext>
            </a:extLst>
          </p:cNvPr>
          <p:cNvSpPr/>
          <p:nvPr/>
        </p:nvSpPr>
        <p:spPr>
          <a:xfrm>
            <a:off x="4567348" y="4210297"/>
            <a:ext cx="528272" cy="5191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949EDF6-2B74-456B-9878-3CF063E7B9C0}"/>
              </a:ext>
            </a:extLst>
          </p:cNvPr>
          <p:cNvSpPr/>
          <p:nvPr/>
        </p:nvSpPr>
        <p:spPr>
          <a:xfrm>
            <a:off x="4039076" y="4729490"/>
            <a:ext cx="528272" cy="5191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0280F08-2AB3-423B-8611-74331DF98108}"/>
              </a:ext>
            </a:extLst>
          </p:cNvPr>
          <p:cNvSpPr/>
          <p:nvPr/>
        </p:nvSpPr>
        <p:spPr>
          <a:xfrm>
            <a:off x="4567348" y="4729490"/>
            <a:ext cx="528272" cy="5191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85F94C3-8558-4AB7-8428-6D8C612641B4}"/>
              </a:ext>
            </a:extLst>
          </p:cNvPr>
          <p:cNvSpPr/>
          <p:nvPr/>
        </p:nvSpPr>
        <p:spPr>
          <a:xfrm>
            <a:off x="4039076" y="5347035"/>
            <a:ext cx="528272" cy="5191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C5C6947-1803-4757-B1D8-FF0F6848CCBC}"/>
              </a:ext>
            </a:extLst>
          </p:cNvPr>
          <p:cNvSpPr/>
          <p:nvPr/>
        </p:nvSpPr>
        <p:spPr>
          <a:xfrm>
            <a:off x="4567348" y="5347035"/>
            <a:ext cx="528272" cy="5191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C8B2639-A300-433E-A99B-A5585A4430D4}"/>
              </a:ext>
            </a:extLst>
          </p:cNvPr>
          <p:cNvSpPr/>
          <p:nvPr/>
        </p:nvSpPr>
        <p:spPr>
          <a:xfrm>
            <a:off x="1316249" y="3689817"/>
            <a:ext cx="564013" cy="5640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8F8EEAE-D9BD-42A4-B2FF-469146189178}"/>
              </a:ext>
            </a:extLst>
          </p:cNvPr>
          <p:cNvSpPr/>
          <p:nvPr/>
        </p:nvSpPr>
        <p:spPr>
          <a:xfrm>
            <a:off x="1880262" y="3689817"/>
            <a:ext cx="564013" cy="5640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7D78D6A-CE77-4F22-A637-918E993AAF37}"/>
              </a:ext>
            </a:extLst>
          </p:cNvPr>
          <p:cNvSpPr/>
          <p:nvPr/>
        </p:nvSpPr>
        <p:spPr>
          <a:xfrm>
            <a:off x="2444275" y="3689817"/>
            <a:ext cx="564013" cy="5640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0515458-2466-4AC4-84AB-CF80F3A35BBA}"/>
              </a:ext>
            </a:extLst>
          </p:cNvPr>
          <p:cNvSpPr/>
          <p:nvPr/>
        </p:nvSpPr>
        <p:spPr>
          <a:xfrm>
            <a:off x="1316249" y="4250608"/>
            <a:ext cx="564013" cy="5640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7859360-FE2F-4AAC-9B17-A6E5965F3B2D}"/>
              </a:ext>
            </a:extLst>
          </p:cNvPr>
          <p:cNvSpPr/>
          <p:nvPr/>
        </p:nvSpPr>
        <p:spPr>
          <a:xfrm>
            <a:off x="1880262" y="4250608"/>
            <a:ext cx="564013" cy="5640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D69A393-2760-4F22-BDD3-3FC060C560BE}"/>
              </a:ext>
            </a:extLst>
          </p:cNvPr>
          <p:cNvSpPr/>
          <p:nvPr/>
        </p:nvSpPr>
        <p:spPr>
          <a:xfrm>
            <a:off x="2444275" y="4250608"/>
            <a:ext cx="564013" cy="5640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ECB8A5E-1DC4-447D-8548-4A86CA3102EB}"/>
              </a:ext>
            </a:extLst>
          </p:cNvPr>
          <p:cNvSpPr/>
          <p:nvPr/>
        </p:nvSpPr>
        <p:spPr>
          <a:xfrm>
            <a:off x="1316249" y="4811400"/>
            <a:ext cx="564013" cy="5640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0FF528B2-E28C-46C1-89E2-C4C70CC265E0}"/>
              </a:ext>
            </a:extLst>
          </p:cNvPr>
          <p:cNvSpPr/>
          <p:nvPr/>
        </p:nvSpPr>
        <p:spPr>
          <a:xfrm>
            <a:off x="1880262" y="4811400"/>
            <a:ext cx="564013" cy="5640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BD72F45-4316-464B-9C75-FF0971D01D40}"/>
              </a:ext>
            </a:extLst>
          </p:cNvPr>
          <p:cNvSpPr/>
          <p:nvPr/>
        </p:nvSpPr>
        <p:spPr>
          <a:xfrm>
            <a:off x="2444275" y="4811400"/>
            <a:ext cx="564013" cy="56401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D8CBE57C-FA76-406D-9AE1-A8A97ED7E521}"/>
              </a:ext>
            </a:extLst>
          </p:cNvPr>
          <p:cNvGrpSpPr/>
          <p:nvPr/>
        </p:nvGrpSpPr>
        <p:grpSpPr>
          <a:xfrm>
            <a:off x="1857468" y="3681892"/>
            <a:ext cx="1128026" cy="1124804"/>
            <a:chOff x="2588872" y="4080364"/>
            <a:chExt cx="1250066" cy="1246496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ED00014E-04D6-4A55-AE29-D75637CE68C7}"/>
                </a:ext>
              </a:extLst>
            </p:cNvPr>
            <p:cNvSpPr/>
            <p:nvPr/>
          </p:nvSpPr>
          <p:spPr>
            <a:xfrm>
              <a:off x="2588872" y="4080364"/>
              <a:ext cx="625033" cy="62503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9568F638-1D99-4F66-95B0-93CD5289AD10}"/>
                </a:ext>
              </a:extLst>
            </p:cNvPr>
            <p:cNvSpPr/>
            <p:nvPr/>
          </p:nvSpPr>
          <p:spPr>
            <a:xfrm>
              <a:off x="3213905" y="4080364"/>
              <a:ext cx="625033" cy="62503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A64C3109-81A2-4EB8-A5E8-466E907D7377}"/>
                </a:ext>
              </a:extLst>
            </p:cNvPr>
            <p:cNvSpPr/>
            <p:nvPr/>
          </p:nvSpPr>
          <p:spPr>
            <a:xfrm>
              <a:off x="2588872" y="4701827"/>
              <a:ext cx="625033" cy="62503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FD00A932-1F17-4237-85B9-C4A6ED686E8F}"/>
                </a:ext>
              </a:extLst>
            </p:cNvPr>
            <p:cNvSpPr/>
            <p:nvPr/>
          </p:nvSpPr>
          <p:spPr>
            <a:xfrm>
              <a:off x="3213905" y="4701827"/>
              <a:ext cx="625033" cy="62503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F599855-9215-49FB-983B-BC9C3CBE04AA}"/>
              </a:ext>
            </a:extLst>
          </p:cNvPr>
          <p:cNvSpPr/>
          <p:nvPr/>
        </p:nvSpPr>
        <p:spPr>
          <a:xfrm>
            <a:off x="6029170" y="3084021"/>
            <a:ext cx="528272" cy="5191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51B41F1-B9B8-4E4B-825D-08E2DAA0AD70}"/>
              </a:ext>
            </a:extLst>
          </p:cNvPr>
          <p:cNvSpPr/>
          <p:nvPr/>
        </p:nvSpPr>
        <p:spPr>
          <a:xfrm>
            <a:off x="6557443" y="3084021"/>
            <a:ext cx="528272" cy="5191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5D25F46-0686-4837-9CD8-96F048A5D576}"/>
              </a:ext>
            </a:extLst>
          </p:cNvPr>
          <p:cNvSpPr/>
          <p:nvPr/>
        </p:nvSpPr>
        <p:spPr>
          <a:xfrm>
            <a:off x="6029170" y="3603214"/>
            <a:ext cx="528272" cy="5191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197FF3F-5950-4E80-B02E-7B314D6612A7}"/>
              </a:ext>
            </a:extLst>
          </p:cNvPr>
          <p:cNvSpPr/>
          <p:nvPr/>
        </p:nvSpPr>
        <p:spPr>
          <a:xfrm>
            <a:off x="6557443" y="3603214"/>
            <a:ext cx="528272" cy="5191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82D2E81-3DE9-47D6-884C-8EE601724D95}"/>
              </a:ext>
            </a:extLst>
          </p:cNvPr>
          <p:cNvSpPr/>
          <p:nvPr/>
        </p:nvSpPr>
        <p:spPr>
          <a:xfrm>
            <a:off x="6029169" y="4210297"/>
            <a:ext cx="528272" cy="5191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B2EC24D-1453-48BE-8A7D-8774A86ED9D3}"/>
              </a:ext>
            </a:extLst>
          </p:cNvPr>
          <p:cNvSpPr/>
          <p:nvPr/>
        </p:nvSpPr>
        <p:spPr>
          <a:xfrm>
            <a:off x="6557442" y="4210297"/>
            <a:ext cx="528272" cy="5191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160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71834FE-B39B-41D8-88AA-A22AF5141117}"/>
              </a:ext>
            </a:extLst>
          </p:cNvPr>
          <p:cNvSpPr/>
          <p:nvPr/>
        </p:nvSpPr>
        <p:spPr>
          <a:xfrm>
            <a:off x="6029169" y="4729490"/>
            <a:ext cx="528272" cy="5191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240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58A2350-11DC-47AE-9662-7E1F797B9F93}"/>
              </a:ext>
            </a:extLst>
          </p:cNvPr>
          <p:cNvSpPr/>
          <p:nvPr/>
        </p:nvSpPr>
        <p:spPr>
          <a:xfrm>
            <a:off x="6557442" y="4729490"/>
            <a:ext cx="528272" cy="5191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280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634D0EF-3F45-40F2-BB97-66EB36DD2312}"/>
              </a:ext>
            </a:extLst>
          </p:cNvPr>
          <p:cNvSpPr/>
          <p:nvPr/>
        </p:nvSpPr>
        <p:spPr>
          <a:xfrm>
            <a:off x="6029169" y="5347035"/>
            <a:ext cx="528272" cy="5191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-12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483A421-4037-4C12-B0BE-2DF1173E72EE}"/>
              </a:ext>
            </a:extLst>
          </p:cNvPr>
          <p:cNvSpPr/>
          <p:nvPr/>
        </p:nvSpPr>
        <p:spPr>
          <a:xfrm>
            <a:off x="6557442" y="5347035"/>
            <a:ext cx="528272" cy="5191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-16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A57DAB6-04B0-47C1-B171-F64E5C224043}"/>
              </a:ext>
            </a:extLst>
          </p:cNvPr>
          <p:cNvSpPr txBox="1"/>
          <p:nvPr/>
        </p:nvSpPr>
        <p:spPr>
          <a:xfrm>
            <a:off x="7342077" y="3747471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(1,2,2,</a:t>
            </a:r>
            <a:r>
              <a:rPr lang="en-US" altLang="ko-KR" sz="2000">
                <a:solidFill>
                  <a:srgbClr val="3399FF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92943FA-49E5-48D2-B02D-E06D058FD027}"/>
              </a:ext>
            </a:extLst>
          </p:cNvPr>
          <p:cNvSpPr/>
          <p:nvPr/>
        </p:nvSpPr>
        <p:spPr>
          <a:xfrm>
            <a:off x="696516" y="1782366"/>
            <a:ext cx="4493418" cy="10215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520B59B-1040-4AA7-882E-7F7F6477C46F}"/>
              </a:ext>
            </a:extLst>
          </p:cNvPr>
          <p:cNvSpPr/>
          <p:nvPr/>
        </p:nvSpPr>
        <p:spPr>
          <a:xfrm>
            <a:off x="5189934" y="1782366"/>
            <a:ext cx="4493418" cy="10215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0E05350-4778-473E-BE66-AC1FDF2ADC91}"/>
              </a:ext>
            </a:extLst>
          </p:cNvPr>
          <p:cNvSpPr/>
          <p:nvPr/>
        </p:nvSpPr>
        <p:spPr>
          <a:xfrm>
            <a:off x="763315" y="1840397"/>
            <a:ext cx="2188307" cy="9099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C398FA3-C78B-4D92-83E6-B8191BACA082}"/>
              </a:ext>
            </a:extLst>
          </p:cNvPr>
          <p:cNvSpPr/>
          <p:nvPr/>
        </p:nvSpPr>
        <p:spPr>
          <a:xfrm>
            <a:off x="2951622" y="1840397"/>
            <a:ext cx="2188307" cy="9099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16838DD4-8A7A-4D49-BBB6-7CFFF203F7E8}"/>
              </a:ext>
            </a:extLst>
          </p:cNvPr>
          <p:cNvSpPr/>
          <p:nvPr/>
        </p:nvSpPr>
        <p:spPr>
          <a:xfrm>
            <a:off x="821718" y="1893976"/>
            <a:ext cx="2079900" cy="80269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93923B2-E7FF-4522-8858-AC40D18CBE06}"/>
              </a:ext>
            </a:extLst>
          </p:cNvPr>
          <p:cNvGrpSpPr/>
          <p:nvPr/>
        </p:nvGrpSpPr>
        <p:grpSpPr>
          <a:xfrm>
            <a:off x="871722" y="1946671"/>
            <a:ext cx="1982206" cy="692945"/>
            <a:chOff x="871722" y="1946671"/>
            <a:chExt cx="1799673" cy="692945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9F967C6D-9409-42F9-B9CD-8D447FD0992F}"/>
                </a:ext>
              </a:extLst>
            </p:cNvPr>
            <p:cNvSpPr/>
            <p:nvPr/>
          </p:nvSpPr>
          <p:spPr>
            <a:xfrm>
              <a:off x="871722" y="1947653"/>
              <a:ext cx="599891" cy="69196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E6B6951F-D4D3-470D-9123-C573B45FF7FD}"/>
                </a:ext>
              </a:extLst>
            </p:cNvPr>
            <p:cNvSpPr/>
            <p:nvPr/>
          </p:nvSpPr>
          <p:spPr>
            <a:xfrm>
              <a:off x="1471613" y="1947162"/>
              <a:ext cx="599891" cy="69196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E348B36-B3F9-4E34-A44B-DB41055D6DE3}"/>
                </a:ext>
              </a:extLst>
            </p:cNvPr>
            <p:cNvSpPr/>
            <p:nvPr/>
          </p:nvSpPr>
          <p:spPr>
            <a:xfrm>
              <a:off x="2071504" y="1946671"/>
              <a:ext cx="599891" cy="69196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-1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6C9FA74-27C7-4D1C-AC4C-41CCB7933D80}"/>
              </a:ext>
            </a:extLst>
          </p:cNvPr>
          <p:cNvSpPr/>
          <p:nvPr/>
        </p:nvSpPr>
        <p:spPr>
          <a:xfrm>
            <a:off x="3018421" y="1889068"/>
            <a:ext cx="2079900" cy="80269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F9FE9421-4B50-46E0-8D8E-8FAF6D101B53}"/>
              </a:ext>
            </a:extLst>
          </p:cNvPr>
          <p:cNvGrpSpPr/>
          <p:nvPr/>
        </p:nvGrpSpPr>
        <p:grpSpPr>
          <a:xfrm>
            <a:off x="3068425" y="1941763"/>
            <a:ext cx="1982206" cy="692945"/>
            <a:chOff x="871722" y="1946671"/>
            <a:chExt cx="1799673" cy="692945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B4CF9B83-15F1-43AD-9AB6-BFC05C26F3F6}"/>
                </a:ext>
              </a:extLst>
            </p:cNvPr>
            <p:cNvSpPr/>
            <p:nvPr/>
          </p:nvSpPr>
          <p:spPr>
            <a:xfrm>
              <a:off x="871722" y="1947653"/>
              <a:ext cx="599891" cy="69196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57F2DF56-967B-4045-8374-D3A81FA2031C}"/>
                </a:ext>
              </a:extLst>
            </p:cNvPr>
            <p:cNvSpPr/>
            <p:nvPr/>
          </p:nvSpPr>
          <p:spPr>
            <a:xfrm>
              <a:off x="1471613" y="1947162"/>
              <a:ext cx="599891" cy="69196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4A7C857B-9658-4DA4-94B1-B55180099C5D}"/>
                </a:ext>
              </a:extLst>
            </p:cNvPr>
            <p:cNvSpPr/>
            <p:nvPr/>
          </p:nvSpPr>
          <p:spPr>
            <a:xfrm>
              <a:off x="2071504" y="1946671"/>
              <a:ext cx="599891" cy="69196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-1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A2A1BB72-AD9D-4119-A21A-EA7AADE28110}"/>
              </a:ext>
            </a:extLst>
          </p:cNvPr>
          <p:cNvSpPr/>
          <p:nvPr/>
        </p:nvSpPr>
        <p:spPr>
          <a:xfrm>
            <a:off x="5248336" y="1840397"/>
            <a:ext cx="2188307" cy="9099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DA298ABD-985B-44AD-93E4-3CC9CE54EE1C}"/>
              </a:ext>
            </a:extLst>
          </p:cNvPr>
          <p:cNvSpPr/>
          <p:nvPr/>
        </p:nvSpPr>
        <p:spPr>
          <a:xfrm>
            <a:off x="7436643" y="1840397"/>
            <a:ext cx="2188307" cy="90994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9242907-8E21-42C7-82B7-7ECDB13F8A7E}"/>
              </a:ext>
            </a:extLst>
          </p:cNvPr>
          <p:cNvSpPr/>
          <p:nvPr/>
        </p:nvSpPr>
        <p:spPr>
          <a:xfrm>
            <a:off x="5306739" y="1893976"/>
            <a:ext cx="2079900" cy="80269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74C68A66-442E-4EC4-B2DD-36FAAFB9EDF0}"/>
              </a:ext>
            </a:extLst>
          </p:cNvPr>
          <p:cNvGrpSpPr/>
          <p:nvPr/>
        </p:nvGrpSpPr>
        <p:grpSpPr>
          <a:xfrm>
            <a:off x="5356743" y="1946671"/>
            <a:ext cx="1982206" cy="692945"/>
            <a:chOff x="871722" y="1946671"/>
            <a:chExt cx="1799673" cy="692945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D5EEA425-7C9F-448F-8884-FC29D63C85EA}"/>
                </a:ext>
              </a:extLst>
            </p:cNvPr>
            <p:cNvSpPr/>
            <p:nvPr/>
          </p:nvSpPr>
          <p:spPr>
            <a:xfrm>
              <a:off x="871722" y="1947653"/>
              <a:ext cx="599891" cy="69196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15C65A36-37DD-4846-8F82-C9BAA02ABD81}"/>
                </a:ext>
              </a:extLst>
            </p:cNvPr>
            <p:cNvSpPr/>
            <p:nvPr/>
          </p:nvSpPr>
          <p:spPr>
            <a:xfrm>
              <a:off x="1471613" y="1947162"/>
              <a:ext cx="599891" cy="69196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6FD4A055-5615-42A3-BF95-48A840A1DE31}"/>
                </a:ext>
              </a:extLst>
            </p:cNvPr>
            <p:cNvSpPr/>
            <p:nvPr/>
          </p:nvSpPr>
          <p:spPr>
            <a:xfrm>
              <a:off x="2071504" y="1946671"/>
              <a:ext cx="599891" cy="69196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-1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81E423AA-3F16-43EB-BBA5-CDC00708ACA5}"/>
              </a:ext>
            </a:extLst>
          </p:cNvPr>
          <p:cNvSpPr/>
          <p:nvPr/>
        </p:nvSpPr>
        <p:spPr>
          <a:xfrm>
            <a:off x="7503442" y="1889068"/>
            <a:ext cx="2079900" cy="80269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A2AD2026-41DD-444D-BBAF-888132EFDDFA}"/>
              </a:ext>
            </a:extLst>
          </p:cNvPr>
          <p:cNvGrpSpPr/>
          <p:nvPr/>
        </p:nvGrpSpPr>
        <p:grpSpPr>
          <a:xfrm>
            <a:off x="7553446" y="1941763"/>
            <a:ext cx="1982206" cy="692945"/>
            <a:chOff x="871722" y="1946671"/>
            <a:chExt cx="1799673" cy="692945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03FCADD4-1EDE-4741-AECD-2D7E38C0697C}"/>
                </a:ext>
              </a:extLst>
            </p:cNvPr>
            <p:cNvSpPr/>
            <p:nvPr/>
          </p:nvSpPr>
          <p:spPr>
            <a:xfrm>
              <a:off x="871722" y="1947653"/>
              <a:ext cx="599891" cy="69196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6E5D3099-E213-4543-A123-9A6F18BA123E}"/>
                </a:ext>
              </a:extLst>
            </p:cNvPr>
            <p:cNvSpPr/>
            <p:nvPr/>
          </p:nvSpPr>
          <p:spPr>
            <a:xfrm>
              <a:off x="1471613" y="1947162"/>
              <a:ext cx="599891" cy="69196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9B736A5C-80D9-4739-AF71-D765A4B041CB}"/>
                </a:ext>
              </a:extLst>
            </p:cNvPr>
            <p:cNvSpPr/>
            <p:nvPr/>
          </p:nvSpPr>
          <p:spPr>
            <a:xfrm>
              <a:off x="2071504" y="1946671"/>
              <a:ext cx="599891" cy="691963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-1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0830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연산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6B6816-FEBC-4C0D-832E-8CB6BBCA79A8}"/>
              </a:ext>
            </a:extLst>
          </p:cNvPr>
          <p:cNvSpPr txBox="1"/>
          <p:nvPr/>
        </p:nvSpPr>
        <p:spPr>
          <a:xfrm>
            <a:off x="723892" y="982129"/>
            <a:ext cx="1975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배열 하나 선택해 뒤집기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F2EC693-F623-42E0-941D-DD0CD5C8F5E8}"/>
              </a:ext>
            </a:extLst>
          </p:cNvPr>
          <p:cNvSpPr/>
          <p:nvPr/>
        </p:nvSpPr>
        <p:spPr>
          <a:xfrm>
            <a:off x="1403131" y="1397881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B6BF378-2CF6-41FC-B16C-78CDC16AF3B2}"/>
              </a:ext>
            </a:extLst>
          </p:cNvPr>
          <p:cNvSpPr/>
          <p:nvPr/>
        </p:nvSpPr>
        <p:spPr>
          <a:xfrm>
            <a:off x="1760483" y="1397881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DDCBD88-B1E5-4ED9-BC04-ED5D8CCC8485}"/>
              </a:ext>
            </a:extLst>
          </p:cNvPr>
          <p:cNvSpPr/>
          <p:nvPr/>
        </p:nvSpPr>
        <p:spPr>
          <a:xfrm>
            <a:off x="2117835" y="1397881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6D92741-9426-4FE7-A545-7918B39EF82A}"/>
              </a:ext>
            </a:extLst>
          </p:cNvPr>
          <p:cNvSpPr/>
          <p:nvPr/>
        </p:nvSpPr>
        <p:spPr>
          <a:xfrm>
            <a:off x="2475187" y="1397881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897035-D231-49BC-8FBE-736E6B541457}"/>
              </a:ext>
            </a:extLst>
          </p:cNvPr>
          <p:cNvSpPr/>
          <p:nvPr/>
        </p:nvSpPr>
        <p:spPr>
          <a:xfrm>
            <a:off x="2832539" y="1397881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FAC5CDF-CA06-4CBB-8828-AE291A826328}"/>
              </a:ext>
            </a:extLst>
          </p:cNvPr>
          <p:cNvSpPr/>
          <p:nvPr/>
        </p:nvSpPr>
        <p:spPr>
          <a:xfrm>
            <a:off x="3189891" y="1397881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1067856-C206-49DD-91A4-5FACE2100509}"/>
              </a:ext>
            </a:extLst>
          </p:cNvPr>
          <p:cNvSpPr/>
          <p:nvPr/>
        </p:nvSpPr>
        <p:spPr>
          <a:xfrm>
            <a:off x="3547243" y="1397881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C151A63-66EF-4C17-8D59-E0067E303EF8}"/>
              </a:ext>
            </a:extLst>
          </p:cNvPr>
          <p:cNvSpPr/>
          <p:nvPr/>
        </p:nvSpPr>
        <p:spPr>
          <a:xfrm>
            <a:off x="3904595" y="1397881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68E7211-8E39-4E71-B95F-0C6901F13EB0}"/>
              </a:ext>
            </a:extLst>
          </p:cNvPr>
          <p:cNvSpPr/>
          <p:nvPr/>
        </p:nvSpPr>
        <p:spPr>
          <a:xfrm>
            <a:off x="4261947" y="1397881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E5734D4-AA06-45FA-BB79-2346297E30D6}"/>
              </a:ext>
            </a:extLst>
          </p:cNvPr>
          <p:cNvSpPr/>
          <p:nvPr/>
        </p:nvSpPr>
        <p:spPr>
          <a:xfrm>
            <a:off x="1403131" y="1891867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9308C09-8ACD-429D-A87E-E4574E2B464C}"/>
              </a:ext>
            </a:extLst>
          </p:cNvPr>
          <p:cNvSpPr/>
          <p:nvPr/>
        </p:nvSpPr>
        <p:spPr>
          <a:xfrm>
            <a:off x="1760483" y="1891867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9171769-D6A6-42DC-AAC4-8ED8B25ED86A}"/>
              </a:ext>
            </a:extLst>
          </p:cNvPr>
          <p:cNvSpPr/>
          <p:nvPr/>
        </p:nvSpPr>
        <p:spPr>
          <a:xfrm>
            <a:off x="2117835" y="1891867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359A3CC-D5C7-44FC-86E2-90698A15955B}"/>
              </a:ext>
            </a:extLst>
          </p:cNvPr>
          <p:cNvSpPr/>
          <p:nvPr/>
        </p:nvSpPr>
        <p:spPr>
          <a:xfrm>
            <a:off x="2475187" y="1891867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80CF071-1125-4BBE-9090-96B8BF76AD67}"/>
              </a:ext>
            </a:extLst>
          </p:cNvPr>
          <p:cNvSpPr/>
          <p:nvPr/>
        </p:nvSpPr>
        <p:spPr>
          <a:xfrm>
            <a:off x="1403131" y="2385853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06F3849-59AC-41C7-A714-9E035789E11D}"/>
              </a:ext>
            </a:extLst>
          </p:cNvPr>
          <p:cNvSpPr/>
          <p:nvPr/>
        </p:nvSpPr>
        <p:spPr>
          <a:xfrm>
            <a:off x="1760483" y="2385853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5B42B32-14AA-4983-ACD2-CB9F3D4AD1A1}"/>
              </a:ext>
            </a:extLst>
          </p:cNvPr>
          <p:cNvSpPr/>
          <p:nvPr/>
        </p:nvSpPr>
        <p:spPr>
          <a:xfrm>
            <a:off x="2117835" y="2385853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65AE156-F01B-44BF-BE05-8F45A7669A85}"/>
              </a:ext>
            </a:extLst>
          </p:cNvPr>
          <p:cNvSpPr/>
          <p:nvPr/>
        </p:nvSpPr>
        <p:spPr>
          <a:xfrm>
            <a:off x="2475187" y="2385853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2823FA98-2D65-4CDB-94AF-DBD650A5543F}"/>
              </a:ext>
            </a:extLst>
          </p:cNvPr>
          <p:cNvCxnSpPr>
            <a:stCxn id="21" idx="3"/>
            <a:endCxn id="25" idx="3"/>
          </p:cNvCxnSpPr>
          <p:nvPr/>
        </p:nvCxnSpPr>
        <p:spPr>
          <a:xfrm>
            <a:off x="2832539" y="2096819"/>
            <a:ext cx="12700" cy="493986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4064A48-FAA1-4FE5-9095-9E04047C3FAC}"/>
              </a:ext>
            </a:extLst>
          </p:cNvPr>
          <p:cNvSpPr txBox="1"/>
          <p:nvPr/>
        </p:nvSpPr>
        <p:spPr>
          <a:xfrm>
            <a:off x="3095660" y="2231964"/>
            <a:ext cx="1422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거꾸로 뒤집는다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0944E5-CC4C-4EA5-B60E-ECB328BB551F}"/>
              </a:ext>
            </a:extLst>
          </p:cNvPr>
          <p:cNvSpPr txBox="1"/>
          <p:nvPr/>
        </p:nvSpPr>
        <p:spPr>
          <a:xfrm>
            <a:off x="1143140" y="1448944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endParaRPr lang="ko-KR" altLang="en-US" sz="1400">
              <a:solidFill>
                <a:srgbClr val="000000"/>
              </a:solidFill>
              <a:latin typeface="Cambria Math" panose="02040503050406030204" pitchFamily="18" charset="0"/>
              <a:ea typeface="고도 M" panose="02000503000000020004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424F87-969B-4478-A912-A7CAB8D050E9}"/>
              </a:ext>
            </a:extLst>
          </p:cNvPr>
          <p:cNvSpPr txBox="1"/>
          <p:nvPr/>
        </p:nvSpPr>
        <p:spPr>
          <a:xfrm>
            <a:off x="1083828" y="1924187"/>
            <a:ext cx="330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</a:t>
            </a:r>
            <a:endParaRPr lang="ko-KR" altLang="en-US" sz="1400">
              <a:solidFill>
                <a:srgbClr val="000000"/>
              </a:solidFill>
              <a:latin typeface="Cambria Math" panose="02040503050406030204" pitchFamily="18" charset="0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65A3023-A97F-4786-B5E3-817040B1747C}"/>
                  </a:ext>
                </a:extLst>
              </p:cNvPr>
              <p:cNvSpPr txBox="1"/>
              <p:nvPr/>
            </p:nvSpPr>
            <p:spPr>
              <a:xfrm>
                <a:off x="1015702" y="2385852"/>
                <a:ext cx="4564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w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r</m:t>
                          </m:r>
                        </m:sup>
                      </m:sSup>
                    </m:oMath>
                  </m:oMathPara>
                </a14:m>
                <a:endParaRPr lang="ko-KR" altLang="en-US" sz="1400">
                  <a:solidFill>
                    <a:srgbClr val="00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65A3023-A97F-4786-B5E3-817040B17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702" y="2385852"/>
                <a:ext cx="456471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69CA7D42-9171-4D1E-B949-2EC45E46093A}"/>
              </a:ext>
            </a:extLst>
          </p:cNvPr>
          <p:cNvSpPr txBox="1"/>
          <p:nvPr/>
        </p:nvSpPr>
        <p:spPr>
          <a:xfrm>
            <a:off x="723892" y="3056916"/>
            <a:ext cx="1268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첫 번째 </a:t>
            </a: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합성곱</a:t>
            </a:r>
            <a:endParaRPr lang="ko-KR" altLang="en-US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01CBE74-F4AB-4A93-B2CA-A98C7DFD64C2}"/>
              </a:ext>
            </a:extLst>
          </p:cNvPr>
          <p:cNvSpPr/>
          <p:nvPr/>
        </p:nvSpPr>
        <p:spPr>
          <a:xfrm>
            <a:off x="1403131" y="3467518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95269AB-8D70-4318-AE20-78BB36599441}"/>
              </a:ext>
            </a:extLst>
          </p:cNvPr>
          <p:cNvSpPr/>
          <p:nvPr/>
        </p:nvSpPr>
        <p:spPr>
          <a:xfrm>
            <a:off x="1760483" y="3467518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8070EFC-29A7-4617-AC54-0BFAEE03CF1B}"/>
              </a:ext>
            </a:extLst>
          </p:cNvPr>
          <p:cNvSpPr/>
          <p:nvPr/>
        </p:nvSpPr>
        <p:spPr>
          <a:xfrm>
            <a:off x="2117835" y="3467518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C2A0C43-07FE-421C-ABF8-BE5DF9542E60}"/>
              </a:ext>
            </a:extLst>
          </p:cNvPr>
          <p:cNvSpPr/>
          <p:nvPr/>
        </p:nvSpPr>
        <p:spPr>
          <a:xfrm>
            <a:off x="2475187" y="3467518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94B1CC-3FC6-4972-BE1C-10E197851DD5}"/>
              </a:ext>
            </a:extLst>
          </p:cNvPr>
          <p:cNvSpPr/>
          <p:nvPr/>
        </p:nvSpPr>
        <p:spPr>
          <a:xfrm>
            <a:off x="2832539" y="3467518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1C375CB-B1D9-489C-B79A-2E970FB4951C}"/>
              </a:ext>
            </a:extLst>
          </p:cNvPr>
          <p:cNvSpPr/>
          <p:nvPr/>
        </p:nvSpPr>
        <p:spPr>
          <a:xfrm>
            <a:off x="3189891" y="3467518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D7E29D4-69B7-4F76-94E8-03B38B28306E}"/>
              </a:ext>
            </a:extLst>
          </p:cNvPr>
          <p:cNvSpPr/>
          <p:nvPr/>
        </p:nvSpPr>
        <p:spPr>
          <a:xfrm>
            <a:off x="3547243" y="3467518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C4020E3-27FD-4158-9633-3767F8917F96}"/>
              </a:ext>
            </a:extLst>
          </p:cNvPr>
          <p:cNvSpPr/>
          <p:nvPr/>
        </p:nvSpPr>
        <p:spPr>
          <a:xfrm>
            <a:off x="3904595" y="3467518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575B725-2E77-4A0A-AC57-248B2FF00BD5}"/>
              </a:ext>
            </a:extLst>
          </p:cNvPr>
          <p:cNvSpPr/>
          <p:nvPr/>
        </p:nvSpPr>
        <p:spPr>
          <a:xfrm>
            <a:off x="4261947" y="3467518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C217F14-2133-419E-942E-3C07F4C977E0}"/>
              </a:ext>
            </a:extLst>
          </p:cNvPr>
          <p:cNvSpPr/>
          <p:nvPr/>
        </p:nvSpPr>
        <p:spPr>
          <a:xfrm>
            <a:off x="1403131" y="3961504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3F06C97-1BE4-4F83-8953-901796E949E4}"/>
              </a:ext>
            </a:extLst>
          </p:cNvPr>
          <p:cNvSpPr/>
          <p:nvPr/>
        </p:nvSpPr>
        <p:spPr>
          <a:xfrm>
            <a:off x="1760483" y="3961504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DF01F1A-B98F-4582-87FF-4A803027565D}"/>
              </a:ext>
            </a:extLst>
          </p:cNvPr>
          <p:cNvSpPr/>
          <p:nvPr/>
        </p:nvSpPr>
        <p:spPr>
          <a:xfrm>
            <a:off x="2117835" y="3961504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FB8D8B2-C91B-494B-8059-8546B3E02DE3}"/>
              </a:ext>
            </a:extLst>
          </p:cNvPr>
          <p:cNvSpPr/>
          <p:nvPr/>
        </p:nvSpPr>
        <p:spPr>
          <a:xfrm>
            <a:off x="2475187" y="3961504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0E9AE8-3464-4E7B-82A6-30001710EF30}"/>
              </a:ext>
            </a:extLst>
          </p:cNvPr>
          <p:cNvSpPr txBox="1"/>
          <p:nvPr/>
        </p:nvSpPr>
        <p:spPr>
          <a:xfrm>
            <a:off x="1143140" y="3518581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endParaRPr lang="ko-KR" altLang="en-US" sz="1400">
              <a:solidFill>
                <a:srgbClr val="000000"/>
              </a:solidFill>
              <a:latin typeface="Cambria Math" panose="02040503050406030204" pitchFamily="18" charset="0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AF334D-4A59-4BFE-9E2A-664AB53092E7}"/>
                  </a:ext>
                </a:extLst>
              </p:cNvPr>
              <p:cNvSpPr txBox="1"/>
              <p:nvPr/>
            </p:nvSpPr>
            <p:spPr>
              <a:xfrm>
                <a:off x="3295595" y="4568508"/>
                <a:ext cx="320164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+8</m:t>
                      </m:r>
                      <m:r>
                        <a:rPr lang="en-US" altLang="ko-K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5+3</m:t>
                      </m:r>
                      <m:r>
                        <a:rPr lang="en-US" altLang="ko-K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1+7</m:t>
                      </m:r>
                      <m:r>
                        <a:rPr lang="en-US" altLang="ko-K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2=63</m:t>
                      </m:r>
                    </m:oMath>
                  </m:oMathPara>
                </a14:m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AF334D-4A59-4BFE-9E2A-664AB5309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595" y="4568508"/>
                <a:ext cx="3201646" cy="246221"/>
              </a:xfrm>
              <a:prstGeom prst="rect">
                <a:avLst/>
              </a:prstGeom>
              <a:blipFill>
                <a:blip r:embed="rId4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오른쪽 중괄호 30">
            <a:extLst>
              <a:ext uri="{FF2B5EF4-FFF2-40B4-BE49-F238E27FC236}">
                <a16:creationId xmlns:a16="http://schemas.microsoft.com/office/drawing/2014/main" id="{494CEEA3-C8F3-4BAB-9B16-855AF24FABA1}"/>
              </a:ext>
            </a:extLst>
          </p:cNvPr>
          <p:cNvSpPr/>
          <p:nvPr/>
        </p:nvSpPr>
        <p:spPr>
          <a:xfrm rot="5400000">
            <a:off x="2063017" y="3769353"/>
            <a:ext cx="120871" cy="1418171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C2208EC-B9E2-4C52-86C2-81F4D7E5B4CE}"/>
              </a:ext>
            </a:extLst>
          </p:cNvPr>
          <p:cNvSpPr txBox="1"/>
          <p:nvPr/>
        </p:nvSpPr>
        <p:spPr>
          <a:xfrm>
            <a:off x="1939159" y="4538874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63</a:t>
            </a:r>
            <a:endParaRPr lang="ko-KR" altLang="en-US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7169" name="연결선: 꺾임 7168">
            <a:extLst>
              <a:ext uri="{FF2B5EF4-FFF2-40B4-BE49-F238E27FC236}">
                <a16:creationId xmlns:a16="http://schemas.microsoft.com/office/drawing/2014/main" id="{342C06B9-6512-4DB0-9093-007F6FB5AB46}"/>
              </a:ext>
            </a:extLst>
          </p:cNvPr>
          <p:cNvCxnSpPr>
            <a:stCxn id="6" idx="1"/>
            <a:endCxn id="49" idx="3"/>
          </p:cNvCxnSpPr>
          <p:nvPr/>
        </p:nvCxnSpPr>
        <p:spPr>
          <a:xfrm rot="10800000" flipV="1">
            <a:off x="2325803" y="4691619"/>
            <a:ext cx="969792" cy="1144"/>
          </a:xfrm>
          <a:prstGeom prst="bentConnector3">
            <a:avLst/>
          </a:prstGeom>
          <a:ln w="12700">
            <a:solidFill>
              <a:srgbClr val="33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2086690-3F47-457F-B06F-A1698ED44A09}"/>
              </a:ext>
            </a:extLst>
          </p:cNvPr>
          <p:cNvSpPr txBox="1"/>
          <p:nvPr/>
        </p:nvSpPr>
        <p:spPr>
          <a:xfrm>
            <a:off x="723892" y="4920316"/>
            <a:ext cx="1268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두 번째 </a:t>
            </a: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합성곱</a:t>
            </a:r>
            <a:endParaRPr lang="ko-KR" altLang="en-US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F2B5C6A-D4AF-48B7-A5C1-EF1742CA2973}"/>
              </a:ext>
            </a:extLst>
          </p:cNvPr>
          <p:cNvSpPr/>
          <p:nvPr/>
        </p:nvSpPr>
        <p:spPr>
          <a:xfrm>
            <a:off x="1403131" y="5330918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772EA34-4213-4EE9-BE13-2FB1A26A2539}"/>
              </a:ext>
            </a:extLst>
          </p:cNvPr>
          <p:cNvSpPr/>
          <p:nvPr/>
        </p:nvSpPr>
        <p:spPr>
          <a:xfrm>
            <a:off x="1760483" y="5330918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6448BF6-B465-4172-8CD9-343863DAD9DE}"/>
              </a:ext>
            </a:extLst>
          </p:cNvPr>
          <p:cNvSpPr/>
          <p:nvPr/>
        </p:nvSpPr>
        <p:spPr>
          <a:xfrm>
            <a:off x="2117835" y="5330918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72BC2FA-6BFF-4342-8701-8FA5A1AB3016}"/>
              </a:ext>
            </a:extLst>
          </p:cNvPr>
          <p:cNvSpPr/>
          <p:nvPr/>
        </p:nvSpPr>
        <p:spPr>
          <a:xfrm>
            <a:off x="2475187" y="5330918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54DE3A7-A3F7-4A01-B360-E0A40942D56F}"/>
              </a:ext>
            </a:extLst>
          </p:cNvPr>
          <p:cNvSpPr/>
          <p:nvPr/>
        </p:nvSpPr>
        <p:spPr>
          <a:xfrm>
            <a:off x="2832539" y="5330918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AC03C6E-0CFD-4158-BB92-5CFD924B8788}"/>
              </a:ext>
            </a:extLst>
          </p:cNvPr>
          <p:cNvSpPr/>
          <p:nvPr/>
        </p:nvSpPr>
        <p:spPr>
          <a:xfrm>
            <a:off x="3189891" y="5330918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D85AABB-2019-4C63-B55B-A1A84B766BEC}"/>
              </a:ext>
            </a:extLst>
          </p:cNvPr>
          <p:cNvSpPr/>
          <p:nvPr/>
        </p:nvSpPr>
        <p:spPr>
          <a:xfrm>
            <a:off x="3547243" y="5330918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6DB76E2-12E8-4F70-A207-6FBEABEFB7BF}"/>
              </a:ext>
            </a:extLst>
          </p:cNvPr>
          <p:cNvSpPr/>
          <p:nvPr/>
        </p:nvSpPr>
        <p:spPr>
          <a:xfrm>
            <a:off x="3904595" y="5330918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EA5AA40-F37A-4FDE-95B7-1CE08879734A}"/>
              </a:ext>
            </a:extLst>
          </p:cNvPr>
          <p:cNvSpPr/>
          <p:nvPr/>
        </p:nvSpPr>
        <p:spPr>
          <a:xfrm>
            <a:off x="4261947" y="5330918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1B82A46-87FC-4C8C-A0FE-2F8209E3D0D8}"/>
              </a:ext>
            </a:extLst>
          </p:cNvPr>
          <p:cNvSpPr/>
          <p:nvPr/>
        </p:nvSpPr>
        <p:spPr>
          <a:xfrm>
            <a:off x="1760484" y="5824904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8355C18-183D-41AE-92E9-3C413659FC9D}"/>
              </a:ext>
            </a:extLst>
          </p:cNvPr>
          <p:cNvSpPr/>
          <p:nvPr/>
        </p:nvSpPr>
        <p:spPr>
          <a:xfrm>
            <a:off x="2117836" y="5824904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14D1BA5-2309-4D4E-914B-BAEC08C8BEAB}"/>
              </a:ext>
            </a:extLst>
          </p:cNvPr>
          <p:cNvSpPr/>
          <p:nvPr/>
        </p:nvSpPr>
        <p:spPr>
          <a:xfrm>
            <a:off x="2475188" y="5824904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8B63C59-0F16-432B-978E-A80CA1D2560A}"/>
              </a:ext>
            </a:extLst>
          </p:cNvPr>
          <p:cNvSpPr/>
          <p:nvPr/>
        </p:nvSpPr>
        <p:spPr>
          <a:xfrm>
            <a:off x="2832540" y="5824904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2B6859-558A-4329-B661-7CC86F095092}"/>
              </a:ext>
            </a:extLst>
          </p:cNvPr>
          <p:cNvSpPr txBox="1"/>
          <p:nvPr/>
        </p:nvSpPr>
        <p:spPr>
          <a:xfrm>
            <a:off x="1143140" y="5381981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endParaRPr lang="ko-KR" altLang="en-US" sz="1400">
              <a:solidFill>
                <a:srgbClr val="000000"/>
              </a:solidFill>
              <a:latin typeface="Cambria Math" panose="02040503050406030204" pitchFamily="18" charset="0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25D3843-886B-4470-820B-5506BE793D46}"/>
                  </a:ext>
                </a:extLst>
              </p:cNvPr>
              <p:cNvSpPr txBox="1"/>
              <p:nvPr/>
            </p:nvSpPr>
            <p:spPr>
              <a:xfrm>
                <a:off x="3388239" y="6433693"/>
                <a:ext cx="331545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altLang="ko-K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ko-K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5+</m:t>
                      </m:r>
                      <m:r>
                        <a:rPr lang="en-US" altLang="ko-K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7×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1+</m:t>
                      </m:r>
                      <m:r>
                        <a:rPr lang="en-US" altLang="ko-K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1×</m:t>
                      </m:r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2=</m:t>
                      </m:r>
                      <m:r>
                        <a:rPr lang="en-US" altLang="ko-K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48</m:t>
                      </m:r>
                    </m:oMath>
                  </m:oMathPara>
                </a14:m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25D3843-886B-4470-820B-5506BE793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239" y="6433693"/>
                <a:ext cx="3315458" cy="246221"/>
              </a:xfrm>
              <a:prstGeom prst="rect">
                <a:avLst/>
              </a:prstGeom>
              <a:blipFill>
                <a:blip r:embed="rId5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오른쪽 중괄호 68">
            <a:extLst>
              <a:ext uri="{FF2B5EF4-FFF2-40B4-BE49-F238E27FC236}">
                <a16:creationId xmlns:a16="http://schemas.microsoft.com/office/drawing/2014/main" id="{AC084F7E-AE71-4637-80C3-08133DE64594}"/>
              </a:ext>
            </a:extLst>
          </p:cNvPr>
          <p:cNvSpPr/>
          <p:nvPr/>
        </p:nvSpPr>
        <p:spPr>
          <a:xfrm rot="5400000">
            <a:off x="2420370" y="5632753"/>
            <a:ext cx="120871" cy="1418171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E0132E6-A15E-4432-847B-EA4826E0B50C}"/>
              </a:ext>
            </a:extLst>
          </p:cNvPr>
          <p:cNvSpPr txBox="1"/>
          <p:nvPr/>
        </p:nvSpPr>
        <p:spPr>
          <a:xfrm>
            <a:off x="2296512" y="6402274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48</a:t>
            </a:r>
            <a:endParaRPr lang="ko-KR" altLang="en-US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A4859F7E-8AEA-4DD1-A260-6C8F4C7E283A}"/>
              </a:ext>
            </a:extLst>
          </p:cNvPr>
          <p:cNvCxnSpPr>
            <a:stCxn id="68" idx="1"/>
            <a:endCxn id="70" idx="3"/>
          </p:cNvCxnSpPr>
          <p:nvPr/>
        </p:nvCxnSpPr>
        <p:spPr>
          <a:xfrm rot="10800000">
            <a:off x="2683157" y="6556164"/>
            <a:ext cx="705083" cy="641"/>
          </a:xfrm>
          <a:prstGeom prst="bentConnector3">
            <a:avLst/>
          </a:prstGeom>
          <a:ln w="12700">
            <a:solidFill>
              <a:srgbClr val="33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59F28E5-C72A-43E5-89A4-2B3FA90BBF59}"/>
                  </a:ext>
                </a:extLst>
              </p:cNvPr>
              <p:cNvSpPr txBox="1"/>
              <p:nvPr/>
            </p:nvSpPr>
            <p:spPr>
              <a:xfrm>
                <a:off x="1023950" y="4040233"/>
                <a:ext cx="4564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w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r</m:t>
                          </m:r>
                        </m:sup>
                      </m:sSup>
                    </m:oMath>
                  </m:oMathPara>
                </a14:m>
                <a:endParaRPr lang="ko-KR" altLang="en-US" sz="1400">
                  <a:solidFill>
                    <a:srgbClr val="00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59F28E5-C72A-43E5-89A4-2B3FA90BB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950" y="4040233"/>
                <a:ext cx="456471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F435F5B-7008-48AA-8015-9F78F475E871}"/>
                  </a:ext>
                </a:extLst>
              </p:cNvPr>
              <p:cNvSpPr txBox="1"/>
              <p:nvPr/>
            </p:nvSpPr>
            <p:spPr>
              <a:xfrm>
                <a:off x="1403132" y="5850088"/>
                <a:ext cx="4564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w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r</m:t>
                          </m:r>
                        </m:sup>
                      </m:sSup>
                    </m:oMath>
                  </m:oMathPara>
                </a14:m>
                <a:endParaRPr lang="ko-KR" altLang="en-US" sz="1400">
                  <a:solidFill>
                    <a:srgbClr val="00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F435F5B-7008-48AA-8015-9F78F475E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132" y="5850088"/>
                <a:ext cx="456471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28146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C5BD0C-4305-40EF-A4ED-95CD1BD60B65}"/>
              </a:ext>
            </a:extLst>
          </p:cNvPr>
          <p:cNvSpPr txBox="1"/>
          <p:nvPr/>
        </p:nvSpPr>
        <p:spPr>
          <a:xfrm>
            <a:off x="636608" y="1003139"/>
            <a:ext cx="392286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(1, 2, 2, 3) 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[[[[ 12. 120. -12.]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   [ 16. 160. -16.]]</a:t>
            </a:r>
          </a:p>
          <a:p>
            <a:pPr algn="l"/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  [[ 24. 240. -24.]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   [ 28. 280. -28.]]]]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2031D55-3C5C-4168-AB17-E33188F527EB}"/>
              </a:ext>
            </a:extLst>
          </p:cNvPr>
          <p:cNvSpPr/>
          <p:nvPr/>
        </p:nvSpPr>
        <p:spPr>
          <a:xfrm>
            <a:off x="636608" y="3615159"/>
            <a:ext cx="8696445" cy="10764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48DCBC3-92B7-4B87-9EBE-838B5B414AAD}"/>
              </a:ext>
            </a:extLst>
          </p:cNvPr>
          <p:cNvSpPr/>
          <p:nvPr/>
        </p:nvSpPr>
        <p:spPr>
          <a:xfrm>
            <a:off x="748496" y="3696182"/>
            <a:ext cx="4253697" cy="89510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4791ACF-47F5-424E-8FB0-25A96F0B2248}"/>
              </a:ext>
            </a:extLst>
          </p:cNvPr>
          <p:cNvSpPr/>
          <p:nvPr/>
        </p:nvSpPr>
        <p:spPr>
          <a:xfrm>
            <a:off x="5002192" y="3696182"/>
            <a:ext cx="4253697" cy="89510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58953CA2-81C5-4A3E-9C0D-171B2B3CF0B6}"/>
              </a:ext>
            </a:extLst>
          </p:cNvPr>
          <p:cNvSpPr/>
          <p:nvPr/>
        </p:nvSpPr>
        <p:spPr>
          <a:xfrm>
            <a:off x="860384" y="3777205"/>
            <a:ext cx="2035417" cy="73306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17F9DFC-3E6D-42DD-8F42-93499E732FBE}"/>
              </a:ext>
            </a:extLst>
          </p:cNvPr>
          <p:cNvSpPr/>
          <p:nvPr/>
        </p:nvSpPr>
        <p:spPr>
          <a:xfrm>
            <a:off x="2889611" y="3777204"/>
            <a:ext cx="2035417" cy="73306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1D75E38-7722-4D01-A6B8-3B35469654A3}"/>
              </a:ext>
            </a:extLst>
          </p:cNvPr>
          <p:cNvSpPr/>
          <p:nvPr/>
        </p:nvSpPr>
        <p:spPr>
          <a:xfrm>
            <a:off x="949124" y="3858228"/>
            <a:ext cx="621177" cy="56715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BF0F589-6D64-43A7-8BFB-A0D3E75E6227}"/>
              </a:ext>
            </a:extLst>
          </p:cNvPr>
          <p:cNvSpPr/>
          <p:nvPr/>
        </p:nvSpPr>
        <p:spPr>
          <a:xfrm>
            <a:off x="1570301" y="3858227"/>
            <a:ext cx="621177" cy="56715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120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5C0F0BC-2C47-4556-8F4E-5675A38A962A}"/>
              </a:ext>
            </a:extLst>
          </p:cNvPr>
          <p:cNvSpPr/>
          <p:nvPr/>
        </p:nvSpPr>
        <p:spPr>
          <a:xfrm>
            <a:off x="2191478" y="3858226"/>
            <a:ext cx="621177" cy="56715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-12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5787747-D9A6-4A8A-A1F4-D4AAD7D14C16}"/>
              </a:ext>
            </a:extLst>
          </p:cNvPr>
          <p:cNvSpPr/>
          <p:nvPr/>
        </p:nvSpPr>
        <p:spPr>
          <a:xfrm>
            <a:off x="2975553" y="3860156"/>
            <a:ext cx="621177" cy="56715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DB5A420C-F9F6-41E7-94CB-8DB984F41153}"/>
              </a:ext>
            </a:extLst>
          </p:cNvPr>
          <p:cNvSpPr/>
          <p:nvPr/>
        </p:nvSpPr>
        <p:spPr>
          <a:xfrm>
            <a:off x="3596730" y="3860155"/>
            <a:ext cx="621177" cy="56715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160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E4D3D31-F073-4F2B-B414-BDD3ECC7B176}"/>
              </a:ext>
            </a:extLst>
          </p:cNvPr>
          <p:cNvSpPr/>
          <p:nvPr/>
        </p:nvSpPr>
        <p:spPr>
          <a:xfrm>
            <a:off x="4217907" y="3860154"/>
            <a:ext cx="621177" cy="56715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-16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C34ADBF-6F48-4E58-BB11-CF36A395D1EE}"/>
              </a:ext>
            </a:extLst>
          </p:cNvPr>
          <p:cNvSpPr/>
          <p:nvPr/>
        </p:nvSpPr>
        <p:spPr>
          <a:xfrm>
            <a:off x="5096719" y="3777204"/>
            <a:ext cx="2035417" cy="73306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502450B-F0D6-44A8-A3FB-AAA1AC248F40}"/>
              </a:ext>
            </a:extLst>
          </p:cNvPr>
          <p:cNvSpPr/>
          <p:nvPr/>
        </p:nvSpPr>
        <p:spPr>
          <a:xfrm>
            <a:off x="7125946" y="3777203"/>
            <a:ext cx="2035417" cy="73306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CA52A06-7FD9-44DE-95AA-A07D2A32DFBB}"/>
              </a:ext>
            </a:extLst>
          </p:cNvPr>
          <p:cNvSpPr/>
          <p:nvPr/>
        </p:nvSpPr>
        <p:spPr>
          <a:xfrm>
            <a:off x="5185459" y="3858227"/>
            <a:ext cx="621177" cy="56715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9AAEBC9B-D12B-4F47-9CC7-C81E56CAFB59}"/>
              </a:ext>
            </a:extLst>
          </p:cNvPr>
          <p:cNvSpPr/>
          <p:nvPr/>
        </p:nvSpPr>
        <p:spPr>
          <a:xfrm>
            <a:off x="5806636" y="3858226"/>
            <a:ext cx="621177" cy="56715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240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003EF34-CE86-4240-B9D1-49650DEDB810}"/>
              </a:ext>
            </a:extLst>
          </p:cNvPr>
          <p:cNvSpPr/>
          <p:nvPr/>
        </p:nvSpPr>
        <p:spPr>
          <a:xfrm>
            <a:off x="6427813" y="3858225"/>
            <a:ext cx="621177" cy="56715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-24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91CDE9A8-A036-4509-AB99-F2AA770CB1C4}"/>
              </a:ext>
            </a:extLst>
          </p:cNvPr>
          <p:cNvSpPr/>
          <p:nvPr/>
        </p:nvSpPr>
        <p:spPr>
          <a:xfrm>
            <a:off x="7211888" y="3860155"/>
            <a:ext cx="621177" cy="56715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7443EE5-40D7-4940-941B-E41C3CB6D290}"/>
              </a:ext>
            </a:extLst>
          </p:cNvPr>
          <p:cNvSpPr/>
          <p:nvPr/>
        </p:nvSpPr>
        <p:spPr>
          <a:xfrm>
            <a:off x="7833065" y="3860154"/>
            <a:ext cx="621177" cy="56715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280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06B373C1-70DD-4DA9-82A0-0DA078CD3F3A}"/>
              </a:ext>
            </a:extLst>
          </p:cNvPr>
          <p:cNvSpPr/>
          <p:nvPr/>
        </p:nvSpPr>
        <p:spPr>
          <a:xfrm>
            <a:off x="8454242" y="3860153"/>
            <a:ext cx="621177" cy="56715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-28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1976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C5BD0C-4305-40EF-A4ED-95CD1BD60B65}"/>
              </a:ext>
            </a:extLst>
          </p:cNvPr>
          <p:cNvSpPr txBox="1"/>
          <p:nvPr/>
        </p:nvSpPr>
        <p:spPr>
          <a:xfrm>
            <a:off x="636608" y="863599"/>
            <a:ext cx="698139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feature_maps = np.swapaxes(conv2d, 0, 3)</a:t>
            </a:r>
          </a:p>
          <a:p>
            <a:pPr algn="l"/>
            <a:endParaRPr lang="en-US" altLang="ko-KR" sz="2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  (1, 2, 2, 3) 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=&gt;(3, 2, 2, 1) 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00A4316-C80A-4B3A-B9E9-6EC66B856800}"/>
              </a:ext>
            </a:extLst>
          </p:cNvPr>
          <p:cNvCxnSpPr/>
          <p:nvPr/>
        </p:nvCxnSpPr>
        <p:spPr>
          <a:xfrm>
            <a:off x="1334947" y="1963838"/>
            <a:ext cx="1442977" cy="1350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DB326D8-FDF2-4449-84A7-6BD23F970C16}"/>
              </a:ext>
            </a:extLst>
          </p:cNvPr>
          <p:cNvCxnSpPr>
            <a:cxnSpLocks/>
          </p:cNvCxnSpPr>
          <p:nvPr/>
        </p:nvCxnSpPr>
        <p:spPr>
          <a:xfrm flipH="1">
            <a:off x="1392820" y="1941750"/>
            <a:ext cx="1419835" cy="1571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831819E-F862-425F-8754-3F684771D89A}"/>
              </a:ext>
            </a:extLst>
          </p:cNvPr>
          <p:cNvSpPr/>
          <p:nvPr/>
        </p:nvSpPr>
        <p:spPr>
          <a:xfrm>
            <a:off x="1238190" y="2638804"/>
            <a:ext cx="8696445" cy="10764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495E15FD-4FB4-44C0-977F-EA2FC1BE41DD}"/>
              </a:ext>
            </a:extLst>
          </p:cNvPr>
          <p:cNvSpPr/>
          <p:nvPr/>
        </p:nvSpPr>
        <p:spPr>
          <a:xfrm>
            <a:off x="1350078" y="2719827"/>
            <a:ext cx="4253697" cy="89510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E033F44F-D5DB-42F3-86F5-9E77854D189D}"/>
              </a:ext>
            </a:extLst>
          </p:cNvPr>
          <p:cNvSpPr/>
          <p:nvPr/>
        </p:nvSpPr>
        <p:spPr>
          <a:xfrm>
            <a:off x="5603774" y="2719827"/>
            <a:ext cx="4253697" cy="89510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2107AF3-77E7-4CE4-B0B1-1D6CD5953E44}"/>
              </a:ext>
            </a:extLst>
          </p:cNvPr>
          <p:cNvSpPr/>
          <p:nvPr/>
        </p:nvSpPr>
        <p:spPr>
          <a:xfrm>
            <a:off x="1461966" y="2800850"/>
            <a:ext cx="2035417" cy="73306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ECAE712-B370-48C4-964A-606C215BCE12}"/>
              </a:ext>
            </a:extLst>
          </p:cNvPr>
          <p:cNvSpPr/>
          <p:nvPr/>
        </p:nvSpPr>
        <p:spPr>
          <a:xfrm>
            <a:off x="3491193" y="2800849"/>
            <a:ext cx="2035417" cy="73306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3AE7CD5-1EB0-4ACE-92C4-76353DC6704D}"/>
              </a:ext>
            </a:extLst>
          </p:cNvPr>
          <p:cNvSpPr/>
          <p:nvPr/>
        </p:nvSpPr>
        <p:spPr>
          <a:xfrm>
            <a:off x="1550706" y="2881873"/>
            <a:ext cx="621177" cy="56715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7480B4C4-C333-4626-ADF0-CDE1EE0C2880}"/>
              </a:ext>
            </a:extLst>
          </p:cNvPr>
          <p:cNvSpPr/>
          <p:nvPr/>
        </p:nvSpPr>
        <p:spPr>
          <a:xfrm>
            <a:off x="2171883" y="2881872"/>
            <a:ext cx="621177" cy="56715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120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33011F3-C0AD-47EB-AC30-6D16D425D691}"/>
              </a:ext>
            </a:extLst>
          </p:cNvPr>
          <p:cNvSpPr/>
          <p:nvPr/>
        </p:nvSpPr>
        <p:spPr>
          <a:xfrm>
            <a:off x="2793060" y="2881871"/>
            <a:ext cx="621177" cy="56715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-12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DB70903-3880-4FDD-BD96-3E1A4D7C7B56}"/>
              </a:ext>
            </a:extLst>
          </p:cNvPr>
          <p:cNvSpPr/>
          <p:nvPr/>
        </p:nvSpPr>
        <p:spPr>
          <a:xfrm>
            <a:off x="3577135" y="2883801"/>
            <a:ext cx="621177" cy="56715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A57155BF-DE63-4F08-AC3A-449D407C1AD9}"/>
              </a:ext>
            </a:extLst>
          </p:cNvPr>
          <p:cNvSpPr/>
          <p:nvPr/>
        </p:nvSpPr>
        <p:spPr>
          <a:xfrm>
            <a:off x="4198312" y="2883800"/>
            <a:ext cx="621177" cy="56715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160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8A479B74-352E-462C-9BB7-F94B62030272}"/>
              </a:ext>
            </a:extLst>
          </p:cNvPr>
          <p:cNvSpPr/>
          <p:nvPr/>
        </p:nvSpPr>
        <p:spPr>
          <a:xfrm>
            <a:off x="4819489" y="2883799"/>
            <a:ext cx="621177" cy="56715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-16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DC9C2AE6-7C0F-4ABC-8572-621749A6EDE5}"/>
              </a:ext>
            </a:extLst>
          </p:cNvPr>
          <p:cNvSpPr/>
          <p:nvPr/>
        </p:nvSpPr>
        <p:spPr>
          <a:xfrm>
            <a:off x="5698301" y="2800849"/>
            <a:ext cx="2035417" cy="73306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18279DB8-C1C8-4BA9-BDCE-F937C8207DD3}"/>
              </a:ext>
            </a:extLst>
          </p:cNvPr>
          <p:cNvSpPr/>
          <p:nvPr/>
        </p:nvSpPr>
        <p:spPr>
          <a:xfrm>
            <a:off x="7727528" y="2800848"/>
            <a:ext cx="2035417" cy="73306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2A7CDBAF-0761-4E82-8607-DC342EF0376A}"/>
              </a:ext>
            </a:extLst>
          </p:cNvPr>
          <p:cNvSpPr/>
          <p:nvPr/>
        </p:nvSpPr>
        <p:spPr>
          <a:xfrm>
            <a:off x="5787041" y="2881872"/>
            <a:ext cx="621177" cy="56715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8CBC946F-4FAD-4406-9F59-FB77FDBE60B1}"/>
              </a:ext>
            </a:extLst>
          </p:cNvPr>
          <p:cNvSpPr/>
          <p:nvPr/>
        </p:nvSpPr>
        <p:spPr>
          <a:xfrm>
            <a:off x="6408218" y="2881871"/>
            <a:ext cx="621177" cy="56715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240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C30F2A4B-FDB7-4743-81FA-FC458152E84B}"/>
              </a:ext>
            </a:extLst>
          </p:cNvPr>
          <p:cNvSpPr/>
          <p:nvPr/>
        </p:nvSpPr>
        <p:spPr>
          <a:xfrm>
            <a:off x="7029395" y="2881870"/>
            <a:ext cx="621177" cy="56715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-24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46FF0883-B2B2-4C55-98F6-DF54BC2C5A91}"/>
              </a:ext>
            </a:extLst>
          </p:cNvPr>
          <p:cNvSpPr/>
          <p:nvPr/>
        </p:nvSpPr>
        <p:spPr>
          <a:xfrm>
            <a:off x="7813470" y="2883800"/>
            <a:ext cx="621177" cy="56715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B08B3C19-19CA-413E-973F-961776DB136A}"/>
              </a:ext>
            </a:extLst>
          </p:cNvPr>
          <p:cNvSpPr/>
          <p:nvPr/>
        </p:nvSpPr>
        <p:spPr>
          <a:xfrm>
            <a:off x="8434647" y="2883799"/>
            <a:ext cx="621177" cy="56715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280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5140C7D7-6089-4DF2-9BA9-36B56FB3A8D7}"/>
              </a:ext>
            </a:extLst>
          </p:cNvPr>
          <p:cNvSpPr/>
          <p:nvPr/>
        </p:nvSpPr>
        <p:spPr>
          <a:xfrm>
            <a:off x="9055824" y="2883798"/>
            <a:ext cx="621177" cy="567159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-28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596C2EF4-0354-443C-935C-8F7E69D82910}"/>
              </a:ext>
            </a:extLst>
          </p:cNvPr>
          <p:cNvSpPr/>
          <p:nvPr/>
        </p:nvSpPr>
        <p:spPr>
          <a:xfrm>
            <a:off x="1238190" y="4035407"/>
            <a:ext cx="2898815" cy="10764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ADFE90D5-3E8B-4510-8BEC-D03EDEF6CB43}"/>
              </a:ext>
            </a:extLst>
          </p:cNvPr>
          <p:cNvSpPr/>
          <p:nvPr/>
        </p:nvSpPr>
        <p:spPr>
          <a:xfrm>
            <a:off x="4137005" y="4035407"/>
            <a:ext cx="2898815" cy="10764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BC710319-978D-4C56-BA5F-9F7BE5C8AADC}"/>
              </a:ext>
            </a:extLst>
          </p:cNvPr>
          <p:cNvSpPr/>
          <p:nvPr/>
        </p:nvSpPr>
        <p:spPr>
          <a:xfrm>
            <a:off x="7035820" y="4035407"/>
            <a:ext cx="2898815" cy="10764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B2E873E2-16B4-4B95-92B6-D0A14084D9A4}"/>
              </a:ext>
            </a:extLst>
          </p:cNvPr>
          <p:cNvSpPr/>
          <p:nvPr/>
        </p:nvSpPr>
        <p:spPr>
          <a:xfrm>
            <a:off x="1299498" y="4096129"/>
            <a:ext cx="1392858" cy="9687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2430F84C-1004-4C65-BC3D-C6D5BEA5902E}"/>
              </a:ext>
            </a:extLst>
          </p:cNvPr>
          <p:cNvSpPr/>
          <p:nvPr/>
        </p:nvSpPr>
        <p:spPr>
          <a:xfrm>
            <a:off x="2689795" y="4096129"/>
            <a:ext cx="1392858" cy="9687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03A818D8-1F16-4E6D-A0BC-9DC4ED7BE4D3}"/>
              </a:ext>
            </a:extLst>
          </p:cNvPr>
          <p:cNvSpPr/>
          <p:nvPr/>
        </p:nvSpPr>
        <p:spPr>
          <a:xfrm>
            <a:off x="1353850" y="4143063"/>
            <a:ext cx="641386" cy="85756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F846690E-B2DA-4619-BA0E-EAACE1E1E1BA}"/>
              </a:ext>
            </a:extLst>
          </p:cNvPr>
          <p:cNvSpPr/>
          <p:nvPr/>
        </p:nvSpPr>
        <p:spPr>
          <a:xfrm>
            <a:off x="1994057" y="4143063"/>
            <a:ext cx="641386" cy="85756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D307A23E-066C-41E9-8ACD-00BCC5A6BA22}"/>
              </a:ext>
            </a:extLst>
          </p:cNvPr>
          <p:cNvSpPr/>
          <p:nvPr/>
        </p:nvSpPr>
        <p:spPr>
          <a:xfrm>
            <a:off x="1408202" y="4189997"/>
            <a:ext cx="531503" cy="74990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02183407-70F1-428A-892F-3CC95967657F}"/>
              </a:ext>
            </a:extLst>
          </p:cNvPr>
          <p:cNvSpPr/>
          <p:nvPr/>
        </p:nvSpPr>
        <p:spPr>
          <a:xfrm>
            <a:off x="2048409" y="4189997"/>
            <a:ext cx="531503" cy="74990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1DB7D23E-8215-456A-8799-4A40B27D7F8C}"/>
              </a:ext>
            </a:extLst>
          </p:cNvPr>
          <p:cNvSpPr/>
          <p:nvPr/>
        </p:nvSpPr>
        <p:spPr>
          <a:xfrm>
            <a:off x="2749495" y="4143063"/>
            <a:ext cx="641386" cy="85756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BC7A5592-9B66-4FD1-9E4A-0C593562073C}"/>
              </a:ext>
            </a:extLst>
          </p:cNvPr>
          <p:cNvSpPr/>
          <p:nvPr/>
        </p:nvSpPr>
        <p:spPr>
          <a:xfrm>
            <a:off x="3389702" y="4143063"/>
            <a:ext cx="641386" cy="85756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CFE0928B-7335-4EE3-B85D-0BC0C685933C}"/>
              </a:ext>
            </a:extLst>
          </p:cNvPr>
          <p:cNvSpPr/>
          <p:nvPr/>
        </p:nvSpPr>
        <p:spPr>
          <a:xfrm>
            <a:off x="2803847" y="4189997"/>
            <a:ext cx="531503" cy="74990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72D0B996-B15B-46A7-AC89-735B351E53DB}"/>
              </a:ext>
            </a:extLst>
          </p:cNvPr>
          <p:cNvSpPr/>
          <p:nvPr/>
        </p:nvSpPr>
        <p:spPr>
          <a:xfrm>
            <a:off x="3444054" y="4189997"/>
            <a:ext cx="531503" cy="74990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D9C4FE6C-1052-4FB9-8429-577765405EA8}"/>
              </a:ext>
            </a:extLst>
          </p:cNvPr>
          <p:cNvSpPr/>
          <p:nvPr/>
        </p:nvSpPr>
        <p:spPr>
          <a:xfrm>
            <a:off x="4196705" y="4096129"/>
            <a:ext cx="1392858" cy="9687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2082B06A-43FF-43A4-9A04-7FFAB30B5EEE}"/>
              </a:ext>
            </a:extLst>
          </p:cNvPr>
          <p:cNvSpPr/>
          <p:nvPr/>
        </p:nvSpPr>
        <p:spPr>
          <a:xfrm>
            <a:off x="5587002" y="4096129"/>
            <a:ext cx="1392858" cy="9687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A3B055EE-BF7D-4C66-8C2C-5122FEE8A66D}"/>
              </a:ext>
            </a:extLst>
          </p:cNvPr>
          <p:cNvSpPr/>
          <p:nvPr/>
        </p:nvSpPr>
        <p:spPr>
          <a:xfrm>
            <a:off x="4251057" y="4143063"/>
            <a:ext cx="641386" cy="85756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C124224E-2E7E-4453-86B2-17CB6F754033}"/>
              </a:ext>
            </a:extLst>
          </p:cNvPr>
          <p:cNvSpPr/>
          <p:nvPr/>
        </p:nvSpPr>
        <p:spPr>
          <a:xfrm>
            <a:off x="4891264" y="4143063"/>
            <a:ext cx="641386" cy="85756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08F72567-7A66-43E9-90B9-DFE3CB646FFE}"/>
              </a:ext>
            </a:extLst>
          </p:cNvPr>
          <p:cNvSpPr/>
          <p:nvPr/>
        </p:nvSpPr>
        <p:spPr>
          <a:xfrm>
            <a:off x="4305409" y="4189997"/>
            <a:ext cx="531503" cy="74990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120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45AFA30F-6A66-4DC6-BD63-E41BE85EA189}"/>
              </a:ext>
            </a:extLst>
          </p:cNvPr>
          <p:cNvSpPr/>
          <p:nvPr/>
        </p:nvSpPr>
        <p:spPr>
          <a:xfrm>
            <a:off x="4945616" y="4189997"/>
            <a:ext cx="531503" cy="74990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160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F3F4021B-A956-46F6-B925-A5E3C1CB10D8}"/>
              </a:ext>
            </a:extLst>
          </p:cNvPr>
          <p:cNvSpPr/>
          <p:nvPr/>
        </p:nvSpPr>
        <p:spPr>
          <a:xfrm>
            <a:off x="5646702" y="4143063"/>
            <a:ext cx="641386" cy="85756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44D32720-942A-4354-86A0-40E6D192A58F}"/>
              </a:ext>
            </a:extLst>
          </p:cNvPr>
          <p:cNvSpPr/>
          <p:nvPr/>
        </p:nvSpPr>
        <p:spPr>
          <a:xfrm>
            <a:off x="6286909" y="4143063"/>
            <a:ext cx="641386" cy="85756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1BB91D0D-0B19-430E-B9E7-DA60947F2C44}"/>
              </a:ext>
            </a:extLst>
          </p:cNvPr>
          <p:cNvSpPr/>
          <p:nvPr/>
        </p:nvSpPr>
        <p:spPr>
          <a:xfrm>
            <a:off x="5701054" y="4189997"/>
            <a:ext cx="531503" cy="74990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240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A17BB5C6-954F-4BBC-B78A-C70B35EC85BA}"/>
              </a:ext>
            </a:extLst>
          </p:cNvPr>
          <p:cNvSpPr/>
          <p:nvPr/>
        </p:nvSpPr>
        <p:spPr>
          <a:xfrm>
            <a:off x="6341261" y="4189997"/>
            <a:ext cx="531503" cy="74990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280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B97BF71B-F9A2-408C-A036-DE431172CFA8}"/>
              </a:ext>
            </a:extLst>
          </p:cNvPr>
          <p:cNvSpPr/>
          <p:nvPr/>
        </p:nvSpPr>
        <p:spPr>
          <a:xfrm>
            <a:off x="7088993" y="4096129"/>
            <a:ext cx="1392858" cy="9687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784D8CA7-C2EE-498D-8B78-742C2E7845B0}"/>
              </a:ext>
            </a:extLst>
          </p:cNvPr>
          <p:cNvSpPr/>
          <p:nvPr/>
        </p:nvSpPr>
        <p:spPr>
          <a:xfrm>
            <a:off x="8479290" y="4096129"/>
            <a:ext cx="1392858" cy="96879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EF607940-508F-4670-A7B5-F517CEDE599C}"/>
              </a:ext>
            </a:extLst>
          </p:cNvPr>
          <p:cNvSpPr/>
          <p:nvPr/>
        </p:nvSpPr>
        <p:spPr>
          <a:xfrm>
            <a:off x="7143345" y="4143063"/>
            <a:ext cx="641386" cy="85756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22D489A4-0191-460D-88DD-440261C4289D}"/>
              </a:ext>
            </a:extLst>
          </p:cNvPr>
          <p:cNvSpPr/>
          <p:nvPr/>
        </p:nvSpPr>
        <p:spPr>
          <a:xfrm>
            <a:off x="7783552" y="4143063"/>
            <a:ext cx="641386" cy="85756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DCFE4BAA-58DC-41A0-B258-C5FF57798908}"/>
              </a:ext>
            </a:extLst>
          </p:cNvPr>
          <p:cNvSpPr/>
          <p:nvPr/>
        </p:nvSpPr>
        <p:spPr>
          <a:xfrm>
            <a:off x="7197697" y="4189997"/>
            <a:ext cx="531503" cy="74990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-12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389ABA13-9C17-43AC-833A-0934B65E7352}"/>
              </a:ext>
            </a:extLst>
          </p:cNvPr>
          <p:cNvSpPr/>
          <p:nvPr/>
        </p:nvSpPr>
        <p:spPr>
          <a:xfrm>
            <a:off x="7837904" y="4189997"/>
            <a:ext cx="531503" cy="74990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-16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B6E6A1FB-B655-43CE-9D31-8AB4D71B4394}"/>
              </a:ext>
            </a:extLst>
          </p:cNvPr>
          <p:cNvSpPr/>
          <p:nvPr/>
        </p:nvSpPr>
        <p:spPr>
          <a:xfrm>
            <a:off x="8538990" y="4143063"/>
            <a:ext cx="641386" cy="85756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11CC419C-2C74-41F6-9892-A5340001A42D}"/>
              </a:ext>
            </a:extLst>
          </p:cNvPr>
          <p:cNvSpPr/>
          <p:nvPr/>
        </p:nvSpPr>
        <p:spPr>
          <a:xfrm>
            <a:off x="9179197" y="4143063"/>
            <a:ext cx="641386" cy="857562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0855AE9F-9FE3-46B8-BE7A-BAE8B26CEE9A}"/>
              </a:ext>
            </a:extLst>
          </p:cNvPr>
          <p:cNvSpPr/>
          <p:nvPr/>
        </p:nvSpPr>
        <p:spPr>
          <a:xfrm>
            <a:off x="8593342" y="4189997"/>
            <a:ext cx="531503" cy="74990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-24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D9B0E1E6-F11F-4C01-AAD4-FA48B3A916CE}"/>
              </a:ext>
            </a:extLst>
          </p:cNvPr>
          <p:cNvSpPr/>
          <p:nvPr/>
        </p:nvSpPr>
        <p:spPr>
          <a:xfrm>
            <a:off x="9233549" y="4189997"/>
            <a:ext cx="531503" cy="74990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-28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517BFEC-3415-46BE-A3FC-6C64F22E6B6E}"/>
              </a:ext>
            </a:extLst>
          </p:cNvPr>
          <p:cNvCxnSpPr>
            <a:stCxn id="82" idx="2"/>
            <a:endCxn id="115" idx="0"/>
          </p:cNvCxnSpPr>
          <p:nvPr/>
        </p:nvCxnSpPr>
        <p:spPr>
          <a:xfrm flipH="1">
            <a:off x="1673954" y="3449032"/>
            <a:ext cx="187341" cy="7409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50709EA6-1AD4-4736-A80A-BABB6E2E31D7}"/>
              </a:ext>
            </a:extLst>
          </p:cNvPr>
          <p:cNvCxnSpPr>
            <a:cxnSpLocks/>
            <a:stCxn id="83" idx="2"/>
            <a:endCxn id="126" idx="0"/>
          </p:cNvCxnSpPr>
          <p:nvPr/>
        </p:nvCxnSpPr>
        <p:spPr>
          <a:xfrm>
            <a:off x="2482472" y="3449031"/>
            <a:ext cx="2088689" cy="7409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00F26935-6EB8-4F83-A554-6A36CA4640C0}"/>
              </a:ext>
            </a:extLst>
          </p:cNvPr>
          <p:cNvCxnSpPr>
            <a:cxnSpLocks/>
            <a:stCxn id="84" idx="2"/>
            <a:endCxn id="137" idx="0"/>
          </p:cNvCxnSpPr>
          <p:nvPr/>
        </p:nvCxnSpPr>
        <p:spPr>
          <a:xfrm>
            <a:off x="3103649" y="3449030"/>
            <a:ext cx="4359800" cy="7409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94F9754D-2773-41F5-B91F-66DC1EC1D2B4}"/>
              </a:ext>
            </a:extLst>
          </p:cNvPr>
          <p:cNvCxnSpPr>
            <a:cxnSpLocks/>
            <a:stCxn id="85" idx="2"/>
            <a:endCxn id="116" idx="0"/>
          </p:cNvCxnSpPr>
          <p:nvPr/>
        </p:nvCxnSpPr>
        <p:spPr>
          <a:xfrm flipH="1">
            <a:off x="2314161" y="3450960"/>
            <a:ext cx="1573563" cy="7390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A833CF25-5B2C-47A5-B297-D30DAA7E62A3}"/>
              </a:ext>
            </a:extLst>
          </p:cNvPr>
          <p:cNvCxnSpPr>
            <a:cxnSpLocks/>
            <a:stCxn id="91" idx="2"/>
            <a:endCxn id="127" idx="0"/>
          </p:cNvCxnSpPr>
          <p:nvPr/>
        </p:nvCxnSpPr>
        <p:spPr>
          <a:xfrm>
            <a:off x="4508901" y="3450959"/>
            <a:ext cx="702467" cy="7390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0E32F89C-3B55-4612-98A8-F349EF1B123F}"/>
              </a:ext>
            </a:extLst>
          </p:cNvPr>
          <p:cNvCxnSpPr>
            <a:cxnSpLocks/>
            <a:stCxn id="95" idx="2"/>
            <a:endCxn id="138" idx="0"/>
          </p:cNvCxnSpPr>
          <p:nvPr/>
        </p:nvCxnSpPr>
        <p:spPr>
          <a:xfrm>
            <a:off x="5130078" y="3450958"/>
            <a:ext cx="2973578" cy="7390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67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70682A8-FB2B-4CB1-BCA6-1253242A855C}"/>
              </a:ext>
            </a:extLst>
          </p:cNvPr>
          <p:cNvSpPr/>
          <p:nvPr/>
        </p:nvSpPr>
        <p:spPr>
          <a:xfrm>
            <a:off x="645065" y="847245"/>
            <a:ext cx="8756439" cy="2677656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print("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image.shpe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",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image.shape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weight =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np.array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([[[[1.,10.,-1.]],[[1.,10.,-1.]]],[[[1.,10.,-1.]],[[1.,10.,-1.]]]])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print("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weight.shpe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",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weight.shape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weight_init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tf.constant_initializer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(weight)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conv2d = tf.keras.layers.Conv2D(filters=3,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kernel_size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=2, padding='same',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kernel_initializer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weight_init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)(image)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print("conv2d.shape", conv2d.shape)</a:t>
            </a:r>
          </a:p>
          <a:p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feature_maps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np.swapaxes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(conv2d, 0, 3)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for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feature_map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in enumerate(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feature_maps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print(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feature_map.reshape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(3,3))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plt.subplot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(1,3,i+1),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plt.imshow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feature_map.reshape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(3,3),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cmap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='gray')</a:t>
            </a:r>
          </a:p>
          <a:p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plt.show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5B3228-ABC8-4D17-B278-14D45952A206}"/>
              </a:ext>
            </a:extLst>
          </p:cNvPr>
          <p:cNvSpPr txBox="1"/>
          <p:nvPr/>
        </p:nvSpPr>
        <p:spPr>
          <a:xfrm>
            <a:off x="319695" y="3598873"/>
            <a:ext cx="50870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err="1">
                <a:solidFill>
                  <a:schemeClr val="tx1"/>
                </a:solidFill>
                <a:latin typeface="Consolas" panose="020B0609020204030204" pitchFamily="49" charset="0"/>
              </a:rPr>
              <a:t>image.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shape (1, 3, 3, 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err="1">
                <a:solidFill>
                  <a:schemeClr val="tx1"/>
                </a:solidFill>
                <a:latin typeface="Consolas" panose="020B0609020204030204" pitchFamily="49" charset="0"/>
              </a:rPr>
              <a:t>weight.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shape (2, 2, 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, 3)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conv2d.shape (1, 3, 3, 3)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[[12. 16.  9.]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[24. 28. 15.]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[15. 17.  9.]]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[[120. 160.  90.]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[240. 280. 150.]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[150. 170.  90.]]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[[-12. -16.  -9.]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[-24. -28. -15.]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[-15. -17.  -9.]]</a:t>
            </a:r>
          </a:p>
        </p:txBody>
      </p:sp>
      <p:pic>
        <p:nvPicPr>
          <p:cNvPr id="28675" name="Picture 3">
            <a:extLst>
              <a:ext uri="{FF2B5EF4-FFF2-40B4-BE49-F238E27FC236}">
                <a16:creationId xmlns:a16="http://schemas.microsoft.com/office/drawing/2014/main" id="{5B010B91-1909-447D-8377-E71920682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385" y="4423519"/>
            <a:ext cx="4574221" cy="163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49235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70682A8-FB2B-4CB1-BCA6-1253242A855C}"/>
              </a:ext>
            </a:extLst>
          </p:cNvPr>
          <p:cNvSpPr/>
          <p:nvPr/>
        </p:nvSpPr>
        <p:spPr>
          <a:xfrm>
            <a:off x="645065" y="847245"/>
            <a:ext cx="8756439" cy="1600438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fr-FR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image = tf.constant(  [[ </a:t>
            </a:r>
          </a:p>
          <a:p>
            <a:r>
              <a:rPr lang="fr-FR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[[1,0,1],[1,1,1],[1,1,1],[0,0,1],[0,1,0]], </a:t>
            </a:r>
          </a:p>
          <a:p>
            <a:r>
              <a:rPr lang="fr-FR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[[0,0,1],[1,1,1],[1,1,1],[1,1,1],[0,0,0]], </a:t>
            </a:r>
          </a:p>
          <a:p>
            <a:r>
              <a:rPr lang="fr-FR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[[0,0,0],[0,0,0],[1,1,0],[1,1,1],[1,0,1]], </a:t>
            </a:r>
          </a:p>
          <a:p>
            <a:r>
              <a:rPr lang="fr-FR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[[0,0,0],[0,0,1],[1,1,1],[1,1,1],[0,1,0]], </a:t>
            </a:r>
          </a:p>
          <a:p>
            <a:r>
              <a:rPr lang="fr-FR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[[0,1,0],[1,1,1],[1,1,1],[0,0,0],[0,0,0]] </a:t>
            </a:r>
          </a:p>
          <a:p>
            <a:r>
              <a:rPr lang="fr-FR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              ]],     dtype=np.float32)</a:t>
            </a:r>
            <a:endParaRPr lang="en-US" altLang="ko-KR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5DF5CA-0D08-4DA9-B472-CFAEF06A4CA3}"/>
              </a:ext>
            </a:extLst>
          </p:cNvPr>
          <p:cNvSpPr txBox="1"/>
          <p:nvPr/>
        </p:nvSpPr>
        <p:spPr>
          <a:xfrm>
            <a:off x="7040930" y="5736962"/>
            <a:ext cx="20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input channel = 3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CD468B3-8EE3-4872-9469-86D7F08BE478}"/>
              </a:ext>
            </a:extLst>
          </p:cNvPr>
          <p:cNvSpPr/>
          <p:nvPr/>
        </p:nvSpPr>
        <p:spPr>
          <a:xfrm>
            <a:off x="7296616" y="4133535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DE4F052-2ED6-4862-AD8E-5658C771CB95}"/>
              </a:ext>
            </a:extLst>
          </p:cNvPr>
          <p:cNvSpPr/>
          <p:nvPr/>
        </p:nvSpPr>
        <p:spPr>
          <a:xfrm>
            <a:off x="7598480" y="4133534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3F347D5-02F2-4400-BAE7-847AC7875210}"/>
              </a:ext>
            </a:extLst>
          </p:cNvPr>
          <p:cNvSpPr/>
          <p:nvPr/>
        </p:nvSpPr>
        <p:spPr>
          <a:xfrm>
            <a:off x="7900344" y="4133533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C718E67-D92D-44FF-8D26-AD4B428961F1}"/>
              </a:ext>
            </a:extLst>
          </p:cNvPr>
          <p:cNvSpPr/>
          <p:nvPr/>
        </p:nvSpPr>
        <p:spPr>
          <a:xfrm>
            <a:off x="8202207" y="4133533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85CE3F1-70D6-4F25-9900-8B1C62845A4A}"/>
              </a:ext>
            </a:extLst>
          </p:cNvPr>
          <p:cNvSpPr/>
          <p:nvPr/>
        </p:nvSpPr>
        <p:spPr>
          <a:xfrm>
            <a:off x="8504071" y="4133532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478D76-D47F-42F8-BE25-479BA61CC5A3}"/>
              </a:ext>
            </a:extLst>
          </p:cNvPr>
          <p:cNvSpPr/>
          <p:nvPr/>
        </p:nvSpPr>
        <p:spPr>
          <a:xfrm>
            <a:off x="7296616" y="4435399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52BFD18-D59E-46D7-A3FC-662B155DB729}"/>
              </a:ext>
            </a:extLst>
          </p:cNvPr>
          <p:cNvSpPr/>
          <p:nvPr/>
        </p:nvSpPr>
        <p:spPr>
          <a:xfrm>
            <a:off x="7598480" y="4435398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B115D7F-9D16-4C50-ADD7-62B05AFB1121}"/>
              </a:ext>
            </a:extLst>
          </p:cNvPr>
          <p:cNvSpPr/>
          <p:nvPr/>
        </p:nvSpPr>
        <p:spPr>
          <a:xfrm>
            <a:off x="7900344" y="4435397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449C162-C366-49CD-B13C-F7E4AFEE014C}"/>
              </a:ext>
            </a:extLst>
          </p:cNvPr>
          <p:cNvSpPr/>
          <p:nvPr/>
        </p:nvSpPr>
        <p:spPr>
          <a:xfrm>
            <a:off x="8202207" y="4435397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A645580-085D-4628-BC7C-E7F4B1EFEF1B}"/>
              </a:ext>
            </a:extLst>
          </p:cNvPr>
          <p:cNvSpPr/>
          <p:nvPr/>
        </p:nvSpPr>
        <p:spPr>
          <a:xfrm>
            <a:off x="8504071" y="4435396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7F15E6C-88D4-4B29-B278-8CEC6230A36D}"/>
              </a:ext>
            </a:extLst>
          </p:cNvPr>
          <p:cNvSpPr/>
          <p:nvPr/>
        </p:nvSpPr>
        <p:spPr>
          <a:xfrm>
            <a:off x="7296616" y="4737263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419C34D-E3DC-4761-B122-C9BADC14A849}"/>
              </a:ext>
            </a:extLst>
          </p:cNvPr>
          <p:cNvSpPr/>
          <p:nvPr/>
        </p:nvSpPr>
        <p:spPr>
          <a:xfrm>
            <a:off x="7598480" y="4737262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5ECA79E-A643-46D2-BC8D-BC95CF58B507}"/>
              </a:ext>
            </a:extLst>
          </p:cNvPr>
          <p:cNvSpPr/>
          <p:nvPr/>
        </p:nvSpPr>
        <p:spPr>
          <a:xfrm>
            <a:off x="7900344" y="4737261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024393B-BB6F-4F79-9B7F-043CAE8D7397}"/>
              </a:ext>
            </a:extLst>
          </p:cNvPr>
          <p:cNvSpPr/>
          <p:nvPr/>
        </p:nvSpPr>
        <p:spPr>
          <a:xfrm>
            <a:off x="8202207" y="4737260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58782AA-B26F-444B-961C-ED5FA52067BB}"/>
              </a:ext>
            </a:extLst>
          </p:cNvPr>
          <p:cNvSpPr/>
          <p:nvPr/>
        </p:nvSpPr>
        <p:spPr>
          <a:xfrm>
            <a:off x="8504071" y="4737260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F29CD66-E2D5-440B-A3BC-37ADBE35EF8F}"/>
              </a:ext>
            </a:extLst>
          </p:cNvPr>
          <p:cNvSpPr/>
          <p:nvPr/>
        </p:nvSpPr>
        <p:spPr>
          <a:xfrm>
            <a:off x="7296616" y="5039126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8CA7AC8-E534-48B0-96D8-EA2100C142E5}"/>
              </a:ext>
            </a:extLst>
          </p:cNvPr>
          <p:cNvSpPr/>
          <p:nvPr/>
        </p:nvSpPr>
        <p:spPr>
          <a:xfrm>
            <a:off x="7598480" y="5039126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BA969B5-2A7A-440B-BC26-61CCDF559D11}"/>
              </a:ext>
            </a:extLst>
          </p:cNvPr>
          <p:cNvSpPr/>
          <p:nvPr/>
        </p:nvSpPr>
        <p:spPr>
          <a:xfrm>
            <a:off x="7900344" y="5039125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4DC1BAB-AAB5-4A0C-AA64-B8C2305FC3F2}"/>
              </a:ext>
            </a:extLst>
          </p:cNvPr>
          <p:cNvSpPr/>
          <p:nvPr/>
        </p:nvSpPr>
        <p:spPr>
          <a:xfrm>
            <a:off x="8202207" y="5039124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48D14F4-A7AB-4378-ACD0-67C6E6BDF8F7}"/>
              </a:ext>
            </a:extLst>
          </p:cNvPr>
          <p:cNvSpPr/>
          <p:nvPr/>
        </p:nvSpPr>
        <p:spPr>
          <a:xfrm>
            <a:off x="8504071" y="5039123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E671E8C-8B35-45A4-A468-D676A7499F2B}"/>
              </a:ext>
            </a:extLst>
          </p:cNvPr>
          <p:cNvSpPr/>
          <p:nvPr/>
        </p:nvSpPr>
        <p:spPr>
          <a:xfrm>
            <a:off x="7296616" y="5340990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B8D8187-0C82-470A-8FA1-8EB240E4E04A}"/>
              </a:ext>
            </a:extLst>
          </p:cNvPr>
          <p:cNvSpPr/>
          <p:nvPr/>
        </p:nvSpPr>
        <p:spPr>
          <a:xfrm>
            <a:off x="7598480" y="5340989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64C9C61-85A8-445F-B478-4CF382987F08}"/>
              </a:ext>
            </a:extLst>
          </p:cNvPr>
          <p:cNvSpPr/>
          <p:nvPr/>
        </p:nvSpPr>
        <p:spPr>
          <a:xfrm>
            <a:off x="7900344" y="5340989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E97B1D1-6692-4591-9D9C-C0370D3E37B2}"/>
              </a:ext>
            </a:extLst>
          </p:cNvPr>
          <p:cNvSpPr/>
          <p:nvPr/>
        </p:nvSpPr>
        <p:spPr>
          <a:xfrm>
            <a:off x="8202207" y="5340988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7589EA4-31CB-4FAD-8261-76CD8B75E077}"/>
              </a:ext>
            </a:extLst>
          </p:cNvPr>
          <p:cNvSpPr/>
          <p:nvPr/>
        </p:nvSpPr>
        <p:spPr>
          <a:xfrm>
            <a:off x="8504071" y="5340987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4F317D8-B34A-4F96-8AF9-F014C1FD18F3}"/>
              </a:ext>
            </a:extLst>
          </p:cNvPr>
          <p:cNvSpPr/>
          <p:nvPr/>
        </p:nvSpPr>
        <p:spPr>
          <a:xfrm>
            <a:off x="4859910" y="4133535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F9C25E3-5FD2-43A2-B7A2-6ECA65D7758E}"/>
              </a:ext>
            </a:extLst>
          </p:cNvPr>
          <p:cNvSpPr/>
          <p:nvPr/>
        </p:nvSpPr>
        <p:spPr>
          <a:xfrm>
            <a:off x="5161774" y="4133534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4DEF25E-A40E-4397-A5D9-90B2D3E50EB0}"/>
              </a:ext>
            </a:extLst>
          </p:cNvPr>
          <p:cNvSpPr/>
          <p:nvPr/>
        </p:nvSpPr>
        <p:spPr>
          <a:xfrm>
            <a:off x="5463638" y="4133533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61B9BEA-1264-4648-8F9A-89427AD05678}"/>
              </a:ext>
            </a:extLst>
          </p:cNvPr>
          <p:cNvSpPr/>
          <p:nvPr/>
        </p:nvSpPr>
        <p:spPr>
          <a:xfrm>
            <a:off x="5765502" y="4133533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7C6ECD7-F6F6-4AD8-A5AF-8BEE3DF14749}"/>
              </a:ext>
            </a:extLst>
          </p:cNvPr>
          <p:cNvSpPr/>
          <p:nvPr/>
        </p:nvSpPr>
        <p:spPr>
          <a:xfrm>
            <a:off x="6067366" y="4133532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B44D80C-E906-40C2-95C8-57B8E249B7FA}"/>
              </a:ext>
            </a:extLst>
          </p:cNvPr>
          <p:cNvSpPr/>
          <p:nvPr/>
        </p:nvSpPr>
        <p:spPr>
          <a:xfrm>
            <a:off x="4859910" y="4435399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3E47451-D681-4FF3-94F3-D434BC703A0A}"/>
              </a:ext>
            </a:extLst>
          </p:cNvPr>
          <p:cNvSpPr/>
          <p:nvPr/>
        </p:nvSpPr>
        <p:spPr>
          <a:xfrm>
            <a:off x="5161774" y="4435398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2066BFB-1E62-4497-8203-01F0856B985A}"/>
              </a:ext>
            </a:extLst>
          </p:cNvPr>
          <p:cNvSpPr/>
          <p:nvPr/>
        </p:nvSpPr>
        <p:spPr>
          <a:xfrm>
            <a:off x="5463638" y="4435397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7927707-ADC8-4316-8C9C-ED2250710A18}"/>
              </a:ext>
            </a:extLst>
          </p:cNvPr>
          <p:cNvSpPr/>
          <p:nvPr/>
        </p:nvSpPr>
        <p:spPr>
          <a:xfrm>
            <a:off x="5765502" y="4435397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5905E3A-66E5-432D-94ED-DAE5B1C0086D}"/>
              </a:ext>
            </a:extLst>
          </p:cNvPr>
          <p:cNvSpPr/>
          <p:nvPr/>
        </p:nvSpPr>
        <p:spPr>
          <a:xfrm>
            <a:off x="6067366" y="4435396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B10F132-8451-4079-917E-B1494AF71D90}"/>
              </a:ext>
            </a:extLst>
          </p:cNvPr>
          <p:cNvSpPr/>
          <p:nvPr/>
        </p:nvSpPr>
        <p:spPr>
          <a:xfrm>
            <a:off x="4859910" y="4737263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29B0FEB-BC43-445E-A247-F6D1772FBA3D}"/>
              </a:ext>
            </a:extLst>
          </p:cNvPr>
          <p:cNvSpPr/>
          <p:nvPr/>
        </p:nvSpPr>
        <p:spPr>
          <a:xfrm>
            <a:off x="5161774" y="4737262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FC6F4BE-BE94-4E37-8706-744422C8E332}"/>
              </a:ext>
            </a:extLst>
          </p:cNvPr>
          <p:cNvSpPr/>
          <p:nvPr/>
        </p:nvSpPr>
        <p:spPr>
          <a:xfrm>
            <a:off x="5463638" y="4737261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878F6E7-413C-48D9-B49F-54B1CE7391CE}"/>
              </a:ext>
            </a:extLst>
          </p:cNvPr>
          <p:cNvSpPr/>
          <p:nvPr/>
        </p:nvSpPr>
        <p:spPr>
          <a:xfrm>
            <a:off x="5765502" y="4737261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FDA189A-35D0-4E6E-B090-C12E65904A2B}"/>
              </a:ext>
            </a:extLst>
          </p:cNvPr>
          <p:cNvSpPr/>
          <p:nvPr/>
        </p:nvSpPr>
        <p:spPr>
          <a:xfrm>
            <a:off x="6067366" y="4737260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CEB0DE6-6FE1-4844-BB25-F483C979E479}"/>
              </a:ext>
            </a:extLst>
          </p:cNvPr>
          <p:cNvSpPr/>
          <p:nvPr/>
        </p:nvSpPr>
        <p:spPr>
          <a:xfrm>
            <a:off x="4859910" y="5039127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885A333-0373-4013-B1A3-23642D55F065}"/>
              </a:ext>
            </a:extLst>
          </p:cNvPr>
          <p:cNvSpPr/>
          <p:nvPr/>
        </p:nvSpPr>
        <p:spPr>
          <a:xfrm>
            <a:off x="5161774" y="5039126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6EA6B41-ABF0-46D5-AA4F-43285B60A47F}"/>
              </a:ext>
            </a:extLst>
          </p:cNvPr>
          <p:cNvSpPr/>
          <p:nvPr/>
        </p:nvSpPr>
        <p:spPr>
          <a:xfrm>
            <a:off x="5463638" y="5039126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4BA0C01-AE22-4654-A0AD-F2230C9B0AD3}"/>
              </a:ext>
            </a:extLst>
          </p:cNvPr>
          <p:cNvSpPr/>
          <p:nvPr/>
        </p:nvSpPr>
        <p:spPr>
          <a:xfrm>
            <a:off x="5765502" y="5039125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FCB516C-3CE1-434B-B215-E1ADE51B06EC}"/>
              </a:ext>
            </a:extLst>
          </p:cNvPr>
          <p:cNvSpPr/>
          <p:nvPr/>
        </p:nvSpPr>
        <p:spPr>
          <a:xfrm>
            <a:off x="6067366" y="5039124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5233844-2AC6-4045-96E3-1D59DD90DD27}"/>
              </a:ext>
            </a:extLst>
          </p:cNvPr>
          <p:cNvSpPr/>
          <p:nvPr/>
        </p:nvSpPr>
        <p:spPr>
          <a:xfrm>
            <a:off x="4859910" y="5340991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6B51F6D-61E4-4F4C-9A8E-EE442640787F}"/>
              </a:ext>
            </a:extLst>
          </p:cNvPr>
          <p:cNvSpPr/>
          <p:nvPr/>
        </p:nvSpPr>
        <p:spPr>
          <a:xfrm>
            <a:off x="5161774" y="5340990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9580D0F-994A-4188-B131-E4B4E5DFC4AC}"/>
              </a:ext>
            </a:extLst>
          </p:cNvPr>
          <p:cNvSpPr/>
          <p:nvPr/>
        </p:nvSpPr>
        <p:spPr>
          <a:xfrm>
            <a:off x="5463638" y="5340990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7959760-5E2B-46A2-BA0A-8E34937E6465}"/>
              </a:ext>
            </a:extLst>
          </p:cNvPr>
          <p:cNvSpPr/>
          <p:nvPr/>
        </p:nvSpPr>
        <p:spPr>
          <a:xfrm>
            <a:off x="5765502" y="5340989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65995AA-1F21-4EBF-BD0C-1B1B1EED0C1C}"/>
              </a:ext>
            </a:extLst>
          </p:cNvPr>
          <p:cNvSpPr/>
          <p:nvPr/>
        </p:nvSpPr>
        <p:spPr>
          <a:xfrm>
            <a:off x="6067366" y="5340988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5E633BC-2DF3-4C15-8FE5-72E11436435C}"/>
              </a:ext>
            </a:extLst>
          </p:cNvPr>
          <p:cNvSpPr/>
          <p:nvPr/>
        </p:nvSpPr>
        <p:spPr>
          <a:xfrm>
            <a:off x="2300403" y="4134117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D9FA7A11-F710-4CF7-B4DB-DD0B8650D7E7}"/>
              </a:ext>
            </a:extLst>
          </p:cNvPr>
          <p:cNvSpPr/>
          <p:nvPr/>
        </p:nvSpPr>
        <p:spPr>
          <a:xfrm>
            <a:off x="2602150" y="4134116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7ADCBDD-A851-4BBC-9690-BEB0C8032770}"/>
              </a:ext>
            </a:extLst>
          </p:cNvPr>
          <p:cNvSpPr/>
          <p:nvPr/>
        </p:nvSpPr>
        <p:spPr>
          <a:xfrm>
            <a:off x="2903897" y="4134115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0DEE462-E6E1-45BE-A742-7161CDC3123D}"/>
              </a:ext>
            </a:extLst>
          </p:cNvPr>
          <p:cNvSpPr/>
          <p:nvPr/>
        </p:nvSpPr>
        <p:spPr>
          <a:xfrm>
            <a:off x="3205643" y="4134115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F3343AF-619D-4DFB-B07E-148A85B22BED}"/>
              </a:ext>
            </a:extLst>
          </p:cNvPr>
          <p:cNvSpPr/>
          <p:nvPr/>
        </p:nvSpPr>
        <p:spPr>
          <a:xfrm>
            <a:off x="3507390" y="4134114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653479E-BCD7-4FEE-AC44-D59FCAAEC0E2}"/>
              </a:ext>
            </a:extLst>
          </p:cNvPr>
          <p:cNvSpPr/>
          <p:nvPr/>
        </p:nvSpPr>
        <p:spPr>
          <a:xfrm>
            <a:off x="2300403" y="4435864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AAEDB33-45E5-47D9-89DD-E6A867A682CF}"/>
              </a:ext>
            </a:extLst>
          </p:cNvPr>
          <p:cNvSpPr/>
          <p:nvPr/>
        </p:nvSpPr>
        <p:spPr>
          <a:xfrm>
            <a:off x="2602150" y="4435863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9749508-AF42-45A1-9AF2-07C69AE5BDC6}"/>
              </a:ext>
            </a:extLst>
          </p:cNvPr>
          <p:cNvSpPr/>
          <p:nvPr/>
        </p:nvSpPr>
        <p:spPr>
          <a:xfrm>
            <a:off x="2903897" y="4435862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F555183-392B-4968-BF09-7E3AD3861943}"/>
              </a:ext>
            </a:extLst>
          </p:cNvPr>
          <p:cNvSpPr/>
          <p:nvPr/>
        </p:nvSpPr>
        <p:spPr>
          <a:xfrm>
            <a:off x="3205643" y="4435862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B8F3CAC-EAC7-4B47-A86E-18372BAF7B1E}"/>
              </a:ext>
            </a:extLst>
          </p:cNvPr>
          <p:cNvSpPr/>
          <p:nvPr/>
        </p:nvSpPr>
        <p:spPr>
          <a:xfrm>
            <a:off x="3507390" y="4435861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D4321AB-6E35-4AD5-BC51-7E7D0D9C0E1D}"/>
              </a:ext>
            </a:extLst>
          </p:cNvPr>
          <p:cNvSpPr/>
          <p:nvPr/>
        </p:nvSpPr>
        <p:spPr>
          <a:xfrm>
            <a:off x="2300403" y="4737611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B6A8FD5-EC44-499B-9AB4-59CD6EC75051}"/>
              </a:ext>
            </a:extLst>
          </p:cNvPr>
          <p:cNvSpPr/>
          <p:nvPr/>
        </p:nvSpPr>
        <p:spPr>
          <a:xfrm>
            <a:off x="2602150" y="4737610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75EE147-360B-4F28-B43B-0CA5A04EF3F0}"/>
              </a:ext>
            </a:extLst>
          </p:cNvPr>
          <p:cNvSpPr/>
          <p:nvPr/>
        </p:nvSpPr>
        <p:spPr>
          <a:xfrm>
            <a:off x="2903897" y="4737609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F4C4ABF-52ED-45BD-9AA3-CD9B3F8A22C8}"/>
              </a:ext>
            </a:extLst>
          </p:cNvPr>
          <p:cNvSpPr/>
          <p:nvPr/>
        </p:nvSpPr>
        <p:spPr>
          <a:xfrm>
            <a:off x="3205643" y="4737608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D31D799-5ADD-4750-92BD-F6993B6F2407}"/>
              </a:ext>
            </a:extLst>
          </p:cNvPr>
          <p:cNvSpPr/>
          <p:nvPr/>
        </p:nvSpPr>
        <p:spPr>
          <a:xfrm>
            <a:off x="3507390" y="4737608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D0B9DCF-74D3-4C4A-925E-83A729E59068}"/>
              </a:ext>
            </a:extLst>
          </p:cNvPr>
          <p:cNvSpPr/>
          <p:nvPr/>
        </p:nvSpPr>
        <p:spPr>
          <a:xfrm>
            <a:off x="2300403" y="5039357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F8F5BDA-E722-44FD-B4D5-32BA05B07E99}"/>
              </a:ext>
            </a:extLst>
          </p:cNvPr>
          <p:cNvSpPr/>
          <p:nvPr/>
        </p:nvSpPr>
        <p:spPr>
          <a:xfrm>
            <a:off x="2602150" y="5039357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FB50C40-918B-4D1A-9282-D99CC182A57B}"/>
              </a:ext>
            </a:extLst>
          </p:cNvPr>
          <p:cNvSpPr/>
          <p:nvPr/>
        </p:nvSpPr>
        <p:spPr>
          <a:xfrm>
            <a:off x="2903897" y="5039356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12B7A86C-25F1-4F21-A94F-00CC0CB21DA3}"/>
              </a:ext>
            </a:extLst>
          </p:cNvPr>
          <p:cNvSpPr/>
          <p:nvPr/>
        </p:nvSpPr>
        <p:spPr>
          <a:xfrm>
            <a:off x="3205643" y="5039355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C7DEC369-5070-48E2-B911-828E46242F21}"/>
              </a:ext>
            </a:extLst>
          </p:cNvPr>
          <p:cNvSpPr/>
          <p:nvPr/>
        </p:nvSpPr>
        <p:spPr>
          <a:xfrm>
            <a:off x="3507390" y="5039354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3E63A75-A076-49FA-8A94-99D2D5CD428C}"/>
              </a:ext>
            </a:extLst>
          </p:cNvPr>
          <p:cNvSpPr/>
          <p:nvPr/>
        </p:nvSpPr>
        <p:spPr>
          <a:xfrm>
            <a:off x="2300403" y="5341104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A93A73EE-A37F-4F23-8D96-C3A32D9E5658}"/>
              </a:ext>
            </a:extLst>
          </p:cNvPr>
          <p:cNvSpPr/>
          <p:nvPr/>
        </p:nvSpPr>
        <p:spPr>
          <a:xfrm>
            <a:off x="2602150" y="5341103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46FCECC-7681-4E89-A652-601AFC41ADB4}"/>
              </a:ext>
            </a:extLst>
          </p:cNvPr>
          <p:cNvSpPr/>
          <p:nvPr/>
        </p:nvSpPr>
        <p:spPr>
          <a:xfrm>
            <a:off x="2903897" y="5341103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473230EA-337E-4603-ACE5-BDFFFE7D1CC3}"/>
              </a:ext>
            </a:extLst>
          </p:cNvPr>
          <p:cNvSpPr/>
          <p:nvPr/>
        </p:nvSpPr>
        <p:spPr>
          <a:xfrm>
            <a:off x="3205643" y="5341102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AF4A590-1B44-4930-83CD-A565340086C3}"/>
              </a:ext>
            </a:extLst>
          </p:cNvPr>
          <p:cNvSpPr/>
          <p:nvPr/>
        </p:nvSpPr>
        <p:spPr>
          <a:xfrm>
            <a:off x="3507390" y="5341101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B415C4C-33DA-443B-9048-A2799024A21C}"/>
              </a:ext>
            </a:extLst>
          </p:cNvPr>
          <p:cNvSpPr txBox="1"/>
          <p:nvPr/>
        </p:nvSpPr>
        <p:spPr>
          <a:xfrm>
            <a:off x="1731987" y="471969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2EC16FB-4FA4-4FE6-A7A4-C7421E1DAE61}"/>
              </a:ext>
            </a:extLst>
          </p:cNvPr>
          <p:cNvSpPr txBox="1"/>
          <p:nvPr/>
        </p:nvSpPr>
        <p:spPr>
          <a:xfrm>
            <a:off x="4297577" y="4676113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G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42ED590-6109-49B1-A831-359738126A9D}"/>
              </a:ext>
            </a:extLst>
          </p:cNvPr>
          <p:cNvSpPr txBox="1"/>
          <p:nvPr/>
        </p:nvSpPr>
        <p:spPr>
          <a:xfrm>
            <a:off x="6769948" y="4738515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B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E4C5690-832C-4D8F-B0D9-6A08618A05A4}"/>
              </a:ext>
            </a:extLst>
          </p:cNvPr>
          <p:cNvSpPr txBox="1"/>
          <p:nvPr/>
        </p:nvSpPr>
        <p:spPr>
          <a:xfrm>
            <a:off x="1731987" y="2798858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고도 M" panose="02000503000000020004" pitchFamily="2" charset="-127"/>
              </a:rPr>
              <a:t>(1,5,5,3)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32CED05-3F26-4FDD-8300-7B5247A87ADD}"/>
              </a:ext>
            </a:extLst>
          </p:cNvPr>
          <p:cNvSpPr txBox="1"/>
          <p:nvPr/>
        </p:nvSpPr>
        <p:spPr>
          <a:xfrm>
            <a:off x="211007" y="3408235"/>
            <a:ext cx="220445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고도 M" panose="02000503000000020004" pitchFamily="2" charset="-127"/>
              </a:rPr>
              <a:t>[[1. 1. 1. 0. 0.]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고도 M" panose="02000503000000020004" pitchFamily="2" charset="-127"/>
              </a:rPr>
              <a:t> [0. 1. 1. 1. 0.]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고도 M" panose="02000503000000020004" pitchFamily="2" charset="-127"/>
              </a:rPr>
              <a:t> [0. 0. 1. 1. 1.]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고도 M" panose="02000503000000020004" pitchFamily="2" charset="-127"/>
              </a:rPr>
              <a:t> [0. 0. 1. 1. 0.]</a:t>
            </a:r>
          </a:p>
          <a:p>
            <a:pPr algn="l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고도 M" panose="02000503000000020004" pitchFamily="2" charset="-127"/>
              </a:rPr>
              <a:t> [0. 1. 1. 0. 0.]]</a:t>
            </a:r>
          </a:p>
        </p:txBody>
      </p:sp>
    </p:spTree>
    <p:extLst>
      <p:ext uri="{BB962C8B-B14F-4D97-AF65-F5344CB8AC3E}">
        <p14:creationId xmlns:p14="http://schemas.microsoft.com/office/powerpoint/2010/main" val="14280515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70682A8-FB2B-4CB1-BCA6-1253242A855C}"/>
              </a:ext>
            </a:extLst>
          </p:cNvPr>
          <p:cNvSpPr/>
          <p:nvPr/>
        </p:nvSpPr>
        <p:spPr>
          <a:xfrm>
            <a:off x="645065" y="847245"/>
            <a:ext cx="8756439" cy="2462213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fr-FR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image = tf.constant(  [[ </a:t>
            </a:r>
          </a:p>
          <a:p>
            <a:r>
              <a:rPr lang="fr-FR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[[1,0,1],[1,1,1],[1,1,1],[0,0,1],[0,1,0]], </a:t>
            </a:r>
          </a:p>
          <a:p>
            <a:r>
              <a:rPr lang="fr-FR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[[0,0,1],[1,1,1],[1,1,1],[1,1,1],[0,0,0]], </a:t>
            </a:r>
          </a:p>
          <a:p>
            <a:r>
              <a:rPr lang="fr-FR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[[0,0,0],[0,0,0],[1,1,0],[1,1,1],[1,0,1]], </a:t>
            </a:r>
          </a:p>
          <a:p>
            <a:r>
              <a:rPr lang="fr-FR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[[0,0,0],[0,0,1],[1,1,1],[1,1,1],[0,1,0]], </a:t>
            </a:r>
          </a:p>
          <a:p>
            <a:r>
              <a:rPr lang="fr-FR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[[0,1,0],[1,1,1],[1,1,1],[0,0,0],[0,0,0]] </a:t>
            </a:r>
          </a:p>
          <a:p>
            <a:r>
              <a:rPr lang="fr-FR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              ]],     dtype=np.float32)</a:t>
            </a:r>
          </a:p>
          <a:p>
            <a:endParaRPr lang="fr-FR" altLang="ko-KR" sz="1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maps = np.swapaxes(image, 0, 3)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for i, map in enumerate(maps):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print(map.reshape(5,5))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27FC8F-341F-4B03-B90C-53669AC3FB63}"/>
              </a:ext>
            </a:extLst>
          </p:cNvPr>
          <p:cNvSpPr txBox="1"/>
          <p:nvPr/>
        </p:nvSpPr>
        <p:spPr>
          <a:xfrm>
            <a:off x="3911574" y="2464796"/>
            <a:ext cx="1486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(1,5,5,</a:t>
            </a:r>
            <a:r>
              <a:rPr lang="en-US" altLang="ko-KR" sz="2800">
                <a:solidFill>
                  <a:srgbClr val="FF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3</a:t>
            </a:r>
            <a:r>
              <a:rPr lang="en-US" altLang="ko-KR" sz="2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47BC2B0-AF09-44DC-909F-B4929EA61598}"/>
              </a:ext>
            </a:extLst>
          </p:cNvPr>
          <p:cNvSpPr/>
          <p:nvPr/>
        </p:nvSpPr>
        <p:spPr>
          <a:xfrm>
            <a:off x="8571742" y="3789586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6A4CE2-5E84-4D32-B18D-B28B9BD9C296}"/>
              </a:ext>
            </a:extLst>
          </p:cNvPr>
          <p:cNvSpPr/>
          <p:nvPr/>
        </p:nvSpPr>
        <p:spPr>
          <a:xfrm>
            <a:off x="8873606" y="3789585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B22C78C-0BB5-4199-8255-B102775B692F}"/>
              </a:ext>
            </a:extLst>
          </p:cNvPr>
          <p:cNvSpPr/>
          <p:nvPr/>
        </p:nvSpPr>
        <p:spPr>
          <a:xfrm>
            <a:off x="9175470" y="3789584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72672E2-FABB-4364-973C-8CC1B377A1F5}"/>
              </a:ext>
            </a:extLst>
          </p:cNvPr>
          <p:cNvSpPr/>
          <p:nvPr/>
        </p:nvSpPr>
        <p:spPr>
          <a:xfrm>
            <a:off x="9477333" y="3789584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E8AB2F0-DDE4-4D05-961B-8992E2A1EE6E}"/>
              </a:ext>
            </a:extLst>
          </p:cNvPr>
          <p:cNvSpPr/>
          <p:nvPr/>
        </p:nvSpPr>
        <p:spPr>
          <a:xfrm>
            <a:off x="9779197" y="3789583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0A13FF0-F3AB-4B1F-85A3-B3D2F972A14B}"/>
              </a:ext>
            </a:extLst>
          </p:cNvPr>
          <p:cNvSpPr/>
          <p:nvPr/>
        </p:nvSpPr>
        <p:spPr>
          <a:xfrm>
            <a:off x="8571742" y="4091450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CCD276E-FD3A-4540-945A-8345AF0791B7}"/>
              </a:ext>
            </a:extLst>
          </p:cNvPr>
          <p:cNvSpPr/>
          <p:nvPr/>
        </p:nvSpPr>
        <p:spPr>
          <a:xfrm>
            <a:off x="8873606" y="4091449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43B9C51-A1D1-4CF8-ACAA-F6DF0E51BA2B}"/>
              </a:ext>
            </a:extLst>
          </p:cNvPr>
          <p:cNvSpPr/>
          <p:nvPr/>
        </p:nvSpPr>
        <p:spPr>
          <a:xfrm>
            <a:off x="9175470" y="4091448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E0C1F9C-BF83-46CE-B484-D6CE80DC2076}"/>
              </a:ext>
            </a:extLst>
          </p:cNvPr>
          <p:cNvSpPr/>
          <p:nvPr/>
        </p:nvSpPr>
        <p:spPr>
          <a:xfrm>
            <a:off x="9477333" y="4091448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9C43080-E032-4EC7-89A6-EE57433767C8}"/>
              </a:ext>
            </a:extLst>
          </p:cNvPr>
          <p:cNvSpPr/>
          <p:nvPr/>
        </p:nvSpPr>
        <p:spPr>
          <a:xfrm>
            <a:off x="9779197" y="4091447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4C8123C-A7D3-444C-8BC8-D694DC0DB044}"/>
              </a:ext>
            </a:extLst>
          </p:cNvPr>
          <p:cNvSpPr/>
          <p:nvPr/>
        </p:nvSpPr>
        <p:spPr>
          <a:xfrm>
            <a:off x="8571742" y="4393314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3D16275-AD64-46C3-BA2A-5122A9DAC207}"/>
              </a:ext>
            </a:extLst>
          </p:cNvPr>
          <p:cNvSpPr/>
          <p:nvPr/>
        </p:nvSpPr>
        <p:spPr>
          <a:xfrm>
            <a:off x="8873606" y="4393313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F5CD20B-B069-4635-A551-64EBDA60AF9B}"/>
              </a:ext>
            </a:extLst>
          </p:cNvPr>
          <p:cNvSpPr/>
          <p:nvPr/>
        </p:nvSpPr>
        <p:spPr>
          <a:xfrm>
            <a:off x="9175470" y="4393312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4F29245-B33E-4B90-8183-5311444B54C9}"/>
              </a:ext>
            </a:extLst>
          </p:cNvPr>
          <p:cNvSpPr/>
          <p:nvPr/>
        </p:nvSpPr>
        <p:spPr>
          <a:xfrm>
            <a:off x="9477333" y="4393311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9F807E8-4651-4D54-9DDB-2D8FCD128915}"/>
              </a:ext>
            </a:extLst>
          </p:cNvPr>
          <p:cNvSpPr/>
          <p:nvPr/>
        </p:nvSpPr>
        <p:spPr>
          <a:xfrm>
            <a:off x="9779197" y="4393311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7004591-D1C9-43A4-A63B-079F712ACBE9}"/>
              </a:ext>
            </a:extLst>
          </p:cNvPr>
          <p:cNvSpPr/>
          <p:nvPr/>
        </p:nvSpPr>
        <p:spPr>
          <a:xfrm>
            <a:off x="8571742" y="4695177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CFFAD11-D8AF-49E7-9D91-E26AFB5CE84A}"/>
              </a:ext>
            </a:extLst>
          </p:cNvPr>
          <p:cNvSpPr/>
          <p:nvPr/>
        </p:nvSpPr>
        <p:spPr>
          <a:xfrm>
            <a:off x="8873606" y="4695177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8BA0D8A-CEDC-4092-863F-56FD4F80C79A}"/>
              </a:ext>
            </a:extLst>
          </p:cNvPr>
          <p:cNvSpPr/>
          <p:nvPr/>
        </p:nvSpPr>
        <p:spPr>
          <a:xfrm>
            <a:off x="9175470" y="4695176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ECDD5E0-0EFD-4484-B2A1-DC14CCB20358}"/>
              </a:ext>
            </a:extLst>
          </p:cNvPr>
          <p:cNvSpPr/>
          <p:nvPr/>
        </p:nvSpPr>
        <p:spPr>
          <a:xfrm>
            <a:off x="9477333" y="4695175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1A6D1C8-33F8-40E1-9393-F89CE2102810}"/>
              </a:ext>
            </a:extLst>
          </p:cNvPr>
          <p:cNvSpPr/>
          <p:nvPr/>
        </p:nvSpPr>
        <p:spPr>
          <a:xfrm>
            <a:off x="9779197" y="4695174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2E1B1B0-4AFC-4D0A-9D02-EB831767945E}"/>
              </a:ext>
            </a:extLst>
          </p:cNvPr>
          <p:cNvSpPr/>
          <p:nvPr/>
        </p:nvSpPr>
        <p:spPr>
          <a:xfrm>
            <a:off x="8571742" y="4997041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9CB5CA0-5350-4EEA-BF18-9C669E871AFD}"/>
              </a:ext>
            </a:extLst>
          </p:cNvPr>
          <p:cNvSpPr/>
          <p:nvPr/>
        </p:nvSpPr>
        <p:spPr>
          <a:xfrm>
            <a:off x="8873606" y="4997040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B554BCD-2F82-4032-9885-5C0B4954AFD9}"/>
              </a:ext>
            </a:extLst>
          </p:cNvPr>
          <p:cNvSpPr/>
          <p:nvPr/>
        </p:nvSpPr>
        <p:spPr>
          <a:xfrm>
            <a:off x="9175470" y="4997040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562A023-44B4-40A8-880C-98E7B96ACE19}"/>
              </a:ext>
            </a:extLst>
          </p:cNvPr>
          <p:cNvSpPr/>
          <p:nvPr/>
        </p:nvSpPr>
        <p:spPr>
          <a:xfrm>
            <a:off x="9477333" y="4997039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EB33675-0EAF-4036-8EEB-09A19629AC9C}"/>
              </a:ext>
            </a:extLst>
          </p:cNvPr>
          <p:cNvSpPr/>
          <p:nvPr/>
        </p:nvSpPr>
        <p:spPr>
          <a:xfrm>
            <a:off x="9779197" y="4997038"/>
            <a:ext cx="301864" cy="301864"/>
          </a:xfrm>
          <a:prstGeom prst="rect">
            <a:avLst/>
          </a:prstGeom>
          <a:solidFill>
            <a:srgbClr val="66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F89D2C9-219D-450C-B159-47E9D84FB9EE}"/>
              </a:ext>
            </a:extLst>
          </p:cNvPr>
          <p:cNvSpPr/>
          <p:nvPr/>
        </p:nvSpPr>
        <p:spPr>
          <a:xfrm>
            <a:off x="6135036" y="3789586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61D68A4-ED11-4FE1-A1C9-6748B072521A}"/>
              </a:ext>
            </a:extLst>
          </p:cNvPr>
          <p:cNvSpPr/>
          <p:nvPr/>
        </p:nvSpPr>
        <p:spPr>
          <a:xfrm>
            <a:off x="6436900" y="3789585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15434A3-BB3D-453B-A39F-659EA741BC4A}"/>
              </a:ext>
            </a:extLst>
          </p:cNvPr>
          <p:cNvSpPr/>
          <p:nvPr/>
        </p:nvSpPr>
        <p:spPr>
          <a:xfrm>
            <a:off x="6738764" y="3789584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3F8442C-CA18-4181-AA2A-6DB5574E0FDF}"/>
              </a:ext>
            </a:extLst>
          </p:cNvPr>
          <p:cNvSpPr/>
          <p:nvPr/>
        </p:nvSpPr>
        <p:spPr>
          <a:xfrm>
            <a:off x="7040628" y="3789584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8E142BB-1B27-44EF-B1F3-B8CAD76D9145}"/>
              </a:ext>
            </a:extLst>
          </p:cNvPr>
          <p:cNvSpPr/>
          <p:nvPr/>
        </p:nvSpPr>
        <p:spPr>
          <a:xfrm>
            <a:off x="7342492" y="3789583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68" name="직사각형 7167">
            <a:extLst>
              <a:ext uri="{FF2B5EF4-FFF2-40B4-BE49-F238E27FC236}">
                <a16:creationId xmlns:a16="http://schemas.microsoft.com/office/drawing/2014/main" id="{618043A1-C24A-43E2-9FC6-5E596B5BB0D4}"/>
              </a:ext>
            </a:extLst>
          </p:cNvPr>
          <p:cNvSpPr/>
          <p:nvPr/>
        </p:nvSpPr>
        <p:spPr>
          <a:xfrm>
            <a:off x="6135036" y="4091450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69" name="직사각형 7168">
            <a:extLst>
              <a:ext uri="{FF2B5EF4-FFF2-40B4-BE49-F238E27FC236}">
                <a16:creationId xmlns:a16="http://schemas.microsoft.com/office/drawing/2014/main" id="{8D82C7B6-441A-4759-97D3-AE17FFD1EE7F}"/>
              </a:ext>
            </a:extLst>
          </p:cNvPr>
          <p:cNvSpPr/>
          <p:nvPr/>
        </p:nvSpPr>
        <p:spPr>
          <a:xfrm>
            <a:off x="6436900" y="4091449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72" name="직사각형 7171">
            <a:extLst>
              <a:ext uri="{FF2B5EF4-FFF2-40B4-BE49-F238E27FC236}">
                <a16:creationId xmlns:a16="http://schemas.microsoft.com/office/drawing/2014/main" id="{582FA51F-79A3-46CC-A1D1-2EEB4C370B0D}"/>
              </a:ext>
            </a:extLst>
          </p:cNvPr>
          <p:cNvSpPr/>
          <p:nvPr/>
        </p:nvSpPr>
        <p:spPr>
          <a:xfrm>
            <a:off x="6738764" y="4091448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73" name="직사각형 7172">
            <a:extLst>
              <a:ext uri="{FF2B5EF4-FFF2-40B4-BE49-F238E27FC236}">
                <a16:creationId xmlns:a16="http://schemas.microsoft.com/office/drawing/2014/main" id="{24A2E398-FB66-4A2F-9E91-4CFF3C6DE098}"/>
              </a:ext>
            </a:extLst>
          </p:cNvPr>
          <p:cNvSpPr/>
          <p:nvPr/>
        </p:nvSpPr>
        <p:spPr>
          <a:xfrm>
            <a:off x="7040628" y="4091448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74" name="직사각형 7173">
            <a:extLst>
              <a:ext uri="{FF2B5EF4-FFF2-40B4-BE49-F238E27FC236}">
                <a16:creationId xmlns:a16="http://schemas.microsoft.com/office/drawing/2014/main" id="{DCBDC849-4B1C-4A5C-80D7-2566A42A9E59}"/>
              </a:ext>
            </a:extLst>
          </p:cNvPr>
          <p:cNvSpPr/>
          <p:nvPr/>
        </p:nvSpPr>
        <p:spPr>
          <a:xfrm>
            <a:off x="7342492" y="4091447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75" name="직사각형 7174">
            <a:extLst>
              <a:ext uri="{FF2B5EF4-FFF2-40B4-BE49-F238E27FC236}">
                <a16:creationId xmlns:a16="http://schemas.microsoft.com/office/drawing/2014/main" id="{C802A9E5-F80D-4303-B7EF-829E923ABFE0}"/>
              </a:ext>
            </a:extLst>
          </p:cNvPr>
          <p:cNvSpPr/>
          <p:nvPr/>
        </p:nvSpPr>
        <p:spPr>
          <a:xfrm>
            <a:off x="6135036" y="4393314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76" name="직사각형 7175">
            <a:extLst>
              <a:ext uri="{FF2B5EF4-FFF2-40B4-BE49-F238E27FC236}">
                <a16:creationId xmlns:a16="http://schemas.microsoft.com/office/drawing/2014/main" id="{DB1693BC-1DB6-4C08-AB28-47000A7C96CD}"/>
              </a:ext>
            </a:extLst>
          </p:cNvPr>
          <p:cNvSpPr/>
          <p:nvPr/>
        </p:nvSpPr>
        <p:spPr>
          <a:xfrm>
            <a:off x="6436900" y="4393313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77" name="직사각형 7176">
            <a:extLst>
              <a:ext uri="{FF2B5EF4-FFF2-40B4-BE49-F238E27FC236}">
                <a16:creationId xmlns:a16="http://schemas.microsoft.com/office/drawing/2014/main" id="{99F95762-96A4-48CE-A7AF-27594B503F26}"/>
              </a:ext>
            </a:extLst>
          </p:cNvPr>
          <p:cNvSpPr/>
          <p:nvPr/>
        </p:nvSpPr>
        <p:spPr>
          <a:xfrm>
            <a:off x="6738764" y="4393312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78" name="직사각형 7177">
            <a:extLst>
              <a:ext uri="{FF2B5EF4-FFF2-40B4-BE49-F238E27FC236}">
                <a16:creationId xmlns:a16="http://schemas.microsoft.com/office/drawing/2014/main" id="{E23AB7D9-4FF6-4325-AC7D-31828109359B}"/>
              </a:ext>
            </a:extLst>
          </p:cNvPr>
          <p:cNvSpPr/>
          <p:nvPr/>
        </p:nvSpPr>
        <p:spPr>
          <a:xfrm>
            <a:off x="7040628" y="4393312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79" name="직사각형 7178">
            <a:extLst>
              <a:ext uri="{FF2B5EF4-FFF2-40B4-BE49-F238E27FC236}">
                <a16:creationId xmlns:a16="http://schemas.microsoft.com/office/drawing/2014/main" id="{9C4C4DAC-469C-4940-960D-1FD1AC69B4A9}"/>
              </a:ext>
            </a:extLst>
          </p:cNvPr>
          <p:cNvSpPr/>
          <p:nvPr/>
        </p:nvSpPr>
        <p:spPr>
          <a:xfrm>
            <a:off x="7342492" y="4393311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80" name="직사각형 7179">
            <a:extLst>
              <a:ext uri="{FF2B5EF4-FFF2-40B4-BE49-F238E27FC236}">
                <a16:creationId xmlns:a16="http://schemas.microsoft.com/office/drawing/2014/main" id="{FC2AD7A5-9BA5-4080-BA88-4F846B3D3FD9}"/>
              </a:ext>
            </a:extLst>
          </p:cNvPr>
          <p:cNvSpPr/>
          <p:nvPr/>
        </p:nvSpPr>
        <p:spPr>
          <a:xfrm>
            <a:off x="6135036" y="4695178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81" name="직사각형 7180">
            <a:extLst>
              <a:ext uri="{FF2B5EF4-FFF2-40B4-BE49-F238E27FC236}">
                <a16:creationId xmlns:a16="http://schemas.microsoft.com/office/drawing/2014/main" id="{77006911-000B-4C32-B948-3F6C11DE0DAD}"/>
              </a:ext>
            </a:extLst>
          </p:cNvPr>
          <p:cNvSpPr/>
          <p:nvPr/>
        </p:nvSpPr>
        <p:spPr>
          <a:xfrm>
            <a:off x="6436900" y="4695177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82" name="직사각형 7181">
            <a:extLst>
              <a:ext uri="{FF2B5EF4-FFF2-40B4-BE49-F238E27FC236}">
                <a16:creationId xmlns:a16="http://schemas.microsoft.com/office/drawing/2014/main" id="{2A45626A-BEE1-4F1C-9B7D-FF12F8643661}"/>
              </a:ext>
            </a:extLst>
          </p:cNvPr>
          <p:cNvSpPr/>
          <p:nvPr/>
        </p:nvSpPr>
        <p:spPr>
          <a:xfrm>
            <a:off x="6738764" y="4695177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83" name="직사각형 7182">
            <a:extLst>
              <a:ext uri="{FF2B5EF4-FFF2-40B4-BE49-F238E27FC236}">
                <a16:creationId xmlns:a16="http://schemas.microsoft.com/office/drawing/2014/main" id="{8EE40657-B787-473F-AF60-03DCF21F6666}"/>
              </a:ext>
            </a:extLst>
          </p:cNvPr>
          <p:cNvSpPr/>
          <p:nvPr/>
        </p:nvSpPr>
        <p:spPr>
          <a:xfrm>
            <a:off x="7040628" y="4695176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84" name="직사각형 7183">
            <a:extLst>
              <a:ext uri="{FF2B5EF4-FFF2-40B4-BE49-F238E27FC236}">
                <a16:creationId xmlns:a16="http://schemas.microsoft.com/office/drawing/2014/main" id="{90915A3B-3A3C-4834-9A3A-9F91202A422B}"/>
              </a:ext>
            </a:extLst>
          </p:cNvPr>
          <p:cNvSpPr/>
          <p:nvPr/>
        </p:nvSpPr>
        <p:spPr>
          <a:xfrm>
            <a:off x="7342492" y="4695175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85" name="직사각형 7184">
            <a:extLst>
              <a:ext uri="{FF2B5EF4-FFF2-40B4-BE49-F238E27FC236}">
                <a16:creationId xmlns:a16="http://schemas.microsoft.com/office/drawing/2014/main" id="{6C5DACD2-5AB5-46FC-AC41-A32EE23B76C6}"/>
              </a:ext>
            </a:extLst>
          </p:cNvPr>
          <p:cNvSpPr/>
          <p:nvPr/>
        </p:nvSpPr>
        <p:spPr>
          <a:xfrm>
            <a:off x="6135036" y="4997042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86" name="직사각형 7185">
            <a:extLst>
              <a:ext uri="{FF2B5EF4-FFF2-40B4-BE49-F238E27FC236}">
                <a16:creationId xmlns:a16="http://schemas.microsoft.com/office/drawing/2014/main" id="{96AE1445-9333-4B53-BED0-8B04BD883B9E}"/>
              </a:ext>
            </a:extLst>
          </p:cNvPr>
          <p:cNvSpPr/>
          <p:nvPr/>
        </p:nvSpPr>
        <p:spPr>
          <a:xfrm>
            <a:off x="6436900" y="4997041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87" name="직사각형 7186">
            <a:extLst>
              <a:ext uri="{FF2B5EF4-FFF2-40B4-BE49-F238E27FC236}">
                <a16:creationId xmlns:a16="http://schemas.microsoft.com/office/drawing/2014/main" id="{FDA53382-3396-4A40-BAEE-E74E3A35554B}"/>
              </a:ext>
            </a:extLst>
          </p:cNvPr>
          <p:cNvSpPr/>
          <p:nvPr/>
        </p:nvSpPr>
        <p:spPr>
          <a:xfrm>
            <a:off x="6738764" y="4997041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88" name="직사각형 7187">
            <a:extLst>
              <a:ext uri="{FF2B5EF4-FFF2-40B4-BE49-F238E27FC236}">
                <a16:creationId xmlns:a16="http://schemas.microsoft.com/office/drawing/2014/main" id="{495BC568-C54C-48A1-BB57-B568244A0FA2}"/>
              </a:ext>
            </a:extLst>
          </p:cNvPr>
          <p:cNvSpPr/>
          <p:nvPr/>
        </p:nvSpPr>
        <p:spPr>
          <a:xfrm>
            <a:off x="7040628" y="4997040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89" name="직사각형 7188">
            <a:extLst>
              <a:ext uri="{FF2B5EF4-FFF2-40B4-BE49-F238E27FC236}">
                <a16:creationId xmlns:a16="http://schemas.microsoft.com/office/drawing/2014/main" id="{54E5ED78-A007-4845-AAE5-15169CA958F5}"/>
              </a:ext>
            </a:extLst>
          </p:cNvPr>
          <p:cNvSpPr/>
          <p:nvPr/>
        </p:nvSpPr>
        <p:spPr>
          <a:xfrm>
            <a:off x="7342492" y="4997039"/>
            <a:ext cx="301864" cy="301864"/>
          </a:xfrm>
          <a:prstGeom prst="rect">
            <a:avLst/>
          </a:prstGeom>
          <a:solidFill>
            <a:srgbClr val="CCFFCC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90" name="직사각형 7189">
            <a:extLst>
              <a:ext uri="{FF2B5EF4-FFF2-40B4-BE49-F238E27FC236}">
                <a16:creationId xmlns:a16="http://schemas.microsoft.com/office/drawing/2014/main" id="{CB5DEEEF-6923-4187-942D-12CD197FFB0B}"/>
              </a:ext>
            </a:extLst>
          </p:cNvPr>
          <p:cNvSpPr/>
          <p:nvPr/>
        </p:nvSpPr>
        <p:spPr>
          <a:xfrm>
            <a:off x="3575529" y="3790168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91" name="직사각형 7190">
            <a:extLst>
              <a:ext uri="{FF2B5EF4-FFF2-40B4-BE49-F238E27FC236}">
                <a16:creationId xmlns:a16="http://schemas.microsoft.com/office/drawing/2014/main" id="{C5A52CEF-325C-45BA-814D-040C8EA82CE7}"/>
              </a:ext>
            </a:extLst>
          </p:cNvPr>
          <p:cNvSpPr/>
          <p:nvPr/>
        </p:nvSpPr>
        <p:spPr>
          <a:xfrm>
            <a:off x="3877276" y="3790167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92" name="직사각형 7191">
            <a:extLst>
              <a:ext uri="{FF2B5EF4-FFF2-40B4-BE49-F238E27FC236}">
                <a16:creationId xmlns:a16="http://schemas.microsoft.com/office/drawing/2014/main" id="{C1AB1BE8-EB04-475C-A4F2-84421D0E8E8B}"/>
              </a:ext>
            </a:extLst>
          </p:cNvPr>
          <p:cNvSpPr/>
          <p:nvPr/>
        </p:nvSpPr>
        <p:spPr>
          <a:xfrm>
            <a:off x="4179023" y="3790166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93" name="직사각형 7192">
            <a:extLst>
              <a:ext uri="{FF2B5EF4-FFF2-40B4-BE49-F238E27FC236}">
                <a16:creationId xmlns:a16="http://schemas.microsoft.com/office/drawing/2014/main" id="{C5AD0365-1D25-41BA-961E-01CCDE7EE959}"/>
              </a:ext>
            </a:extLst>
          </p:cNvPr>
          <p:cNvSpPr/>
          <p:nvPr/>
        </p:nvSpPr>
        <p:spPr>
          <a:xfrm>
            <a:off x="4480769" y="3790166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94" name="직사각형 7193">
            <a:extLst>
              <a:ext uri="{FF2B5EF4-FFF2-40B4-BE49-F238E27FC236}">
                <a16:creationId xmlns:a16="http://schemas.microsoft.com/office/drawing/2014/main" id="{D93E01CE-7C8C-4811-9142-744ACBAF2297}"/>
              </a:ext>
            </a:extLst>
          </p:cNvPr>
          <p:cNvSpPr/>
          <p:nvPr/>
        </p:nvSpPr>
        <p:spPr>
          <a:xfrm>
            <a:off x="4782516" y="3790165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95" name="직사각형 7194">
            <a:extLst>
              <a:ext uri="{FF2B5EF4-FFF2-40B4-BE49-F238E27FC236}">
                <a16:creationId xmlns:a16="http://schemas.microsoft.com/office/drawing/2014/main" id="{F41A4E34-0095-4D65-8F4A-7788575B4C13}"/>
              </a:ext>
            </a:extLst>
          </p:cNvPr>
          <p:cNvSpPr/>
          <p:nvPr/>
        </p:nvSpPr>
        <p:spPr>
          <a:xfrm>
            <a:off x="3575529" y="4091915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96" name="직사각형 7195">
            <a:extLst>
              <a:ext uri="{FF2B5EF4-FFF2-40B4-BE49-F238E27FC236}">
                <a16:creationId xmlns:a16="http://schemas.microsoft.com/office/drawing/2014/main" id="{C7B74DEB-628F-4D3C-B183-A052A25EF409}"/>
              </a:ext>
            </a:extLst>
          </p:cNvPr>
          <p:cNvSpPr/>
          <p:nvPr/>
        </p:nvSpPr>
        <p:spPr>
          <a:xfrm>
            <a:off x="3877276" y="4091914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97" name="직사각형 7196">
            <a:extLst>
              <a:ext uri="{FF2B5EF4-FFF2-40B4-BE49-F238E27FC236}">
                <a16:creationId xmlns:a16="http://schemas.microsoft.com/office/drawing/2014/main" id="{4D7302C1-2B80-43BF-9F71-DF009FD64EDE}"/>
              </a:ext>
            </a:extLst>
          </p:cNvPr>
          <p:cNvSpPr/>
          <p:nvPr/>
        </p:nvSpPr>
        <p:spPr>
          <a:xfrm>
            <a:off x="4179023" y="4091913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98" name="직사각형 7197">
            <a:extLst>
              <a:ext uri="{FF2B5EF4-FFF2-40B4-BE49-F238E27FC236}">
                <a16:creationId xmlns:a16="http://schemas.microsoft.com/office/drawing/2014/main" id="{D50AA50D-A068-47AA-BC4D-BA03D1F9E566}"/>
              </a:ext>
            </a:extLst>
          </p:cNvPr>
          <p:cNvSpPr/>
          <p:nvPr/>
        </p:nvSpPr>
        <p:spPr>
          <a:xfrm>
            <a:off x="4480769" y="4091913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99" name="직사각형 7198">
            <a:extLst>
              <a:ext uri="{FF2B5EF4-FFF2-40B4-BE49-F238E27FC236}">
                <a16:creationId xmlns:a16="http://schemas.microsoft.com/office/drawing/2014/main" id="{B1C132E4-A23A-4F1D-8073-DBD8FA4C0B67}"/>
              </a:ext>
            </a:extLst>
          </p:cNvPr>
          <p:cNvSpPr/>
          <p:nvPr/>
        </p:nvSpPr>
        <p:spPr>
          <a:xfrm>
            <a:off x="4782516" y="4091912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00" name="직사각형 7199">
            <a:extLst>
              <a:ext uri="{FF2B5EF4-FFF2-40B4-BE49-F238E27FC236}">
                <a16:creationId xmlns:a16="http://schemas.microsoft.com/office/drawing/2014/main" id="{7182AD35-0AB1-4E1B-9D78-D415984E47C9}"/>
              </a:ext>
            </a:extLst>
          </p:cNvPr>
          <p:cNvSpPr/>
          <p:nvPr/>
        </p:nvSpPr>
        <p:spPr>
          <a:xfrm>
            <a:off x="3575529" y="4393662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01" name="직사각형 7200">
            <a:extLst>
              <a:ext uri="{FF2B5EF4-FFF2-40B4-BE49-F238E27FC236}">
                <a16:creationId xmlns:a16="http://schemas.microsoft.com/office/drawing/2014/main" id="{186598FB-9400-4F60-9595-3A0E237A7F95}"/>
              </a:ext>
            </a:extLst>
          </p:cNvPr>
          <p:cNvSpPr/>
          <p:nvPr/>
        </p:nvSpPr>
        <p:spPr>
          <a:xfrm>
            <a:off x="3877276" y="4393661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02" name="직사각형 7201">
            <a:extLst>
              <a:ext uri="{FF2B5EF4-FFF2-40B4-BE49-F238E27FC236}">
                <a16:creationId xmlns:a16="http://schemas.microsoft.com/office/drawing/2014/main" id="{C72D6D81-0641-40C9-A404-6CABEAFF7EAD}"/>
              </a:ext>
            </a:extLst>
          </p:cNvPr>
          <p:cNvSpPr/>
          <p:nvPr/>
        </p:nvSpPr>
        <p:spPr>
          <a:xfrm>
            <a:off x="4179023" y="4393660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03" name="직사각형 7202">
            <a:extLst>
              <a:ext uri="{FF2B5EF4-FFF2-40B4-BE49-F238E27FC236}">
                <a16:creationId xmlns:a16="http://schemas.microsoft.com/office/drawing/2014/main" id="{35451CCF-1898-454D-8468-B22BA44AA424}"/>
              </a:ext>
            </a:extLst>
          </p:cNvPr>
          <p:cNvSpPr/>
          <p:nvPr/>
        </p:nvSpPr>
        <p:spPr>
          <a:xfrm>
            <a:off x="4480769" y="4393659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04" name="직사각형 7203">
            <a:extLst>
              <a:ext uri="{FF2B5EF4-FFF2-40B4-BE49-F238E27FC236}">
                <a16:creationId xmlns:a16="http://schemas.microsoft.com/office/drawing/2014/main" id="{253C967B-1991-46E9-BAD6-664703B87626}"/>
              </a:ext>
            </a:extLst>
          </p:cNvPr>
          <p:cNvSpPr/>
          <p:nvPr/>
        </p:nvSpPr>
        <p:spPr>
          <a:xfrm>
            <a:off x="4782516" y="4393659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05" name="직사각형 7204">
            <a:extLst>
              <a:ext uri="{FF2B5EF4-FFF2-40B4-BE49-F238E27FC236}">
                <a16:creationId xmlns:a16="http://schemas.microsoft.com/office/drawing/2014/main" id="{2CD19EFC-FF40-4007-B570-46D963A86803}"/>
              </a:ext>
            </a:extLst>
          </p:cNvPr>
          <p:cNvSpPr/>
          <p:nvPr/>
        </p:nvSpPr>
        <p:spPr>
          <a:xfrm>
            <a:off x="3575529" y="4695408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06" name="직사각형 7205">
            <a:extLst>
              <a:ext uri="{FF2B5EF4-FFF2-40B4-BE49-F238E27FC236}">
                <a16:creationId xmlns:a16="http://schemas.microsoft.com/office/drawing/2014/main" id="{4F6A3542-BDC2-4CF2-9370-4C262C9007F9}"/>
              </a:ext>
            </a:extLst>
          </p:cNvPr>
          <p:cNvSpPr/>
          <p:nvPr/>
        </p:nvSpPr>
        <p:spPr>
          <a:xfrm>
            <a:off x="3877276" y="4695408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07" name="직사각형 7206">
            <a:extLst>
              <a:ext uri="{FF2B5EF4-FFF2-40B4-BE49-F238E27FC236}">
                <a16:creationId xmlns:a16="http://schemas.microsoft.com/office/drawing/2014/main" id="{E9580750-7161-4D3F-8474-164565610A94}"/>
              </a:ext>
            </a:extLst>
          </p:cNvPr>
          <p:cNvSpPr/>
          <p:nvPr/>
        </p:nvSpPr>
        <p:spPr>
          <a:xfrm>
            <a:off x="4179023" y="4695407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08" name="직사각형 7207">
            <a:extLst>
              <a:ext uri="{FF2B5EF4-FFF2-40B4-BE49-F238E27FC236}">
                <a16:creationId xmlns:a16="http://schemas.microsoft.com/office/drawing/2014/main" id="{FE1EE16E-E5A2-4EFF-8CB3-916B5EF23FAC}"/>
              </a:ext>
            </a:extLst>
          </p:cNvPr>
          <p:cNvSpPr/>
          <p:nvPr/>
        </p:nvSpPr>
        <p:spPr>
          <a:xfrm>
            <a:off x="4480769" y="4695406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09" name="직사각형 7208">
            <a:extLst>
              <a:ext uri="{FF2B5EF4-FFF2-40B4-BE49-F238E27FC236}">
                <a16:creationId xmlns:a16="http://schemas.microsoft.com/office/drawing/2014/main" id="{EB1C2A19-85C4-4AEB-8169-C7BA7DCE0481}"/>
              </a:ext>
            </a:extLst>
          </p:cNvPr>
          <p:cNvSpPr/>
          <p:nvPr/>
        </p:nvSpPr>
        <p:spPr>
          <a:xfrm>
            <a:off x="4782516" y="4695405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10" name="직사각형 7209">
            <a:extLst>
              <a:ext uri="{FF2B5EF4-FFF2-40B4-BE49-F238E27FC236}">
                <a16:creationId xmlns:a16="http://schemas.microsoft.com/office/drawing/2014/main" id="{48A00594-7B71-40D8-B3F2-F1A310E57105}"/>
              </a:ext>
            </a:extLst>
          </p:cNvPr>
          <p:cNvSpPr/>
          <p:nvPr/>
        </p:nvSpPr>
        <p:spPr>
          <a:xfrm>
            <a:off x="3575529" y="4997155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11" name="직사각형 7210">
            <a:extLst>
              <a:ext uri="{FF2B5EF4-FFF2-40B4-BE49-F238E27FC236}">
                <a16:creationId xmlns:a16="http://schemas.microsoft.com/office/drawing/2014/main" id="{0C9BF6EE-98BC-4160-A358-C60A96358693}"/>
              </a:ext>
            </a:extLst>
          </p:cNvPr>
          <p:cNvSpPr/>
          <p:nvPr/>
        </p:nvSpPr>
        <p:spPr>
          <a:xfrm>
            <a:off x="3877276" y="4997154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12" name="직사각형 7211">
            <a:extLst>
              <a:ext uri="{FF2B5EF4-FFF2-40B4-BE49-F238E27FC236}">
                <a16:creationId xmlns:a16="http://schemas.microsoft.com/office/drawing/2014/main" id="{9C4C88E8-4D9B-49C1-A3F9-E1D280B8A0B2}"/>
              </a:ext>
            </a:extLst>
          </p:cNvPr>
          <p:cNvSpPr/>
          <p:nvPr/>
        </p:nvSpPr>
        <p:spPr>
          <a:xfrm>
            <a:off x="4179023" y="4997154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13" name="직사각형 7212">
            <a:extLst>
              <a:ext uri="{FF2B5EF4-FFF2-40B4-BE49-F238E27FC236}">
                <a16:creationId xmlns:a16="http://schemas.microsoft.com/office/drawing/2014/main" id="{24B9EC7F-2325-402D-9840-A473D3DCEA22}"/>
              </a:ext>
            </a:extLst>
          </p:cNvPr>
          <p:cNvSpPr/>
          <p:nvPr/>
        </p:nvSpPr>
        <p:spPr>
          <a:xfrm>
            <a:off x="4480769" y="4997153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14" name="직사각형 7213">
            <a:extLst>
              <a:ext uri="{FF2B5EF4-FFF2-40B4-BE49-F238E27FC236}">
                <a16:creationId xmlns:a16="http://schemas.microsoft.com/office/drawing/2014/main" id="{CDA31355-DA28-4879-B282-0D0D8FE78E32}"/>
              </a:ext>
            </a:extLst>
          </p:cNvPr>
          <p:cNvSpPr/>
          <p:nvPr/>
        </p:nvSpPr>
        <p:spPr>
          <a:xfrm>
            <a:off x="4782516" y="4997152"/>
            <a:ext cx="301747" cy="301747"/>
          </a:xfrm>
          <a:prstGeom prst="rect">
            <a:avLst/>
          </a:prstGeom>
          <a:solidFill>
            <a:srgbClr val="FFCC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15" name="TextBox 7214">
            <a:extLst>
              <a:ext uri="{FF2B5EF4-FFF2-40B4-BE49-F238E27FC236}">
                <a16:creationId xmlns:a16="http://schemas.microsoft.com/office/drawing/2014/main" id="{06FA7EC8-8C13-450B-8BAE-93735AEBA6C7}"/>
              </a:ext>
            </a:extLst>
          </p:cNvPr>
          <p:cNvSpPr txBox="1"/>
          <p:nvPr/>
        </p:nvSpPr>
        <p:spPr>
          <a:xfrm>
            <a:off x="3007113" y="437574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</a:t>
            </a:r>
          </a:p>
        </p:txBody>
      </p:sp>
      <p:sp>
        <p:nvSpPr>
          <p:cNvPr id="7216" name="TextBox 7215">
            <a:extLst>
              <a:ext uri="{FF2B5EF4-FFF2-40B4-BE49-F238E27FC236}">
                <a16:creationId xmlns:a16="http://schemas.microsoft.com/office/drawing/2014/main" id="{37D4A8A2-3C3F-49CD-8410-CC8F61447A6A}"/>
              </a:ext>
            </a:extLst>
          </p:cNvPr>
          <p:cNvSpPr txBox="1"/>
          <p:nvPr/>
        </p:nvSpPr>
        <p:spPr>
          <a:xfrm>
            <a:off x="5572703" y="4332164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G</a:t>
            </a:r>
          </a:p>
        </p:txBody>
      </p:sp>
      <p:sp>
        <p:nvSpPr>
          <p:cNvPr id="7217" name="TextBox 7216">
            <a:extLst>
              <a:ext uri="{FF2B5EF4-FFF2-40B4-BE49-F238E27FC236}">
                <a16:creationId xmlns:a16="http://schemas.microsoft.com/office/drawing/2014/main" id="{273088CA-A26B-4BA2-A524-551789E97838}"/>
              </a:ext>
            </a:extLst>
          </p:cNvPr>
          <p:cNvSpPr txBox="1"/>
          <p:nvPr/>
        </p:nvSpPr>
        <p:spPr>
          <a:xfrm>
            <a:off x="8045074" y="4394566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8648648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70682A8-FB2B-4CB1-BCA6-1253242A855C}"/>
              </a:ext>
            </a:extLst>
          </p:cNvPr>
          <p:cNvSpPr/>
          <p:nvPr/>
        </p:nvSpPr>
        <p:spPr>
          <a:xfrm>
            <a:off x="701164" y="1088467"/>
            <a:ext cx="8756439" cy="2462213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weight = np.array( [ 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             [[[1],[0],[-1]], [[0],[-1],[0]], [[1],[0],[0]]],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             [[[0],[-1],[0]], [[1],[1],[1]], [[0],[-1],[0]]],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             [[[1],[1],[0]], [[0],[-1],[0]], [[1],[0],[-1]]]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           ] 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# maps = np.swapaxes(weight, 1, 2)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# maps = np.swapaxes(maps, 0, 1)</a:t>
            </a:r>
          </a:p>
          <a:p>
            <a:endParaRPr lang="en-US" altLang="ko-KR" sz="1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maps = np.transpose(weight,(2,0,1,3))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for i, map in enumerate(maps):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print(map.reshape(3,3))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FA7414-1E2A-4368-96C4-2385866CAB48}"/>
              </a:ext>
            </a:extLst>
          </p:cNvPr>
          <p:cNvSpPr txBox="1"/>
          <p:nvPr/>
        </p:nvSpPr>
        <p:spPr>
          <a:xfrm>
            <a:off x="160604" y="3775560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(3,3,</a:t>
            </a: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,1)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5434562-26CE-44E0-A3C5-C531010384AA}"/>
              </a:ext>
            </a:extLst>
          </p:cNvPr>
          <p:cNvGrpSpPr/>
          <p:nvPr/>
        </p:nvGrpSpPr>
        <p:grpSpPr>
          <a:xfrm>
            <a:off x="7213551" y="3877747"/>
            <a:ext cx="956525" cy="956527"/>
            <a:chOff x="5356462" y="2037079"/>
            <a:chExt cx="1250067" cy="125006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7F58D35-AD16-4909-A177-AB18281B6CB7}"/>
                </a:ext>
              </a:extLst>
            </p:cNvPr>
            <p:cNvSpPr/>
            <p:nvPr/>
          </p:nvSpPr>
          <p:spPr>
            <a:xfrm>
              <a:off x="5356462" y="2037081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0FF5AEB-D677-461B-84F6-1B525B91473D}"/>
                </a:ext>
              </a:extLst>
            </p:cNvPr>
            <p:cNvSpPr/>
            <p:nvPr/>
          </p:nvSpPr>
          <p:spPr>
            <a:xfrm>
              <a:off x="5773151" y="203708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0588EBF-86F1-4179-9AC2-85233A3AE931}"/>
                </a:ext>
              </a:extLst>
            </p:cNvPr>
            <p:cNvSpPr/>
            <p:nvPr/>
          </p:nvSpPr>
          <p:spPr>
            <a:xfrm>
              <a:off x="6189840" y="203707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6713EB3-6A2A-4173-8C25-035E1C76ED23}"/>
                </a:ext>
              </a:extLst>
            </p:cNvPr>
            <p:cNvSpPr/>
            <p:nvPr/>
          </p:nvSpPr>
          <p:spPr>
            <a:xfrm>
              <a:off x="5356462" y="245377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50A2785-7560-4A97-AD5D-451245FF2C35}"/>
                </a:ext>
              </a:extLst>
            </p:cNvPr>
            <p:cNvSpPr/>
            <p:nvPr/>
          </p:nvSpPr>
          <p:spPr>
            <a:xfrm>
              <a:off x="5773151" y="245376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C90F191-7897-483C-A796-8053ED4AEB5A}"/>
                </a:ext>
              </a:extLst>
            </p:cNvPr>
            <p:cNvSpPr/>
            <p:nvPr/>
          </p:nvSpPr>
          <p:spPr>
            <a:xfrm>
              <a:off x="6189840" y="245376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F967144-8C07-4533-B2AA-FE49B0E789E0}"/>
                </a:ext>
              </a:extLst>
            </p:cNvPr>
            <p:cNvSpPr/>
            <p:nvPr/>
          </p:nvSpPr>
          <p:spPr>
            <a:xfrm>
              <a:off x="5356462" y="287045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0CC6C48-2768-40C8-9BE6-132E80B0BEAB}"/>
                </a:ext>
              </a:extLst>
            </p:cNvPr>
            <p:cNvSpPr/>
            <p:nvPr/>
          </p:nvSpPr>
          <p:spPr>
            <a:xfrm>
              <a:off x="5773151" y="287045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EEB8988-B41D-4E78-A41B-3463501E88D8}"/>
                </a:ext>
              </a:extLst>
            </p:cNvPr>
            <p:cNvSpPr/>
            <p:nvPr/>
          </p:nvSpPr>
          <p:spPr>
            <a:xfrm>
              <a:off x="6189840" y="2870457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C7606BA-CE2D-4B96-86E3-025FF65C8D73}"/>
              </a:ext>
            </a:extLst>
          </p:cNvPr>
          <p:cNvGrpSpPr/>
          <p:nvPr/>
        </p:nvGrpSpPr>
        <p:grpSpPr>
          <a:xfrm>
            <a:off x="5894222" y="3881590"/>
            <a:ext cx="956525" cy="956527"/>
            <a:chOff x="5356462" y="2037079"/>
            <a:chExt cx="1250067" cy="1250069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91AB5C9-8028-4F9B-90C9-A3DB12993CC1}"/>
                </a:ext>
              </a:extLst>
            </p:cNvPr>
            <p:cNvSpPr/>
            <p:nvPr/>
          </p:nvSpPr>
          <p:spPr>
            <a:xfrm>
              <a:off x="5356462" y="2037081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FED7B55-AA2C-426B-936A-5DA5B6B1AB31}"/>
                </a:ext>
              </a:extLst>
            </p:cNvPr>
            <p:cNvSpPr/>
            <p:nvPr/>
          </p:nvSpPr>
          <p:spPr>
            <a:xfrm>
              <a:off x="5773151" y="203708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142AFBF-12DE-43CD-9038-C5B6CA99AB58}"/>
                </a:ext>
              </a:extLst>
            </p:cNvPr>
            <p:cNvSpPr/>
            <p:nvPr/>
          </p:nvSpPr>
          <p:spPr>
            <a:xfrm>
              <a:off x="6189840" y="203707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5978467-9011-4404-BCF1-217F773841C0}"/>
                </a:ext>
              </a:extLst>
            </p:cNvPr>
            <p:cNvSpPr/>
            <p:nvPr/>
          </p:nvSpPr>
          <p:spPr>
            <a:xfrm>
              <a:off x="5356462" y="245377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A763CFD-3DED-4F85-887A-0CFDAAB2B76D}"/>
                </a:ext>
              </a:extLst>
            </p:cNvPr>
            <p:cNvSpPr/>
            <p:nvPr/>
          </p:nvSpPr>
          <p:spPr>
            <a:xfrm>
              <a:off x="5773151" y="245376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6363B80-E9E3-435A-9551-65C4DA68962E}"/>
                </a:ext>
              </a:extLst>
            </p:cNvPr>
            <p:cNvSpPr/>
            <p:nvPr/>
          </p:nvSpPr>
          <p:spPr>
            <a:xfrm>
              <a:off x="6189840" y="245376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DC3B36B-03E1-435C-8BA0-C5812A54F865}"/>
                </a:ext>
              </a:extLst>
            </p:cNvPr>
            <p:cNvSpPr/>
            <p:nvPr/>
          </p:nvSpPr>
          <p:spPr>
            <a:xfrm>
              <a:off x="5356462" y="287045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0AF78F3-796C-49C6-BBFE-4CB23661242F}"/>
                </a:ext>
              </a:extLst>
            </p:cNvPr>
            <p:cNvSpPr/>
            <p:nvPr/>
          </p:nvSpPr>
          <p:spPr>
            <a:xfrm>
              <a:off x="5773151" y="287045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C9C1A49-FAE4-4DDA-827F-BBDEF909946F}"/>
                </a:ext>
              </a:extLst>
            </p:cNvPr>
            <p:cNvSpPr/>
            <p:nvPr/>
          </p:nvSpPr>
          <p:spPr>
            <a:xfrm>
              <a:off x="6189840" y="2870457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E27BEC5-13D9-4231-9314-8A466946A5B8}"/>
              </a:ext>
            </a:extLst>
          </p:cNvPr>
          <p:cNvGrpSpPr/>
          <p:nvPr/>
        </p:nvGrpSpPr>
        <p:grpSpPr>
          <a:xfrm>
            <a:off x="4570469" y="3877748"/>
            <a:ext cx="956525" cy="956527"/>
            <a:chOff x="5356462" y="2037079"/>
            <a:chExt cx="1250067" cy="125006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401CD56-7707-4535-A13D-6FE8F2AEA803}"/>
                </a:ext>
              </a:extLst>
            </p:cNvPr>
            <p:cNvSpPr/>
            <p:nvPr/>
          </p:nvSpPr>
          <p:spPr>
            <a:xfrm>
              <a:off x="5356462" y="2037081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F346AD0-F542-4FCB-91E1-2EAB716AA7D8}"/>
                </a:ext>
              </a:extLst>
            </p:cNvPr>
            <p:cNvSpPr/>
            <p:nvPr/>
          </p:nvSpPr>
          <p:spPr>
            <a:xfrm>
              <a:off x="5773151" y="203708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0993C40-8FB0-4048-B444-3E75057206B9}"/>
                </a:ext>
              </a:extLst>
            </p:cNvPr>
            <p:cNvSpPr/>
            <p:nvPr/>
          </p:nvSpPr>
          <p:spPr>
            <a:xfrm>
              <a:off x="6189840" y="203707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8F30BA3-AC5A-4547-9607-5E62D719FF63}"/>
                </a:ext>
              </a:extLst>
            </p:cNvPr>
            <p:cNvSpPr/>
            <p:nvPr/>
          </p:nvSpPr>
          <p:spPr>
            <a:xfrm>
              <a:off x="5356462" y="245377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F163670-6406-4F24-991C-3DF71900C95E}"/>
                </a:ext>
              </a:extLst>
            </p:cNvPr>
            <p:cNvSpPr/>
            <p:nvPr/>
          </p:nvSpPr>
          <p:spPr>
            <a:xfrm>
              <a:off x="5773151" y="245376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C99A2B1-36B4-4D8D-B5C1-B185C8EBAD7C}"/>
                </a:ext>
              </a:extLst>
            </p:cNvPr>
            <p:cNvSpPr/>
            <p:nvPr/>
          </p:nvSpPr>
          <p:spPr>
            <a:xfrm>
              <a:off x="6189840" y="245376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48B470D-9E76-4850-98E3-6E00B30BFA68}"/>
                </a:ext>
              </a:extLst>
            </p:cNvPr>
            <p:cNvSpPr/>
            <p:nvPr/>
          </p:nvSpPr>
          <p:spPr>
            <a:xfrm>
              <a:off x="5356462" y="287045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FA80574-8F14-40F5-B426-E13E120DA7F0}"/>
                </a:ext>
              </a:extLst>
            </p:cNvPr>
            <p:cNvSpPr/>
            <p:nvPr/>
          </p:nvSpPr>
          <p:spPr>
            <a:xfrm>
              <a:off x="5773151" y="287045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017B50F-E161-4511-AC31-7FDA43292A3D}"/>
                </a:ext>
              </a:extLst>
            </p:cNvPr>
            <p:cNvSpPr/>
            <p:nvPr/>
          </p:nvSpPr>
          <p:spPr>
            <a:xfrm>
              <a:off x="6189840" y="2870457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645CEDE-C42D-428F-A2F3-FD46F9C41F58}"/>
              </a:ext>
            </a:extLst>
          </p:cNvPr>
          <p:cNvSpPr txBox="1"/>
          <p:nvPr/>
        </p:nvSpPr>
        <p:spPr>
          <a:xfrm>
            <a:off x="7133317" y="3843945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C18C4FB-0846-4D19-BD50-F50DF01270EF}"/>
              </a:ext>
            </a:extLst>
          </p:cNvPr>
          <p:cNvSpPr txBox="1"/>
          <p:nvPr/>
        </p:nvSpPr>
        <p:spPr>
          <a:xfrm>
            <a:off x="7770650" y="4467966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587E34C-156E-474C-A361-F660AE2B4BE9}"/>
              </a:ext>
            </a:extLst>
          </p:cNvPr>
          <p:cNvSpPr txBox="1"/>
          <p:nvPr/>
        </p:nvSpPr>
        <p:spPr>
          <a:xfrm>
            <a:off x="6133983" y="3837115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541AD3B-2DD4-4B8E-BFE1-1D0BF272CC94}"/>
              </a:ext>
            </a:extLst>
          </p:cNvPr>
          <p:cNvSpPr txBox="1"/>
          <p:nvPr/>
        </p:nvSpPr>
        <p:spPr>
          <a:xfrm>
            <a:off x="6446461" y="4155957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2D30995-1641-460D-98E4-BF71A1D98BD6}"/>
              </a:ext>
            </a:extLst>
          </p:cNvPr>
          <p:cNvSpPr txBox="1"/>
          <p:nvPr/>
        </p:nvSpPr>
        <p:spPr>
          <a:xfrm>
            <a:off x="5827392" y="4155957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7AFB1B4-EF93-4093-B28E-D8C7FE2AD613}"/>
              </a:ext>
            </a:extLst>
          </p:cNvPr>
          <p:cNvSpPr txBox="1"/>
          <p:nvPr/>
        </p:nvSpPr>
        <p:spPr>
          <a:xfrm>
            <a:off x="6143955" y="4492089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4493F1-5543-455B-A25F-DFB169EFF053}"/>
              </a:ext>
            </a:extLst>
          </p:cNvPr>
          <p:cNvSpPr txBox="1"/>
          <p:nvPr/>
        </p:nvSpPr>
        <p:spPr>
          <a:xfrm>
            <a:off x="2362399" y="3843945"/>
            <a:ext cx="170431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[[1 0 1]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[0 1 0]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[1 0 1]]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[[ 0 -1  0]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[-1  1 -1]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[ 1 -1  0]]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[[-1  0  0]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[ 0  1  0]</a:t>
            </a:r>
          </a:p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 [ 0  0 -1]]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D88B3AF-ADED-4995-B72F-B64027BA6B78}"/>
              </a:ext>
            </a:extLst>
          </p:cNvPr>
          <p:cNvSpPr txBox="1"/>
          <p:nvPr/>
        </p:nvSpPr>
        <p:spPr>
          <a:xfrm>
            <a:off x="152659" y="4261256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(3,</a:t>
            </a: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,3,1)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3378C5-D4BB-40DB-9B97-E37C266E1890}"/>
              </a:ext>
            </a:extLst>
          </p:cNvPr>
          <p:cNvSpPr txBox="1"/>
          <p:nvPr/>
        </p:nvSpPr>
        <p:spPr>
          <a:xfrm>
            <a:off x="152658" y="4746952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,3,3,1)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DF2DB1C-85E3-40CF-B667-BEEE1D6E99D7}"/>
              </a:ext>
            </a:extLst>
          </p:cNvPr>
          <p:cNvSpPr txBox="1"/>
          <p:nvPr/>
        </p:nvSpPr>
        <p:spPr>
          <a:xfrm>
            <a:off x="5582760" y="2053038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(3,3,</a:t>
            </a: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,1)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AA8A6C7-8B4B-449A-B29C-499CDFF00616}"/>
              </a:ext>
            </a:extLst>
          </p:cNvPr>
          <p:cNvSpPr txBox="1"/>
          <p:nvPr/>
        </p:nvSpPr>
        <p:spPr>
          <a:xfrm>
            <a:off x="5582759" y="2586509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</a:rPr>
              <a:t>3,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3,3,1)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B463EFA-FBF5-46C5-A0C4-2BA9A5B20983}"/>
              </a:ext>
            </a:extLst>
          </p:cNvPr>
          <p:cNvCxnSpPr/>
          <p:nvPr/>
        </p:nvCxnSpPr>
        <p:spPr>
          <a:xfrm flipH="1">
            <a:off x="5945529" y="2415251"/>
            <a:ext cx="655248" cy="2970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F1DCE9E5-F790-4164-A2FA-D3BB1234F3DF}"/>
              </a:ext>
            </a:extLst>
          </p:cNvPr>
          <p:cNvCxnSpPr>
            <a:cxnSpLocks/>
          </p:cNvCxnSpPr>
          <p:nvPr/>
        </p:nvCxnSpPr>
        <p:spPr>
          <a:xfrm>
            <a:off x="5904864" y="2433439"/>
            <a:ext cx="368289" cy="2660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54CC729D-3C2C-407B-A9FC-B063DB988FC0}"/>
              </a:ext>
            </a:extLst>
          </p:cNvPr>
          <p:cNvCxnSpPr>
            <a:cxnSpLocks/>
          </p:cNvCxnSpPr>
          <p:nvPr/>
        </p:nvCxnSpPr>
        <p:spPr>
          <a:xfrm>
            <a:off x="6234257" y="2446293"/>
            <a:ext cx="368289" cy="2660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9166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70682A8-FB2B-4CB1-BCA6-1253242A855C}"/>
              </a:ext>
            </a:extLst>
          </p:cNvPr>
          <p:cNvSpPr/>
          <p:nvPr/>
        </p:nvSpPr>
        <p:spPr>
          <a:xfrm>
            <a:off x="701164" y="1088467"/>
            <a:ext cx="8756439" cy="1600438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weight_init = tf.constant_initializer(weight)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conv2d = tf.keras.layers.Conv2D(filters=1, kernel_size=3, padding='valid', kernel_initializer=weight_init)(image)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print("conv2d.shape", conv2d.shape)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feature_maps = np.swapaxes(conv2d, 0, 3)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for i, feature_map in enumerate(feature_maps):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print(feature_map.reshape(3,3))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FA7414-1E2A-4368-96C4-2385866CAB48}"/>
              </a:ext>
            </a:extLst>
          </p:cNvPr>
          <p:cNvSpPr txBox="1"/>
          <p:nvPr/>
        </p:nvSpPr>
        <p:spPr>
          <a:xfrm>
            <a:off x="632461" y="2807654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(1,3,3,1)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1004CC5-CB08-46DE-B820-F17DB50F144E}"/>
              </a:ext>
            </a:extLst>
          </p:cNvPr>
          <p:cNvSpPr/>
          <p:nvPr/>
        </p:nvSpPr>
        <p:spPr>
          <a:xfrm>
            <a:off x="5323876" y="3960751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47F9AD6-72C3-497A-B2D3-01E6AF882CF9}"/>
              </a:ext>
            </a:extLst>
          </p:cNvPr>
          <p:cNvSpPr/>
          <p:nvPr/>
        </p:nvSpPr>
        <p:spPr>
          <a:xfrm>
            <a:off x="5322710" y="3126709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7DB0EFF-132A-4488-8956-B60758659141}"/>
              </a:ext>
            </a:extLst>
          </p:cNvPr>
          <p:cNvSpPr/>
          <p:nvPr/>
        </p:nvSpPr>
        <p:spPr>
          <a:xfrm>
            <a:off x="5739399" y="3126708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62C573D-AD69-430B-ABE6-A8A4B0756577}"/>
              </a:ext>
            </a:extLst>
          </p:cNvPr>
          <p:cNvSpPr/>
          <p:nvPr/>
        </p:nvSpPr>
        <p:spPr>
          <a:xfrm>
            <a:off x="6156088" y="3126707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478427F-51E8-4AE1-9C4F-CC82CD37558B}"/>
              </a:ext>
            </a:extLst>
          </p:cNvPr>
          <p:cNvSpPr/>
          <p:nvPr/>
        </p:nvSpPr>
        <p:spPr>
          <a:xfrm>
            <a:off x="5322710" y="3543398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7BA3275-25DC-4945-9806-D99194EBFFF2}"/>
              </a:ext>
            </a:extLst>
          </p:cNvPr>
          <p:cNvSpPr/>
          <p:nvPr/>
        </p:nvSpPr>
        <p:spPr>
          <a:xfrm>
            <a:off x="5739399" y="3543397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E06B6CC-8106-4059-B1BD-ED3FE5E070FA}"/>
              </a:ext>
            </a:extLst>
          </p:cNvPr>
          <p:cNvSpPr/>
          <p:nvPr/>
        </p:nvSpPr>
        <p:spPr>
          <a:xfrm>
            <a:off x="6156088" y="3543396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C6AC888-5145-40C7-AB00-0B17757DE6D2}"/>
              </a:ext>
            </a:extLst>
          </p:cNvPr>
          <p:cNvSpPr/>
          <p:nvPr/>
        </p:nvSpPr>
        <p:spPr>
          <a:xfrm>
            <a:off x="5739399" y="3960086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906213F-8E26-411F-A6CF-F276D07F0E5C}"/>
              </a:ext>
            </a:extLst>
          </p:cNvPr>
          <p:cNvSpPr/>
          <p:nvPr/>
        </p:nvSpPr>
        <p:spPr>
          <a:xfrm>
            <a:off x="6156088" y="3960085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AB9646A-EFDF-4C28-9001-08B2605289A9}"/>
              </a:ext>
            </a:extLst>
          </p:cNvPr>
          <p:cNvSpPr txBox="1"/>
          <p:nvPr/>
        </p:nvSpPr>
        <p:spPr>
          <a:xfrm>
            <a:off x="5301288" y="3574061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-2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E1BFA2E-BCA9-4F62-B881-9CF6AEA4970F}"/>
              </a:ext>
            </a:extLst>
          </p:cNvPr>
          <p:cNvSpPr txBox="1"/>
          <p:nvPr/>
        </p:nvSpPr>
        <p:spPr>
          <a:xfrm>
            <a:off x="5741418" y="3136461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68" name="TextBox 7167">
            <a:extLst>
              <a:ext uri="{FF2B5EF4-FFF2-40B4-BE49-F238E27FC236}">
                <a16:creationId xmlns:a16="http://schemas.microsoft.com/office/drawing/2014/main" id="{CC463EEC-7771-48E5-941D-6D76778B613B}"/>
              </a:ext>
            </a:extLst>
          </p:cNvPr>
          <p:cNvSpPr txBox="1"/>
          <p:nvPr/>
        </p:nvSpPr>
        <p:spPr>
          <a:xfrm>
            <a:off x="632461" y="3698595"/>
            <a:ext cx="27334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[[ 3. -1.  3.]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 [-2.  0.  2.]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 [ 1.  3.  4.]]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6788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70682A8-FB2B-4CB1-BCA6-1253242A855C}"/>
              </a:ext>
            </a:extLst>
          </p:cNvPr>
          <p:cNvSpPr/>
          <p:nvPr/>
        </p:nvSpPr>
        <p:spPr>
          <a:xfrm>
            <a:off x="701164" y="1088467"/>
            <a:ext cx="8756439" cy="2893100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weight = np.array( [ 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             [[[1,1],[0,1],[-1,-1]], [[0,0],[-1,0],[0,0]], [[1,1],[0,1],[0,0]]],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             [[[0,0],[-1,0],[0,0]], [[1,1],[1,1],[1,1]], [[0,0],[-1,0],[0,0]]],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             [[[1,1],[1,1],[0,0]], [[0,0],[-1,0],[0,0]], [[1,1],[0,1],[-1,-1]]]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           ] 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maps = np.swapaxes(weight, 1, 2)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maps = np.swapaxes(maps, 0, 1)</a:t>
            </a:r>
          </a:p>
          <a:p>
            <a:endParaRPr lang="en-US" altLang="ko-KR" sz="1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for map in maps: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map = np.swapaxes(map, 1, 2)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map = np.swapaxes(map, 0, 1)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for filter in map: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print(filter)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FA7414-1E2A-4368-96C4-2385866CAB48}"/>
              </a:ext>
            </a:extLst>
          </p:cNvPr>
          <p:cNvSpPr txBox="1"/>
          <p:nvPr/>
        </p:nvSpPr>
        <p:spPr>
          <a:xfrm>
            <a:off x="752671" y="4085486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(3,3,</a:t>
            </a: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,2)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5434562-26CE-44E0-A3C5-C531010384AA}"/>
              </a:ext>
            </a:extLst>
          </p:cNvPr>
          <p:cNvGrpSpPr/>
          <p:nvPr/>
        </p:nvGrpSpPr>
        <p:grpSpPr>
          <a:xfrm>
            <a:off x="7090134" y="4518530"/>
            <a:ext cx="956525" cy="956527"/>
            <a:chOff x="5356462" y="2037079"/>
            <a:chExt cx="1250067" cy="125006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7F58D35-AD16-4909-A177-AB18281B6CB7}"/>
                </a:ext>
              </a:extLst>
            </p:cNvPr>
            <p:cNvSpPr/>
            <p:nvPr/>
          </p:nvSpPr>
          <p:spPr>
            <a:xfrm>
              <a:off x="5356462" y="2037081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0FF5AEB-D677-461B-84F6-1B525B91473D}"/>
                </a:ext>
              </a:extLst>
            </p:cNvPr>
            <p:cNvSpPr/>
            <p:nvPr/>
          </p:nvSpPr>
          <p:spPr>
            <a:xfrm>
              <a:off x="5773151" y="203708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0588EBF-86F1-4179-9AC2-85233A3AE931}"/>
                </a:ext>
              </a:extLst>
            </p:cNvPr>
            <p:cNvSpPr/>
            <p:nvPr/>
          </p:nvSpPr>
          <p:spPr>
            <a:xfrm>
              <a:off x="6189840" y="203707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6713EB3-6A2A-4173-8C25-035E1C76ED23}"/>
                </a:ext>
              </a:extLst>
            </p:cNvPr>
            <p:cNvSpPr/>
            <p:nvPr/>
          </p:nvSpPr>
          <p:spPr>
            <a:xfrm>
              <a:off x="5356462" y="245377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50A2785-7560-4A97-AD5D-451245FF2C35}"/>
                </a:ext>
              </a:extLst>
            </p:cNvPr>
            <p:cNvSpPr/>
            <p:nvPr/>
          </p:nvSpPr>
          <p:spPr>
            <a:xfrm>
              <a:off x="5773151" y="245376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C90F191-7897-483C-A796-8053ED4AEB5A}"/>
                </a:ext>
              </a:extLst>
            </p:cNvPr>
            <p:cNvSpPr/>
            <p:nvPr/>
          </p:nvSpPr>
          <p:spPr>
            <a:xfrm>
              <a:off x="6189840" y="245376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F967144-8C07-4533-B2AA-FE49B0E789E0}"/>
                </a:ext>
              </a:extLst>
            </p:cNvPr>
            <p:cNvSpPr/>
            <p:nvPr/>
          </p:nvSpPr>
          <p:spPr>
            <a:xfrm>
              <a:off x="5356462" y="287045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0CC6C48-2768-40C8-9BE6-132E80B0BEAB}"/>
                </a:ext>
              </a:extLst>
            </p:cNvPr>
            <p:cNvSpPr/>
            <p:nvPr/>
          </p:nvSpPr>
          <p:spPr>
            <a:xfrm>
              <a:off x="5773151" y="287045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EEB8988-B41D-4E78-A41B-3463501E88D8}"/>
                </a:ext>
              </a:extLst>
            </p:cNvPr>
            <p:cNvSpPr/>
            <p:nvPr/>
          </p:nvSpPr>
          <p:spPr>
            <a:xfrm>
              <a:off x="6189840" y="2870457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C7606BA-CE2D-4B96-86E3-025FF65C8D73}"/>
              </a:ext>
            </a:extLst>
          </p:cNvPr>
          <p:cNvGrpSpPr/>
          <p:nvPr/>
        </p:nvGrpSpPr>
        <p:grpSpPr>
          <a:xfrm>
            <a:off x="5770805" y="4522373"/>
            <a:ext cx="956525" cy="956527"/>
            <a:chOff x="5356462" y="2037079"/>
            <a:chExt cx="1250067" cy="1250069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91AB5C9-8028-4F9B-90C9-A3DB12993CC1}"/>
                </a:ext>
              </a:extLst>
            </p:cNvPr>
            <p:cNvSpPr/>
            <p:nvPr/>
          </p:nvSpPr>
          <p:spPr>
            <a:xfrm>
              <a:off x="5356462" y="2037081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FED7B55-AA2C-426B-936A-5DA5B6B1AB31}"/>
                </a:ext>
              </a:extLst>
            </p:cNvPr>
            <p:cNvSpPr/>
            <p:nvPr/>
          </p:nvSpPr>
          <p:spPr>
            <a:xfrm>
              <a:off x="5773151" y="203708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142AFBF-12DE-43CD-9038-C5B6CA99AB58}"/>
                </a:ext>
              </a:extLst>
            </p:cNvPr>
            <p:cNvSpPr/>
            <p:nvPr/>
          </p:nvSpPr>
          <p:spPr>
            <a:xfrm>
              <a:off x="6189840" y="203707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5978467-9011-4404-BCF1-217F773841C0}"/>
                </a:ext>
              </a:extLst>
            </p:cNvPr>
            <p:cNvSpPr/>
            <p:nvPr/>
          </p:nvSpPr>
          <p:spPr>
            <a:xfrm>
              <a:off x="5356462" y="245377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A763CFD-3DED-4F85-887A-0CFDAAB2B76D}"/>
                </a:ext>
              </a:extLst>
            </p:cNvPr>
            <p:cNvSpPr/>
            <p:nvPr/>
          </p:nvSpPr>
          <p:spPr>
            <a:xfrm>
              <a:off x="5773151" y="245376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6363B80-E9E3-435A-9551-65C4DA68962E}"/>
                </a:ext>
              </a:extLst>
            </p:cNvPr>
            <p:cNvSpPr/>
            <p:nvPr/>
          </p:nvSpPr>
          <p:spPr>
            <a:xfrm>
              <a:off x="6189840" y="245376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DC3B36B-03E1-435C-8BA0-C5812A54F865}"/>
                </a:ext>
              </a:extLst>
            </p:cNvPr>
            <p:cNvSpPr/>
            <p:nvPr/>
          </p:nvSpPr>
          <p:spPr>
            <a:xfrm>
              <a:off x="5356462" y="287045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0AF78F3-796C-49C6-BBFE-4CB23661242F}"/>
                </a:ext>
              </a:extLst>
            </p:cNvPr>
            <p:cNvSpPr/>
            <p:nvPr/>
          </p:nvSpPr>
          <p:spPr>
            <a:xfrm>
              <a:off x="5773151" y="287045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C9C1A49-FAE4-4DDA-827F-BBDEF909946F}"/>
                </a:ext>
              </a:extLst>
            </p:cNvPr>
            <p:cNvSpPr/>
            <p:nvPr/>
          </p:nvSpPr>
          <p:spPr>
            <a:xfrm>
              <a:off x="6189840" y="2870457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E27BEC5-13D9-4231-9314-8A466946A5B8}"/>
              </a:ext>
            </a:extLst>
          </p:cNvPr>
          <p:cNvGrpSpPr/>
          <p:nvPr/>
        </p:nvGrpSpPr>
        <p:grpSpPr>
          <a:xfrm>
            <a:off x="4447052" y="4518531"/>
            <a:ext cx="956525" cy="956527"/>
            <a:chOff x="5356462" y="2037079"/>
            <a:chExt cx="1250067" cy="125006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401CD56-7707-4535-A13D-6FE8F2AEA803}"/>
                </a:ext>
              </a:extLst>
            </p:cNvPr>
            <p:cNvSpPr/>
            <p:nvPr/>
          </p:nvSpPr>
          <p:spPr>
            <a:xfrm>
              <a:off x="5356462" y="2037081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F346AD0-F542-4FCB-91E1-2EAB716AA7D8}"/>
                </a:ext>
              </a:extLst>
            </p:cNvPr>
            <p:cNvSpPr/>
            <p:nvPr/>
          </p:nvSpPr>
          <p:spPr>
            <a:xfrm>
              <a:off x="5773151" y="203708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0993C40-8FB0-4048-B444-3E75057206B9}"/>
                </a:ext>
              </a:extLst>
            </p:cNvPr>
            <p:cNvSpPr/>
            <p:nvPr/>
          </p:nvSpPr>
          <p:spPr>
            <a:xfrm>
              <a:off x="6189840" y="203707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8F30BA3-AC5A-4547-9607-5E62D719FF63}"/>
                </a:ext>
              </a:extLst>
            </p:cNvPr>
            <p:cNvSpPr/>
            <p:nvPr/>
          </p:nvSpPr>
          <p:spPr>
            <a:xfrm>
              <a:off x="5356462" y="245377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F163670-6406-4F24-991C-3DF71900C95E}"/>
                </a:ext>
              </a:extLst>
            </p:cNvPr>
            <p:cNvSpPr/>
            <p:nvPr/>
          </p:nvSpPr>
          <p:spPr>
            <a:xfrm>
              <a:off x="5773151" y="245376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C99A2B1-36B4-4D8D-B5C1-B185C8EBAD7C}"/>
                </a:ext>
              </a:extLst>
            </p:cNvPr>
            <p:cNvSpPr/>
            <p:nvPr/>
          </p:nvSpPr>
          <p:spPr>
            <a:xfrm>
              <a:off x="6189840" y="245376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48B470D-9E76-4850-98E3-6E00B30BFA68}"/>
                </a:ext>
              </a:extLst>
            </p:cNvPr>
            <p:cNvSpPr/>
            <p:nvPr/>
          </p:nvSpPr>
          <p:spPr>
            <a:xfrm>
              <a:off x="5356462" y="287045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FA80574-8F14-40F5-B426-E13E120DA7F0}"/>
                </a:ext>
              </a:extLst>
            </p:cNvPr>
            <p:cNvSpPr/>
            <p:nvPr/>
          </p:nvSpPr>
          <p:spPr>
            <a:xfrm>
              <a:off x="5773151" y="287045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017B50F-E161-4511-AC31-7FDA43292A3D}"/>
                </a:ext>
              </a:extLst>
            </p:cNvPr>
            <p:cNvSpPr/>
            <p:nvPr/>
          </p:nvSpPr>
          <p:spPr>
            <a:xfrm>
              <a:off x="6189840" y="2870457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645CEDE-C42D-428F-A2F3-FD46F9C41F58}"/>
              </a:ext>
            </a:extLst>
          </p:cNvPr>
          <p:cNvSpPr txBox="1"/>
          <p:nvPr/>
        </p:nvSpPr>
        <p:spPr>
          <a:xfrm>
            <a:off x="7009900" y="4484728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C18C4FB-0846-4D19-BD50-F50DF01270EF}"/>
              </a:ext>
            </a:extLst>
          </p:cNvPr>
          <p:cNvSpPr txBox="1"/>
          <p:nvPr/>
        </p:nvSpPr>
        <p:spPr>
          <a:xfrm>
            <a:off x="7647233" y="5108749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587E34C-156E-474C-A361-F660AE2B4BE9}"/>
              </a:ext>
            </a:extLst>
          </p:cNvPr>
          <p:cNvSpPr txBox="1"/>
          <p:nvPr/>
        </p:nvSpPr>
        <p:spPr>
          <a:xfrm>
            <a:off x="6010566" y="4477898"/>
            <a:ext cx="466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541AD3B-2DD4-4B8E-BFE1-1D0BF272CC94}"/>
              </a:ext>
            </a:extLst>
          </p:cNvPr>
          <p:cNvSpPr txBox="1"/>
          <p:nvPr/>
        </p:nvSpPr>
        <p:spPr>
          <a:xfrm>
            <a:off x="6323044" y="4796740"/>
            <a:ext cx="466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2D30995-1641-460D-98E4-BF71A1D98BD6}"/>
              </a:ext>
            </a:extLst>
          </p:cNvPr>
          <p:cNvSpPr txBox="1"/>
          <p:nvPr/>
        </p:nvSpPr>
        <p:spPr>
          <a:xfrm>
            <a:off x="5703975" y="4796740"/>
            <a:ext cx="466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7AFB1B4-EF93-4093-B28E-D8C7FE2AD613}"/>
              </a:ext>
            </a:extLst>
          </p:cNvPr>
          <p:cNvSpPr txBox="1"/>
          <p:nvPr/>
        </p:nvSpPr>
        <p:spPr>
          <a:xfrm>
            <a:off x="6020538" y="5132872"/>
            <a:ext cx="466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B30EE3D-2DA7-4945-A975-0FC0AA2AE00B}"/>
              </a:ext>
            </a:extLst>
          </p:cNvPr>
          <p:cNvGrpSpPr/>
          <p:nvPr/>
        </p:nvGrpSpPr>
        <p:grpSpPr>
          <a:xfrm>
            <a:off x="4521193" y="5672729"/>
            <a:ext cx="808243" cy="808244"/>
            <a:chOff x="5356462" y="2037079"/>
            <a:chExt cx="1250067" cy="1250069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9BDB0633-5D15-464C-8E02-787D65D7A5DB}"/>
                </a:ext>
              </a:extLst>
            </p:cNvPr>
            <p:cNvSpPr/>
            <p:nvPr/>
          </p:nvSpPr>
          <p:spPr>
            <a:xfrm>
              <a:off x="5356462" y="2037081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C458BBA-C8BD-484E-94F3-FE2B263F7C22}"/>
                </a:ext>
              </a:extLst>
            </p:cNvPr>
            <p:cNvSpPr/>
            <p:nvPr/>
          </p:nvSpPr>
          <p:spPr>
            <a:xfrm>
              <a:off x="5773151" y="203708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F5996FB9-57DE-4B21-AF3F-BD1CA18FC564}"/>
                </a:ext>
              </a:extLst>
            </p:cNvPr>
            <p:cNvSpPr/>
            <p:nvPr/>
          </p:nvSpPr>
          <p:spPr>
            <a:xfrm>
              <a:off x="6189840" y="203707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22DC57BD-5ABC-4D30-989D-F32E66574004}"/>
                </a:ext>
              </a:extLst>
            </p:cNvPr>
            <p:cNvSpPr/>
            <p:nvPr/>
          </p:nvSpPr>
          <p:spPr>
            <a:xfrm>
              <a:off x="5356462" y="245377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97F355B-438D-46C9-96DE-65E9AE9F86F4}"/>
                </a:ext>
              </a:extLst>
            </p:cNvPr>
            <p:cNvSpPr/>
            <p:nvPr/>
          </p:nvSpPr>
          <p:spPr>
            <a:xfrm>
              <a:off x="5773151" y="245376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C994A094-505E-4EA4-967E-5E485B09E9F0}"/>
                </a:ext>
              </a:extLst>
            </p:cNvPr>
            <p:cNvSpPr/>
            <p:nvPr/>
          </p:nvSpPr>
          <p:spPr>
            <a:xfrm>
              <a:off x="6189840" y="245376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CF9E9395-5879-459E-A40E-BA5EA5EC4D28}"/>
                </a:ext>
              </a:extLst>
            </p:cNvPr>
            <p:cNvSpPr/>
            <p:nvPr/>
          </p:nvSpPr>
          <p:spPr>
            <a:xfrm>
              <a:off x="5356462" y="287045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300190F6-A65F-4666-AB01-FD42E2AAB148}"/>
                </a:ext>
              </a:extLst>
            </p:cNvPr>
            <p:cNvSpPr/>
            <p:nvPr/>
          </p:nvSpPr>
          <p:spPr>
            <a:xfrm>
              <a:off x="5773151" y="287045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4C511F7-C3CA-4C23-868B-AE4A67297EF5}"/>
                </a:ext>
              </a:extLst>
            </p:cNvPr>
            <p:cNvSpPr/>
            <p:nvPr/>
          </p:nvSpPr>
          <p:spPr>
            <a:xfrm>
              <a:off x="6189840" y="2870457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6F9F9526-4372-4697-95AA-10EA92B12B73}"/>
              </a:ext>
            </a:extLst>
          </p:cNvPr>
          <p:cNvGrpSpPr/>
          <p:nvPr/>
        </p:nvGrpSpPr>
        <p:grpSpPr>
          <a:xfrm>
            <a:off x="5849813" y="5672729"/>
            <a:ext cx="808243" cy="808244"/>
            <a:chOff x="5356462" y="2037079"/>
            <a:chExt cx="1250067" cy="1250069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1D90544F-C34E-4875-804A-65B5F96C976C}"/>
                </a:ext>
              </a:extLst>
            </p:cNvPr>
            <p:cNvSpPr/>
            <p:nvPr/>
          </p:nvSpPr>
          <p:spPr>
            <a:xfrm>
              <a:off x="5356462" y="2037081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CC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A5FBED11-53AC-42A4-B205-735C84414C33}"/>
                </a:ext>
              </a:extLst>
            </p:cNvPr>
            <p:cNvSpPr/>
            <p:nvPr/>
          </p:nvSpPr>
          <p:spPr>
            <a:xfrm>
              <a:off x="5773151" y="203708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CC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314C52F-1A1B-49D2-A9A1-AC95D6A9E5AA}"/>
                </a:ext>
              </a:extLst>
            </p:cNvPr>
            <p:cNvSpPr/>
            <p:nvPr/>
          </p:nvSpPr>
          <p:spPr>
            <a:xfrm>
              <a:off x="6189840" y="203707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CC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AB92C3B-B0BB-4462-8CEA-2C9DBE6A4565}"/>
                </a:ext>
              </a:extLst>
            </p:cNvPr>
            <p:cNvSpPr/>
            <p:nvPr/>
          </p:nvSpPr>
          <p:spPr>
            <a:xfrm>
              <a:off x="5356462" y="245377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CC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9D9812BB-5900-4A9A-B0BD-6276DB4CAAA0}"/>
                </a:ext>
              </a:extLst>
            </p:cNvPr>
            <p:cNvSpPr/>
            <p:nvPr/>
          </p:nvSpPr>
          <p:spPr>
            <a:xfrm>
              <a:off x="5773151" y="245376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CC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9011EB9D-32A4-4B00-AF20-EB4C47A84AB2}"/>
                </a:ext>
              </a:extLst>
            </p:cNvPr>
            <p:cNvSpPr/>
            <p:nvPr/>
          </p:nvSpPr>
          <p:spPr>
            <a:xfrm>
              <a:off x="6189840" y="245376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CC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7EADC58E-DEEC-41CE-B31A-14ABC467A3B7}"/>
                </a:ext>
              </a:extLst>
            </p:cNvPr>
            <p:cNvSpPr/>
            <p:nvPr/>
          </p:nvSpPr>
          <p:spPr>
            <a:xfrm>
              <a:off x="5356462" y="287045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CC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539DE1D3-5826-486C-A5DC-3B4CF5DB7C88}"/>
                </a:ext>
              </a:extLst>
            </p:cNvPr>
            <p:cNvSpPr/>
            <p:nvPr/>
          </p:nvSpPr>
          <p:spPr>
            <a:xfrm>
              <a:off x="5773151" y="287045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CC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D6D181D8-2BA9-4080-BCC8-8C3A8700FFED}"/>
                </a:ext>
              </a:extLst>
            </p:cNvPr>
            <p:cNvSpPr/>
            <p:nvPr/>
          </p:nvSpPr>
          <p:spPr>
            <a:xfrm>
              <a:off x="6189840" y="2870457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CC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9A65109F-425F-401C-9775-398C08D9DB54}"/>
              </a:ext>
            </a:extLst>
          </p:cNvPr>
          <p:cNvGrpSpPr/>
          <p:nvPr/>
        </p:nvGrpSpPr>
        <p:grpSpPr>
          <a:xfrm>
            <a:off x="7090134" y="5654977"/>
            <a:ext cx="920923" cy="843745"/>
            <a:chOff x="5067881" y="4730840"/>
            <a:chExt cx="920923" cy="843745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DA6F0E6F-09C5-43DD-A270-2B9D135D8B26}"/>
                </a:ext>
              </a:extLst>
            </p:cNvPr>
            <p:cNvGrpSpPr/>
            <p:nvPr/>
          </p:nvGrpSpPr>
          <p:grpSpPr>
            <a:xfrm>
              <a:off x="5135677" y="4759402"/>
              <a:ext cx="808243" cy="808244"/>
              <a:chOff x="5356462" y="2037079"/>
              <a:chExt cx="1250067" cy="1250069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4EF43432-A7DC-4EED-B90E-7F55D0E30E55}"/>
                  </a:ext>
                </a:extLst>
              </p:cNvPr>
              <p:cNvSpPr/>
              <p:nvPr/>
            </p:nvSpPr>
            <p:spPr>
              <a:xfrm>
                <a:off x="5356462" y="2037081"/>
                <a:ext cx="416689" cy="416689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33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8CEF6440-02FE-4C7D-B75A-75EBFDD7ED23}"/>
                  </a:ext>
                </a:extLst>
              </p:cNvPr>
              <p:cNvSpPr/>
              <p:nvPr/>
            </p:nvSpPr>
            <p:spPr>
              <a:xfrm>
                <a:off x="5773151" y="2037080"/>
                <a:ext cx="416689" cy="416689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33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Consolas" panose="020B0609020204030204" pitchFamily="49" charset="0"/>
                  </a:rPr>
                  <a:t>0</a:t>
                </a:r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2EF62004-A8E0-4BE7-B4B5-7D5A65203602}"/>
                  </a:ext>
                </a:extLst>
              </p:cNvPr>
              <p:cNvSpPr/>
              <p:nvPr/>
            </p:nvSpPr>
            <p:spPr>
              <a:xfrm>
                <a:off x="6189840" y="2037079"/>
                <a:ext cx="416689" cy="416689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33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Consolas" panose="020B0609020204030204" pitchFamily="49" charset="0"/>
                  </a:rPr>
                  <a:t>0</a:t>
                </a:r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53B24CFD-4306-4418-B63D-76A632D9DB13}"/>
                  </a:ext>
                </a:extLst>
              </p:cNvPr>
              <p:cNvSpPr/>
              <p:nvPr/>
            </p:nvSpPr>
            <p:spPr>
              <a:xfrm>
                <a:off x="5356462" y="2453770"/>
                <a:ext cx="416689" cy="416689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33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Consolas" panose="020B0609020204030204" pitchFamily="49" charset="0"/>
                  </a:rPr>
                  <a:t>0</a:t>
                </a:r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C74277CD-624B-4583-BDA9-FCE76AA96976}"/>
                  </a:ext>
                </a:extLst>
              </p:cNvPr>
              <p:cNvSpPr/>
              <p:nvPr/>
            </p:nvSpPr>
            <p:spPr>
              <a:xfrm>
                <a:off x="5773151" y="2453769"/>
                <a:ext cx="416689" cy="416689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33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</a:t>
                </a:r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43640264-5B30-4A9B-8FC6-09ADE09A4A4E}"/>
                  </a:ext>
                </a:extLst>
              </p:cNvPr>
              <p:cNvSpPr/>
              <p:nvPr/>
            </p:nvSpPr>
            <p:spPr>
              <a:xfrm>
                <a:off x="6189840" y="2453768"/>
                <a:ext cx="416689" cy="416689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33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Consolas" panose="020B0609020204030204" pitchFamily="49" charset="0"/>
                  </a:rPr>
                  <a:t>0</a:t>
                </a:r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433D0FA5-D2BE-4A64-B1E3-EFDDA7F80887}"/>
                  </a:ext>
                </a:extLst>
              </p:cNvPr>
              <p:cNvSpPr/>
              <p:nvPr/>
            </p:nvSpPr>
            <p:spPr>
              <a:xfrm>
                <a:off x="5356462" y="2870459"/>
                <a:ext cx="416689" cy="416689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33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Consolas" panose="020B0609020204030204" pitchFamily="49" charset="0"/>
                  </a:rPr>
                  <a:t>0</a:t>
                </a:r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CC74DEB9-458C-45AD-B64B-91EC25FFA769}"/>
                  </a:ext>
                </a:extLst>
              </p:cNvPr>
              <p:cNvSpPr/>
              <p:nvPr/>
            </p:nvSpPr>
            <p:spPr>
              <a:xfrm>
                <a:off x="5773151" y="2870458"/>
                <a:ext cx="416689" cy="416689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33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Consolas" panose="020B0609020204030204" pitchFamily="49" charset="0"/>
                  </a:rPr>
                  <a:t>0</a:t>
                </a:r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E404DCBC-5AAF-47F6-9D28-B6DD0D2E73C6}"/>
                  </a:ext>
                </a:extLst>
              </p:cNvPr>
              <p:cNvSpPr/>
              <p:nvPr/>
            </p:nvSpPr>
            <p:spPr>
              <a:xfrm>
                <a:off x="6189840" y="2870457"/>
                <a:ext cx="416689" cy="416689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33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6048ECB-E4B2-414F-A681-EF6C545379D1}"/>
                </a:ext>
              </a:extLst>
            </p:cNvPr>
            <p:cNvSpPr txBox="1"/>
            <p:nvPr/>
          </p:nvSpPr>
          <p:spPr>
            <a:xfrm>
              <a:off x="5067881" y="4730840"/>
              <a:ext cx="382390" cy="316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-1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C29CEBB-E474-4D3D-B333-7A4FBF4C0B68}"/>
                </a:ext>
              </a:extLst>
            </p:cNvPr>
            <p:cNvSpPr txBox="1"/>
            <p:nvPr/>
          </p:nvSpPr>
          <p:spPr>
            <a:xfrm>
              <a:off x="5606414" y="5258124"/>
              <a:ext cx="382390" cy="316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-1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BBDEC8C9-D81F-4276-9711-71966DEB638B}"/>
              </a:ext>
            </a:extLst>
          </p:cNvPr>
          <p:cNvSpPr txBox="1"/>
          <p:nvPr/>
        </p:nvSpPr>
        <p:spPr>
          <a:xfrm>
            <a:off x="741857" y="5278026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(3,3,</a:t>
            </a: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8FAEF2C-7B96-480E-94E4-2B860F76E662}"/>
              </a:ext>
            </a:extLst>
          </p:cNvPr>
          <p:cNvSpPr txBox="1"/>
          <p:nvPr/>
        </p:nvSpPr>
        <p:spPr>
          <a:xfrm>
            <a:off x="752671" y="5951428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,3,3)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ED5AA61-300D-4C21-8DEC-97312C491514}"/>
              </a:ext>
            </a:extLst>
          </p:cNvPr>
          <p:cNvSpPr txBox="1"/>
          <p:nvPr/>
        </p:nvSpPr>
        <p:spPr>
          <a:xfrm>
            <a:off x="752671" y="4445431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(3,</a:t>
            </a: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,3,2)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09CFEC5-D356-4AC6-9AA1-0CFF9851269A}"/>
              </a:ext>
            </a:extLst>
          </p:cNvPr>
          <p:cNvSpPr txBox="1"/>
          <p:nvPr/>
        </p:nvSpPr>
        <p:spPr>
          <a:xfrm>
            <a:off x="741857" y="4765960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,3,3,2)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A0BEDD8-D5E7-4A46-B6B2-8F3D86DE183C}"/>
              </a:ext>
            </a:extLst>
          </p:cNvPr>
          <p:cNvSpPr txBox="1"/>
          <p:nvPr/>
        </p:nvSpPr>
        <p:spPr>
          <a:xfrm>
            <a:off x="741857" y="5630899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(3,</a:t>
            </a: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,3)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AFCDD97-8074-4D2B-B074-992805C24599}"/>
              </a:ext>
            </a:extLst>
          </p:cNvPr>
          <p:cNvSpPr txBox="1"/>
          <p:nvPr/>
        </p:nvSpPr>
        <p:spPr>
          <a:xfrm>
            <a:off x="2892542" y="4018286"/>
            <a:ext cx="3922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(3,3,</a:t>
            </a: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,2) =&gt; (</a:t>
            </a: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,2,3,3)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170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70682A8-FB2B-4CB1-BCA6-1253242A855C}"/>
              </a:ext>
            </a:extLst>
          </p:cNvPr>
          <p:cNvSpPr/>
          <p:nvPr/>
        </p:nvSpPr>
        <p:spPr>
          <a:xfrm>
            <a:off x="701164" y="1088467"/>
            <a:ext cx="8756439" cy="2677656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# (3,3,3,2) =&gt; (3,2,3,3)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weight = np.array( [ 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             [[[1,1],[0,1],[-1,-1]], [[0,0],[-1,0],[0,0]], [[1,1],[0,1],[0,0]]],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             [[[0,0],[-1,0],[0,0]], [[1,1],[1,1],[1,1]], [[0,0],[-1,0],[0,0]]],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             [[[1,1],[1,1],[0,0]], [[0,0],[-1,0],[0,0]], [[1,1],[0,1],[-1,-1]]]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           ] )</a:t>
            </a:r>
          </a:p>
          <a:p>
            <a:endParaRPr lang="en-US" altLang="ko-KR" sz="1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maps = np.transpose(weight, (2,3,0,1) )</a:t>
            </a:r>
          </a:p>
          <a:p>
            <a:endParaRPr lang="en-US" altLang="ko-KR" sz="1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for map in maps: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for filter in map: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print(filter)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5434562-26CE-44E0-A3C5-C531010384AA}"/>
              </a:ext>
            </a:extLst>
          </p:cNvPr>
          <p:cNvGrpSpPr/>
          <p:nvPr/>
        </p:nvGrpSpPr>
        <p:grpSpPr>
          <a:xfrm>
            <a:off x="7090134" y="4518530"/>
            <a:ext cx="956525" cy="956527"/>
            <a:chOff x="5356462" y="2037079"/>
            <a:chExt cx="1250067" cy="125006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7F58D35-AD16-4909-A177-AB18281B6CB7}"/>
                </a:ext>
              </a:extLst>
            </p:cNvPr>
            <p:cNvSpPr/>
            <p:nvPr/>
          </p:nvSpPr>
          <p:spPr>
            <a:xfrm>
              <a:off x="5356462" y="2037081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0FF5AEB-D677-461B-84F6-1B525B91473D}"/>
                </a:ext>
              </a:extLst>
            </p:cNvPr>
            <p:cNvSpPr/>
            <p:nvPr/>
          </p:nvSpPr>
          <p:spPr>
            <a:xfrm>
              <a:off x="5773151" y="203708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0588EBF-86F1-4179-9AC2-85233A3AE931}"/>
                </a:ext>
              </a:extLst>
            </p:cNvPr>
            <p:cNvSpPr/>
            <p:nvPr/>
          </p:nvSpPr>
          <p:spPr>
            <a:xfrm>
              <a:off x="6189840" y="203707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6713EB3-6A2A-4173-8C25-035E1C76ED23}"/>
                </a:ext>
              </a:extLst>
            </p:cNvPr>
            <p:cNvSpPr/>
            <p:nvPr/>
          </p:nvSpPr>
          <p:spPr>
            <a:xfrm>
              <a:off x="5356462" y="245377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50A2785-7560-4A97-AD5D-451245FF2C35}"/>
                </a:ext>
              </a:extLst>
            </p:cNvPr>
            <p:cNvSpPr/>
            <p:nvPr/>
          </p:nvSpPr>
          <p:spPr>
            <a:xfrm>
              <a:off x="5773151" y="245376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C90F191-7897-483C-A796-8053ED4AEB5A}"/>
                </a:ext>
              </a:extLst>
            </p:cNvPr>
            <p:cNvSpPr/>
            <p:nvPr/>
          </p:nvSpPr>
          <p:spPr>
            <a:xfrm>
              <a:off x="6189840" y="245376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F967144-8C07-4533-B2AA-FE49B0E789E0}"/>
                </a:ext>
              </a:extLst>
            </p:cNvPr>
            <p:cNvSpPr/>
            <p:nvPr/>
          </p:nvSpPr>
          <p:spPr>
            <a:xfrm>
              <a:off x="5356462" y="287045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0CC6C48-2768-40C8-9BE6-132E80B0BEAB}"/>
                </a:ext>
              </a:extLst>
            </p:cNvPr>
            <p:cNvSpPr/>
            <p:nvPr/>
          </p:nvSpPr>
          <p:spPr>
            <a:xfrm>
              <a:off x="5773151" y="287045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EEB8988-B41D-4E78-A41B-3463501E88D8}"/>
                </a:ext>
              </a:extLst>
            </p:cNvPr>
            <p:cNvSpPr/>
            <p:nvPr/>
          </p:nvSpPr>
          <p:spPr>
            <a:xfrm>
              <a:off x="6189840" y="2870457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C7606BA-CE2D-4B96-86E3-025FF65C8D73}"/>
              </a:ext>
            </a:extLst>
          </p:cNvPr>
          <p:cNvGrpSpPr/>
          <p:nvPr/>
        </p:nvGrpSpPr>
        <p:grpSpPr>
          <a:xfrm>
            <a:off x="5770805" y="4522373"/>
            <a:ext cx="956525" cy="956527"/>
            <a:chOff x="5356462" y="2037079"/>
            <a:chExt cx="1250067" cy="1250069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91AB5C9-8028-4F9B-90C9-A3DB12993CC1}"/>
                </a:ext>
              </a:extLst>
            </p:cNvPr>
            <p:cNvSpPr/>
            <p:nvPr/>
          </p:nvSpPr>
          <p:spPr>
            <a:xfrm>
              <a:off x="5356462" y="2037081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FED7B55-AA2C-426B-936A-5DA5B6B1AB31}"/>
                </a:ext>
              </a:extLst>
            </p:cNvPr>
            <p:cNvSpPr/>
            <p:nvPr/>
          </p:nvSpPr>
          <p:spPr>
            <a:xfrm>
              <a:off x="5773151" y="203708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142AFBF-12DE-43CD-9038-C5B6CA99AB58}"/>
                </a:ext>
              </a:extLst>
            </p:cNvPr>
            <p:cNvSpPr/>
            <p:nvPr/>
          </p:nvSpPr>
          <p:spPr>
            <a:xfrm>
              <a:off x="6189840" y="203707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5978467-9011-4404-BCF1-217F773841C0}"/>
                </a:ext>
              </a:extLst>
            </p:cNvPr>
            <p:cNvSpPr/>
            <p:nvPr/>
          </p:nvSpPr>
          <p:spPr>
            <a:xfrm>
              <a:off x="5356462" y="245377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A763CFD-3DED-4F85-887A-0CFDAAB2B76D}"/>
                </a:ext>
              </a:extLst>
            </p:cNvPr>
            <p:cNvSpPr/>
            <p:nvPr/>
          </p:nvSpPr>
          <p:spPr>
            <a:xfrm>
              <a:off x="5773151" y="245376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6363B80-E9E3-435A-9551-65C4DA68962E}"/>
                </a:ext>
              </a:extLst>
            </p:cNvPr>
            <p:cNvSpPr/>
            <p:nvPr/>
          </p:nvSpPr>
          <p:spPr>
            <a:xfrm>
              <a:off x="6189840" y="245376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DC3B36B-03E1-435C-8BA0-C5812A54F865}"/>
                </a:ext>
              </a:extLst>
            </p:cNvPr>
            <p:cNvSpPr/>
            <p:nvPr/>
          </p:nvSpPr>
          <p:spPr>
            <a:xfrm>
              <a:off x="5356462" y="287045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0AF78F3-796C-49C6-BBFE-4CB23661242F}"/>
                </a:ext>
              </a:extLst>
            </p:cNvPr>
            <p:cNvSpPr/>
            <p:nvPr/>
          </p:nvSpPr>
          <p:spPr>
            <a:xfrm>
              <a:off x="5773151" y="287045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C9C1A49-FAE4-4DDA-827F-BBDEF909946F}"/>
                </a:ext>
              </a:extLst>
            </p:cNvPr>
            <p:cNvSpPr/>
            <p:nvPr/>
          </p:nvSpPr>
          <p:spPr>
            <a:xfrm>
              <a:off x="6189840" y="2870457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E27BEC5-13D9-4231-9314-8A466946A5B8}"/>
              </a:ext>
            </a:extLst>
          </p:cNvPr>
          <p:cNvGrpSpPr/>
          <p:nvPr/>
        </p:nvGrpSpPr>
        <p:grpSpPr>
          <a:xfrm>
            <a:off x="4447052" y="4518531"/>
            <a:ext cx="956525" cy="956527"/>
            <a:chOff x="5356462" y="2037079"/>
            <a:chExt cx="1250067" cy="125006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401CD56-7707-4535-A13D-6FE8F2AEA803}"/>
                </a:ext>
              </a:extLst>
            </p:cNvPr>
            <p:cNvSpPr/>
            <p:nvPr/>
          </p:nvSpPr>
          <p:spPr>
            <a:xfrm>
              <a:off x="5356462" y="2037081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F346AD0-F542-4FCB-91E1-2EAB716AA7D8}"/>
                </a:ext>
              </a:extLst>
            </p:cNvPr>
            <p:cNvSpPr/>
            <p:nvPr/>
          </p:nvSpPr>
          <p:spPr>
            <a:xfrm>
              <a:off x="5773151" y="203708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40993C40-8FB0-4048-B444-3E75057206B9}"/>
                </a:ext>
              </a:extLst>
            </p:cNvPr>
            <p:cNvSpPr/>
            <p:nvPr/>
          </p:nvSpPr>
          <p:spPr>
            <a:xfrm>
              <a:off x="6189840" y="203707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8F30BA3-AC5A-4547-9607-5E62D719FF63}"/>
                </a:ext>
              </a:extLst>
            </p:cNvPr>
            <p:cNvSpPr/>
            <p:nvPr/>
          </p:nvSpPr>
          <p:spPr>
            <a:xfrm>
              <a:off x="5356462" y="245377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F163670-6406-4F24-991C-3DF71900C95E}"/>
                </a:ext>
              </a:extLst>
            </p:cNvPr>
            <p:cNvSpPr/>
            <p:nvPr/>
          </p:nvSpPr>
          <p:spPr>
            <a:xfrm>
              <a:off x="5773151" y="245376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C99A2B1-36B4-4D8D-B5C1-B185C8EBAD7C}"/>
                </a:ext>
              </a:extLst>
            </p:cNvPr>
            <p:cNvSpPr/>
            <p:nvPr/>
          </p:nvSpPr>
          <p:spPr>
            <a:xfrm>
              <a:off x="6189840" y="245376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48B470D-9E76-4850-98E3-6E00B30BFA68}"/>
                </a:ext>
              </a:extLst>
            </p:cNvPr>
            <p:cNvSpPr/>
            <p:nvPr/>
          </p:nvSpPr>
          <p:spPr>
            <a:xfrm>
              <a:off x="5356462" y="287045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FA80574-8F14-40F5-B426-E13E120DA7F0}"/>
                </a:ext>
              </a:extLst>
            </p:cNvPr>
            <p:cNvSpPr/>
            <p:nvPr/>
          </p:nvSpPr>
          <p:spPr>
            <a:xfrm>
              <a:off x="5773151" y="287045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017B50F-E161-4511-AC31-7FDA43292A3D}"/>
                </a:ext>
              </a:extLst>
            </p:cNvPr>
            <p:cNvSpPr/>
            <p:nvPr/>
          </p:nvSpPr>
          <p:spPr>
            <a:xfrm>
              <a:off x="6189840" y="2870457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645CEDE-C42D-428F-A2F3-FD46F9C41F58}"/>
              </a:ext>
            </a:extLst>
          </p:cNvPr>
          <p:cNvSpPr txBox="1"/>
          <p:nvPr/>
        </p:nvSpPr>
        <p:spPr>
          <a:xfrm>
            <a:off x="7009900" y="4484728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C18C4FB-0846-4D19-BD50-F50DF01270EF}"/>
              </a:ext>
            </a:extLst>
          </p:cNvPr>
          <p:cNvSpPr txBox="1"/>
          <p:nvPr/>
        </p:nvSpPr>
        <p:spPr>
          <a:xfrm>
            <a:off x="7647233" y="5108749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587E34C-156E-474C-A361-F660AE2B4BE9}"/>
              </a:ext>
            </a:extLst>
          </p:cNvPr>
          <p:cNvSpPr txBox="1"/>
          <p:nvPr/>
        </p:nvSpPr>
        <p:spPr>
          <a:xfrm>
            <a:off x="6010566" y="4477898"/>
            <a:ext cx="466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541AD3B-2DD4-4B8E-BFE1-1D0BF272CC94}"/>
              </a:ext>
            </a:extLst>
          </p:cNvPr>
          <p:cNvSpPr txBox="1"/>
          <p:nvPr/>
        </p:nvSpPr>
        <p:spPr>
          <a:xfrm>
            <a:off x="6323044" y="4796740"/>
            <a:ext cx="466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2D30995-1641-460D-98E4-BF71A1D98BD6}"/>
              </a:ext>
            </a:extLst>
          </p:cNvPr>
          <p:cNvSpPr txBox="1"/>
          <p:nvPr/>
        </p:nvSpPr>
        <p:spPr>
          <a:xfrm>
            <a:off x="5703975" y="4796740"/>
            <a:ext cx="466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7AFB1B4-EF93-4093-B28E-D8C7FE2AD613}"/>
              </a:ext>
            </a:extLst>
          </p:cNvPr>
          <p:cNvSpPr txBox="1"/>
          <p:nvPr/>
        </p:nvSpPr>
        <p:spPr>
          <a:xfrm>
            <a:off x="6020538" y="5132872"/>
            <a:ext cx="4667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B30EE3D-2DA7-4945-A975-0FC0AA2AE00B}"/>
              </a:ext>
            </a:extLst>
          </p:cNvPr>
          <p:cNvGrpSpPr/>
          <p:nvPr/>
        </p:nvGrpSpPr>
        <p:grpSpPr>
          <a:xfrm>
            <a:off x="4521193" y="5672729"/>
            <a:ext cx="808243" cy="808244"/>
            <a:chOff x="5356462" y="2037079"/>
            <a:chExt cx="1250067" cy="1250069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9BDB0633-5D15-464C-8E02-787D65D7A5DB}"/>
                </a:ext>
              </a:extLst>
            </p:cNvPr>
            <p:cNvSpPr/>
            <p:nvPr/>
          </p:nvSpPr>
          <p:spPr>
            <a:xfrm>
              <a:off x="5356462" y="2037081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C458BBA-C8BD-484E-94F3-FE2B263F7C22}"/>
                </a:ext>
              </a:extLst>
            </p:cNvPr>
            <p:cNvSpPr/>
            <p:nvPr/>
          </p:nvSpPr>
          <p:spPr>
            <a:xfrm>
              <a:off x="5773151" y="203708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F5996FB9-57DE-4B21-AF3F-BD1CA18FC564}"/>
                </a:ext>
              </a:extLst>
            </p:cNvPr>
            <p:cNvSpPr/>
            <p:nvPr/>
          </p:nvSpPr>
          <p:spPr>
            <a:xfrm>
              <a:off x="6189840" y="203707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22DC57BD-5ABC-4D30-989D-F32E66574004}"/>
                </a:ext>
              </a:extLst>
            </p:cNvPr>
            <p:cNvSpPr/>
            <p:nvPr/>
          </p:nvSpPr>
          <p:spPr>
            <a:xfrm>
              <a:off x="5356462" y="245377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97F355B-438D-46C9-96DE-65E9AE9F86F4}"/>
                </a:ext>
              </a:extLst>
            </p:cNvPr>
            <p:cNvSpPr/>
            <p:nvPr/>
          </p:nvSpPr>
          <p:spPr>
            <a:xfrm>
              <a:off x="5773151" y="245376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C994A094-505E-4EA4-967E-5E485B09E9F0}"/>
                </a:ext>
              </a:extLst>
            </p:cNvPr>
            <p:cNvSpPr/>
            <p:nvPr/>
          </p:nvSpPr>
          <p:spPr>
            <a:xfrm>
              <a:off x="6189840" y="245376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CF9E9395-5879-459E-A40E-BA5EA5EC4D28}"/>
                </a:ext>
              </a:extLst>
            </p:cNvPr>
            <p:cNvSpPr/>
            <p:nvPr/>
          </p:nvSpPr>
          <p:spPr>
            <a:xfrm>
              <a:off x="5356462" y="287045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300190F6-A65F-4666-AB01-FD42E2AAB148}"/>
                </a:ext>
              </a:extLst>
            </p:cNvPr>
            <p:cNvSpPr/>
            <p:nvPr/>
          </p:nvSpPr>
          <p:spPr>
            <a:xfrm>
              <a:off x="5773151" y="287045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4C511F7-C3CA-4C23-868B-AE4A67297EF5}"/>
                </a:ext>
              </a:extLst>
            </p:cNvPr>
            <p:cNvSpPr/>
            <p:nvPr/>
          </p:nvSpPr>
          <p:spPr>
            <a:xfrm>
              <a:off x="6189840" y="2870457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6F9F9526-4372-4697-95AA-10EA92B12B73}"/>
              </a:ext>
            </a:extLst>
          </p:cNvPr>
          <p:cNvGrpSpPr/>
          <p:nvPr/>
        </p:nvGrpSpPr>
        <p:grpSpPr>
          <a:xfrm>
            <a:off x="5849813" y="5672729"/>
            <a:ext cx="808243" cy="808244"/>
            <a:chOff x="5356462" y="2037079"/>
            <a:chExt cx="1250067" cy="1250069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1D90544F-C34E-4875-804A-65B5F96C976C}"/>
                </a:ext>
              </a:extLst>
            </p:cNvPr>
            <p:cNvSpPr/>
            <p:nvPr/>
          </p:nvSpPr>
          <p:spPr>
            <a:xfrm>
              <a:off x="5356462" y="2037081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CC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A5FBED11-53AC-42A4-B205-735C84414C33}"/>
                </a:ext>
              </a:extLst>
            </p:cNvPr>
            <p:cNvSpPr/>
            <p:nvPr/>
          </p:nvSpPr>
          <p:spPr>
            <a:xfrm>
              <a:off x="5773151" y="203708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CC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314C52F-1A1B-49D2-A9A1-AC95D6A9E5AA}"/>
                </a:ext>
              </a:extLst>
            </p:cNvPr>
            <p:cNvSpPr/>
            <p:nvPr/>
          </p:nvSpPr>
          <p:spPr>
            <a:xfrm>
              <a:off x="6189840" y="203707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CC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AB92C3B-B0BB-4462-8CEA-2C9DBE6A4565}"/>
                </a:ext>
              </a:extLst>
            </p:cNvPr>
            <p:cNvSpPr/>
            <p:nvPr/>
          </p:nvSpPr>
          <p:spPr>
            <a:xfrm>
              <a:off x="5356462" y="2453770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CC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9D9812BB-5900-4A9A-B0BD-6276DB4CAAA0}"/>
                </a:ext>
              </a:extLst>
            </p:cNvPr>
            <p:cNvSpPr/>
            <p:nvPr/>
          </p:nvSpPr>
          <p:spPr>
            <a:xfrm>
              <a:off x="5773151" y="245376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CC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9011EB9D-32A4-4B00-AF20-EB4C47A84AB2}"/>
                </a:ext>
              </a:extLst>
            </p:cNvPr>
            <p:cNvSpPr/>
            <p:nvPr/>
          </p:nvSpPr>
          <p:spPr>
            <a:xfrm>
              <a:off x="6189840" y="245376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CC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7EADC58E-DEEC-41CE-B31A-14ABC467A3B7}"/>
                </a:ext>
              </a:extLst>
            </p:cNvPr>
            <p:cNvSpPr/>
            <p:nvPr/>
          </p:nvSpPr>
          <p:spPr>
            <a:xfrm>
              <a:off x="5356462" y="2870459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CC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539DE1D3-5826-486C-A5DC-3B4CF5DB7C88}"/>
                </a:ext>
              </a:extLst>
            </p:cNvPr>
            <p:cNvSpPr/>
            <p:nvPr/>
          </p:nvSpPr>
          <p:spPr>
            <a:xfrm>
              <a:off x="5773151" y="2870458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CC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D6D181D8-2BA9-4080-BCC8-8C3A8700FFED}"/>
                </a:ext>
              </a:extLst>
            </p:cNvPr>
            <p:cNvSpPr/>
            <p:nvPr/>
          </p:nvSpPr>
          <p:spPr>
            <a:xfrm>
              <a:off x="6189840" y="2870457"/>
              <a:ext cx="416689" cy="416689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00CC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9A65109F-425F-401C-9775-398C08D9DB54}"/>
              </a:ext>
            </a:extLst>
          </p:cNvPr>
          <p:cNvGrpSpPr/>
          <p:nvPr/>
        </p:nvGrpSpPr>
        <p:grpSpPr>
          <a:xfrm>
            <a:off x="7090134" y="5654977"/>
            <a:ext cx="920923" cy="843745"/>
            <a:chOff x="5067881" y="4730840"/>
            <a:chExt cx="920923" cy="843745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DA6F0E6F-09C5-43DD-A270-2B9D135D8B26}"/>
                </a:ext>
              </a:extLst>
            </p:cNvPr>
            <p:cNvGrpSpPr/>
            <p:nvPr/>
          </p:nvGrpSpPr>
          <p:grpSpPr>
            <a:xfrm>
              <a:off x="5135677" y="4759402"/>
              <a:ext cx="808243" cy="808244"/>
              <a:chOff x="5356462" y="2037079"/>
              <a:chExt cx="1250067" cy="1250069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4EF43432-A7DC-4EED-B90E-7F55D0E30E55}"/>
                  </a:ext>
                </a:extLst>
              </p:cNvPr>
              <p:cNvSpPr/>
              <p:nvPr/>
            </p:nvSpPr>
            <p:spPr>
              <a:xfrm>
                <a:off x="5356462" y="2037081"/>
                <a:ext cx="416689" cy="416689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33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8CEF6440-02FE-4C7D-B75A-75EBFDD7ED23}"/>
                  </a:ext>
                </a:extLst>
              </p:cNvPr>
              <p:cNvSpPr/>
              <p:nvPr/>
            </p:nvSpPr>
            <p:spPr>
              <a:xfrm>
                <a:off x="5773151" y="2037080"/>
                <a:ext cx="416689" cy="416689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33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Consolas" panose="020B0609020204030204" pitchFamily="49" charset="0"/>
                  </a:rPr>
                  <a:t>0</a:t>
                </a:r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2EF62004-A8E0-4BE7-B4B5-7D5A65203602}"/>
                  </a:ext>
                </a:extLst>
              </p:cNvPr>
              <p:cNvSpPr/>
              <p:nvPr/>
            </p:nvSpPr>
            <p:spPr>
              <a:xfrm>
                <a:off x="6189840" y="2037079"/>
                <a:ext cx="416689" cy="416689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33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Consolas" panose="020B0609020204030204" pitchFamily="49" charset="0"/>
                  </a:rPr>
                  <a:t>0</a:t>
                </a:r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53B24CFD-4306-4418-B63D-76A632D9DB13}"/>
                  </a:ext>
                </a:extLst>
              </p:cNvPr>
              <p:cNvSpPr/>
              <p:nvPr/>
            </p:nvSpPr>
            <p:spPr>
              <a:xfrm>
                <a:off x="5356462" y="2453770"/>
                <a:ext cx="416689" cy="416689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33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Consolas" panose="020B0609020204030204" pitchFamily="49" charset="0"/>
                  </a:rPr>
                  <a:t>0</a:t>
                </a:r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C74277CD-624B-4583-BDA9-FCE76AA96976}"/>
                  </a:ext>
                </a:extLst>
              </p:cNvPr>
              <p:cNvSpPr/>
              <p:nvPr/>
            </p:nvSpPr>
            <p:spPr>
              <a:xfrm>
                <a:off x="5773151" y="2453769"/>
                <a:ext cx="416689" cy="416689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33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Consolas" panose="020B0609020204030204" pitchFamily="49" charset="0"/>
                  </a:rPr>
                  <a:t>1</a:t>
                </a:r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43640264-5B30-4A9B-8FC6-09ADE09A4A4E}"/>
                  </a:ext>
                </a:extLst>
              </p:cNvPr>
              <p:cNvSpPr/>
              <p:nvPr/>
            </p:nvSpPr>
            <p:spPr>
              <a:xfrm>
                <a:off x="6189840" y="2453768"/>
                <a:ext cx="416689" cy="416689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33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Consolas" panose="020B0609020204030204" pitchFamily="49" charset="0"/>
                  </a:rPr>
                  <a:t>0</a:t>
                </a:r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433D0FA5-D2BE-4A64-B1E3-EFDDA7F80887}"/>
                  </a:ext>
                </a:extLst>
              </p:cNvPr>
              <p:cNvSpPr/>
              <p:nvPr/>
            </p:nvSpPr>
            <p:spPr>
              <a:xfrm>
                <a:off x="5356462" y="2870459"/>
                <a:ext cx="416689" cy="416689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33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Consolas" panose="020B0609020204030204" pitchFamily="49" charset="0"/>
                  </a:rPr>
                  <a:t>0</a:t>
                </a:r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CC74DEB9-458C-45AD-B64B-91EC25FFA769}"/>
                  </a:ext>
                </a:extLst>
              </p:cNvPr>
              <p:cNvSpPr/>
              <p:nvPr/>
            </p:nvSpPr>
            <p:spPr>
              <a:xfrm>
                <a:off x="5773151" y="2870458"/>
                <a:ext cx="416689" cy="416689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33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Consolas" panose="020B0609020204030204" pitchFamily="49" charset="0"/>
                  </a:rPr>
                  <a:t>0</a:t>
                </a:r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E404DCBC-5AAF-47F6-9D28-B6DD0D2E73C6}"/>
                  </a:ext>
                </a:extLst>
              </p:cNvPr>
              <p:cNvSpPr/>
              <p:nvPr/>
            </p:nvSpPr>
            <p:spPr>
              <a:xfrm>
                <a:off x="6189840" y="2870457"/>
                <a:ext cx="416689" cy="416689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33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6048ECB-E4B2-414F-A681-EF6C545379D1}"/>
                </a:ext>
              </a:extLst>
            </p:cNvPr>
            <p:cNvSpPr txBox="1"/>
            <p:nvPr/>
          </p:nvSpPr>
          <p:spPr>
            <a:xfrm>
              <a:off x="5067881" y="4730840"/>
              <a:ext cx="382390" cy="316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-1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C29CEBB-E474-4D3D-B333-7A4FBF4C0B68}"/>
                </a:ext>
              </a:extLst>
            </p:cNvPr>
            <p:cNvSpPr txBox="1"/>
            <p:nvPr/>
          </p:nvSpPr>
          <p:spPr>
            <a:xfrm>
              <a:off x="5606414" y="5258124"/>
              <a:ext cx="382390" cy="316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>
                  <a:solidFill>
                    <a:schemeClr val="tx1"/>
                  </a:solidFill>
                  <a:latin typeface="Consolas" panose="020B0609020204030204" pitchFamily="49" charset="0"/>
                </a:rPr>
                <a:t>-1</a:t>
              </a:r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BAFCDD97-8074-4D2B-B074-992805C24599}"/>
              </a:ext>
            </a:extLst>
          </p:cNvPr>
          <p:cNvSpPr txBox="1"/>
          <p:nvPr/>
        </p:nvSpPr>
        <p:spPr>
          <a:xfrm>
            <a:off x="384233" y="3975770"/>
            <a:ext cx="23936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(3,3,</a:t>
            </a: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,2) =&gt; 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,2,3,3)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04EFC92-DA88-425F-A0C3-11D0D473FEDF}"/>
              </a:ext>
            </a:extLst>
          </p:cNvPr>
          <p:cNvCxnSpPr/>
          <p:nvPr/>
        </p:nvCxnSpPr>
        <p:spPr>
          <a:xfrm flipH="1">
            <a:off x="741541" y="4303180"/>
            <a:ext cx="659757" cy="1643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FBF83C46-2B84-47AE-B611-AE886C014182}"/>
              </a:ext>
            </a:extLst>
          </p:cNvPr>
          <p:cNvCxnSpPr/>
          <p:nvPr/>
        </p:nvCxnSpPr>
        <p:spPr>
          <a:xfrm flipH="1">
            <a:off x="1058074" y="4320329"/>
            <a:ext cx="659757" cy="1643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3DBCB797-B1DE-426C-8893-BEF65C975062}"/>
              </a:ext>
            </a:extLst>
          </p:cNvPr>
          <p:cNvCxnSpPr>
            <a:cxnSpLocks/>
          </p:cNvCxnSpPr>
          <p:nvPr/>
        </p:nvCxnSpPr>
        <p:spPr>
          <a:xfrm>
            <a:off x="1105382" y="4306669"/>
            <a:ext cx="549941" cy="1780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C60970A4-566F-47B5-99C9-6E721D0D5137}"/>
              </a:ext>
            </a:extLst>
          </p:cNvPr>
          <p:cNvCxnSpPr>
            <a:cxnSpLocks/>
          </p:cNvCxnSpPr>
          <p:nvPr/>
        </p:nvCxnSpPr>
        <p:spPr>
          <a:xfrm>
            <a:off x="767903" y="4333300"/>
            <a:ext cx="549941" cy="1780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0746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70682A8-FB2B-4CB1-BCA6-1253242A855C}"/>
              </a:ext>
            </a:extLst>
          </p:cNvPr>
          <p:cNvSpPr/>
          <p:nvPr/>
        </p:nvSpPr>
        <p:spPr>
          <a:xfrm>
            <a:off x="701164" y="1088467"/>
            <a:ext cx="8756439" cy="1600438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weight_init = tf.constant_initializer(weight)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conv2d = tf.keras.layers.Conv2D(filters=2, kernel_size=3, padding='valid', kernel_initializer=weight_init)(image)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print("conv2d.shape", conv2d.shape)  # ( 1,3,3,2)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feature_maps = np.swapaxes(conv2d, 0, 3)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for feature_map in feature_maps: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print(feature_map.reshape(3,3))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DC80EC-3DC2-4616-AF47-8BAA3B060851}"/>
              </a:ext>
            </a:extLst>
          </p:cNvPr>
          <p:cNvSpPr/>
          <p:nvPr/>
        </p:nvSpPr>
        <p:spPr>
          <a:xfrm>
            <a:off x="5323876" y="3960751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DA13CFC-D766-4905-893C-1922F3546A47}"/>
              </a:ext>
            </a:extLst>
          </p:cNvPr>
          <p:cNvSpPr/>
          <p:nvPr/>
        </p:nvSpPr>
        <p:spPr>
          <a:xfrm>
            <a:off x="5322710" y="3126709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DC620B0-67AE-426A-A255-501A412A90A9}"/>
              </a:ext>
            </a:extLst>
          </p:cNvPr>
          <p:cNvSpPr/>
          <p:nvPr/>
        </p:nvSpPr>
        <p:spPr>
          <a:xfrm>
            <a:off x="5739399" y="3126708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68" name="직사각형 7167">
            <a:extLst>
              <a:ext uri="{FF2B5EF4-FFF2-40B4-BE49-F238E27FC236}">
                <a16:creationId xmlns:a16="http://schemas.microsoft.com/office/drawing/2014/main" id="{68AC4F68-2439-4423-8F83-FC7C55B45C49}"/>
              </a:ext>
            </a:extLst>
          </p:cNvPr>
          <p:cNvSpPr/>
          <p:nvPr/>
        </p:nvSpPr>
        <p:spPr>
          <a:xfrm>
            <a:off x="6156088" y="3126707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69" name="직사각형 7168">
            <a:extLst>
              <a:ext uri="{FF2B5EF4-FFF2-40B4-BE49-F238E27FC236}">
                <a16:creationId xmlns:a16="http://schemas.microsoft.com/office/drawing/2014/main" id="{B12F0E8D-A30F-421A-A38C-AE3DEAEB2964}"/>
              </a:ext>
            </a:extLst>
          </p:cNvPr>
          <p:cNvSpPr/>
          <p:nvPr/>
        </p:nvSpPr>
        <p:spPr>
          <a:xfrm>
            <a:off x="5322710" y="3543398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72" name="직사각형 7171">
            <a:extLst>
              <a:ext uri="{FF2B5EF4-FFF2-40B4-BE49-F238E27FC236}">
                <a16:creationId xmlns:a16="http://schemas.microsoft.com/office/drawing/2014/main" id="{72518FF7-D7D2-4163-BF41-977166C7DC88}"/>
              </a:ext>
            </a:extLst>
          </p:cNvPr>
          <p:cNvSpPr/>
          <p:nvPr/>
        </p:nvSpPr>
        <p:spPr>
          <a:xfrm>
            <a:off x="5739399" y="3543397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73" name="직사각형 7172">
            <a:extLst>
              <a:ext uri="{FF2B5EF4-FFF2-40B4-BE49-F238E27FC236}">
                <a16:creationId xmlns:a16="http://schemas.microsoft.com/office/drawing/2014/main" id="{7C48A230-E8B6-4329-896B-1BB0B373B2F7}"/>
              </a:ext>
            </a:extLst>
          </p:cNvPr>
          <p:cNvSpPr/>
          <p:nvPr/>
        </p:nvSpPr>
        <p:spPr>
          <a:xfrm>
            <a:off x="6156088" y="3543396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74" name="직사각형 7173">
            <a:extLst>
              <a:ext uri="{FF2B5EF4-FFF2-40B4-BE49-F238E27FC236}">
                <a16:creationId xmlns:a16="http://schemas.microsoft.com/office/drawing/2014/main" id="{01E76074-6D36-4A37-8959-42FD81BA41FC}"/>
              </a:ext>
            </a:extLst>
          </p:cNvPr>
          <p:cNvSpPr/>
          <p:nvPr/>
        </p:nvSpPr>
        <p:spPr>
          <a:xfrm>
            <a:off x="5739399" y="3960086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75" name="직사각형 7174">
            <a:extLst>
              <a:ext uri="{FF2B5EF4-FFF2-40B4-BE49-F238E27FC236}">
                <a16:creationId xmlns:a16="http://schemas.microsoft.com/office/drawing/2014/main" id="{4AD2C111-9601-4169-A3EF-0B4BDF12E353}"/>
              </a:ext>
            </a:extLst>
          </p:cNvPr>
          <p:cNvSpPr/>
          <p:nvPr/>
        </p:nvSpPr>
        <p:spPr>
          <a:xfrm>
            <a:off x="6156088" y="3960085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76" name="TextBox 7175">
            <a:extLst>
              <a:ext uri="{FF2B5EF4-FFF2-40B4-BE49-F238E27FC236}">
                <a16:creationId xmlns:a16="http://schemas.microsoft.com/office/drawing/2014/main" id="{9A429DA3-C7D4-43B6-A7CF-86E0D935C52E}"/>
              </a:ext>
            </a:extLst>
          </p:cNvPr>
          <p:cNvSpPr txBox="1"/>
          <p:nvPr/>
        </p:nvSpPr>
        <p:spPr>
          <a:xfrm>
            <a:off x="5301288" y="3574061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-2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77" name="TextBox 7176">
            <a:extLst>
              <a:ext uri="{FF2B5EF4-FFF2-40B4-BE49-F238E27FC236}">
                <a16:creationId xmlns:a16="http://schemas.microsoft.com/office/drawing/2014/main" id="{DF7B1A59-6B02-4F17-9B06-F3C5A7160DFF}"/>
              </a:ext>
            </a:extLst>
          </p:cNvPr>
          <p:cNvSpPr txBox="1"/>
          <p:nvPr/>
        </p:nvSpPr>
        <p:spPr>
          <a:xfrm>
            <a:off x="5741418" y="3136461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4BB8F68B-54FA-4D51-8CB8-BB30F563B969}"/>
              </a:ext>
            </a:extLst>
          </p:cNvPr>
          <p:cNvSpPr/>
          <p:nvPr/>
        </p:nvSpPr>
        <p:spPr>
          <a:xfrm>
            <a:off x="7158285" y="3960085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79DEB8FD-6FEB-4A40-BE36-540F3724EED0}"/>
              </a:ext>
            </a:extLst>
          </p:cNvPr>
          <p:cNvSpPr/>
          <p:nvPr/>
        </p:nvSpPr>
        <p:spPr>
          <a:xfrm>
            <a:off x="7157119" y="3126043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352174F-A885-43CD-8621-F01BCE233108}"/>
              </a:ext>
            </a:extLst>
          </p:cNvPr>
          <p:cNvSpPr/>
          <p:nvPr/>
        </p:nvSpPr>
        <p:spPr>
          <a:xfrm>
            <a:off x="7573808" y="3126042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899E2347-D8C5-4657-A3A1-78FD0BBD75DF}"/>
              </a:ext>
            </a:extLst>
          </p:cNvPr>
          <p:cNvSpPr/>
          <p:nvPr/>
        </p:nvSpPr>
        <p:spPr>
          <a:xfrm>
            <a:off x="7990497" y="3126041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1F5F23D4-3236-4A4B-9E44-F619BD997E80}"/>
              </a:ext>
            </a:extLst>
          </p:cNvPr>
          <p:cNvSpPr/>
          <p:nvPr/>
        </p:nvSpPr>
        <p:spPr>
          <a:xfrm>
            <a:off x="7157119" y="3542732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C93EC604-3D17-42FD-BA7A-96A8F9B49D9A}"/>
              </a:ext>
            </a:extLst>
          </p:cNvPr>
          <p:cNvSpPr/>
          <p:nvPr/>
        </p:nvSpPr>
        <p:spPr>
          <a:xfrm>
            <a:off x="7573808" y="3542731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3CC65BB5-EB74-44E1-9593-3DB209DD226F}"/>
              </a:ext>
            </a:extLst>
          </p:cNvPr>
          <p:cNvSpPr/>
          <p:nvPr/>
        </p:nvSpPr>
        <p:spPr>
          <a:xfrm>
            <a:off x="7990497" y="3542730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04D7B2A-0F9D-4CAA-AD6D-0B05664EC03B}"/>
              </a:ext>
            </a:extLst>
          </p:cNvPr>
          <p:cNvSpPr/>
          <p:nvPr/>
        </p:nvSpPr>
        <p:spPr>
          <a:xfrm>
            <a:off x="7573808" y="3959420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ABF52202-BE9E-47E2-ABF5-46EC87F9CFA7}"/>
              </a:ext>
            </a:extLst>
          </p:cNvPr>
          <p:cNvSpPr/>
          <p:nvPr/>
        </p:nvSpPr>
        <p:spPr>
          <a:xfrm>
            <a:off x="7990497" y="3959419"/>
            <a:ext cx="416689" cy="416689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7EE25A-DBC2-4E47-A060-2CD23D011B5E}"/>
              </a:ext>
            </a:extLst>
          </p:cNvPr>
          <p:cNvSpPr txBox="1"/>
          <p:nvPr/>
        </p:nvSpPr>
        <p:spPr>
          <a:xfrm>
            <a:off x="389571" y="2762213"/>
            <a:ext cx="443262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conv2d.shape (1, 3, 3, 2)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[[ 3. -1.  3.]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 [-2.  0.  2.]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 [ 1.  3.  4.]]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[[7. 5. 7.]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 [2. 6. 7.]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 [5. 7. 8.]]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95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CA7D42-9171-4D1E-B949-2EC45E46093A}"/>
              </a:ext>
            </a:extLst>
          </p:cNvPr>
          <p:cNvSpPr txBox="1"/>
          <p:nvPr/>
        </p:nvSpPr>
        <p:spPr>
          <a:xfrm>
            <a:off x="691014" y="1192275"/>
            <a:ext cx="1051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전체 </a:t>
            </a: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합성곱</a:t>
            </a:r>
            <a:endParaRPr lang="ko-KR" altLang="en-US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01CBE74-F4AB-4A93-B2CA-A98C7DFD64C2}"/>
              </a:ext>
            </a:extLst>
          </p:cNvPr>
          <p:cNvSpPr/>
          <p:nvPr/>
        </p:nvSpPr>
        <p:spPr>
          <a:xfrm>
            <a:off x="1370253" y="1602877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95269AB-8D70-4318-AE20-78BB36599441}"/>
              </a:ext>
            </a:extLst>
          </p:cNvPr>
          <p:cNvSpPr/>
          <p:nvPr/>
        </p:nvSpPr>
        <p:spPr>
          <a:xfrm>
            <a:off x="1727605" y="1602877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8070EFC-29A7-4617-AC54-0BFAEE03CF1B}"/>
              </a:ext>
            </a:extLst>
          </p:cNvPr>
          <p:cNvSpPr/>
          <p:nvPr/>
        </p:nvSpPr>
        <p:spPr>
          <a:xfrm>
            <a:off x="2084957" y="1602877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C2A0C43-07FE-421C-ABF8-BE5DF9542E60}"/>
              </a:ext>
            </a:extLst>
          </p:cNvPr>
          <p:cNvSpPr/>
          <p:nvPr/>
        </p:nvSpPr>
        <p:spPr>
          <a:xfrm>
            <a:off x="2442309" y="1602877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94B1CC-3FC6-4972-BE1C-10E197851DD5}"/>
              </a:ext>
            </a:extLst>
          </p:cNvPr>
          <p:cNvSpPr/>
          <p:nvPr/>
        </p:nvSpPr>
        <p:spPr>
          <a:xfrm>
            <a:off x="2799661" y="1602877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1C375CB-B1D9-489C-B79A-2E970FB4951C}"/>
              </a:ext>
            </a:extLst>
          </p:cNvPr>
          <p:cNvSpPr/>
          <p:nvPr/>
        </p:nvSpPr>
        <p:spPr>
          <a:xfrm>
            <a:off x="3157013" y="1602877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D7E29D4-69B7-4F76-94E8-03B38B28306E}"/>
              </a:ext>
            </a:extLst>
          </p:cNvPr>
          <p:cNvSpPr/>
          <p:nvPr/>
        </p:nvSpPr>
        <p:spPr>
          <a:xfrm>
            <a:off x="3514365" y="1602877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C4020E3-27FD-4158-9633-3767F8917F96}"/>
              </a:ext>
            </a:extLst>
          </p:cNvPr>
          <p:cNvSpPr/>
          <p:nvPr/>
        </p:nvSpPr>
        <p:spPr>
          <a:xfrm>
            <a:off x="3871717" y="1602877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575B725-2E77-4A0A-AC57-248B2FF00BD5}"/>
              </a:ext>
            </a:extLst>
          </p:cNvPr>
          <p:cNvSpPr/>
          <p:nvPr/>
        </p:nvSpPr>
        <p:spPr>
          <a:xfrm>
            <a:off x="4229069" y="1602877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C217F14-2133-419E-942E-3C07F4C977E0}"/>
              </a:ext>
            </a:extLst>
          </p:cNvPr>
          <p:cNvSpPr/>
          <p:nvPr/>
        </p:nvSpPr>
        <p:spPr>
          <a:xfrm>
            <a:off x="1370253" y="2096863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3F06C97-1BE4-4F83-8953-901796E949E4}"/>
              </a:ext>
            </a:extLst>
          </p:cNvPr>
          <p:cNvSpPr/>
          <p:nvPr/>
        </p:nvSpPr>
        <p:spPr>
          <a:xfrm>
            <a:off x="1727605" y="2096863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DF01F1A-B98F-4582-87FF-4A803027565D}"/>
              </a:ext>
            </a:extLst>
          </p:cNvPr>
          <p:cNvSpPr/>
          <p:nvPr/>
        </p:nvSpPr>
        <p:spPr>
          <a:xfrm>
            <a:off x="2084957" y="2096863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FB8D8B2-C91B-494B-8059-8546B3E02DE3}"/>
              </a:ext>
            </a:extLst>
          </p:cNvPr>
          <p:cNvSpPr/>
          <p:nvPr/>
        </p:nvSpPr>
        <p:spPr>
          <a:xfrm>
            <a:off x="2442309" y="2096863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0E9AE8-3464-4E7B-82A6-30001710EF30}"/>
              </a:ext>
            </a:extLst>
          </p:cNvPr>
          <p:cNvSpPr txBox="1"/>
          <p:nvPr/>
        </p:nvSpPr>
        <p:spPr>
          <a:xfrm>
            <a:off x="1110262" y="1653940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endParaRPr lang="ko-KR" altLang="en-US" sz="1400">
              <a:solidFill>
                <a:srgbClr val="000000"/>
              </a:solidFill>
              <a:latin typeface="Cambria Math" panose="02040503050406030204" pitchFamily="18" charset="0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59F28E5-C72A-43E5-89A4-2B3FA90BBF59}"/>
                  </a:ext>
                </a:extLst>
              </p:cNvPr>
              <p:cNvSpPr txBox="1"/>
              <p:nvPr/>
            </p:nvSpPr>
            <p:spPr>
              <a:xfrm>
                <a:off x="991072" y="2175592"/>
                <a:ext cx="4564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w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r</m:t>
                          </m:r>
                        </m:sup>
                      </m:sSup>
                    </m:oMath>
                  </m:oMathPara>
                </a14:m>
                <a:endParaRPr lang="ko-KR" altLang="en-US" sz="1400">
                  <a:solidFill>
                    <a:srgbClr val="00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59F28E5-C72A-43E5-89A4-2B3FA90BB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072" y="2175592"/>
                <a:ext cx="456471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직사각형 66">
            <a:extLst>
              <a:ext uri="{FF2B5EF4-FFF2-40B4-BE49-F238E27FC236}">
                <a16:creationId xmlns:a16="http://schemas.microsoft.com/office/drawing/2014/main" id="{E4D76CF6-77D9-4D2E-814F-C77EF84E84A3}"/>
              </a:ext>
            </a:extLst>
          </p:cNvPr>
          <p:cNvSpPr/>
          <p:nvPr/>
        </p:nvSpPr>
        <p:spPr>
          <a:xfrm>
            <a:off x="1727605" y="2584942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84CC178-6B03-4500-8A25-06A4F19C1D96}"/>
              </a:ext>
            </a:extLst>
          </p:cNvPr>
          <p:cNvSpPr/>
          <p:nvPr/>
        </p:nvSpPr>
        <p:spPr>
          <a:xfrm>
            <a:off x="2084957" y="2584942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E5F3C5C-5561-4FEB-A9E5-B174A5232FEC}"/>
              </a:ext>
            </a:extLst>
          </p:cNvPr>
          <p:cNvSpPr/>
          <p:nvPr/>
        </p:nvSpPr>
        <p:spPr>
          <a:xfrm>
            <a:off x="2442309" y="2584942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0401C79-DD80-4206-9342-F4A6F26E2622}"/>
              </a:ext>
            </a:extLst>
          </p:cNvPr>
          <p:cNvSpPr/>
          <p:nvPr/>
        </p:nvSpPr>
        <p:spPr>
          <a:xfrm>
            <a:off x="2799661" y="2584942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527F6FB-8B4C-4DB6-9992-CFAB81697CFA}"/>
              </a:ext>
            </a:extLst>
          </p:cNvPr>
          <p:cNvSpPr/>
          <p:nvPr/>
        </p:nvSpPr>
        <p:spPr>
          <a:xfrm>
            <a:off x="2084957" y="3073021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E750211-7C6F-41C3-9114-D9EF8B712847}"/>
              </a:ext>
            </a:extLst>
          </p:cNvPr>
          <p:cNvSpPr/>
          <p:nvPr/>
        </p:nvSpPr>
        <p:spPr>
          <a:xfrm>
            <a:off x="2442309" y="3073021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F17C442-9C7D-40DD-AE46-7CAEA7DC5AF2}"/>
              </a:ext>
            </a:extLst>
          </p:cNvPr>
          <p:cNvSpPr/>
          <p:nvPr/>
        </p:nvSpPr>
        <p:spPr>
          <a:xfrm>
            <a:off x="2799661" y="3073021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A2C084A-E0D6-4CAA-A1EF-DDC2785EEF8E}"/>
              </a:ext>
            </a:extLst>
          </p:cNvPr>
          <p:cNvSpPr/>
          <p:nvPr/>
        </p:nvSpPr>
        <p:spPr>
          <a:xfrm>
            <a:off x="3157013" y="3073021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C52EDD9-F577-456A-9532-ABA8CBDDAD49}"/>
              </a:ext>
            </a:extLst>
          </p:cNvPr>
          <p:cNvSpPr/>
          <p:nvPr/>
        </p:nvSpPr>
        <p:spPr>
          <a:xfrm>
            <a:off x="2442309" y="3561100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E38AFE3-A7B1-4723-B02F-EAD6BFC9DA5F}"/>
              </a:ext>
            </a:extLst>
          </p:cNvPr>
          <p:cNvSpPr/>
          <p:nvPr/>
        </p:nvSpPr>
        <p:spPr>
          <a:xfrm>
            <a:off x="2799661" y="3561100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674FFE1-90D4-49FF-A32F-8CEC04050CAB}"/>
              </a:ext>
            </a:extLst>
          </p:cNvPr>
          <p:cNvSpPr/>
          <p:nvPr/>
        </p:nvSpPr>
        <p:spPr>
          <a:xfrm>
            <a:off x="3157013" y="3561100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B5E4720-8E3D-408B-BB90-46A2FC779473}"/>
              </a:ext>
            </a:extLst>
          </p:cNvPr>
          <p:cNvSpPr/>
          <p:nvPr/>
        </p:nvSpPr>
        <p:spPr>
          <a:xfrm>
            <a:off x="3514365" y="3561100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782558C2-AB2E-4781-846A-AC5BADC67014}"/>
              </a:ext>
            </a:extLst>
          </p:cNvPr>
          <p:cNvSpPr/>
          <p:nvPr/>
        </p:nvSpPr>
        <p:spPr>
          <a:xfrm>
            <a:off x="2799661" y="4049179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8C767DC-57B0-4970-895B-D2279968D0FE}"/>
              </a:ext>
            </a:extLst>
          </p:cNvPr>
          <p:cNvSpPr/>
          <p:nvPr/>
        </p:nvSpPr>
        <p:spPr>
          <a:xfrm>
            <a:off x="3157013" y="4049179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82A2CE3-429C-47F2-B1EB-85DCF626F8A2}"/>
              </a:ext>
            </a:extLst>
          </p:cNvPr>
          <p:cNvSpPr/>
          <p:nvPr/>
        </p:nvSpPr>
        <p:spPr>
          <a:xfrm>
            <a:off x="3514365" y="4049179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FA9EE116-5875-4225-B30E-AF9170986F1B}"/>
              </a:ext>
            </a:extLst>
          </p:cNvPr>
          <p:cNvSpPr/>
          <p:nvPr/>
        </p:nvSpPr>
        <p:spPr>
          <a:xfrm>
            <a:off x="3871717" y="4049179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F6E3D868-1EE8-4E66-AE13-575191141879}"/>
              </a:ext>
            </a:extLst>
          </p:cNvPr>
          <p:cNvSpPr/>
          <p:nvPr/>
        </p:nvSpPr>
        <p:spPr>
          <a:xfrm>
            <a:off x="3157013" y="4537258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A1FEE055-C7B7-456D-AE39-7625A33CB4DD}"/>
              </a:ext>
            </a:extLst>
          </p:cNvPr>
          <p:cNvSpPr/>
          <p:nvPr/>
        </p:nvSpPr>
        <p:spPr>
          <a:xfrm>
            <a:off x="3514365" y="4537258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5480DBD0-D95A-4AF0-8950-37AF77C43F44}"/>
              </a:ext>
            </a:extLst>
          </p:cNvPr>
          <p:cNvSpPr/>
          <p:nvPr/>
        </p:nvSpPr>
        <p:spPr>
          <a:xfrm>
            <a:off x="3871717" y="4537258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1603D70-74F9-42BE-BDE7-3E1836106D7A}"/>
              </a:ext>
            </a:extLst>
          </p:cNvPr>
          <p:cNvSpPr/>
          <p:nvPr/>
        </p:nvSpPr>
        <p:spPr>
          <a:xfrm>
            <a:off x="4229069" y="4537258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64C3BF0-0E75-45F8-B4B8-CC48849A0CEB}"/>
              </a:ext>
            </a:extLst>
          </p:cNvPr>
          <p:cNvCxnSpPr/>
          <p:nvPr/>
        </p:nvCxnSpPr>
        <p:spPr>
          <a:xfrm>
            <a:off x="3157013" y="2012781"/>
            <a:ext cx="0" cy="57216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D2E4D9DF-23B6-470A-B6A2-606F9C23A2AD}"/>
              </a:ext>
            </a:extLst>
          </p:cNvPr>
          <p:cNvCxnSpPr>
            <a:cxnSpLocks/>
          </p:cNvCxnSpPr>
          <p:nvPr/>
        </p:nvCxnSpPr>
        <p:spPr>
          <a:xfrm>
            <a:off x="3514365" y="2012781"/>
            <a:ext cx="0" cy="106024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C1959AFD-C50A-46AB-973A-BF81922D07E5}"/>
              </a:ext>
            </a:extLst>
          </p:cNvPr>
          <p:cNvCxnSpPr>
            <a:cxnSpLocks/>
          </p:cNvCxnSpPr>
          <p:nvPr/>
        </p:nvCxnSpPr>
        <p:spPr>
          <a:xfrm>
            <a:off x="3871717" y="2012781"/>
            <a:ext cx="0" cy="154831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14371CEF-CAC3-45D2-BFBE-4C4F81F7F28A}"/>
              </a:ext>
            </a:extLst>
          </p:cNvPr>
          <p:cNvCxnSpPr>
            <a:cxnSpLocks/>
          </p:cNvCxnSpPr>
          <p:nvPr/>
        </p:nvCxnSpPr>
        <p:spPr>
          <a:xfrm>
            <a:off x="4229069" y="2012781"/>
            <a:ext cx="0" cy="203639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6C2E34E8-44BF-4AEE-92D5-2AFFC3D0A53F}"/>
              </a:ext>
            </a:extLst>
          </p:cNvPr>
          <p:cNvCxnSpPr>
            <a:cxnSpLocks/>
          </p:cNvCxnSpPr>
          <p:nvPr/>
        </p:nvCxnSpPr>
        <p:spPr>
          <a:xfrm>
            <a:off x="4586421" y="2012781"/>
            <a:ext cx="0" cy="252447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7" name="직선 화살표 연결선 7176">
            <a:extLst>
              <a:ext uri="{FF2B5EF4-FFF2-40B4-BE49-F238E27FC236}">
                <a16:creationId xmlns:a16="http://schemas.microsoft.com/office/drawing/2014/main" id="{BDF1FA05-CCB8-4889-94A2-80A41C7AF38C}"/>
              </a:ext>
            </a:extLst>
          </p:cNvPr>
          <p:cNvCxnSpPr>
            <a:cxnSpLocks/>
          </p:cNvCxnSpPr>
          <p:nvPr/>
        </p:nvCxnSpPr>
        <p:spPr>
          <a:xfrm>
            <a:off x="4679190" y="2293556"/>
            <a:ext cx="34475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75DBE0F7-3003-40AA-BFA5-180A8D76621D}"/>
              </a:ext>
            </a:extLst>
          </p:cNvPr>
          <p:cNvCxnSpPr>
            <a:cxnSpLocks/>
          </p:cNvCxnSpPr>
          <p:nvPr/>
        </p:nvCxnSpPr>
        <p:spPr>
          <a:xfrm>
            <a:off x="4679194" y="2783287"/>
            <a:ext cx="34475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88B53244-7A98-4C1B-ABAF-028D0E78C9E1}"/>
              </a:ext>
            </a:extLst>
          </p:cNvPr>
          <p:cNvCxnSpPr>
            <a:cxnSpLocks/>
          </p:cNvCxnSpPr>
          <p:nvPr/>
        </p:nvCxnSpPr>
        <p:spPr>
          <a:xfrm>
            <a:off x="4679193" y="3273018"/>
            <a:ext cx="34475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AB9BEB10-6603-4CC9-B4A5-1C5707199EC5}"/>
              </a:ext>
            </a:extLst>
          </p:cNvPr>
          <p:cNvCxnSpPr>
            <a:cxnSpLocks/>
          </p:cNvCxnSpPr>
          <p:nvPr/>
        </p:nvCxnSpPr>
        <p:spPr>
          <a:xfrm>
            <a:off x="4679192" y="3762749"/>
            <a:ext cx="34475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0D1A1471-F353-43E6-8A20-3DFE1A95F62F}"/>
              </a:ext>
            </a:extLst>
          </p:cNvPr>
          <p:cNvCxnSpPr>
            <a:cxnSpLocks/>
          </p:cNvCxnSpPr>
          <p:nvPr/>
        </p:nvCxnSpPr>
        <p:spPr>
          <a:xfrm>
            <a:off x="4679191" y="4252480"/>
            <a:ext cx="34475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AFFB48A1-23F6-4117-A2E4-7383389659A4}"/>
              </a:ext>
            </a:extLst>
          </p:cNvPr>
          <p:cNvCxnSpPr>
            <a:cxnSpLocks/>
          </p:cNvCxnSpPr>
          <p:nvPr/>
        </p:nvCxnSpPr>
        <p:spPr>
          <a:xfrm>
            <a:off x="4679190" y="4742210"/>
            <a:ext cx="344751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793FA084-763D-4A96-94CB-DB9CCEDBEBA4}"/>
              </a:ext>
            </a:extLst>
          </p:cNvPr>
          <p:cNvSpPr txBox="1"/>
          <p:nvPr/>
        </p:nvSpPr>
        <p:spPr>
          <a:xfrm>
            <a:off x="5023941" y="2139668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63</a:t>
            </a:r>
            <a:endParaRPr lang="ko-KR" altLang="en-US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E85C6F8-7A75-470C-BFA3-0FE2FDD88425}"/>
              </a:ext>
            </a:extLst>
          </p:cNvPr>
          <p:cNvSpPr txBox="1"/>
          <p:nvPr/>
        </p:nvSpPr>
        <p:spPr>
          <a:xfrm>
            <a:off x="5023941" y="2629397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48</a:t>
            </a:r>
            <a:endParaRPr lang="ko-KR" altLang="en-US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7BBC104-4E63-437E-B573-C106C17FDDBD}"/>
              </a:ext>
            </a:extLst>
          </p:cNvPr>
          <p:cNvSpPr txBox="1"/>
          <p:nvPr/>
        </p:nvSpPr>
        <p:spPr>
          <a:xfrm>
            <a:off x="5030402" y="3121223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49</a:t>
            </a:r>
            <a:endParaRPr lang="ko-KR" altLang="en-US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92FC93D-04AC-4F8A-A6D8-51F1FAA2B077}"/>
              </a:ext>
            </a:extLst>
          </p:cNvPr>
          <p:cNvSpPr txBox="1"/>
          <p:nvPr/>
        </p:nvSpPr>
        <p:spPr>
          <a:xfrm>
            <a:off x="5036863" y="3613049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28</a:t>
            </a:r>
            <a:endParaRPr lang="ko-KR" altLang="en-US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73AF57C-9EDA-4E42-9B15-CCF66498BDEB}"/>
              </a:ext>
            </a:extLst>
          </p:cNvPr>
          <p:cNvSpPr txBox="1"/>
          <p:nvPr/>
        </p:nvSpPr>
        <p:spPr>
          <a:xfrm>
            <a:off x="5043324" y="4104875"/>
            <a:ext cx="362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21</a:t>
            </a:r>
            <a:endParaRPr lang="ko-KR" altLang="en-US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F6907F3-3A8A-4812-A35D-19283B4DBE31}"/>
              </a:ext>
            </a:extLst>
          </p:cNvPr>
          <p:cNvSpPr txBox="1"/>
          <p:nvPr/>
        </p:nvSpPr>
        <p:spPr>
          <a:xfrm>
            <a:off x="5049785" y="4596701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20</a:t>
            </a:r>
            <a:endParaRPr lang="ko-KR" altLang="en-US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86F27D9-F757-473E-913E-197A9EAC86A6}"/>
              </a:ext>
            </a:extLst>
          </p:cNvPr>
          <p:cNvSpPr/>
          <p:nvPr/>
        </p:nvSpPr>
        <p:spPr>
          <a:xfrm>
            <a:off x="6921241" y="1756765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851D721-9D59-4F71-A3CF-0905478E1BC4}"/>
              </a:ext>
            </a:extLst>
          </p:cNvPr>
          <p:cNvSpPr/>
          <p:nvPr/>
        </p:nvSpPr>
        <p:spPr>
          <a:xfrm>
            <a:off x="7278593" y="1756765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41D97D7-C489-4E7A-BA49-3DA37B37B5BB}"/>
              </a:ext>
            </a:extLst>
          </p:cNvPr>
          <p:cNvSpPr/>
          <p:nvPr/>
        </p:nvSpPr>
        <p:spPr>
          <a:xfrm>
            <a:off x="7635945" y="1756765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2D4202A-AA2D-4DE9-BC49-6DBB93748634}"/>
              </a:ext>
            </a:extLst>
          </p:cNvPr>
          <p:cNvSpPr/>
          <p:nvPr/>
        </p:nvSpPr>
        <p:spPr>
          <a:xfrm>
            <a:off x="7993297" y="1756765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E075BE1-37CC-43CA-8B53-6E1E5BC85060}"/>
              </a:ext>
            </a:extLst>
          </p:cNvPr>
          <p:cNvSpPr txBox="1"/>
          <p:nvPr/>
        </p:nvSpPr>
        <p:spPr>
          <a:xfrm>
            <a:off x="7526899" y="2243492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endParaRPr lang="ko-KR" altLang="en-US" sz="1400">
              <a:solidFill>
                <a:srgbClr val="000000"/>
              </a:solidFill>
              <a:latin typeface="Cambria Math" panose="02040503050406030204" pitchFamily="18" charset="0"/>
              <a:ea typeface="고도 M" panose="02000503000000020004" pitchFamily="2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8068505-E540-42B6-BCD2-DFA167D29842}"/>
              </a:ext>
            </a:extLst>
          </p:cNvPr>
          <p:cNvSpPr/>
          <p:nvPr/>
        </p:nvSpPr>
        <p:spPr>
          <a:xfrm>
            <a:off x="8826018" y="1750408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B923D54-A90B-4B0E-9B2E-669370E52A86}"/>
              </a:ext>
            </a:extLst>
          </p:cNvPr>
          <p:cNvSpPr/>
          <p:nvPr/>
        </p:nvSpPr>
        <p:spPr>
          <a:xfrm>
            <a:off x="9183370" y="1750408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58DEB19-7A7D-4A79-BF78-F1214145ECFE}"/>
              </a:ext>
            </a:extLst>
          </p:cNvPr>
          <p:cNvSpPr/>
          <p:nvPr/>
        </p:nvSpPr>
        <p:spPr>
          <a:xfrm>
            <a:off x="9540722" y="1750408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BA6EDB3-8D4E-4AA2-AD2D-B9B72732BD25}"/>
              </a:ext>
            </a:extLst>
          </p:cNvPr>
          <p:cNvSpPr/>
          <p:nvPr/>
        </p:nvSpPr>
        <p:spPr>
          <a:xfrm>
            <a:off x="9898074" y="1750408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BECBA1C-F7F4-4C5C-8ADF-094FD53F801C}"/>
                  </a:ext>
                </a:extLst>
              </p:cNvPr>
              <p:cNvSpPr txBox="1"/>
              <p:nvPr/>
            </p:nvSpPr>
            <p:spPr>
              <a:xfrm>
                <a:off x="9312486" y="2293556"/>
                <a:ext cx="4564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w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r</m:t>
                          </m:r>
                        </m:sup>
                      </m:sSup>
                    </m:oMath>
                  </m:oMathPara>
                </a14:m>
                <a:endParaRPr lang="ko-KR" altLang="en-US" sz="1400">
                  <a:solidFill>
                    <a:srgbClr val="00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BECBA1C-F7F4-4C5C-8ADF-094FD53F8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2486" y="2293556"/>
                <a:ext cx="45647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C764BC11-A5A2-408E-98EF-DF3F5965272D}"/>
              </a:ext>
            </a:extLst>
          </p:cNvPr>
          <p:cNvSpPr txBox="1"/>
          <p:nvPr/>
        </p:nvSpPr>
        <p:spPr>
          <a:xfrm>
            <a:off x="8426482" y="169864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E48D01-7C82-4995-A38B-61F06B49B3BC}"/>
              </a:ext>
            </a:extLst>
          </p:cNvPr>
          <p:cNvSpPr txBox="1"/>
          <p:nvPr/>
        </p:nvSpPr>
        <p:spPr>
          <a:xfrm>
            <a:off x="7366958" y="1346163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,)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D158190-B460-4C7E-877E-CB473F7610CB}"/>
              </a:ext>
            </a:extLst>
          </p:cNvPr>
          <p:cNvSpPr txBox="1"/>
          <p:nvPr/>
        </p:nvSpPr>
        <p:spPr>
          <a:xfrm>
            <a:off x="9153718" y="1346162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,)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D596DB7-2C8A-42DF-8C7D-AC5E69DD456F}"/>
              </a:ext>
            </a:extLst>
          </p:cNvPr>
          <p:cNvSpPr txBox="1"/>
          <p:nvPr/>
        </p:nvSpPr>
        <p:spPr>
          <a:xfrm>
            <a:off x="8335530" y="2532039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63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2CF8348-CBE4-4B05-BB47-1B33852041E1}"/>
              </a:ext>
            </a:extLst>
          </p:cNvPr>
          <p:cNvSpPr/>
          <p:nvPr/>
        </p:nvSpPr>
        <p:spPr>
          <a:xfrm>
            <a:off x="6862548" y="3655988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33EC4CD-10E8-4B7F-8F0E-4EFBDADB4381}"/>
              </a:ext>
            </a:extLst>
          </p:cNvPr>
          <p:cNvSpPr/>
          <p:nvPr/>
        </p:nvSpPr>
        <p:spPr>
          <a:xfrm>
            <a:off x="7219900" y="3655988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E3FC2B63-4CE4-4913-8067-2BDECD9C2C7E}"/>
              </a:ext>
            </a:extLst>
          </p:cNvPr>
          <p:cNvSpPr/>
          <p:nvPr/>
        </p:nvSpPr>
        <p:spPr>
          <a:xfrm>
            <a:off x="7577252" y="3655988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C98C83CE-FBF6-4EA6-B185-F204948CC999}"/>
              </a:ext>
            </a:extLst>
          </p:cNvPr>
          <p:cNvSpPr/>
          <p:nvPr/>
        </p:nvSpPr>
        <p:spPr>
          <a:xfrm>
            <a:off x="7934604" y="3655988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0CF6F02-A057-45BB-9C46-CD6DFD6F2DC0}"/>
              </a:ext>
            </a:extLst>
          </p:cNvPr>
          <p:cNvSpPr txBox="1"/>
          <p:nvPr/>
        </p:nvSpPr>
        <p:spPr>
          <a:xfrm>
            <a:off x="7468206" y="4142715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endParaRPr lang="ko-KR" altLang="en-US" sz="1400">
              <a:solidFill>
                <a:srgbClr val="000000"/>
              </a:solidFill>
              <a:latin typeface="Cambria Math" panose="02040503050406030204" pitchFamily="18" charset="0"/>
              <a:ea typeface="고도 M" panose="02000503000000020004" pitchFamily="2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7A69D223-FFE2-4DB4-8588-617F53B6B2E1}"/>
              </a:ext>
            </a:extLst>
          </p:cNvPr>
          <p:cNvSpPr/>
          <p:nvPr/>
        </p:nvSpPr>
        <p:spPr>
          <a:xfrm>
            <a:off x="8760187" y="3649631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7B8DDA5-4643-4237-AD78-8C1E2341CEA2}"/>
              </a:ext>
            </a:extLst>
          </p:cNvPr>
          <p:cNvSpPr/>
          <p:nvPr/>
        </p:nvSpPr>
        <p:spPr>
          <a:xfrm>
            <a:off x="8760187" y="4049179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794DD6D-2632-4D06-91AF-EA5671B42D0F}"/>
              </a:ext>
            </a:extLst>
          </p:cNvPr>
          <p:cNvSpPr/>
          <p:nvPr/>
        </p:nvSpPr>
        <p:spPr>
          <a:xfrm>
            <a:off x="8760187" y="4448727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AD7BC2DF-3E4E-461D-9E2A-8B29979B67A6}"/>
              </a:ext>
            </a:extLst>
          </p:cNvPr>
          <p:cNvSpPr/>
          <p:nvPr/>
        </p:nvSpPr>
        <p:spPr>
          <a:xfrm>
            <a:off x="8760187" y="4858631"/>
            <a:ext cx="357352" cy="409904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676B0BF5-8B4D-41FA-BB8D-8CCD93B60B7C}"/>
                  </a:ext>
                </a:extLst>
              </p:cNvPr>
              <p:cNvSpPr txBox="1"/>
              <p:nvPr/>
            </p:nvSpPr>
            <p:spPr>
              <a:xfrm>
                <a:off x="8732136" y="5360306"/>
                <a:ext cx="4564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w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r</m:t>
                          </m:r>
                        </m:sup>
                      </m:sSup>
                    </m:oMath>
                  </m:oMathPara>
                </a14:m>
                <a:endParaRPr lang="ko-KR" altLang="en-US" sz="1400">
                  <a:solidFill>
                    <a:srgbClr val="00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676B0BF5-8B4D-41FA-BB8D-8CCD93B60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2136" y="5360306"/>
                <a:ext cx="45647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TextBox 109">
            <a:extLst>
              <a:ext uri="{FF2B5EF4-FFF2-40B4-BE49-F238E27FC236}">
                <a16:creationId xmlns:a16="http://schemas.microsoft.com/office/drawing/2014/main" id="{04018C44-7E92-4B55-AE75-8C5702E6D242}"/>
              </a:ext>
            </a:extLst>
          </p:cNvPr>
          <p:cNvSpPr txBox="1"/>
          <p:nvPr/>
        </p:nvSpPr>
        <p:spPr>
          <a:xfrm>
            <a:off x="8367789" y="359787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84D7D26-8613-4E9E-862F-D5890AFFA6AE}"/>
              </a:ext>
            </a:extLst>
          </p:cNvPr>
          <p:cNvSpPr txBox="1"/>
          <p:nvPr/>
        </p:nvSpPr>
        <p:spPr>
          <a:xfrm>
            <a:off x="7468206" y="3205498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,)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788B591-8255-44A1-839D-D8BC9ADEC8D5}"/>
              </a:ext>
            </a:extLst>
          </p:cNvPr>
          <p:cNvSpPr txBox="1"/>
          <p:nvPr/>
        </p:nvSpPr>
        <p:spPr>
          <a:xfrm>
            <a:off x="8545081" y="3205499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,1)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C221595-D665-4EF5-8CC7-9D7F3B5CEE1F}"/>
              </a:ext>
            </a:extLst>
          </p:cNvPr>
          <p:cNvSpPr txBox="1"/>
          <p:nvPr/>
        </p:nvSpPr>
        <p:spPr>
          <a:xfrm>
            <a:off x="7443562" y="4740983"/>
            <a:ext cx="8643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(1,)</a:t>
            </a:r>
          </a:p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[63]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4223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352145-5CDD-48D9-BCAA-2E27A5C01640}"/>
              </a:ext>
            </a:extLst>
          </p:cNvPr>
          <p:cNvSpPr txBox="1"/>
          <p:nvPr/>
        </p:nvSpPr>
        <p:spPr>
          <a:xfrm>
            <a:off x="826082" y="1199712"/>
            <a:ext cx="498085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a = np.arange(12).reshape(3,2,2)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print(a.shape)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print(a)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b = np.swapaxes(a, 0, 1) # (2,3,2)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72B600E-5809-452E-BCF7-C8DF7CA06669}"/>
              </a:ext>
            </a:extLst>
          </p:cNvPr>
          <p:cNvSpPr/>
          <p:nvPr/>
        </p:nvSpPr>
        <p:spPr>
          <a:xfrm>
            <a:off x="925974" y="2762491"/>
            <a:ext cx="2974694" cy="93755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B84B626-C021-4AE2-9F3E-93A2D20BF5D5}"/>
              </a:ext>
            </a:extLst>
          </p:cNvPr>
          <p:cNvSpPr/>
          <p:nvPr/>
        </p:nvSpPr>
        <p:spPr>
          <a:xfrm>
            <a:off x="3900668" y="2762491"/>
            <a:ext cx="2974694" cy="93755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9BF82C0-0895-48F1-93C7-CF8E345F50F7}"/>
              </a:ext>
            </a:extLst>
          </p:cNvPr>
          <p:cNvSpPr/>
          <p:nvPr/>
        </p:nvSpPr>
        <p:spPr>
          <a:xfrm>
            <a:off x="6875362" y="2762491"/>
            <a:ext cx="2974694" cy="93755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FEF3B7C-4558-43CF-8347-EED384A41E58}"/>
              </a:ext>
            </a:extLst>
          </p:cNvPr>
          <p:cNvSpPr/>
          <p:nvPr/>
        </p:nvSpPr>
        <p:spPr>
          <a:xfrm>
            <a:off x="1030145" y="2835797"/>
            <a:ext cx="1394750" cy="7755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8AEF834-8853-474B-ADCB-9A5F62FE2AD8}"/>
              </a:ext>
            </a:extLst>
          </p:cNvPr>
          <p:cNvSpPr/>
          <p:nvPr/>
        </p:nvSpPr>
        <p:spPr>
          <a:xfrm>
            <a:off x="2424895" y="2835796"/>
            <a:ext cx="1394750" cy="7755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14F0ED3-0452-4ECE-BF1A-2AE6B24AA76D}"/>
              </a:ext>
            </a:extLst>
          </p:cNvPr>
          <p:cNvSpPr/>
          <p:nvPr/>
        </p:nvSpPr>
        <p:spPr>
          <a:xfrm>
            <a:off x="1111169" y="2924536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6933B6D-99DD-430E-895E-8B57E3C4230D}"/>
              </a:ext>
            </a:extLst>
          </p:cNvPr>
          <p:cNvSpPr/>
          <p:nvPr/>
        </p:nvSpPr>
        <p:spPr>
          <a:xfrm>
            <a:off x="1727521" y="2924535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B0A9B28-0DC8-412C-B2D9-418214652F26}"/>
              </a:ext>
            </a:extLst>
          </p:cNvPr>
          <p:cNvSpPr/>
          <p:nvPr/>
        </p:nvSpPr>
        <p:spPr>
          <a:xfrm>
            <a:off x="2505918" y="2928393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FCDC01E-F74A-4E21-826D-76D8798ACF15}"/>
              </a:ext>
            </a:extLst>
          </p:cNvPr>
          <p:cNvSpPr/>
          <p:nvPr/>
        </p:nvSpPr>
        <p:spPr>
          <a:xfrm>
            <a:off x="3122270" y="2928392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56CEC32-C94E-4E8B-B45B-EF80053CA550}"/>
              </a:ext>
            </a:extLst>
          </p:cNvPr>
          <p:cNvSpPr/>
          <p:nvPr/>
        </p:nvSpPr>
        <p:spPr>
          <a:xfrm>
            <a:off x="3993265" y="2839655"/>
            <a:ext cx="1394750" cy="7755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C9C8030-B17F-4797-A7DC-F63C5B6452CF}"/>
              </a:ext>
            </a:extLst>
          </p:cNvPr>
          <p:cNvSpPr/>
          <p:nvPr/>
        </p:nvSpPr>
        <p:spPr>
          <a:xfrm>
            <a:off x="5388015" y="2839654"/>
            <a:ext cx="1394750" cy="7755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33C7CD4-BA0E-4C4A-B301-D60D748740C9}"/>
              </a:ext>
            </a:extLst>
          </p:cNvPr>
          <p:cNvSpPr/>
          <p:nvPr/>
        </p:nvSpPr>
        <p:spPr>
          <a:xfrm>
            <a:off x="4074289" y="2928394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0AFD38D-225E-4F53-9E39-8AA2D68EA512}"/>
              </a:ext>
            </a:extLst>
          </p:cNvPr>
          <p:cNvSpPr/>
          <p:nvPr/>
        </p:nvSpPr>
        <p:spPr>
          <a:xfrm>
            <a:off x="4690641" y="2928393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A07DDE5-6BF3-4647-93B7-98DD9AD1138C}"/>
              </a:ext>
            </a:extLst>
          </p:cNvPr>
          <p:cNvSpPr/>
          <p:nvPr/>
        </p:nvSpPr>
        <p:spPr>
          <a:xfrm>
            <a:off x="5469038" y="2932251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92FC055-CA00-4D54-A5FE-B38CD38D0D22}"/>
              </a:ext>
            </a:extLst>
          </p:cNvPr>
          <p:cNvSpPr/>
          <p:nvPr/>
        </p:nvSpPr>
        <p:spPr>
          <a:xfrm>
            <a:off x="6085390" y="2932250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52349CE-4249-4C70-B3D3-7871E47492E4}"/>
              </a:ext>
            </a:extLst>
          </p:cNvPr>
          <p:cNvSpPr/>
          <p:nvPr/>
        </p:nvSpPr>
        <p:spPr>
          <a:xfrm>
            <a:off x="6956385" y="2835796"/>
            <a:ext cx="1394750" cy="7755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E35265E-24EA-47AB-AF57-8F3B99713360}"/>
              </a:ext>
            </a:extLst>
          </p:cNvPr>
          <p:cNvSpPr/>
          <p:nvPr/>
        </p:nvSpPr>
        <p:spPr>
          <a:xfrm>
            <a:off x="8351135" y="2835795"/>
            <a:ext cx="1394750" cy="7755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098A0C1-E5A7-4E53-8D91-284438B48CAE}"/>
              </a:ext>
            </a:extLst>
          </p:cNvPr>
          <p:cNvSpPr/>
          <p:nvPr/>
        </p:nvSpPr>
        <p:spPr>
          <a:xfrm>
            <a:off x="7037409" y="2924535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402BC7B-0142-4EA9-98EE-54870A4B00DF}"/>
              </a:ext>
            </a:extLst>
          </p:cNvPr>
          <p:cNvSpPr/>
          <p:nvPr/>
        </p:nvSpPr>
        <p:spPr>
          <a:xfrm>
            <a:off x="7653761" y="2924534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6AA066C-7829-4FFB-88B7-D281F78D64F6}"/>
              </a:ext>
            </a:extLst>
          </p:cNvPr>
          <p:cNvSpPr/>
          <p:nvPr/>
        </p:nvSpPr>
        <p:spPr>
          <a:xfrm>
            <a:off x="8432158" y="2928392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A6A1CC1-C3DD-4845-ADF0-4887EE6E47D0}"/>
              </a:ext>
            </a:extLst>
          </p:cNvPr>
          <p:cNvSpPr/>
          <p:nvPr/>
        </p:nvSpPr>
        <p:spPr>
          <a:xfrm>
            <a:off x="9048510" y="2928391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41AC20-FB0C-4F80-96FB-3C6DD4DAAEE9}"/>
              </a:ext>
            </a:extLst>
          </p:cNvPr>
          <p:cNvSpPr txBox="1"/>
          <p:nvPr/>
        </p:nvSpPr>
        <p:spPr>
          <a:xfrm>
            <a:off x="2282250" y="779967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(12,) =&gt; (3,2,2)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82A5A14-1753-411A-A5E9-08669190B2A9}"/>
              </a:ext>
            </a:extLst>
          </p:cNvPr>
          <p:cNvSpPr txBox="1"/>
          <p:nvPr/>
        </p:nvSpPr>
        <p:spPr>
          <a:xfrm>
            <a:off x="6453327" y="1165730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(3,2,2)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05265A2-62BC-4B9B-9227-378FC2021059}"/>
              </a:ext>
            </a:extLst>
          </p:cNvPr>
          <p:cNvSpPr txBox="1"/>
          <p:nvPr/>
        </p:nvSpPr>
        <p:spPr>
          <a:xfrm>
            <a:off x="6453327" y="1692176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(2,3,2)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4C2BF81-52BC-4310-84FF-787C294A23D1}"/>
              </a:ext>
            </a:extLst>
          </p:cNvPr>
          <p:cNvCxnSpPr/>
          <p:nvPr/>
        </p:nvCxnSpPr>
        <p:spPr>
          <a:xfrm>
            <a:off x="6807994" y="1546622"/>
            <a:ext cx="266657" cy="2631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94EDFD8-73B9-4B2B-B9F2-7C3A55151138}"/>
              </a:ext>
            </a:extLst>
          </p:cNvPr>
          <p:cNvCxnSpPr>
            <a:cxnSpLocks/>
          </p:cNvCxnSpPr>
          <p:nvPr/>
        </p:nvCxnSpPr>
        <p:spPr>
          <a:xfrm flipH="1">
            <a:off x="6796194" y="1540185"/>
            <a:ext cx="254856" cy="2695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FA214B1-D027-4117-982F-F1E368A813FA}"/>
              </a:ext>
            </a:extLst>
          </p:cNvPr>
          <p:cNvSpPr/>
          <p:nvPr/>
        </p:nvSpPr>
        <p:spPr>
          <a:xfrm>
            <a:off x="925973" y="4142180"/>
            <a:ext cx="4462041" cy="93755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D80DF50-6284-442A-A1B3-4BDF072B819E}"/>
              </a:ext>
            </a:extLst>
          </p:cNvPr>
          <p:cNvSpPr/>
          <p:nvPr/>
        </p:nvSpPr>
        <p:spPr>
          <a:xfrm>
            <a:off x="5388015" y="4142180"/>
            <a:ext cx="4462041" cy="93755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B6985A4-1B22-4FD8-97C7-8AE4E5397196}"/>
              </a:ext>
            </a:extLst>
          </p:cNvPr>
          <p:cNvSpPr/>
          <p:nvPr/>
        </p:nvSpPr>
        <p:spPr>
          <a:xfrm>
            <a:off x="1002881" y="4204040"/>
            <a:ext cx="1434704" cy="80015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F164C64-A9AE-4F04-BB27-33F0FF30AF48}"/>
              </a:ext>
            </a:extLst>
          </p:cNvPr>
          <p:cNvSpPr/>
          <p:nvPr/>
        </p:nvSpPr>
        <p:spPr>
          <a:xfrm>
            <a:off x="2437584" y="4204039"/>
            <a:ext cx="1434704" cy="80015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2C62DF3-4649-40CB-94AB-6A6DA4ECAB7A}"/>
              </a:ext>
            </a:extLst>
          </p:cNvPr>
          <p:cNvSpPr/>
          <p:nvPr/>
        </p:nvSpPr>
        <p:spPr>
          <a:xfrm>
            <a:off x="3872288" y="4204038"/>
            <a:ext cx="1434704" cy="80015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122C075-19C5-4B23-ACF1-3813422C8215}"/>
              </a:ext>
            </a:extLst>
          </p:cNvPr>
          <p:cNvSpPr/>
          <p:nvPr/>
        </p:nvSpPr>
        <p:spPr>
          <a:xfrm>
            <a:off x="1071214" y="4265898"/>
            <a:ext cx="642674" cy="6740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5A00B44-2DD2-447C-A1E2-C302D02951A8}"/>
              </a:ext>
            </a:extLst>
          </p:cNvPr>
          <p:cNvSpPr/>
          <p:nvPr/>
        </p:nvSpPr>
        <p:spPr>
          <a:xfrm>
            <a:off x="1713888" y="4265897"/>
            <a:ext cx="642674" cy="6740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2F3D1F4-9343-451A-B687-6C39D04BB833}"/>
              </a:ext>
            </a:extLst>
          </p:cNvPr>
          <p:cNvSpPr/>
          <p:nvPr/>
        </p:nvSpPr>
        <p:spPr>
          <a:xfrm>
            <a:off x="2505918" y="4267114"/>
            <a:ext cx="642674" cy="6740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4D0ABBE-FCB3-4D6B-84A2-232538EC69F1}"/>
              </a:ext>
            </a:extLst>
          </p:cNvPr>
          <p:cNvSpPr/>
          <p:nvPr/>
        </p:nvSpPr>
        <p:spPr>
          <a:xfrm>
            <a:off x="3148592" y="4267113"/>
            <a:ext cx="642674" cy="6740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5DBF5D8-729D-4AE4-B858-C32F70C3FFEC}"/>
              </a:ext>
            </a:extLst>
          </p:cNvPr>
          <p:cNvSpPr/>
          <p:nvPr/>
        </p:nvSpPr>
        <p:spPr>
          <a:xfrm>
            <a:off x="3946966" y="4265897"/>
            <a:ext cx="642674" cy="6740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B35F9DA-8B8A-42B7-8D0A-C7AA375CB542}"/>
              </a:ext>
            </a:extLst>
          </p:cNvPr>
          <p:cNvSpPr/>
          <p:nvPr/>
        </p:nvSpPr>
        <p:spPr>
          <a:xfrm>
            <a:off x="4589640" y="4265896"/>
            <a:ext cx="642674" cy="6740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787D738-C862-4E15-9843-EDB2C7D10368}"/>
              </a:ext>
            </a:extLst>
          </p:cNvPr>
          <p:cNvSpPr/>
          <p:nvPr/>
        </p:nvSpPr>
        <p:spPr>
          <a:xfrm>
            <a:off x="5460944" y="4204038"/>
            <a:ext cx="1434704" cy="80015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3A3C184-2E60-4D67-A592-35D0B99E8FBC}"/>
              </a:ext>
            </a:extLst>
          </p:cNvPr>
          <p:cNvSpPr/>
          <p:nvPr/>
        </p:nvSpPr>
        <p:spPr>
          <a:xfrm>
            <a:off x="6895647" y="4204037"/>
            <a:ext cx="1434704" cy="80015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B923CF1-FCAE-4FDC-9554-3CE4AA9AFEBE}"/>
              </a:ext>
            </a:extLst>
          </p:cNvPr>
          <p:cNvSpPr/>
          <p:nvPr/>
        </p:nvSpPr>
        <p:spPr>
          <a:xfrm>
            <a:off x="8330351" y="4204036"/>
            <a:ext cx="1434704" cy="80015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3AFD277-12EC-46C9-A7FD-A34CD7343E6A}"/>
              </a:ext>
            </a:extLst>
          </p:cNvPr>
          <p:cNvSpPr/>
          <p:nvPr/>
        </p:nvSpPr>
        <p:spPr>
          <a:xfrm>
            <a:off x="5529277" y="4265896"/>
            <a:ext cx="642674" cy="6740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7D89830-1463-46F8-886C-BDC89696969C}"/>
              </a:ext>
            </a:extLst>
          </p:cNvPr>
          <p:cNvSpPr/>
          <p:nvPr/>
        </p:nvSpPr>
        <p:spPr>
          <a:xfrm>
            <a:off x="6171951" y="4265895"/>
            <a:ext cx="642674" cy="6740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738C3E4C-4BFC-4E7E-A262-27CBEB4DADE0}"/>
              </a:ext>
            </a:extLst>
          </p:cNvPr>
          <p:cNvSpPr/>
          <p:nvPr/>
        </p:nvSpPr>
        <p:spPr>
          <a:xfrm>
            <a:off x="6963981" y="4267112"/>
            <a:ext cx="642674" cy="6740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1A5C08CC-4C9A-4276-9B0B-C71673B344A9}"/>
              </a:ext>
            </a:extLst>
          </p:cNvPr>
          <p:cNvSpPr/>
          <p:nvPr/>
        </p:nvSpPr>
        <p:spPr>
          <a:xfrm>
            <a:off x="7606655" y="4267111"/>
            <a:ext cx="642674" cy="6740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F14CA891-A18A-4099-AC76-8B92E383E052}"/>
              </a:ext>
            </a:extLst>
          </p:cNvPr>
          <p:cNvSpPr/>
          <p:nvPr/>
        </p:nvSpPr>
        <p:spPr>
          <a:xfrm>
            <a:off x="8405029" y="4265895"/>
            <a:ext cx="642674" cy="6740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45C9B8D-1835-44E9-9218-18C89FEF9904}"/>
              </a:ext>
            </a:extLst>
          </p:cNvPr>
          <p:cNvSpPr/>
          <p:nvPr/>
        </p:nvSpPr>
        <p:spPr>
          <a:xfrm>
            <a:off x="9047703" y="4265894"/>
            <a:ext cx="642674" cy="6740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3668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352145-5CDD-48D9-BCAA-2E27A5C01640}"/>
              </a:ext>
            </a:extLst>
          </p:cNvPr>
          <p:cNvSpPr txBox="1"/>
          <p:nvPr/>
        </p:nvSpPr>
        <p:spPr>
          <a:xfrm>
            <a:off x="783220" y="860384"/>
            <a:ext cx="469872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a = np.arange(12).reshape(3,2,2)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print(a.shape)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print(a)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b = np.swapaxes(a, 1, 2)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72B600E-5809-452E-BCF7-C8DF7CA06669}"/>
              </a:ext>
            </a:extLst>
          </p:cNvPr>
          <p:cNvSpPr/>
          <p:nvPr/>
        </p:nvSpPr>
        <p:spPr>
          <a:xfrm>
            <a:off x="925974" y="2762491"/>
            <a:ext cx="2974694" cy="93755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B84B626-C021-4AE2-9F3E-93A2D20BF5D5}"/>
              </a:ext>
            </a:extLst>
          </p:cNvPr>
          <p:cNvSpPr/>
          <p:nvPr/>
        </p:nvSpPr>
        <p:spPr>
          <a:xfrm>
            <a:off x="3900668" y="2762491"/>
            <a:ext cx="2974694" cy="93755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9BF82C0-0895-48F1-93C7-CF8E345F50F7}"/>
              </a:ext>
            </a:extLst>
          </p:cNvPr>
          <p:cNvSpPr/>
          <p:nvPr/>
        </p:nvSpPr>
        <p:spPr>
          <a:xfrm>
            <a:off x="6875362" y="2762491"/>
            <a:ext cx="2974694" cy="93755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FEF3B7C-4558-43CF-8347-EED384A41E58}"/>
              </a:ext>
            </a:extLst>
          </p:cNvPr>
          <p:cNvSpPr/>
          <p:nvPr/>
        </p:nvSpPr>
        <p:spPr>
          <a:xfrm>
            <a:off x="1030145" y="2835797"/>
            <a:ext cx="1394750" cy="7755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8AEF834-8853-474B-ADCB-9A5F62FE2AD8}"/>
              </a:ext>
            </a:extLst>
          </p:cNvPr>
          <p:cNvSpPr/>
          <p:nvPr/>
        </p:nvSpPr>
        <p:spPr>
          <a:xfrm>
            <a:off x="2424895" y="2835796"/>
            <a:ext cx="1394750" cy="7755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14F0ED3-0452-4ECE-BF1A-2AE6B24AA76D}"/>
              </a:ext>
            </a:extLst>
          </p:cNvPr>
          <p:cNvSpPr/>
          <p:nvPr/>
        </p:nvSpPr>
        <p:spPr>
          <a:xfrm>
            <a:off x="1111169" y="2924536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6933B6D-99DD-430E-895E-8B57E3C4230D}"/>
              </a:ext>
            </a:extLst>
          </p:cNvPr>
          <p:cNvSpPr/>
          <p:nvPr/>
        </p:nvSpPr>
        <p:spPr>
          <a:xfrm>
            <a:off x="1727521" y="2924535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B0A9B28-0DC8-412C-B2D9-418214652F26}"/>
              </a:ext>
            </a:extLst>
          </p:cNvPr>
          <p:cNvSpPr/>
          <p:nvPr/>
        </p:nvSpPr>
        <p:spPr>
          <a:xfrm>
            <a:off x="2505918" y="2928393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FCDC01E-F74A-4E21-826D-76D8798ACF15}"/>
              </a:ext>
            </a:extLst>
          </p:cNvPr>
          <p:cNvSpPr/>
          <p:nvPr/>
        </p:nvSpPr>
        <p:spPr>
          <a:xfrm>
            <a:off x="3122270" y="2928392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56CEC32-C94E-4E8B-B45B-EF80053CA550}"/>
              </a:ext>
            </a:extLst>
          </p:cNvPr>
          <p:cNvSpPr/>
          <p:nvPr/>
        </p:nvSpPr>
        <p:spPr>
          <a:xfrm>
            <a:off x="3993265" y="2839655"/>
            <a:ext cx="1394750" cy="7755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C9C8030-B17F-4797-A7DC-F63C5B6452CF}"/>
              </a:ext>
            </a:extLst>
          </p:cNvPr>
          <p:cNvSpPr/>
          <p:nvPr/>
        </p:nvSpPr>
        <p:spPr>
          <a:xfrm>
            <a:off x="5388015" y="2839654"/>
            <a:ext cx="1394750" cy="7755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33C7CD4-BA0E-4C4A-B301-D60D748740C9}"/>
              </a:ext>
            </a:extLst>
          </p:cNvPr>
          <p:cNvSpPr/>
          <p:nvPr/>
        </p:nvSpPr>
        <p:spPr>
          <a:xfrm>
            <a:off x="4074289" y="2928394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0AFD38D-225E-4F53-9E39-8AA2D68EA512}"/>
              </a:ext>
            </a:extLst>
          </p:cNvPr>
          <p:cNvSpPr/>
          <p:nvPr/>
        </p:nvSpPr>
        <p:spPr>
          <a:xfrm>
            <a:off x="4690641" y="2928393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A07DDE5-6BF3-4647-93B7-98DD9AD1138C}"/>
              </a:ext>
            </a:extLst>
          </p:cNvPr>
          <p:cNvSpPr/>
          <p:nvPr/>
        </p:nvSpPr>
        <p:spPr>
          <a:xfrm>
            <a:off x="5469038" y="2932251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92FC055-CA00-4D54-A5FE-B38CD38D0D22}"/>
              </a:ext>
            </a:extLst>
          </p:cNvPr>
          <p:cNvSpPr/>
          <p:nvPr/>
        </p:nvSpPr>
        <p:spPr>
          <a:xfrm>
            <a:off x="6085390" y="2932250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52349CE-4249-4C70-B3D3-7871E47492E4}"/>
              </a:ext>
            </a:extLst>
          </p:cNvPr>
          <p:cNvSpPr/>
          <p:nvPr/>
        </p:nvSpPr>
        <p:spPr>
          <a:xfrm>
            <a:off x="6956385" y="2835796"/>
            <a:ext cx="1394750" cy="7755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E35265E-24EA-47AB-AF57-8F3B99713360}"/>
              </a:ext>
            </a:extLst>
          </p:cNvPr>
          <p:cNvSpPr/>
          <p:nvPr/>
        </p:nvSpPr>
        <p:spPr>
          <a:xfrm>
            <a:off x="8351135" y="2835795"/>
            <a:ext cx="1394750" cy="7755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098A0C1-E5A7-4E53-8D91-284438B48CAE}"/>
              </a:ext>
            </a:extLst>
          </p:cNvPr>
          <p:cNvSpPr/>
          <p:nvPr/>
        </p:nvSpPr>
        <p:spPr>
          <a:xfrm>
            <a:off x="7037409" y="2924535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402BC7B-0142-4EA9-98EE-54870A4B00DF}"/>
              </a:ext>
            </a:extLst>
          </p:cNvPr>
          <p:cNvSpPr/>
          <p:nvPr/>
        </p:nvSpPr>
        <p:spPr>
          <a:xfrm>
            <a:off x="7653761" y="2924534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6AA066C-7829-4FFB-88B7-D281F78D64F6}"/>
              </a:ext>
            </a:extLst>
          </p:cNvPr>
          <p:cNvSpPr/>
          <p:nvPr/>
        </p:nvSpPr>
        <p:spPr>
          <a:xfrm>
            <a:off x="8432158" y="2928392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A6A1CC1-C3DD-4845-ADF0-4887EE6E47D0}"/>
              </a:ext>
            </a:extLst>
          </p:cNvPr>
          <p:cNvSpPr/>
          <p:nvPr/>
        </p:nvSpPr>
        <p:spPr>
          <a:xfrm>
            <a:off x="9048510" y="2928391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EA4BEE0-8332-4217-A1C3-C3A9385FAC81}"/>
              </a:ext>
            </a:extLst>
          </p:cNvPr>
          <p:cNvSpPr/>
          <p:nvPr/>
        </p:nvSpPr>
        <p:spPr>
          <a:xfrm>
            <a:off x="925974" y="3948354"/>
            <a:ext cx="2974694" cy="93755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EA7A811-5DFB-49F4-A3BD-EF5614E194E2}"/>
              </a:ext>
            </a:extLst>
          </p:cNvPr>
          <p:cNvSpPr/>
          <p:nvPr/>
        </p:nvSpPr>
        <p:spPr>
          <a:xfrm>
            <a:off x="3900668" y="3948354"/>
            <a:ext cx="2974694" cy="93755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0861F8E-FEEA-4C0B-8427-90E710F537ED}"/>
              </a:ext>
            </a:extLst>
          </p:cNvPr>
          <p:cNvSpPr/>
          <p:nvPr/>
        </p:nvSpPr>
        <p:spPr>
          <a:xfrm>
            <a:off x="6875362" y="3948354"/>
            <a:ext cx="2974694" cy="93755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EB0C0E3-9902-4940-9A48-2138C3533CE8}"/>
              </a:ext>
            </a:extLst>
          </p:cNvPr>
          <p:cNvSpPr/>
          <p:nvPr/>
        </p:nvSpPr>
        <p:spPr>
          <a:xfrm>
            <a:off x="1030145" y="4021660"/>
            <a:ext cx="1394750" cy="7755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5FAEF0A-BD92-42BE-A753-57579DFECB9B}"/>
              </a:ext>
            </a:extLst>
          </p:cNvPr>
          <p:cNvSpPr/>
          <p:nvPr/>
        </p:nvSpPr>
        <p:spPr>
          <a:xfrm>
            <a:off x="2424895" y="4021659"/>
            <a:ext cx="1394750" cy="7755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057370B-E187-4C15-94B5-A890028381A6}"/>
              </a:ext>
            </a:extLst>
          </p:cNvPr>
          <p:cNvSpPr/>
          <p:nvPr/>
        </p:nvSpPr>
        <p:spPr>
          <a:xfrm>
            <a:off x="1111169" y="4110399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96D1661-DDE2-4100-A5E9-FF2F39DAD351}"/>
              </a:ext>
            </a:extLst>
          </p:cNvPr>
          <p:cNvSpPr/>
          <p:nvPr/>
        </p:nvSpPr>
        <p:spPr>
          <a:xfrm>
            <a:off x="1727521" y="4110398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AC0EC28-A38E-4758-A1A6-C8D784A4F6D7}"/>
              </a:ext>
            </a:extLst>
          </p:cNvPr>
          <p:cNvSpPr/>
          <p:nvPr/>
        </p:nvSpPr>
        <p:spPr>
          <a:xfrm>
            <a:off x="2505918" y="4114256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8B4192C-7823-4AB3-95A8-8A61C8C94034}"/>
              </a:ext>
            </a:extLst>
          </p:cNvPr>
          <p:cNvSpPr/>
          <p:nvPr/>
        </p:nvSpPr>
        <p:spPr>
          <a:xfrm>
            <a:off x="3122270" y="4114255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B74C1ED-97C3-4651-AEC4-BAEA11F4928C}"/>
              </a:ext>
            </a:extLst>
          </p:cNvPr>
          <p:cNvSpPr/>
          <p:nvPr/>
        </p:nvSpPr>
        <p:spPr>
          <a:xfrm>
            <a:off x="3993265" y="4025518"/>
            <a:ext cx="1394750" cy="7755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42F4F954-38BE-4DBF-9FC1-516776765683}"/>
              </a:ext>
            </a:extLst>
          </p:cNvPr>
          <p:cNvSpPr/>
          <p:nvPr/>
        </p:nvSpPr>
        <p:spPr>
          <a:xfrm>
            <a:off x="5388015" y="4025517"/>
            <a:ext cx="1394750" cy="7755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BB700F4A-A434-4742-906C-A7EF7A18A718}"/>
              </a:ext>
            </a:extLst>
          </p:cNvPr>
          <p:cNvSpPr/>
          <p:nvPr/>
        </p:nvSpPr>
        <p:spPr>
          <a:xfrm>
            <a:off x="4074289" y="4114257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C2B73BB-F444-4564-BE46-68433C56213F}"/>
              </a:ext>
            </a:extLst>
          </p:cNvPr>
          <p:cNvSpPr/>
          <p:nvPr/>
        </p:nvSpPr>
        <p:spPr>
          <a:xfrm>
            <a:off x="4690641" y="4114256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0D6AFFA6-C54E-4363-8EE1-9B90EEE9F7C1}"/>
              </a:ext>
            </a:extLst>
          </p:cNvPr>
          <p:cNvSpPr/>
          <p:nvPr/>
        </p:nvSpPr>
        <p:spPr>
          <a:xfrm>
            <a:off x="5469038" y="4118114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F6A27E0-7149-4B55-B756-8E55FF189DCA}"/>
              </a:ext>
            </a:extLst>
          </p:cNvPr>
          <p:cNvSpPr/>
          <p:nvPr/>
        </p:nvSpPr>
        <p:spPr>
          <a:xfrm>
            <a:off x="6085390" y="4118113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7D80606-5172-4224-BAB7-791FFC0A92F2}"/>
              </a:ext>
            </a:extLst>
          </p:cNvPr>
          <p:cNvSpPr/>
          <p:nvPr/>
        </p:nvSpPr>
        <p:spPr>
          <a:xfrm>
            <a:off x="6956385" y="4021659"/>
            <a:ext cx="1394750" cy="7755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4E85076-69FC-4526-9481-5460812E7A78}"/>
              </a:ext>
            </a:extLst>
          </p:cNvPr>
          <p:cNvSpPr/>
          <p:nvPr/>
        </p:nvSpPr>
        <p:spPr>
          <a:xfrm>
            <a:off x="8351135" y="4021658"/>
            <a:ext cx="1394750" cy="7755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0B680E7-2B70-4AFE-B7EC-087B31AC7ECF}"/>
              </a:ext>
            </a:extLst>
          </p:cNvPr>
          <p:cNvSpPr/>
          <p:nvPr/>
        </p:nvSpPr>
        <p:spPr>
          <a:xfrm>
            <a:off x="7037409" y="4110398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E48C6CA3-C80B-45A8-8C25-6FE6415015C7}"/>
              </a:ext>
            </a:extLst>
          </p:cNvPr>
          <p:cNvSpPr/>
          <p:nvPr/>
        </p:nvSpPr>
        <p:spPr>
          <a:xfrm>
            <a:off x="7653761" y="4110397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7355FBC-DF3C-408C-8AE9-3C7C621D43A6}"/>
              </a:ext>
            </a:extLst>
          </p:cNvPr>
          <p:cNvSpPr/>
          <p:nvPr/>
        </p:nvSpPr>
        <p:spPr>
          <a:xfrm>
            <a:off x="8432158" y="4114255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0CB798F-2D66-4BFD-B2E2-33CDD1C21BBE}"/>
              </a:ext>
            </a:extLst>
          </p:cNvPr>
          <p:cNvSpPr/>
          <p:nvPr/>
        </p:nvSpPr>
        <p:spPr>
          <a:xfrm>
            <a:off x="9048510" y="4114254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0047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352145-5CDD-48D9-BCAA-2E27A5C01640}"/>
              </a:ext>
            </a:extLst>
          </p:cNvPr>
          <p:cNvSpPr txBox="1"/>
          <p:nvPr/>
        </p:nvSpPr>
        <p:spPr>
          <a:xfrm>
            <a:off x="783220" y="860384"/>
            <a:ext cx="498085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a = np.arange(12).reshape(3,2,2)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print(a.shape)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print(a)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b = np.swapaxes(a, 0, 2) # (2,2,3)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72B600E-5809-452E-BCF7-C8DF7CA06669}"/>
              </a:ext>
            </a:extLst>
          </p:cNvPr>
          <p:cNvSpPr/>
          <p:nvPr/>
        </p:nvSpPr>
        <p:spPr>
          <a:xfrm>
            <a:off x="925974" y="2762491"/>
            <a:ext cx="2974694" cy="93755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B84B626-C021-4AE2-9F3E-93A2D20BF5D5}"/>
              </a:ext>
            </a:extLst>
          </p:cNvPr>
          <p:cNvSpPr/>
          <p:nvPr/>
        </p:nvSpPr>
        <p:spPr>
          <a:xfrm>
            <a:off x="3900668" y="2762491"/>
            <a:ext cx="2974694" cy="93755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9BF82C0-0895-48F1-93C7-CF8E345F50F7}"/>
              </a:ext>
            </a:extLst>
          </p:cNvPr>
          <p:cNvSpPr/>
          <p:nvPr/>
        </p:nvSpPr>
        <p:spPr>
          <a:xfrm>
            <a:off x="6875362" y="2762491"/>
            <a:ext cx="2974694" cy="93755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FEF3B7C-4558-43CF-8347-EED384A41E58}"/>
              </a:ext>
            </a:extLst>
          </p:cNvPr>
          <p:cNvSpPr/>
          <p:nvPr/>
        </p:nvSpPr>
        <p:spPr>
          <a:xfrm>
            <a:off x="1030145" y="2835797"/>
            <a:ext cx="1394750" cy="7755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8AEF834-8853-474B-ADCB-9A5F62FE2AD8}"/>
              </a:ext>
            </a:extLst>
          </p:cNvPr>
          <p:cNvSpPr/>
          <p:nvPr/>
        </p:nvSpPr>
        <p:spPr>
          <a:xfrm>
            <a:off x="2424895" y="2835796"/>
            <a:ext cx="1394750" cy="7755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14F0ED3-0452-4ECE-BF1A-2AE6B24AA76D}"/>
              </a:ext>
            </a:extLst>
          </p:cNvPr>
          <p:cNvSpPr/>
          <p:nvPr/>
        </p:nvSpPr>
        <p:spPr>
          <a:xfrm>
            <a:off x="1111169" y="2924536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6933B6D-99DD-430E-895E-8B57E3C4230D}"/>
              </a:ext>
            </a:extLst>
          </p:cNvPr>
          <p:cNvSpPr/>
          <p:nvPr/>
        </p:nvSpPr>
        <p:spPr>
          <a:xfrm>
            <a:off x="1727521" y="2924535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B0A9B28-0DC8-412C-B2D9-418214652F26}"/>
              </a:ext>
            </a:extLst>
          </p:cNvPr>
          <p:cNvSpPr/>
          <p:nvPr/>
        </p:nvSpPr>
        <p:spPr>
          <a:xfrm>
            <a:off x="2505918" y="2928393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FCDC01E-F74A-4E21-826D-76D8798ACF15}"/>
              </a:ext>
            </a:extLst>
          </p:cNvPr>
          <p:cNvSpPr/>
          <p:nvPr/>
        </p:nvSpPr>
        <p:spPr>
          <a:xfrm>
            <a:off x="3122270" y="2928392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56CEC32-C94E-4E8B-B45B-EF80053CA550}"/>
              </a:ext>
            </a:extLst>
          </p:cNvPr>
          <p:cNvSpPr/>
          <p:nvPr/>
        </p:nvSpPr>
        <p:spPr>
          <a:xfrm>
            <a:off x="3993265" y="2839655"/>
            <a:ext cx="1394750" cy="7755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C9C8030-B17F-4797-A7DC-F63C5B6452CF}"/>
              </a:ext>
            </a:extLst>
          </p:cNvPr>
          <p:cNvSpPr/>
          <p:nvPr/>
        </p:nvSpPr>
        <p:spPr>
          <a:xfrm>
            <a:off x="5388015" y="2839654"/>
            <a:ext cx="1394750" cy="7755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33C7CD4-BA0E-4C4A-B301-D60D748740C9}"/>
              </a:ext>
            </a:extLst>
          </p:cNvPr>
          <p:cNvSpPr/>
          <p:nvPr/>
        </p:nvSpPr>
        <p:spPr>
          <a:xfrm>
            <a:off x="4074289" y="2928394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0AFD38D-225E-4F53-9E39-8AA2D68EA512}"/>
              </a:ext>
            </a:extLst>
          </p:cNvPr>
          <p:cNvSpPr/>
          <p:nvPr/>
        </p:nvSpPr>
        <p:spPr>
          <a:xfrm>
            <a:off x="4690641" y="2928393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A07DDE5-6BF3-4647-93B7-98DD9AD1138C}"/>
              </a:ext>
            </a:extLst>
          </p:cNvPr>
          <p:cNvSpPr/>
          <p:nvPr/>
        </p:nvSpPr>
        <p:spPr>
          <a:xfrm>
            <a:off x="5469038" y="2932251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92FC055-CA00-4D54-A5FE-B38CD38D0D22}"/>
              </a:ext>
            </a:extLst>
          </p:cNvPr>
          <p:cNvSpPr/>
          <p:nvPr/>
        </p:nvSpPr>
        <p:spPr>
          <a:xfrm>
            <a:off x="6085390" y="2932250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52349CE-4249-4C70-B3D3-7871E47492E4}"/>
              </a:ext>
            </a:extLst>
          </p:cNvPr>
          <p:cNvSpPr/>
          <p:nvPr/>
        </p:nvSpPr>
        <p:spPr>
          <a:xfrm>
            <a:off x="6956385" y="2835796"/>
            <a:ext cx="1394750" cy="7755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E35265E-24EA-47AB-AF57-8F3B99713360}"/>
              </a:ext>
            </a:extLst>
          </p:cNvPr>
          <p:cNvSpPr/>
          <p:nvPr/>
        </p:nvSpPr>
        <p:spPr>
          <a:xfrm>
            <a:off x="8351135" y="2835795"/>
            <a:ext cx="1394750" cy="775505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098A0C1-E5A7-4E53-8D91-284438B48CAE}"/>
              </a:ext>
            </a:extLst>
          </p:cNvPr>
          <p:cNvSpPr/>
          <p:nvPr/>
        </p:nvSpPr>
        <p:spPr>
          <a:xfrm>
            <a:off x="7037409" y="2924535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402BC7B-0142-4EA9-98EE-54870A4B00DF}"/>
              </a:ext>
            </a:extLst>
          </p:cNvPr>
          <p:cNvSpPr/>
          <p:nvPr/>
        </p:nvSpPr>
        <p:spPr>
          <a:xfrm>
            <a:off x="7653761" y="2924534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6AA066C-7829-4FFB-88B7-D281F78D64F6}"/>
              </a:ext>
            </a:extLst>
          </p:cNvPr>
          <p:cNvSpPr/>
          <p:nvPr/>
        </p:nvSpPr>
        <p:spPr>
          <a:xfrm>
            <a:off x="8432158" y="2928392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A6A1CC1-C3DD-4845-ADF0-4887EE6E47D0}"/>
              </a:ext>
            </a:extLst>
          </p:cNvPr>
          <p:cNvSpPr/>
          <p:nvPr/>
        </p:nvSpPr>
        <p:spPr>
          <a:xfrm>
            <a:off x="9048510" y="2928391"/>
            <a:ext cx="616352" cy="5903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150452F-1AC9-4F8B-B1F3-6A75D19E2578}"/>
              </a:ext>
            </a:extLst>
          </p:cNvPr>
          <p:cNvSpPr/>
          <p:nvPr/>
        </p:nvSpPr>
        <p:spPr>
          <a:xfrm>
            <a:off x="925973" y="4035706"/>
            <a:ext cx="4462041" cy="93755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00AF86D-B450-4640-B424-714396C8F326}"/>
              </a:ext>
            </a:extLst>
          </p:cNvPr>
          <p:cNvSpPr/>
          <p:nvPr/>
        </p:nvSpPr>
        <p:spPr>
          <a:xfrm>
            <a:off x="5388014" y="4035706"/>
            <a:ext cx="4462041" cy="937550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08108DC-0DF9-469E-A0B4-662DBD41942D}"/>
              </a:ext>
            </a:extLst>
          </p:cNvPr>
          <p:cNvSpPr/>
          <p:nvPr/>
        </p:nvSpPr>
        <p:spPr>
          <a:xfrm>
            <a:off x="1004101" y="4105154"/>
            <a:ext cx="2151446" cy="78322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00D3412-9BAE-4A2A-A73B-C728779DD6AE}"/>
              </a:ext>
            </a:extLst>
          </p:cNvPr>
          <p:cNvSpPr/>
          <p:nvPr/>
        </p:nvSpPr>
        <p:spPr>
          <a:xfrm>
            <a:off x="3155547" y="4105154"/>
            <a:ext cx="2151446" cy="78322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239192B-899E-4231-AC41-4EAC47C349C3}"/>
              </a:ext>
            </a:extLst>
          </p:cNvPr>
          <p:cNvSpPr/>
          <p:nvPr/>
        </p:nvSpPr>
        <p:spPr>
          <a:xfrm>
            <a:off x="1085122" y="4190035"/>
            <a:ext cx="663135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9086D26-4814-4F31-8A33-C9EDF8D74D66}"/>
              </a:ext>
            </a:extLst>
          </p:cNvPr>
          <p:cNvSpPr/>
          <p:nvPr/>
        </p:nvSpPr>
        <p:spPr>
          <a:xfrm>
            <a:off x="1748257" y="4190035"/>
            <a:ext cx="663135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8E19A45-7F15-424C-97A9-CE80C46DD0D2}"/>
              </a:ext>
            </a:extLst>
          </p:cNvPr>
          <p:cNvSpPr/>
          <p:nvPr/>
        </p:nvSpPr>
        <p:spPr>
          <a:xfrm>
            <a:off x="2411391" y="4190035"/>
            <a:ext cx="663135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E719620-BF2B-48B7-B9F3-EE6B7B493DA8}"/>
              </a:ext>
            </a:extLst>
          </p:cNvPr>
          <p:cNvSpPr/>
          <p:nvPr/>
        </p:nvSpPr>
        <p:spPr>
          <a:xfrm>
            <a:off x="3236568" y="4191964"/>
            <a:ext cx="663135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DAA895B-63DC-41AC-8A94-7592739D4B48}"/>
              </a:ext>
            </a:extLst>
          </p:cNvPr>
          <p:cNvSpPr/>
          <p:nvPr/>
        </p:nvSpPr>
        <p:spPr>
          <a:xfrm>
            <a:off x="3899703" y="4191964"/>
            <a:ext cx="663135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606CFE4-7517-45B4-9291-2768F4A6E6EA}"/>
              </a:ext>
            </a:extLst>
          </p:cNvPr>
          <p:cNvSpPr/>
          <p:nvPr/>
        </p:nvSpPr>
        <p:spPr>
          <a:xfrm>
            <a:off x="4562837" y="4191964"/>
            <a:ext cx="663135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3ED4523-BF10-459A-AC65-5C2E5294B04D}"/>
              </a:ext>
            </a:extLst>
          </p:cNvPr>
          <p:cNvSpPr/>
          <p:nvPr/>
        </p:nvSpPr>
        <p:spPr>
          <a:xfrm>
            <a:off x="5466142" y="4105154"/>
            <a:ext cx="2151446" cy="78322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855155A-EA0A-4BD7-8B58-CCEE6F1EAEE3}"/>
              </a:ext>
            </a:extLst>
          </p:cNvPr>
          <p:cNvSpPr/>
          <p:nvPr/>
        </p:nvSpPr>
        <p:spPr>
          <a:xfrm>
            <a:off x="7617588" y="4105154"/>
            <a:ext cx="2151446" cy="783221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C2F7608-8C6C-4F22-89D8-DA16B6172702}"/>
              </a:ext>
            </a:extLst>
          </p:cNvPr>
          <p:cNvSpPr/>
          <p:nvPr/>
        </p:nvSpPr>
        <p:spPr>
          <a:xfrm>
            <a:off x="5547163" y="4190035"/>
            <a:ext cx="663135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544A4004-B244-4D89-B65C-C6472DF097C3}"/>
              </a:ext>
            </a:extLst>
          </p:cNvPr>
          <p:cNvSpPr/>
          <p:nvPr/>
        </p:nvSpPr>
        <p:spPr>
          <a:xfrm>
            <a:off x="6210298" y="4190035"/>
            <a:ext cx="663135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92AF5AE-F4B1-44E3-8DFB-002C9D2A18BA}"/>
              </a:ext>
            </a:extLst>
          </p:cNvPr>
          <p:cNvSpPr/>
          <p:nvPr/>
        </p:nvSpPr>
        <p:spPr>
          <a:xfrm>
            <a:off x="6873432" y="4190035"/>
            <a:ext cx="663135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AB80A58-95CE-44FB-8A62-E8DA2079A466}"/>
              </a:ext>
            </a:extLst>
          </p:cNvPr>
          <p:cNvSpPr/>
          <p:nvPr/>
        </p:nvSpPr>
        <p:spPr>
          <a:xfrm>
            <a:off x="7698609" y="4191964"/>
            <a:ext cx="663135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CD8E6052-47E6-4E9E-B80E-4F71D9C6A958}"/>
              </a:ext>
            </a:extLst>
          </p:cNvPr>
          <p:cNvSpPr/>
          <p:nvPr/>
        </p:nvSpPr>
        <p:spPr>
          <a:xfrm>
            <a:off x="8361744" y="4191964"/>
            <a:ext cx="663135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50922F5C-6B2B-4F7C-A957-0E4C6540B0AD}"/>
              </a:ext>
            </a:extLst>
          </p:cNvPr>
          <p:cNvSpPr/>
          <p:nvPr/>
        </p:nvSpPr>
        <p:spPr>
          <a:xfrm>
            <a:off x="9024878" y="4191964"/>
            <a:ext cx="663135" cy="6250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3330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352145-5CDD-48D9-BCAA-2E27A5C01640}"/>
              </a:ext>
            </a:extLst>
          </p:cNvPr>
          <p:cNvSpPr txBox="1"/>
          <p:nvPr/>
        </p:nvSpPr>
        <p:spPr>
          <a:xfrm>
            <a:off x="783220" y="860384"/>
            <a:ext cx="498085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a = np.arange(16).reshape(2,2,2,2)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print(a.shape)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print(a)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b = np.swapaxes(a, 0, 3)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9D4BB82-6F92-41AA-98F9-EEDCF2748509}"/>
              </a:ext>
            </a:extLst>
          </p:cNvPr>
          <p:cNvSpPr/>
          <p:nvPr/>
        </p:nvSpPr>
        <p:spPr>
          <a:xfrm>
            <a:off x="69849" y="2743200"/>
            <a:ext cx="5137030" cy="10764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DC0DF9A-59C0-4E15-AB8E-8414B86D5C4E}"/>
              </a:ext>
            </a:extLst>
          </p:cNvPr>
          <p:cNvSpPr/>
          <p:nvPr/>
        </p:nvSpPr>
        <p:spPr>
          <a:xfrm>
            <a:off x="5206879" y="2743200"/>
            <a:ext cx="5137030" cy="10764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CBC5AA4-CC1D-474C-99E8-A0A5DF7D5E47}"/>
              </a:ext>
            </a:extLst>
          </p:cNvPr>
          <p:cNvSpPr/>
          <p:nvPr/>
        </p:nvSpPr>
        <p:spPr>
          <a:xfrm>
            <a:off x="154729" y="2812648"/>
            <a:ext cx="2484499" cy="9298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353874A-3919-4DB5-BC0D-26DDBBAB1262}"/>
              </a:ext>
            </a:extLst>
          </p:cNvPr>
          <p:cNvSpPr/>
          <p:nvPr/>
        </p:nvSpPr>
        <p:spPr>
          <a:xfrm>
            <a:off x="2639228" y="2812647"/>
            <a:ext cx="2484499" cy="9298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7A6C21F-9728-45D2-934C-B4B72635B834}"/>
              </a:ext>
            </a:extLst>
          </p:cNvPr>
          <p:cNvSpPr/>
          <p:nvPr/>
        </p:nvSpPr>
        <p:spPr>
          <a:xfrm>
            <a:off x="237883" y="2889813"/>
            <a:ext cx="1159097" cy="76778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6EA2628-6373-43DC-97D6-27F3457904C8}"/>
              </a:ext>
            </a:extLst>
          </p:cNvPr>
          <p:cNvSpPr/>
          <p:nvPr/>
        </p:nvSpPr>
        <p:spPr>
          <a:xfrm>
            <a:off x="1396980" y="2889812"/>
            <a:ext cx="1159097" cy="76778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793CA62-390B-4158-9A8B-FB9CB6AB04DC}"/>
              </a:ext>
            </a:extLst>
          </p:cNvPr>
          <p:cNvSpPr/>
          <p:nvPr/>
        </p:nvSpPr>
        <p:spPr>
          <a:xfrm>
            <a:off x="320170" y="2974693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B00725C-A50A-41B7-BE98-2FA57345AFC6}"/>
              </a:ext>
            </a:extLst>
          </p:cNvPr>
          <p:cNvSpPr/>
          <p:nvPr/>
        </p:nvSpPr>
        <p:spPr>
          <a:xfrm>
            <a:off x="816999" y="2974692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B34671A-EBC0-4539-AEE7-192CC6416EE9}"/>
              </a:ext>
            </a:extLst>
          </p:cNvPr>
          <p:cNvSpPr/>
          <p:nvPr/>
        </p:nvSpPr>
        <p:spPr>
          <a:xfrm>
            <a:off x="1479699" y="2980481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ACC85A1B-40D5-454C-9BDA-A15A7829B2FC}"/>
              </a:ext>
            </a:extLst>
          </p:cNvPr>
          <p:cNvSpPr/>
          <p:nvPr/>
        </p:nvSpPr>
        <p:spPr>
          <a:xfrm>
            <a:off x="1976528" y="2980480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785EF8B-BB88-4924-93B2-8669A35F4CDE}"/>
              </a:ext>
            </a:extLst>
          </p:cNvPr>
          <p:cNvSpPr/>
          <p:nvPr/>
        </p:nvSpPr>
        <p:spPr>
          <a:xfrm>
            <a:off x="2722380" y="2885955"/>
            <a:ext cx="1159097" cy="76778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D55A3E7-1EB6-4E3B-AB32-A9955A0C5358}"/>
              </a:ext>
            </a:extLst>
          </p:cNvPr>
          <p:cNvSpPr/>
          <p:nvPr/>
        </p:nvSpPr>
        <p:spPr>
          <a:xfrm>
            <a:off x="3881477" y="2885954"/>
            <a:ext cx="1159097" cy="76778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1B3D162-E44F-4E9A-9E38-0FFC81BB8C06}"/>
              </a:ext>
            </a:extLst>
          </p:cNvPr>
          <p:cNvSpPr/>
          <p:nvPr/>
        </p:nvSpPr>
        <p:spPr>
          <a:xfrm>
            <a:off x="2804667" y="2970835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CEC7CE1-B0B1-4E5A-A7E7-2A89B7706F9E}"/>
              </a:ext>
            </a:extLst>
          </p:cNvPr>
          <p:cNvSpPr/>
          <p:nvPr/>
        </p:nvSpPr>
        <p:spPr>
          <a:xfrm>
            <a:off x="3301496" y="2970834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F378624-3E28-4052-8741-DF5A11D7EE8F}"/>
              </a:ext>
            </a:extLst>
          </p:cNvPr>
          <p:cNvSpPr/>
          <p:nvPr/>
        </p:nvSpPr>
        <p:spPr>
          <a:xfrm>
            <a:off x="3964196" y="2976623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A683FB85-2E0A-432C-9F5C-AA50B118F2D2}"/>
              </a:ext>
            </a:extLst>
          </p:cNvPr>
          <p:cNvSpPr/>
          <p:nvPr/>
        </p:nvSpPr>
        <p:spPr>
          <a:xfrm>
            <a:off x="4461025" y="2976622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1C602F8-1A48-43A2-BBA3-BC1507132726}"/>
              </a:ext>
            </a:extLst>
          </p:cNvPr>
          <p:cNvSpPr/>
          <p:nvPr/>
        </p:nvSpPr>
        <p:spPr>
          <a:xfrm>
            <a:off x="5290895" y="2812648"/>
            <a:ext cx="2484499" cy="9298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DA5D03F-92D7-4B49-A38B-F64B317388FD}"/>
              </a:ext>
            </a:extLst>
          </p:cNvPr>
          <p:cNvSpPr/>
          <p:nvPr/>
        </p:nvSpPr>
        <p:spPr>
          <a:xfrm>
            <a:off x="7775394" y="2812647"/>
            <a:ext cx="2484499" cy="9298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616FEEA-68F0-4254-A9B8-21282C7E6DB3}"/>
              </a:ext>
            </a:extLst>
          </p:cNvPr>
          <p:cNvSpPr/>
          <p:nvPr/>
        </p:nvSpPr>
        <p:spPr>
          <a:xfrm>
            <a:off x="5374049" y="2889813"/>
            <a:ext cx="1159097" cy="76778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B6BB7FD0-0A60-4DAF-BBA4-5B65B1F56D0F}"/>
              </a:ext>
            </a:extLst>
          </p:cNvPr>
          <p:cNvSpPr/>
          <p:nvPr/>
        </p:nvSpPr>
        <p:spPr>
          <a:xfrm>
            <a:off x="6533146" y="2889812"/>
            <a:ext cx="1159097" cy="76778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FB99A4EE-B9AF-4C17-A6E6-DF7B70B4F380}"/>
              </a:ext>
            </a:extLst>
          </p:cNvPr>
          <p:cNvSpPr/>
          <p:nvPr/>
        </p:nvSpPr>
        <p:spPr>
          <a:xfrm>
            <a:off x="5456336" y="2974693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B97112A0-8894-4827-B730-51EAEBC4CDE6}"/>
              </a:ext>
            </a:extLst>
          </p:cNvPr>
          <p:cNvSpPr/>
          <p:nvPr/>
        </p:nvSpPr>
        <p:spPr>
          <a:xfrm>
            <a:off x="5953165" y="2974692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3A0D2D3C-678F-46D9-9360-65F3A776128D}"/>
              </a:ext>
            </a:extLst>
          </p:cNvPr>
          <p:cNvSpPr/>
          <p:nvPr/>
        </p:nvSpPr>
        <p:spPr>
          <a:xfrm>
            <a:off x="6615865" y="2980481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0E593AC-3B35-4670-BEC6-748D29B568A4}"/>
              </a:ext>
            </a:extLst>
          </p:cNvPr>
          <p:cNvSpPr/>
          <p:nvPr/>
        </p:nvSpPr>
        <p:spPr>
          <a:xfrm>
            <a:off x="7112694" y="2980480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B7F2E61-89CD-459D-8881-FCFA8F0BE050}"/>
              </a:ext>
            </a:extLst>
          </p:cNvPr>
          <p:cNvSpPr/>
          <p:nvPr/>
        </p:nvSpPr>
        <p:spPr>
          <a:xfrm>
            <a:off x="7858546" y="2885955"/>
            <a:ext cx="1159097" cy="76778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72F20530-AF2F-4C1F-B2DC-7FD6F45E4666}"/>
              </a:ext>
            </a:extLst>
          </p:cNvPr>
          <p:cNvSpPr/>
          <p:nvPr/>
        </p:nvSpPr>
        <p:spPr>
          <a:xfrm>
            <a:off x="9017643" y="2885954"/>
            <a:ext cx="1159097" cy="76778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0BEBD66-E869-4735-B8F8-1C8BDD9C5E8D}"/>
              </a:ext>
            </a:extLst>
          </p:cNvPr>
          <p:cNvSpPr/>
          <p:nvPr/>
        </p:nvSpPr>
        <p:spPr>
          <a:xfrm>
            <a:off x="7940833" y="2970835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F00CE799-CD02-43EB-89AE-BF5A01A9F6C3}"/>
              </a:ext>
            </a:extLst>
          </p:cNvPr>
          <p:cNvSpPr/>
          <p:nvPr/>
        </p:nvSpPr>
        <p:spPr>
          <a:xfrm>
            <a:off x="8437662" y="2970834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73DD7920-8E3B-432F-AB10-129ECD730528}"/>
              </a:ext>
            </a:extLst>
          </p:cNvPr>
          <p:cNvSpPr/>
          <p:nvPr/>
        </p:nvSpPr>
        <p:spPr>
          <a:xfrm>
            <a:off x="9100362" y="2976623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12787E82-8CF9-41EA-92A1-8816392E5E33}"/>
              </a:ext>
            </a:extLst>
          </p:cNvPr>
          <p:cNvSpPr/>
          <p:nvPr/>
        </p:nvSpPr>
        <p:spPr>
          <a:xfrm>
            <a:off x="9597191" y="2976622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7E788C5B-3865-48D4-8D36-D463DABB936A}"/>
              </a:ext>
            </a:extLst>
          </p:cNvPr>
          <p:cNvSpPr/>
          <p:nvPr/>
        </p:nvSpPr>
        <p:spPr>
          <a:xfrm>
            <a:off x="69849" y="4190035"/>
            <a:ext cx="5137030" cy="10764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C876D867-D04D-4633-BA90-891155820420}"/>
              </a:ext>
            </a:extLst>
          </p:cNvPr>
          <p:cNvSpPr/>
          <p:nvPr/>
        </p:nvSpPr>
        <p:spPr>
          <a:xfrm>
            <a:off x="5206879" y="4190035"/>
            <a:ext cx="5137030" cy="10764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177C1393-6CEF-4FAF-B54A-AFB6006D2D2C}"/>
              </a:ext>
            </a:extLst>
          </p:cNvPr>
          <p:cNvSpPr/>
          <p:nvPr/>
        </p:nvSpPr>
        <p:spPr>
          <a:xfrm>
            <a:off x="154729" y="4259483"/>
            <a:ext cx="2484499" cy="9298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9CCDE0D7-EEAF-4A7A-BD99-93990387445D}"/>
              </a:ext>
            </a:extLst>
          </p:cNvPr>
          <p:cNvSpPr/>
          <p:nvPr/>
        </p:nvSpPr>
        <p:spPr>
          <a:xfrm>
            <a:off x="2639228" y="4259482"/>
            <a:ext cx="2484499" cy="9298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41556DD9-795D-4BA9-A89F-E28F05CB79A1}"/>
              </a:ext>
            </a:extLst>
          </p:cNvPr>
          <p:cNvSpPr/>
          <p:nvPr/>
        </p:nvSpPr>
        <p:spPr>
          <a:xfrm>
            <a:off x="237883" y="4336648"/>
            <a:ext cx="1159097" cy="76778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771F5E6E-2A9B-4331-B164-3CFA73E5B953}"/>
              </a:ext>
            </a:extLst>
          </p:cNvPr>
          <p:cNvSpPr/>
          <p:nvPr/>
        </p:nvSpPr>
        <p:spPr>
          <a:xfrm>
            <a:off x="1396980" y="4336647"/>
            <a:ext cx="1159097" cy="76778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4FDDE545-A5F5-4164-A2F0-331B28AC995A}"/>
              </a:ext>
            </a:extLst>
          </p:cNvPr>
          <p:cNvSpPr/>
          <p:nvPr/>
        </p:nvSpPr>
        <p:spPr>
          <a:xfrm>
            <a:off x="320170" y="4417669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EA869CDF-3059-4605-AC7F-DB8CA199576F}"/>
              </a:ext>
            </a:extLst>
          </p:cNvPr>
          <p:cNvSpPr/>
          <p:nvPr/>
        </p:nvSpPr>
        <p:spPr>
          <a:xfrm>
            <a:off x="816999" y="4417669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4BFD6A61-2AFA-4B3C-9488-F468B6246A6D}"/>
              </a:ext>
            </a:extLst>
          </p:cNvPr>
          <p:cNvSpPr/>
          <p:nvPr/>
        </p:nvSpPr>
        <p:spPr>
          <a:xfrm>
            <a:off x="1479699" y="4417669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7EF169C9-F4A0-46AB-A540-E1283C350521}"/>
              </a:ext>
            </a:extLst>
          </p:cNvPr>
          <p:cNvSpPr/>
          <p:nvPr/>
        </p:nvSpPr>
        <p:spPr>
          <a:xfrm>
            <a:off x="1976528" y="4417669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79F52BF0-C8F1-48F6-AFC2-1237456E80D2}"/>
              </a:ext>
            </a:extLst>
          </p:cNvPr>
          <p:cNvSpPr/>
          <p:nvPr/>
        </p:nvSpPr>
        <p:spPr>
          <a:xfrm>
            <a:off x="2722380" y="4332790"/>
            <a:ext cx="1159097" cy="76778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54E30005-1A84-48E5-979D-76CEC5B0C26B}"/>
              </a:ext>
            </a:extLst>
          </p:cNvPr>
          <p:cNvSpPr/>
          <p:nvPr/>
        </p:nvSpPr>
        <p:spPr>
          <a:xfrm>
            <a:off x="3881477" y="4332789"/>
            <a:ext cx="1159097" cy="76778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F8B0BFA2-DE5C-431B-B8B4-06C61F982E7F}"/>
              </a:ext>
            </a:extLst>
          </p:cNvPr>
          <p:cNvSpPr/>
          <p:nvPr/>
        </p:nvSpPr>
        <p:spPr>
          <a:xfrm>
            <a:off x="2804667" y="4417669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4EB0AA81-BFB2-44BE-9421-C97CE3C482FA}"/>
              </a:ext>
            </a:extLst>
          </p:cNvPr>
          <p:cNvSpPr/>
          <p:nvPr/>
        </p:nvSpPr>
        <p:spPr>
          <a:xfrm>
            <a:off x="3301496" y="4417669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830A7420-4AD0-4ACD-8029-4175D8326B86}"/>
              </a:ext>
            </a:extLst>
          </p:cNvPr>
          <p:cNvSpPr/>
          <p:nvPr/>
        </p:nvSpPr>
        <p:spPr>
          <a:xfrm>
            <a:off x="3964196" y="4417669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CB04FD1D-62D0-495C-B8E9-FD256EFC1081}"/>
              </a:ext>
            </a:extLst>
          </p:cNvPr>
          <p:cNvSpPr/>
          <p:nvPr/>
        </p:nvSpPr>
        <p:spPr>
          <a:xfrm>
            <a:off x="4461025" y="4417669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1B56C128-22EC-4CBE-8A4A-D9A3C05C1502}"/>
              </a:ext>
            </a:extLst>
          </p:cNvPr>
          <p:cNvSpPr/>
          <p:nvPr/>
        </p:nvSpPr>
        <p:spPr>
          <a:xfrm>
            <a:off x="5290895" y="4259483"/>
            <a:ext cx="2484499" cy="9298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01228F46-ACF3-4C03-9DCB-C5843F676A27}"/>
              </a:ext>
            </a:extLst>
          </p:cNvPr>
          <p:cNvSpPr/>
          <p:nvPr/>
        </p:nvSpPr>
        <p:spPr>
          <a:xfrm>
            <a:off x="7775394" y="4259482"/>
            <a:ext cx="2484499" cy="9298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2D7E795E-0752-4256-9E5D-93D2508A2A00}"/>
              </a:ext>
            </a:extLst>
          </p:cNvPr>
          <p:cNvSpPr/>
          <p:nvPr/>
        </p:nvSpPr>
        <p:spPr>
          <a:xfrm>
            <a:off x="5374049" y="4336648"/>
            <a:ext cx="1159097" cy="76778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0E66F778-5F6D-44B2-9811-91AEDAA77D67}"/>
              </a:ext>
            </a:extLst>
          </p:cNvPr>
          <p:cNvSpPr/>
          <p:nvPr/>
        </p:nvSpPr>
        <p:spPr>
          <a:xfrm>
            <a:off x="6533146" y="4336647"/>
            <a:ext cx="1159097" cy="76778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D7857582-2CFD-44BC-8C3D-AB80DEED01CA}"/>
              </a:ext>
            </a:extLst>
          </p:cNvPr>
          <p:cNvSpPr/>
          <p:nvPr/>
        </p:nvSpPr>
        <p:spPr>
          <a:xfrm>
            <a:off x="5456336" y="4417669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DEE1C2D4-5D92-4F75-B014-1E1078F58515}"/>
              </a:ext>
            </a:extLst>
          </p:cNvPr>
          <p:cNvSpPr/>
          <p:nvPr/>
        </p:nvSpPr>
        <p:spPr>
          <a:xfrm>
            <a:off x="5953165" y="4417669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8969AE6E-AB1E-4074-92C1-31089DA39027}"/>
              </a:ext>
            </a:extLst>
          </p:cNvPr>
          <p:cNvSpPr/>
          <p:nvPr/>
        </p:nvSpPr>
        <p:spPr>
          <a:xfrm>
            <a:off x="6615865" y="4417669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5D7E4ADD-4539-410F-BD7A-B847A0DC4235}"/>
              </a:ext>
            </a:extLst>
          </p:cNvPr>
          <p:cNvSpPr/>
          <p:nvPr/>
        </p:nvSpPr>
        <p:spPr>
          <a:xfrm>
            <a:off x="7112694" y="4417669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7A254F3-B0FE-41E3-A5FB-1591409549D4}"/>
              </a:ext>
            </a:extLst>
          </p:cNvPr>
          <p:cNvSpPr/>
          <p:nvPr/>
        </p:nvSpPr>
        <p:spPr>
          <a:xfrm>
            <a:off x="7858546" y="4332790"/>
            <a:ext cx="1159097" cy="76778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DB3BB085-D090-45CB-846A-7C86DB8EF123}"/>
              </a:ext>
            </a:extLst>
          </p:cNvPr>
          <p:cNvSpPr/>
          <p:nvPr/>
        </p:nvSpPr>
        <p:spPr>
          <a:xfrm>
            <a:off x="9017643" y="4332789"/>
            <a:ext cx="1159097" cy="76778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45B7E652-D20C-44EE-B810-E69BED92E30E}"/>
              </a:ext>
            </a:extLst>
          </p:cNvPr>
          <p:cNvSpPr/>
          <p:nvPr/>
        </p:nvSpPr>
        <p:spPr>
          <a:xfrm>
            <a:off x="7940833" y="4417669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A8227F93-7980-437E-A3B7-C1341C3CEFC8}"/>
              </a:ext>
            </a:extLst>
          </p:cNvPr>
          <p:cNvSpPr/>
          <p:nvPr/>
        </p:nvSpPr>
        <p:spPr>
          <a:xfrm>
            <a:off x="8437662" y="4417669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04847DA6-4396-4B86-B5EE-2188BB2F4155}"/>
              </a:ext>
            </a:extLst>
          </p:cNvPr>
          <p:cNvSpPr/>
          <p:nvPr/>
        </p:nvSpPr>
        <p:spPr>
          <a:xfrm>
            <a:off x="9100362" y="4417669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E18A4149-FB2A-430B-AD5A-FC4EEC95D0D8}"/>
              </a:ext>
            </a:extLst>
          </p:cNvPr>
          <p:cNvSpPr/>
          <p:nvPr/>
        </p:nvSpPr>
        <p:spPr>
          <a:xfrm>
            <a:off x="9597191" y="4417669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1260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352145-5CDD-48D9-BCAA-2E27A5C01640}"/>
              </a:ext>
            </a:extLst>
          </p:cNvPr>
          <p:cNvSpPr txBox="1"/>
          <p:nvPr/>
        </p:nvSpPr>
        <p:spPr>
          <a:xfrm>
            <a:off x="783220" y="860384"/>
            <a:ext cx="498085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a = np.arange(16).reshape(2,2,2,2)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print(a.shape)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print(a)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b = np.swapaxes(a, 1, 3)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9D4BB82-6F92-41AA-98F9-EEDCF2748509}"/>
              </a:ext>
            </a:extLst>
          </p:cNvPr>
          <p:cNvSpPr/>
          <p:nvPr/>
        </p:nvSpPr>
        <p:spPr>
          <a:xfrm>
            <a:off x="69849" y="2743200"/>
            <a:ext cx="5137030" cy="10764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DC0DF9A-59C0-4E15-AB8E-8414B86D5C4E}"/>
              </a:ext>
            </a:extLst>
          </p:cNvPr>
          <p:cNvSpPr/>
          <p:nvPr/>
        </p:nvSpPr>
        <p:spPr>
          <a:xfrm>
            <a:off x="5206879" y="2743200"/>
            <a:ext cx="5137030" cy="10764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CBC5AA4-CC1D-474C-99E8-A0A5DF7D5E47}"/>
              </a:ext>
            </a:extLst>
          </p:cNvPr>
          <p:cNvSpPr/>
          <p:nvPr/>
        </p:nvSpPr>
        <p:spPr>
          <a:xfrm>
            <a:off x="154729" y="2812648"/>
            <a:ext cx="2484499" cy="9298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353874A-3919-4DB5-BC0D-26DDBBAB1262}"/>
              </a:ext>
            </a:extLst>
          </p:cNvPr>
          <p:cNvSpPr/>
          <p:nvPr/>
        </p:nvSpPr>
        <p:spPr>
          <a:xfrm>
            <a:off x="2639228" y="2812647"/>
            <a:ext cx="2484499" cy="9298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7A6C21F-9728-45D2-934C-B4B72635B834}"/>
              </a:ext>
            </a:extLst>
          </p:cNvPr>
          <p:cNvSpPr/>
          <p:nvPr/>
        </p:nvSpPr>
        <p:spPr>
          <a:xfrm>
            <a:off x="237883" y="2889813"/>
            <a:ext cx="1159097" cy="76778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6EA2628-6373-43DC-97D6-27F3457904C8}"/>
              </a:ext>
            </a:extLst>
          </p:cNvPr>
          <p:cNvSpPr/>
          <p:nvPr/>
        </p:nvSpPr>
        <p:spPr>
          <a:xfrm>
            <a:off x="1396980" y="2889812"/>
            <a:ext cx="1159097" cy="76778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793CA62-390B-4158-9A8B-FB9CB6AB04DC}"/>
              </a:ext>
            </a:extLst>
          </p:cNvPr>
          <p:cNvSpPr/>
          <p:nvPr/>
        </p:nvSpPr>
        <p:spPr>
          <a:xfrm>
            <a:off x="320170" y="2974693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B00725C-A50A-41B7-BE98-2FA57345AFC6}"/>
              </a:ext>
            </a:extLst>
          </p:cNvPr>
          <p:cNvSpPr/>
          <p:nvPr/>
        </p:nvSpPr>
        <p:spPr>
          <a:xfrm>
            <a:off x="816999" y="2974692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B34671A-EBC0-4539-AEE7-192CC6416EE9}"/>
              </a:ext>
            </a:extLst>
          </p:cNvPr>
          <p:cNvSpPr/>
          <p:nvPr/>
        </p:nvSpPr>
        <p:spPr>
          <a:xfrm>
            <a:off x="1479699" y="2980481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ACC85A1B-40D5-454C-9BDA-A15A7829B2FC}"/>
              </a:ext>
            </a:extLst>
          </p:cNvPr>
          <p:cNvSpPr/>
          <p:nvPr/>
        </p:nvSpPr>
        <p:spPr>
          <a:xfrm>
            <a:off x="1976528" y="2980480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785EF8B-BB88-4924-93B2-8669A35F4CDE}"/>
              </a:ext>
            </a:extLst>
          </p:cNvPr>
          <p:cNvSpPr/>
          <p:nvPr/>
        </p:nvSpPr>
        <p:spPr>
          <a:xfrm>
            <a:off x="2722380" y="2885955"/>
            <a:ext cx="1159097" cy="76778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D55A3E7-1EB6-4E3B-AB32-A9955A0C5358}"/>
              </a:ext>
            </a:extLst>
          </p:cNvPr>
          <p:cNvSpPr/>
          <p:nvPr/>
        </p:nvSpPr>
        <p:spPr>
          <a:xfrm>
            <a:off x="3881477" y="2885954"/>
            <a:ext cx="1159097" cy="76778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1B3D162-E44F-4E9A-9E38-0FFC81BB8C06}"/>
              </a:ext>
            </a:extLst>
          </p:cNvPr>
          <p:cNvSpPr/>
          <p:nvPr/>
        </p:nvSpPr>
        <p:spPr>
          <a:xfrm>
            <a:off x="2804667" y="2970835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CEC7CE1-B0B1-4E5A-A7E7-2A89B7706F9E}"/>
              </a:ext>
            </a:extLst>
          </p:cNvPr>
          <p:cNvSpPr/>
          <p:nvPr/>
        </p:nvSpPr>
        <p:spPr>
          <a:xfrm>
            <a:off x="3301496" y="2970834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F378624-3E28-4052-8741-DF5A11D7EE8F}"/>
              </a:ext>
            </a:extLst>
          </p:cNvPr>
          <p:cNvSpPr/>
          <p:nvPr/>
        </p:nvSpPr>
        <p:spPr>
          <a:xfrm>
            <a:off x="3964196" y="2976623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A683FB85-2E0A-432C-9F5C-AA50B118F2D2}"/>
              </a:ext>
            </a:extLst>
          </p:cNvPr>
          <p:cNvSpPr/>
          <p:nvPr/>
        </p:nvSpPr>
        <p:spPr>
          <a:xfrm>
            <a:off x="4461025" y="2976622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1C602F8-1A48-43A2-BBA3-BC1507132726}"/>
              </a:ext>
            </a:extLst>
          </p:cNvPr>
          <p:cNvSpPr/>
          <p:nvPr/>
        </p:nvSpPr>
        <p:spPr>
          <a:xfrm>
            <a:off x="5290895" y="2812648"/>
            <a:ext cx="2484499" cy="9298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DA5D03F-92D7-4B49-A38B-F64B317388FD}"/>
              </a:ext>
            </a:extLst>
          </p:cNvPr>
          <p:cNvSpPr/>
          <p:nvPr/>
        </p:nvSpPr>
        <p:spPr>
          <a:xfrm>
            <a:off x="7775394" y="2812647"/>
            <a:ext cx="2484499" cy="9298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616FEEA-68F0-4254-A9B8-21282C7E6DB3}"/>
              </a:ext>
            </a:extLst>
          </p:cNvPr>
          <p:cNvSpPr/>
          <p:nvPr/>
        </p:nvSpPr>
        <p:spPr>
          <a:xfrm>
            <a:off x="5374049" y="2889813"/>
            <a:ext cx="1159097" cy="76778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B6BB7FD0-0A60-4DAF-BBA4-5B65B1F56D0F}"/>
              </a:ext>
            </a:extLst>
          </p:cNvPr>
          <p:cNvSpPr/>
          <p:nvPr/>
        </p:nvSpPr>
        <p:spPr>
          <a:xfrm>
            <a:off x="6533146" y="2889812"/>
            <a:ext cx="1159097" cy="76778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FB99A4EE-B9AF-4C17-A6E6-DF7B70B4F380}"/>
              </a:ext>
            </a:extLst>
          </p:cNvPr>
          <p:cNvSpPr/>
          <p:nvPr/>
        </p:nvSpPr>
        <p:spPr>
          <a:xfrm>
            <a:off x="5456336" y="2974693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B97112A0-8894-4827-B730-51EAEBC4CDE6}"/>
              </a:ext>
            </a:extLst>
          </p:cNvPr>
          <p:cNvSpPr/>
          <p:nvPr/>
        </p:nvSpPr>
        <p:spPr>
          <a:xfrm>
            <a:off x="5953165" y="2974692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3A0D2D3C-678F-46D9-9360-65F3A776128D}"/>
              </a:ext>
            </a:extLst>
          </p:cNvPr>
          <p:cNvSpPr/>
          <p:nvPr/>
        </p:nvSpPr>
        <p:spPr>
          <a:xfrm>
            <a:off x="6615865" y="2980481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0E593AC-3B35-4670-BEC6-748D29B568A4}"/>
              </a:ext>
            </a:extLst>
          </p:cNvPr>
          <p:cNvSpPr/>
          <p:nvPr/>
        </p:nvSpPr>
        <p:spPr>
          <a:xfrm>
            <a:off x="7112694" y="2980480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B7F2E61-89CD-459D-8881-FCFA8F0BE050}"/>
              </a:ext>
            </a:extLst>
          </p:cNvPr>
          <p:cNvSpPr/>
          <p:nvPr/>
        </p:nvSpPr>
        <p:spPr>
          <a:xfrm>
            <a:off x="7858546" y="2885955"/>
            <a:ext cx="1159097" cy="76778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72F20530-AF2F-4C1F-B2DC-7FD6F45E4666}"/>
              </a:ext>
            </a:extLst>
          </p:cNvPr>
          <p:cNvSpPr/>
          <p:nvPr/>
        </p:nvSpPr>
        <p:spPr>
          <a:xfrm>
            <a:off x="9017643" y="2885954"/>
            <a:ext cx="1159097" cy="76778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0BEBD66-E869-4735-B8F8-1C8BDD9C5E8D}"/>
              </a:ext>
            </a:extLst>
          </p:cNvPr>
          <p:cNvSpPr/>
          <p:nvPr/>
        </p:nvSpPr>
        <p:spPr>
          <a:xfrm>
            <a:off x="7940833" y="2970835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F00CE799-CD02-43EB-89AE-BF5A01A9F6C3}"/>
              </a:ext>
            </a:extLst>
          </p:cNvPr>
          <p:cNvSpPr/>
          <p:nvPr/>
        </p:nvSpPr>
        <p:spPr>
          <a:xfrm>
            <a:off x="8437662" y="2970834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73DD7920-8E3B-432F-AB10-129ECD730528}"/>
              </a:ext>
            </a:extLst>
          </p:cNvPr>
          <p:cNvSpPr/>
          <p:nvPr/>
        </p:nvSpPr>
        <p:spPr>
          <a:xfrm>
            <a:off x="9100362" y="2976623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12787E82-8CF9-41EA-92A1-8816392E5E33}"/>
              </a:ext>
            </a:extLst>
          </p:cNvPr>
          <p:cNvSpPr/>
          <p:nvPr/>
        </p:nvSpPr>
        <p:spPr>
          <a:xfrm>
            <a:off x="9597191" y="2976622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10A86A7-6099-43AB-99A5-3BC02531487A}"/>
              </a:ext>
            </a:extLst>
          </p:cNvPr>
          <p:cNvSpPr/>
          <p:nvPr/>
        </p:nvSpPr>
        <p:spPr>
          <a:xfrm>
            <a:off x="69849" y="4147531"/>
            <a:ext cx="5137030" cy="10764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E9D08EA-AA31-417A-A1CE-13E724479655}"/>
              </a:ext>
            </a:extLst>
          </p:cNvPr>
          <p:cNvSpPr/>
          <p:nvPr/>
        </p:nvSpPr>
        <p:spPr>
          <a:xfrm>
            <a:off x="5206879" y="4147531"/>
            <a:ext cx="5137030" cy="10764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A74F8CD-FBFB-4019-BAAB-44A1DFB11397}"/>
              </a:ext>
            </a:extLst>
          </p:cNvPr>
          <p:cNvSpPr/>
          <p:nvPr/>
        </p:nvSpPr>
        <p:spPr>
          <a:xfrm>
            <a:off x="154729" y="4216979"/>
            <a:ext cx="2484499" cy="9298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B5FFC12-4E55-4C30-82DA-BFB8814A31F0}"/>
              </a:ext>
            </a:extLst>
          </p:cNvPr>
          <p:cNvSpPr/>
          <p:nvPr/>
        </p:nvSpPr>
        <p:spPr>
          <a:xfrm>
            <a:off x="2639228" y="4216978"/>
            <a:ext cx="2484499" cy="9298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F0BD2C95-2C1D-4E65-A1F0-10ECB36763F8}"/>
              </a:ext>
            </a:extLst>
          </p:cNvPr>
          <p:cNvSpPr/>
          <p:nvPr/>
        </p:nvSpPr>
        <p:spPr>
          <a:xfrm>
            <a:off x="237883" y="4294144"/>
            <a:ext cx="1159097" cy="76778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7474B00-235E-4556-824E-F925501A4616}"/>
              </a:ext>
            </a:extLst>
          </p:cNvPr>
          <p:cNvSpPr/>
          <p:nvPr/>
        </p:nvSpPr>
        <p:spPr>
          <a:xfrm>
            <a:off x="1396980" y="4294143"/>
            <a:ext cx="1159097" cy="76778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22C027A-74F2-407C-B999-58328D749F04}"/>
              </a:ext>
            </a:extLst>
          </p:cNvPr>
          <p:cNvSpPr/>
          <p:nvPr/>
        </p:nvSpPr>
        <p:spPr>
          <a:xfrm>
            <a:off x="320170" y="4379024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24564E1-4344-4CAB-95CE-77C57DBBC7A9}"/>
              </a:ext>
            </a:extLst>
          </p:cNvPr>
          <p:cNvSpPr/>
          <p:nvPr/>
        </p:nvSpPr>
        <p:spPr>
          <a:xfrm>
            <a:off x="816999" y="4379023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C8D28D1-D013-433C-BA39-4960E6224345}"/>
              </a:ext>
            </a:extLst>
          </p:cNvPr>
          <p:cNvSpPr/>
          <p:nvPr/>
        </p:nvSpPr>
        <p:spPr>
          <a:xfrm>
            <a:off x="1479699" y="4384812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64A18D1-D2F1-4392-9284-76795B4FDAC2}"/>
              </a:ext>
            </a:extLst>
          </p:cNvPr>
          <p:cNvSpPr/>
          <p:nvPr/>
        </p:nvSpPr>
        <p:spPr>
          <a:xfrm>
            <a:off x="1976528" y="4384811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9B678A0-D090-4B36-9935-7019AE8EAD7D}"/>
              </a:ext>
            </a:extLst>
          </p:cNvPr>
          <p:cNvSpPr/>
          <p:nvPr/>
        </p:nvSpPr>
        <p:spPr>
          <a:xfrm>
            <a:off x="2722380" y="4290286"/>
            <a:ext cx="1159097" cy="76778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7A3AB06-A20C-4E84-BC28-1215FA873216}"/>
              </a:ext>
            </a:extLst>
          </p:cNvPr>
          <p:cNvSpPr/>
          <p:nvPr/>
        </p:nvSpPr>
        <p:spPr>
          <a:xfrm>
            <a:off x="3881477" y="4290285"/>
            <a:ext cx="1159097" cy="76778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A7E0305-2766-4DA3-9A9B-52A081CACFB1}"/>
              </a:ext>
            </a:extLst>
          </p:cNvPr>
          <p:cNvSpPr/>
          <p:nvPr/>
        </p:nvSpPr>
        <p:spPr>
          <a:xfrm>
            <a:off x="2804667" y="4375166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ACFF4C8-20DB-4A2C-96C4-2BC635032D91}"/>
              </a:ext>
            </a:extLst>
          </p:cNvPr>
          <p:cNvSpPr/>
          <p:nvPr/>
        </p:nvSpPr>
        <p:spPr>
          <a:xfrm>
            <a:off x="3301496" y="4375165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D4A08D4-5538-4A31-9D94-4FDB9A911313}"/>
              </a:ext>
            </a:extLst>
          </p:cNvPr>
          <p:cNvSpPr/>
          <p:nvPr/>
        </p:nvSpPr>
        <p:spPr>
          <a:xfrm>
            <a:off x="3964196" y="4380954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AA8D522D-C283-4B7B-949B-B8FA716AF2E3}"/>
              </a:ext>
            </a:extLst>
          </p:cNvPr>
          <p:cNvSpPr/>
          <p:nvPr/>
        </p:nvSpPr>
        <p:spPr>
          <a:xfrm>
            <a:off x="4461025" y="4380953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26B1CCFA-F2F4-4FCC-B789-047619FA7705}"/>
              </a:ext>
            </a:extLst>
          </p:cNvPr>
          <p:cNvSpPr/>
          <p:nvPr/>
        </p:nvSpPr>
        <p:spPr>
          <a:xfrm>
            <a:off x="5290895" y="4216979"/>
            <a:ext cx="2484499" cy="9298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2E684DEB-7399-4E47-9460-4223D839BBF1}"/>
              </a:ext>
            </a:extLst>
          </p:cNvPr>
          <p:cNvSpPr/>
          <p:nvPr/>
        </p:nvSpPr>
        <p:spPr>
          <a:xfrm>
            <a:off x="7775394" y="4216978"/>
            <a:ext cx="2484499" cy="9298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B642A0A-1AB2-44D1-9AE9-8F235F42A63F}"/>
              </a:ext>
            </a:extLst>
          </p:cNvPr>
          <p:cNvSpPr/>
          <p:nvPr/>
        </p:nvSpPr>
        <p:spPr>
          <a:xfrm>
            <a:off x="5374049" y="4294144"/>
            <a:ext cx="1159097" cy="76778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11F6F237-BDE6-4208-9900-3944E9C96674}"/>
              </a:ext>
            </a:extLst>
          </p:cNvPr>
          <p:cNvSpPr/>
          <p:nvPr/>
        </p:nvSpPr>
        <p:spPr>
          <a:xfrm>
            <a:off x="6533146" y="4294143"/>
            <a:ext cx="1159097" cy="76778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E8F68800-AB3E-4F3E-A033-03C317BDBD7F}"/>
              </a:ext>
            </a:extLst>
          </p:cNvPr>
          <p:cNvSpPr/>
          <p:nvPr/>
        </p:nvSpPr>
        <p:spPr>
          <a:xfrm>
            <a:off x="5456336" y="4379024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9A8DE468-3268-480A-B7C2-E559B3007D93}"/>
              </a:ext>
            </a:extLst>
          </p:cNvPr>
          <p:cNvSpPr/>
          <p:nvPr/>
        </p:nvSpPr>
        <p:spPr>
          <a:xfrm>
            <a:off x="5953165" y="4379023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286E3EF3-F7EC-48E9-8485-44B25C63EDB4}"/>
              </a:ext>
            </a:extLst>
          </p:cNvPr>
          <p:cNvSpPr/>
          <p:nvPr/>
        </p:nvSpPr>
        <p:spPr>
          <a:xfrm>
            <a:off x="6615865" y="4384812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086FD24E-980B-4243-9AB5-88B31B8A5C0A}"/>
              </a:ext>
            </a:extLst>
          </p:cNvPr>
          <p:cNvSpPr/>
          <p:nvPr/>
        </p:nvSpPr>
        <p:spPr>
          <a:xfrm>
            <a:off x="7112694" y="4384811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19759DEB-1500-4A8E-A9F1-0B8CE634639F}"/>
              </a:ext>
            </a:extLst>
          </p:cNvPr>
          <p:cNvSpPr/>
          <p:nvPr/>
        </p:nvSpPr>
        <p:spPr>
          <a:xfrm>
            <a:off x="7858546" y="4290286"/>
            <a:ext cx="1159097" cy="76778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AED3DE5D-49BD-4AAB-A5C1-8CC85FDBF417}"/>
              </a:ext>
            </a:extLst>
          </p:cNvPr>
          <p:cNvSpPr/>
          <p:nvPr/>
        </p:nvSpPr>
        <p:spPr>
          <a:xfrm>
            <a:off x="9017643" y="4290285"/>
            <a:ext cx="1159097" cy="76778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10D6435A-187F-4FA7-8121-F401CF1619B3}"/>
              </a:ext>
            </a:extLst>
          </p:cNvPr>
          <p:cNvSpPr/>
          <p:nvPr/>
        </p:nvSpPr>
        <p:spPr>
          <a:xfrm>
            <a:off x="7940833" y="4375166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72AEED2E-412D-4850-A9D2-1DC5F8219EED}"/>
              </a:ext>
            </a:extLst>
          </p:cNvPr>
          <p:cNvSpPr/>
          <p:nvPr/>
        </p:nvSpPr>
        <p:spPr>
          <a:xfrm>
            <a:off x="8437662" y="4375165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36AF2E0F-E1DF-4ABA-8566-53CA86A2BD7A}"/>
              </a:ext>
            </a:extLst>
          </p:cNvPr>
          <p:cNvSpPr/>
          <p:nvPr/>
        </p:nvSpPr>
        <p:spPr>
          <a:xfrm>
            <a:off x="9100362" y="4380954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3C28AD22-344F-42BF-B3BC-3815521D487E}"/>
              </a:ext>
            </a:extLst>
          </p:cNvPr>
          <p:cNvSpPr/>
          <p:nvPr/>
        </p:nvSpPr>
        <p:spPr>
          <a:xfrm>
            <a:off x="9597191" y="4380953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6338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352145-5CDD-48D9-BCAA-2E27A5C01640}"/>
              </a:ext>
            </a:extLst>
          </p:cNvPr>
          <p:cNvSpPr txBox="1"/>
          <p:nvPr/>
        </p:nvSpPr>
        <p:spPr>
          <a:xfrm>
            <a:off x="783220" y="860384"/>
            <a:ext cx="498085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a = np.arange(16).reshape(2,2,2,2)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print(a.shape)          #(2,2,2,2)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print(a)</a:t>
            </a:r>
          </a:p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b = np.transpose(a, (2,3,0,1) 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9D4BB82-6F92-41AA-98F9-EEDCF2748509}"/>
              </a:ext>
            </a:extLst>
          </p:cNvPr>
          <p:cNvSpPr/>
          <p:nvPr/>
        </p:nvSpPr>
        <p:spPr>
          <a:xfrm>
            <a:off x="69849" y="2743200"/>
            <a:ext cx="5137030" cy="10764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DC0DF9A-59C0-4E15-AB8E-8414B86D5C4E}"/>
              </a:ext>
            </a:extLst>
          </p:cNvPr>
          <p:cNvSpPr/>
          <p:nvPr/>
        </p:nvSpPr>
        <p:spPr>
          <a:xfrm>
            <a:off x="5206879" y="2743200"/>
            <a:ext cx="5137030" cy="10764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CBC5AA4-CC1D-474C-99E8-A0A5DF7D5E47}"/>
              </a:ext>
            </a:extLst>
          </p:cNvPr>
          <p:cNvSpPr/>
          <p:nvPr/>
        </p:nvSpPr>
        <p:spPr>
          <a:xfrm>
            <a:off x="154729" y="2812648"/>
            <a:ext cx="2484499" cy="9298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353874A-3919-4DB5-BC0D-26DDBBAB1262}"/>
              </a:ext>
            </a:extLst>
          </p:cNvPr>
          <p:cNvSpPr/>
          <p:nvPr/>
        </p:nvSpPr>
        <p:spPr>
          <a:xfrm>
            <a:off x="2639228" y="2812647"/>
            <a:ext cx="2484499" cy="9298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7A6C21F-9728-45D2-934C-B4B72635B834}"/>
              </a:ext>
            </a:extLst>
          </p:cNvPr>
          <p:cNvSpPr/>
          <p:nvPr/>
        </p:nvSpPr>
        <p:spPr>
          <a:xfrm>
            <a:off x="237883" y="2889813"/>
            <a:ext cx="1159097" cy="76778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6EA2628-6373-43DC-97D6-27F3457904C8}"/>
              </a:ext>
            </a:extLst>
          </p:cNvPr>
          <p:cNvSpPr/>
          <p:nvPr/>
        </p:nvSpPr>
        <p:spPr>
          <a:xfrm>
            <a:off x="1396980" y="2889812"/>
            <a:ext cx="1159097" cy="76778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B793CA62-390B-4158-9A8B-FB9CB6AB04DC}"/>
              </a:ext>
            </a:extLst>
          </p:cNvPr>
          <p:cNvSpPr/>
          <p:nvPr/>
        </p:nvSpPr>
        <p:spPr>
          <a:xfrm>
            <a:off x="320170" y="2974693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B00725C-A50A-41B7-BE98-2FA57345AFC6}"/>
              </a:ext>
            </a:extLst>
          </p:cNvPr>
          <p:cNvSpPr/>
          <p:nvPr/>
        </p:nvSpPr>
        <p:spPr>
          <a:xfrm>
            <a:off x="816999" y="2974692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B34671A-EBC0-4539-AEE7-192CC6416EE9}"/>
              </a:ext>
            </a:extLst>
          </p:cNvPr>
          <p:cNvSpPr/>
          <p:nvPr/>
        </p:nvSpPr>
        <p:spPr>
          <a:xfrm>
            <a:off x="1479699" y="2980481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ACC85A1B-40D5-454C-9BDA-A15A7829B2FC}"/>
              </a:ext>
            </a:extLst>
          </p:cNvPr>
          <p:cNvSpPr/>
          <p:nvPr/>
        </p:nvSpPr>
        <p:spPr>
          <a:xfrm>
            <a:off x="1976528" y="2980480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785EF8B-BB88-4924-93B2-8669A35F4CDE}"/>
              </a:ext>
            </a:extLst>
          </p:cNvPr>
          <p:cNvSpPr/>
          <p:nvPr/>
        </p:nvSpPr>
        <p:spPr>
          <a:xfrm>
            <a:off x="2722380" y="2885955"/>
            <a:ext cx="1159097" cy="76778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D55A3E7-1EB6-4E3B-AB32-A9955A0C5358}"/>
              </a:ext>
            </a:extLst>
          </p:cNvPr>
          <p:cNvSpPr/>
          <p:nvPr/>
        </p:nvSpPr>
        <p:spPr>
          <a:xfrm>
            <a:off x="3881477" y="2885954"/>
            <a:ext cx="1159097" cy="76778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1B3D162-E44F-4E9A-9E38-0FFC81BB8C06}"/>
              </a:ext>
            </a:extLst>
          </p:cNvPr>
          <p:cNvSpPr/>
          <p:nvPr/>
        </p:nvSpPr>
        <p:spPr>
          <a:xfrm>
            <a:off x="2804667" y="2970835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CEC7CE1-B0B1-4E5A-A7E7-2A89B7706F9E}"/>
              </a:ext>
            </a:extLst>
          </p:cNvPr>
          <p:cNvSpPr/>
          <p:nvPr/>
        </p:nvSpPr>
        <p:spPr>
          <a:xfrm>
            <a:off x="3301496" y="2970834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2F378624-3E28-4052-8741-DF5A11D7EE8F}"/>
              </a:ext>
            </a:extLst>
          </p:cNvPr>
          <p:cNvSpPr/>
          <p:nvPr/>
        </p:nvSpPr>
        <p:spPr>
          <a:xfrm>
            <a:off x="3964196" y="2976623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A683FB85-2E0A-432C-9F5C-AA50B118F2D2}"/>
              </a:ext>
            </a:extLst>
          </p:cNvPr>
          <p:cNvSpPr/>
          <p:nvPr/>
        </p:nvSpPr>
        <p:spPr>
          <a:xfrm>
            <a:off x="4461025" y="2976622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1C602F8-1A48-43A2-BBA3-BC1507132726}"/>
              </a:ext>
            </a:extLst>
          </p:cNvPr>
          <p:cNvSpPr/>
          <p:nvPr/>
        </p:nvSpPr>
        <p:spPr>
          <a:xfrm>
            <a:off x="5290895" y="2812648"/>
            <a:ext cx="2484499" cy="9298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DA5D03F-92D7-4B49-A38B-F64B317388FD}"/>
              </a:ext>
            </a:extLst>
          </p:cNvPr>
          <p:cNvSpPr/>
          <p:nvPr/>
        </p:nvSpPr>
        <p:spPr>
          <a:xfrm>
            <a:off x="7775394" y="2812647"/>
            <a:ext cx="2484499" cy="9298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616FEEA-68F0-4254-A9B8-21282C7E6DB3}"/>
              </a:ext>
            </a:extLst>
          </p:cNvPr>
          <p:cNvSpPr/>
          <p:nvPr/>
        </p:nvSpPr>
        <p:spPr>
          <a:xfrm>
            <a:off x="5374049" y="2889813"/>
            <a:ext cx="1159097" cy="76778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B6BB7FD0-0A60-4DAF-BBA4-5B65B1F56D0F}"/>
              </a:ext>
            </a:extLst>
          </p:cNvPr>
          <p:cNvSpPr/>
          <p:nvPr/>
        </p:nvSpPr>
        <p:spPr>
          <a:xfrm>
            <a:off x="6533146" y="2889812"/>
            <a:ext cx="1159097" cy="76778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FB99A4EE-B9AF-4C17-A6E6-DF7B70B4F380}"/>
              </a:ext>
            </a:extLst>
          </p:cNvPr>
          <p:cNvSpPr/>
          <p:nvPr/>
        </p:nvSpPr>
        <p:spPr>
          <a:xfrm>
            <a:off x="5456336" y="2974693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B97112A0-8894-4827-B730-51EAEBC4CDE6}"/>
              </a:ext>
            </a:extLst>
          </p:cNvPr>
          <p:cNvSpPr/>
          <p:nvPr/>
        </p:nvSpPr>
        <p:spPr>
          <a:xfrm>
            <a:off x="5953165" y="2974692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3A0D2D3C-678F-46D9-9360-65F3A776128D}"/>
              </a:ext>
            </a:extLst>
          </p:cNvPr>
          <p:cNvSpPr/>
          <p:nvPr/>
        </p:nvSpPr>
        <p:spPr>
          <a:xfrm>
            <a:off x="6615865" y="2980481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0E593AC-3B35-4670-BEC6-748D29B568A4}"/>
              </a:ext>
            </a:extLst>
          </p:cNvPr>
          <p:cNvSpPr/>
          <p:nvPr/>
        </p:nvSpPr>
        <p:spPr>
          <a:xfrm>
            <a:off x="7112694" y="2980480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B7F2E61-89CD-459D-8881-FCFA8F0BE050}"/>
              </a:ext>
            </a:extLst>
          </p:cNvPr>
          <p:cNvSpPr/>
          <p:nvPr/>
        </p:nvSpPr>
        <p:spPr>
          <a:xfrm>
            <a:off x="7858546" y="2885955"/>
            <a:ext cx="1159097" cy="76778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72F20530-AF2F-4C1F-B2DC-7FD6F45E4666}"/>
              </a:ext>
            </a:extLst>
          </p:cNvPr>
          <p:cNvSpPr/>
          <p:nvPr/>
        </p:nvSpPr>
        <p:spPr>
          <a:xfrm>
            <a:off x="9017643" y="2885954"/>
            <a:ext cx="1159097" cy="76778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0BEBD66-E869-4735-B8F8-1C8BDD9C5E8D}"/>
              </a:ext>
            </a:extLst>
          </p:cNvPr>
          <p:cNvSpPr/>
          <p:nvPr/>
        </p:nvSpPr>
        <p:spPr>
          <a:xfrm>
            <a:off x="7940833" y="2970835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F00CE799-CD02-43EB-89AE-BF5A01A9F6C3}"/>
              </a:ext>
            </a:extLst>
          </p:cNvPr>
          <p:cNvSpPr/>
          <p:nvPr/>
        </p:nvSpPr>
        <p:spPr>
          <a:xfrm>
            <a:off x="8437662" y="2970834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73DD7920-8E3B-432F-AB10-129ECD730528}"/>
              </a:ext>
            </a:extLst>
          </p:cNvPr>
          <p:cNvSpPr/>
          <p:nvPr/>
        </p:nvSpPr>
        <p:spPr>
          <a:xfrm>
            <a:off x="9100362" y="2976623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12787E82-8CF9-41EA-92A1-8816392E5E33}"/>
              </a:ext>
            </a:extLst>
          </p:cNvPr>
          <p:cNvSpPr/>
          <p:nvPr/>
        </p:nvSpPr>
        <p:spPr>
          <a:xfrm>
            <a:off x="9597191" y="2976622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10A86A7-6099-43AB-99A5-3BC02531487A}"/>
              </a:ext>
            </a:extLst>
          </p:cNvPr>
          <p:cNvSpPr/>
          <p:nvPr/>
        </p:nvSpPr>
        <p:spPr>
          <a:xfrm>
            <a:off x="69849" y="4147531"/>
            <a:ext cx="5137030" cy="10764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E9D08EA-AA31-417A-A1CE-13E724479655}"/>
              </a:ext>
            </a:extLst>
          </p:cNvPr>
          <p:cNvSpPr/>
          <p:nvPr/>
        </p:nvSpPr>
        <p:spPr>
          <a:xfrm>
            <a:off x="5206879" y="4147531"/>
            <a:ext cx="5137030" cy="107644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A74F8CD-FBFB-4019-BAAB-44A1DFB11397}"/>
              </a:ext>
            </a:extLst>
          </p:cNvPr>
          <p:cNvSpPr/>
          <p:nvPr/>
        </p:nvSpPr>
        <p:spPr>
          <a:xfrm>
            <a:off x="154729" y="4216979"/>
            <a:ext cx="2484499" cy="9298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B5FFC12-4E55-4C30-82DA-BFB8814A31F0}"/>
              </a:ext>
            </a:extLst>
          </p:cNvPr>
          <p:cNvSpPr/>
          <p:nvPr/>
        </p:nvSpPr>
        <p:spPr>
          <a:xfrm>
            <a:off x="2639228" y="4216978"/>
            <a:ext cx="2484499" cy="9298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F0BD2C95-2C1D-4E65-A1F0-10ECB36763F8}"/>
              </a:ext>
            </a:extLst>
          </p:cNvPr>
          <p:cNvSpPr/>
          <p:nvPr/>
        </p:nvSpPr>
        <p:spPr>
          <a:xfrm>
            <a:off x="237883" y="4294144"/>
            <a:ext cx="1159097" cy="76778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A7474B00-235E-4556-824E-F925501A4616}"/>
              </a:ext>
            </a:extLst>
          </p:cNvPr>
          <p:cNvSpPr/>
          <p:nvPr/>
        </p:nvSpPr>
        <p:spPr>
          <a:xfrm>
            <a:off x="1396980" y="4294143"/>
            <a:ext cx="1159097" cy="76778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22C027A-74F2-407C-B999-58328D749F04}"/>
              </a:ext>
            </a:extLst>
          </p:cNvPr>
          <p:cNvSpPr/>
          <p:nvPr/>
        </p:nvSpPr>
        <p:spPr>
          <a:xfrm>
            <a:off x="320170" y="4379024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24564E1-4344-4CAB-95CE-77C57DBBC7A9}"/>
              </a:ext>
            </a:extLst>
          </p:cNvPr>
          <p:cNvSpPr/>
          <p:nvPr/>
        </p:nvSpPr>
        <p:spPr>
          <a:xfrm>
            <a:off x="816999" y="4379023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C8D28D1-D013-433C-BA39-4960E6224345}"/>
              </a:ext>
            </a:extLst>
          </p:cNvPr>
          <p:cNvSpPr/>
          <p:nvPr/>
        </p:nvSpPr>
        <p:spPr>
          <a:xfrm>
            <a:off x="1479699" y="4384812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64A18D1-D2F1-4392-9284-76795B4FDAC2}"/>
              </a:ext>
            </a:extLst>
          </p:cNvPr>
          <p:cNvSpPr/>
          <p:nvPr/>
        </p:nvSpPr>
        <p:spPr>
          <a:xfrm>
            <a:off x="1976528" y="4384811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9B678A0-D090-4B36-9935-7019AE8EAD7D}"/>
              </a:ext>
            </a:extLst>
          </p:cNvPr>
          <p:cNvSpPr/>
          <p:nvPr/>
        </p:nvSpPr>
        <p:spPr>
          <a:xfrm>
            <a:off x="2722380" y="4290286"/>
            <a:ext cx="1159097" cy="76778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7A3AB06-A20C-4E84-BC28-1215FA873216}"/>
              </a:ext>
            </a:extLst>
          </p:cNvPr>
          <p:cNvSpPr/>
          <p:nvPr/>
        </p:nvSpPr>
        <p:spPr>
          <a:xfrm>
            <a:off x="3881477" y="4290285"/>
            <a:ext cx="1159097" cy="76778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A7E0305-2766-4DA3-9A9B-52A081CACFB1}"/>
              </a:ext>
            </a:extLst>
          </p:cNvPr>
          <p:cNvSpPr/>
          <p:nvPr/>
        </p:nvSpPr>
        <p:spPr>
          <a:xfrm>
            <a:off x="2804667" y="4375166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ACFF4C8-20DB-4A2C-96C4-2BC635032D91}"/>
              </a:ext>
            </a:extLst>
          </p:cNvPr>
          <p:cNvSpPr/>
          <p:nvPr/>
        </p:nvSpPr>
        <p:spPr>
          <a:xfrm>
            <a:off x="3301496" y="4375165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D4A08D4-5538-4A31-9D94-4FDB9A911313}"/>
              </a:ext>
            </a:extLst>
          </p:cNvPr>
          <p:cNvSpPr/>
          <p:nvPr/>
        </p:nvSpPr>
        <p:spPr>
          <a:xfrm>
            <a:off x="3964196" y="4380954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AA8D522D-C283-4B7B-949B-B8FA716AF2E3}"/>
              </a:ext>
            </a:extLst>
          </p:cNvPr>
          <p:cNvSpPr/>
          <p:nvPr/>
        </p:nvSpPr>
        <p:spPr>
          <a:xfrm>
            <a:off x="4461025" y="4380953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26B1CCFA-F2F4-4FCC-B789-047619FA7705}"/>
              </a:ext>
            </a:extLst>
          </p:cNvPr>
          <p:cNvSpPr/>
          <p:nvPr/>
        </p:nvSpPr>
        <p:spPr>
          <a:xfrm>
            <a:off x="5290895" y="4216979"/>
            <a:ext cx="2484499" cy="9298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2E684DEB-7399-4E47-9460-4223D839BBF1}"/>
              </a:ext>
            </a:extLst>
          </p:cNvPr>
          <p:cNvSpPr/>
          <p:nvPr/>
        </p:nvSpPr>
        <p:spPr>
          <a:xfrm>
            <a:off x="7775394" y="4216978"/>
            <a:ext cx="2484499" cy="929833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B642A0A-1AB2-44D1-9AE9-8F235F42A63F}"/>
              </a:ext>
            </a:extLst>
          </p:cNvPr>
          <p:cNvSpPr/>
          <p:nvPr/>
        </p:nvSpPr>
        <p:spPr>
          <a:xfrm>
            <a:off x="5374049" y="4294144"/>
            <a:ext cx="1159097" cy="76778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11F6F237-BDE6-4208-9900-3944E9C96674}"/>
              </a:ext>
            </a:extLst>
          </p:cNvPr>
          <p:cNvSpPr/>
          <p:nvPr/>
        </p:nvSpPr>
        <p:spPr>
          <a:xfrm>
            <a:off x="6533146" y="4294143"/>
            <a:ext cx="1159097" cy="76778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E8F68800-AB3E-4F3E-A033-03C317BDBD7F}"/>
              </a:ext>
            </a:extLst>
          </p:cNvPr>
          <p:cNvSpPr/>
          <p:nvPr/>
        </p:nvSpPr>
        <p:spPr>
          <a:xfrm>
            <a:off x="5456336" y="4379024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9A8DE468-3268-480A-B7C2-E559B3007D93}"/>
              </a:ext>
            </a:extLst>
          </p:cNvPr>
          <p:cNvSpPr/>
          <p:nvPr/>
        </p:nvSpPr>
        <p:spPr>
          <a:xfrm>
            <a:off x="5953165" y="4379023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286E3EF3-F7EC-48E9-8485-44B25C63EDB4}"/>
              </a:ext>
            </a:extLst>
          </p:cNvPr>
          <p:cNvSpPr/>
          <p:nvPr/>
        </p:nvSpPr>
        <p:spPr>
          <a:xfrm>
            <a:off x="6615865" y="4384812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086FD24E-980B-4243-9AB5-88B31B8A5C0A}"/>
              </a:ext>
            </a:extLst>
          </p:cNvPr>
          <p:cNvSpPr/>
          <p:nvPr/>
        </p:nvSpPr>
        <p:spPr>
          <a:xfrm>
            <a:off x="7112694" y="4384811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19759DEB-1500-4A8E-A9F1-0B8CE634639F}"/>
              </a:ext>
            </a:extLst>
          </p:cNvPr>
          <p:cNvSpPr/>
          <p:nvPr/>
        </p:nvSpPr>
        <p:spPr>
          <a:xfrm>
            <a:off x="7858546" y="4290286"/>
            <a:ext cx="1159097" cy="76778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AED3DE5D-49BD-4AAB-A5C1-8CC85FDBF417}"/>
              </a:ext>
            </a:extLst>
          </p:cNvPr>
          <p:cNvSpPr/>
          <p:nvPr/>
        </p:nvSpPr>
        <p:spPr>
          <a:xfrm>
            <a:off x="9017643" y="4290285"/>
            <a:ext cx="1159097" cy="767787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10D6435A-187F-4FA7-8121-F401CF1619B3}"/>
              </a:ext>
            </a:extLst>
          </p:cNvPr>
          <p:cNvSpPr/>
          <p:nvPr/>
        </p:nvSpPr>
        <p:spPr>
          <a:xfrm>
            <a:off x="7940833" y="4375166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72AEED2E-412D-4850-A9D2-1DC5F8219EED}"/>
              </a:ext>
            </a:extLst>
          </p:cNvPr>
          <p:cNvSpPr/>
          <p:nvPr/>
        </p:nvSpPr>
        <p:spPr>
          <a:xfrm>
            <a:off x="8437662" y="4375165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36AF2E0F-E1DF-4ABA-8566-53CA86A2BD7A}"/>
              </a:ext>
            </a:extLst>
          </p:cNvPr>
          <p:cNvSpPr/>
          <p:nvPr/>
        </p:nvSpPr>
        <p:spPr>
          <a:xfrm>
            <a:off x="9100362" y="4380954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3C28AD22-344F-42BF-B3BC-3815521D487E}"/>
              </a:ext>
            </a:extLst>
          </p:cNvPr>
          <p:cNvSpPr/>
          <p:nvPr/>
        </p:nvSpPr>
        <p:spPr>
          <a:xfrm>
            <a:off x="9597191" y="4380953"/>
            <a:ext cx="496829" cy="601884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3E70D622-4DC3-45EA-8934-598D810729F0}"/>
              </a:ext>
            </a:extLst>
          </p:cNvPr>
          <p:cNvCxnSpPr/>
          <p:nvPr/>
        </p:nvCxnSpPr>
        <p:spPr>
          <a:xfrm flipH="1">
            <a:off x="4604147" y="1143000"/>
            <a:ext cx="519580" cy="1500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FA169053-FB69-45A5-8D29-73C6D0873726}"/>
              </a:ext>
            </a:extLst>
          </p:cNvPr>
          <p:cNvCxnSpPr/>
          <p:nvPr/>
        </p:nvCxnSpPr>
        <p:spPr>
          <a:xfrm flipH="1">
            <a:off x="4924319" y="1143000"/>
            <a:ext cx="519580" cy="1500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A6C7B3E4-4A3D-48CC-8505-24DCF0684B8F}"/>
              </a:ext>
            </a:extLst>
          </p:cNvPr>
          <p:cNvCxnSpPr>
            <a:cxnSpLocks/>
          </p:cNvCxnSpPr>
          <p:nvPr/>
        </p:nvCxnSpPr>
        <p:spPr>
          <a:xfrm>
            <a:off x="4629021" y="1157267"/>
            <a:ext cx="517777" cy="1357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1C9C4DBC-115C-4D47-94C2-DD63C9333715}"/>
              </a:ext>
            </a:extLst>
          </p:cNvPr>
          <p:cNvCxnSpPr>
            <a:cxnSpLocks/>
          </p:cNvCxnSpPr>
          <p:nvPr/>
        </p:nvCxnSpPr>
        <p:spPr>
          <a:xfrm>
            <a:off x="4901248" y="1162717"/>
            <a:ext cx="494706" cy="1071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2150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풀링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CA7D42-9171-4D1E-B949-2EC45E46093A}"/>
              </a:ext>
            </a:extLst>
          </p:cNvPr>
          <p:cNvSpPr txBox="1"/>
          <p:nvPr/>
        </p:nvSpPr>
        <p:spPr>
          <a:xfrm>
            <a:off x="517097" y="1055984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풀링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연산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C9F3FA5E-C349-45D0-8662-B5F979A6079D}"/>
              </a:ext>
            </a:extLst>
          </p:cNvPr>
          <p:cNvSpPr txBox="1"/>
          <p:nvPr/>
        </p:nvSpPr>
        <p:spPr>
          <a:xfrm>
            <a:off x="706279" y="1499316"/>
            <a:ext cx="2993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2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합성곱층과</a:t>
            </a:r>
            <a:r>
              <a:rPr lang="ko-KR" altLang="en-US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en-US" sz="12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풀링층을</a:t>
            </a:r>
            <a:r>
              <a:rPr lang="ko-KR" altLang="en-US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거치면서 변환되는 과정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2FB4D65-DA94-40AD-A486-150A3D67210E}"/>
              </a:ext>
            </a:extLst>
          </p:cNvPr>
          <p:cNvCxnSpPr>
            <a:cxnSpLocks/>
          </p:cNvCxnSpPr>
          <p:nvPr/>
        </p:nvCxnSpPr>
        <p:spPr>
          <a:xfrm>
            <a:off x="5310823" y="5162959"/>
            <a:ext cx="319429" cy="760223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7C99B75-C15C-4643-85A4-3113D6F95D28}"/>
              </a:ext>
            </a:extLst>
          </p:cNvPr>
          <p:cNvCxnSpPr>
            <a:cxnSpLocks/>
          </p:cNvCxnSpPr>
          <p:nvPr/>
        </p:nvCxnSpPr>
        <p:spPr>
          <a:xfrm>
            <a:off x="4552285" y="3746753"/>
            <a:ext cx="470031" cy="90306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순서도: 데이터 2">
            <a:extLst>
              <a:ext uri="{FF2B5EF4-FFF2-40B4-BE49-F238E27FC236}">
                <a16:creationId xmlns:a16="http://schemas.microsoft.com/office/drawing/2014/main" id="{4E9C1218-859A-4F67-88AA-A5002C570722}"/>
              </a:ext>
            </a:extLst>
          </p:cNvPr>
          <p:cNvSpPr/>
          <p:nvPr/>
        </p:nvSpPr>
        <p:spPr>
          <a:xfrm rot="20978501">
            <a:off x="2974666" y="2224230"/>
            <a:ext cx="1470401" cy="1341562"/>
          </a:xfrm>
          <a:prstGeom prst="flowChartInputOutpu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순서도: 데이터 9">
            <a:extLst>
              <a:ext uri="{FF2B5EF4-FFF2-40B4-BE49-F238E27FC236}">
                <a16:creationId xmlns:a16="http://schemas.microsoft.com/office/drawing/2014/main" id="{3D559C55-6BA6-4A55-B7BD-FA6CAB4560F6}"/>
              </a:ext>
            </a:extLst>
          </p:cNvPr>
          <p:cNvSpPr/>
          <p:nvPr/>
        </p:nvSpPr>
        <p:spPr>
          <a:xfrm rot="20978501">
            <a:off x="3129988" y="2376204"/>
            <a:ext cx="1470401" cy="1341562"/>
          </a:xfrm>
          <a:prstGeom prst="flowChartInputOutpu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순서도: 데이터 10">
            <a:extLst>
              <a:ext uri="{FF2B5EF4-FFF2-40B4-BE49-F238E27FC236}">
                <a16:creationId xmlns:a16="http://schemas.microsoft.com/office/drawing/2014/main" id="{25A68707-B36E-44AA-A956-0217CCFC17A7}"/>
              </a:ext>
            </a:extLst>
          </p:cNvPr>
          <p:cNvSpPr/>
          <p:nvPr/>
        </p:nvSpPr>
        <p:spPr>
          <a:xfrm rot="20978501">
            <a:off x="3285309" y="2528177"/>
            <a:ext cx="1470401" cy="1341562"/>
          </a:xfrm>
          <a:prstGeom prst="flowChartInputOutpu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순서도: 데이터 11">
            <a:extLst>
              <a:ext uri="{FF2B5EF4-FFF2-40B4-BE49-F238E27FC236}">
                <a16:creationId xmlns:a16="http://schemas.microsoft.com/office/drawing/2014/main" id="{B265150A-CE87-43E7-86A7-3DB1C622969D}"/>
              </a:ext>
            </a:extLst>
          </p:cNvPr>
          <p:cNvSpPr/>
          <p:nvPr/>
        </p:nvSpPr>
        <p:spPr>
          <a:xfrm rot="20978501">
            <a:off x="4138794" y="3927822"/>
            <a:ext cx="925764" cy="844647"/>
          </a:xfrm>
          <a:prstGeom prst="flowChartInputOutpu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순서도: 데이터 17">
            <a:extLst>
              <a:ext uri="{FF2B5EF4-FFF2-40B4-BE49-F238E27FC236}">
                <a16:creationId xmlns:a16="http://schemas.microsoft.com/office/drawing/2014/main" id="{FDB085E2-402A-4EE8-839A-AEA88788AB5C}"/>
              </a:ext>
            </a:extLst>
          </p:cNvPr>
          <p:cNvSpPr/>
          <p:nvPr/>
        </p:nvSpPr>
        <p:spPr>
          <a:xfrm rot="20978501">
            <a:off x="5269818" y="5579238"/>
            <a:ext cx="497762" cy="454147"/>
          </a:xfrm>
          <a:prstGeom prst="flowChartInputOutpu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순서도: 데이터 18">
            <a:extLst>
              <a:ext uri="{FF2B5EF4-FFF2-40B4-BE49-F238E27FC236}">
                <a16:creationId xmlns:a16="http://schemas.microsoft.com/office/drawing/2014/main" id="{257CC540-4C17-4710-9E0B-600BA8760DF8}"/>
              </a:ext>
            </a:extLst>
          </p:cNvPr>
          <p:cNvSpPr/>
          <p:nvPr/>
        </p:nvSpPr>
        <p:spPr>
          <a:xfrm rot="20978501">
            <a:off x="5325595" y="5637674"/>
            <a:ext cx="497762" cy="454147"/>
          </a:xfrm>
          <a:prstGeom prst="flowChartInputOutpu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순서도: 데이터 19">
            <a:extLst>
              <a:ext uri="{FF2B5EF4-FFF2-40B4-BE49-F238E27FC236}">
                <a16:creationId xmlns:a16="http://schemas.microsoft.com/office/drawing/2014/main" id="{E529F24D-3D85-4B63-B853-F69D8B6248FD}"/>
              </a:ext>
            </a:extLst>
          </p:cNvPr>
          <p:cNvSpPr/>
          <p:nvPr/>
        </p:nvSpPr>
        <p:spPr>
          <a:xfrm rot="20978501">
            <a:off x="5381372" y="5696109"/>
            <a:ext cx="497762" cy="454147"/>
          </a:xfrm>
          <a:prstGeom prst="flowChartInputOutpu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순서도: 데이터 20">
            <a:extLst>
              <a:ext uri="{FF2B5EF4-FFF2-40B4-BE49-F238E27FC236}">
                <a16:creationId xmlns:a16="http://schemas.microsoft.com/office/drawing/2014/main" id="{5C78E9DD-B75D-4276-87DF-23653AAE15F5}"/>
              </a:ext>
            </a:extLst>
          </p:cNvPr>
          <p:cNvSpPr/>
          <p:nvPr/>
        </p:nvSpPr>
        <p:spPr>
          <a:xfrm rot="20978501">
            <a:off x="5437150" y="5754544"/>
            <a:ext cx="497762" cy="454147"/>
          </a:xfrm>
          <a:prstGeom prst="flowChartInputOutpu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순서도: 데이터 22">
            <a:extLst>
              <a:ext uri="{FF2B5EF4-FFF2-40B4-BE49-F238E27FC236}">
                <a16:creationId xmlns:a16="http://schemas.microsoft.com/office/drawing/2014/main" id="{EA150F2C-7B5D-4F44-8C2C-2BC91F5E4ABF}"/>
              </a:ext>
            </a:extLst>
          </p:cNvPr>
          <p:cNvSpPr/>
          <p:nvPr/>
        </p:nvSpPr>
        <p:spPr>
          <a:xfrm rot="20978501">
            <a:off x="4236319" y="4040526"/>
            <a:ext cx="925764" cy="844647"/>
          </a:xfrm>
          <a:prstGeom prst="flowChartInputOutpu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순서도: 데이터 23">
            <a:extLst>
              <a:ext uri="{FF2B5EF4-FFF2-40B4-BE49-F238E27FC236}">
                <a16:creationId xmlns:a16="http://schemas.microsoft.com/office/drawing/2014/main" id="{A669D670-1992-44AC-8D3E-2E62CCBB563A}"/>
              </a:ext>
            </a:extLst>
          </p:cNvPr>
          <p:cNvSpPr/>
          <p:nvPr/>
        </p:nvSpPr>
        <p:spPr>
          <a:xfrm rot="20978501">
            <a:off x="4333843" y="4153231"/>
            <a:ext cx="925764" cy="844647"/>
          </a:xfrm>
          <a:prstGeom prst="flowChartInputOutpu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순서도: 데이터 24">
            <a:extLst>
              <a:ext uri="{FF2B5EF4-FFF2-40B4-BE49-F238E27FC236}">
                <a16:creationId xmlns:a16="http://schemas.microsoft.com/office/drawing/2014/main" id="{3D2AEBDE-597E-426A-BDF1-A34D76D82780}"/>
              </a:ext>
            </a:extLst>
          </p:cNvPr>
          <p:cNvSpPr/>
          <p:nvPr/>
        </p:nvSpPr>
        <p:spPr>
          <a:xfrm rot="20978501">
            <a:off x="4431368" y="4265936"/>
            <a:ext cx="925764" cy="844647"/>
          </a:xfrm>
          <a:prstGeom prst="flowChartInputOutpu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순서도: 데이터 25">
            <a:extLst>
              <a:ext uri="{FF2B5EF4-FFF2-40B4-BE49-F238E27FC236}">
                <a16:creationId xmlns:a16="http://schemas.microsoft.com/office/drawing/2014/main" id="{F974CF7F-8C70-42A4-9FD2-16216FCB94F2}"/>
              </a:ext>
            </a:extLst>
          </p:cNvPr>
          <p:cNvSpPr/>
          <p:nvPr/>
        </p:nvSpPr>
        <p:spPr>
          <a:xfrm rot="20978501">
            <a:off x="4528892" y="4378641"/>
            <a:ext cx="925764" cy="844647"/>
          </a:xfrm>
          <a:prstGeom prst="flowChartInputOutpu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D4C0D80-2F9C-488D-B464-817D22FC9F10}"/>
              </a:ext>
            </a:extLst>
          </p:cNvPr>
          <p:cNvCxnSpPr/>
          <p:nvPr/>
        </p:nvCxnSpPr>
        <p:spPr>
          <a:xfrm>
            <a:off x="4601676" y="2409767"/>
            <a:ext cx="390098" cy="1443503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A2579A6-79B4-4111-9FB7-80EC5BC2CE00}"/>
              </a:ext>
            </a:extLst>
          </p:cNvPr>
          <p:cNvCxnSpPr>
            <a:cxnSpLocks/>
          </p:cNvCxnSpPr>
          <p:nvPr/>
        </p:nvCxnSpPr>
        <p:spPr>
          <a:xfrm>
            <a:off x="3474851" y="2623921"/>
            <a:ext cx="761673" cy="136422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0C4D069-551A-4007-93C2-A8E55A02C08C}"/>
              </a:ext>
            </a:extLst>
          </p:cNvPr>
          <p:cNvCxnSpPr>
            <a:cxnSpLocks/>
          </p:cNvCxnSpPr>
          <p:nvPr/>
        </p:nvCxnSpPr>
        <p:spPr>
          <a:xfrm>
            <a:off x="3424331" y="3973663"/>
            <a:ext cx="801684" cy="87335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6B08DFF-50AA-4D5B-9BC4-312A5DE519D2}"/>
              </a:ext>
            </a:extLst>
          </p:cNvPr>
          <p:cNvCxnSpPr>
            <a:cxnSpLocks/>
          </p:cNvCxnSpPr>
          <p:nvPr/>
        </p:nvCxnSpPr>
        <p:spPr>
          <a:xfrm>
            <a:off x="4644039" y="4462850"/>
            <a:ext cx="666784" cy="114560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007E9DB-11F9-45C5-A4E6-CE91AA80B794}"/>
              </a:ext>
            </a:extLst>
          </p:cNvPr>
          <p:cNvCxnSpPr>
            <a:cxnSpLocks/>
          </p:cNvCxnSpPr>
          <p:nvPr/>
        </p:nvCxnSpPr>
        <p:spPr>
          <a:xfrm>
            <a:off x="5348587" y="4304089"/>
            <a:ext cx="361346" cy="123506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69F5BD23-94F5-4555-B9F6-95F2BE1C6F10}"/>
              </a:ext>
            </a:extLst>
          </p:cNvPr>
          <p:cNvCxnSpPr>
            <a:cxnSpLocks/>
          </p:cNvCxnSpPr>
          <p:nvPr/>
        </p:nvCxnSpPr>
        <p:spPr>
          <a:xfrm>
            <a:off x="4617526" y="5297840"/>
            <a:ext cx="686030" cy="773793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81" name="그래픽 7180" descr="택시">
            <a:extLst>
              <a:ext uri="{FF2B5EF4-FFF2-40B4-BE49-F238E27FC236}">
                <a16:creationId xmlns:a16="http://schemas.microsoft.com/office/drawing/2014/main" id="{FEA5AFB3-13C3-430C-8833-2986B520A2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05682" y="2789856"/>
            <a:ext cx="882468" cy="863447"/>
          </a:xfrm>
          <a:prstGeom prst="rect">
            <a:avLst/>
          </a:prstGeom>
          <a:scene3d>
            <a:camera prst="perspectiveContrastingRightFacing"/>
            <a:lightRig rig="threePt" dir="t"/>
          </a:scene3d>
        </p:spPr>
      </p:pic>
      <p:sp>
        <p:nvSpPr>
          <p:cNvPr id="7182" name="TextBox 7181">
            <a:extLst>
              <a:ext uri="{FF2B5EF4-FFF2-40B4-BE49-F238E27FC236}">
                <a16:creationId xmlns:a16="http://schemas.microsoft.com/office/drawing/2014/main" id="{E1C028B4-3EC2-4404-8865-437117A5A83B}"/>
              </a:ext>
            </a:extLst>
          </p:cNvPr>
          <p:cNvSpPr txBox="1"/>
          <p:nvPr/>
        </p:nvSpPr>
        <p:spPr>
          <a:xfrm>
            <a:off x="4894250" y="3198958"/>
            <a:ext cx="942991" cy="337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합성곱층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0646232-4020-4F82-BA5B-94C32BF1A2E4}"/>
              </a:ext>
            </a:extLst>
          </p:cNvPr>
          <p:cNvSpPr txBox="1"/>
          <p:nvPr/>
        </p:nvSpPr>
        <p:spPr>
          <a:xfrm>
            <a:off x="5686030" y="4729538"/>
            <a:ext cx="753478" cy="337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풀링층</a:t>
            </a:r>
            <a:endParaRPr lang="ko-KR" altLang="en-US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3591A38-CFA5-477F-B059-AF12A4372F5A}"/>
              </a:ext>
            </a:extLst>
          </p:cNvPr>
          <p:cNvSpPr txBox="1"/>
          <p:nvPr/>
        </p:nvSpPr>
        <p:spPr>
          <a:xfrm>
            <a:off x="4606919" y="2244301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</a:t>
            </a:r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DBB0F05-F809-4B18-8EC6-82AD4890EB9F}"/>
              </a:ext>
            </a:extLst>
          </p:cNvPr>
          <p:cNvSpPr txBox="1"/>
          <p:nvPr/>
        </p:nvSpPr>
        <p:spPr>
          <a:xfrm>
            <a:off x="4406975" y="2065562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G</a:t>
            </a:r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2C11892-CAE5-44A7-975E-A08642B7D37A}"/>
              </a:ext>
            </a:extLst>
          </p:cNvPr>
          <p:cNvSpPr txBox="1"/>
          <p:nvPr/>
        </p:nvSpPr>
        <p:spPr>
          <a:xfrm>
            <a:off x="4248165" y="1866496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B</a:t>
            </a:r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2" name="순서도: 데이터 21">
            <a:extLst>
              <a:ext uri="{FF2B5EF4-FFF2-40B4-BE49-F238E27FC236}">
                <a16:creationId xmlns:a16="http://schemas.microsoft.com/office/drawing/2014/main" id="{C1F5D23B-6107-4331-B660-EFDA6A472061}"/>
              </a:ext>
            </a:extLst>
          </p:cNvPr>
          <p:cNvSpPr/>
          <p:nvPr/>
        </p:nvSpPr>
        <p:spPr>
          <a:xfrm rot="20978501">
            <a:off x="5492929" y="5811481"/>
            <a:ext cx="497762" cy="454147"/>
          </a:xfrm>
          <a:prstGeom prst="flowChartInputOutpu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51124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풀링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CA7D42-9171-4D1E-B949-2EC45E46093A}"/>
              </a:ext>
            </a:extLst>
          </p:cNvPr>
          <p:cNvSpPr txBox="1"/>
          <p:nvPr/>
        </p:nvSpPr>
        <p:spPr>
          <a:xfrm>
            <a:off x="517097" y="1055984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풀링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연산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C9F3FA5E-C349-45D0-8662-B5F979A6079D}"/>
              </a:ext>
            </a:extLst>
          </p:cNvPr>
          <p:cNvSpPr txBox="1"/>
          <p:nvPr/>
        </p:nvSpPr>
        <p:spPr>
          <a:xfrm>
            <a:off x="706279" y="1499316"/>
            <a:ext cx="5099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2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풀링이란</a:t>
            </a: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? </a:t>
            </a:r>
            <a:r>
              <a:rPr lang="ko-KR" altLang="en-US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특성 </a:t>
            </a:r>
            <a:r>
              <a:rPr lang="ko-KR" altLang="en-US" sz="12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맵을</a:t>
            </a:r>
            <a:r>
              <a:rPr lang="ko-KR" altLang="en-US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스캔하며 최대값을 고르거나 평균값을 계산하는 것을 말함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5321F10-5D72-4B19-A684-BF0194A1DA1E}"/>
              </a:ext>
            </a:extLst>
          </p:cNvPr>
          <p:cNvSpPr/>
          <p:nvPr/>
        </p:nvSpPr>
        <p:spPr>
          <a:xfrm>
            <a:off x="1533175" y="2695537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DA3B90F-BD3A-4323-8E41-6AA1EDF8A851}"/>
              </a:ext>
            </a:extLst>
          </p:cNvPr>
          <p:cNvSpPr/>
          <p:nvPr/>
        </p:nvSpPr>
        <p:spPr>
          <a:xfrm>
            <a:off x="1901031" y="2695537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C784445-F370-496F-8BCF-5A05904956D4}"/>
              </a:ext>
            </a:extLst>
          </p:cNvPr>
          <p:cNvSpPr/>
          <p:nvPr/>
        </p:nvSpPr>
        <p:spPr>
          <a:xfrm>
            <a:off x="2268887" y="2695537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B6A036D-E16D-44FF-9CAE-7EA5B89D5AEF}"/>
              </a:ext>
            </a:extLst>
          </p:cNvPr>
          <p:cNvSpPr/>
          <p:nvPr/>
        </p:nvSpPr>
        <p:spPr>
          <a:xfrm>
            <a:off x="1533175" y="3063393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4BEC616-3A65-4AEC-881D-00EF86041D97}"/>
              </a:ext>
            </a:extLst>
          </p:cNvPr>
          <p:cNvSpPr/>
          <p:nvPr/>
        </p:nvSpPr>
        <p:spPr>
          <a:xfrm>
            <a:off x="1901031" y="3063393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B88B76A-C667-4F24-9D6A-9AC68F6E7821}"/>
              </a:ext>
            </a:extLst>
          </p:cNvPr>
          <p:cNvSpPr/>
          <p:nvPr/>
        </p:nvSpPr>
        <p:spPr>
          <a:xfrm>
            <a:off x="2268887" y="3063393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E7930C7-602E-43C4-9146-39722804B9CE}"/>
              </a:ext>
            </a:extLst>
          </p:cNvPr>
          <p:cNvSpPr/>
          <p:nvPr/>
        </p:nvSpPr>
        <p:spPr>
          <a:xfrm>
            <a:off x="1533175" y="3431249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D28067B-2891-462C-B142-B3DEA2BDCDC3}"/>
              </a:ext>
            </a:extLst>
          </p:cNvPr>
          <p:cNvSpPr/>
          <p:nvPr/>
        </p:nvSpPr>
        <p:spPr>
          <a:xfrm>
            <a:off x="1901031" y="3431249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853FE70-550C-4ACE-A9F3-814E36E4BFE3}"/>
              </a:ext>
            </a:extLst>
          </p:cNvPr>
          <p:cNvSpPr/>
          <p:nvPr/>
        </p:nvSpPr>
        <p:spPr>
          <a:xfrm>
            <a:off x="2268887" y="3431249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0CB7DCC-B023-4F71-A1DC-B9A1F97F4397}"/>
              </a:ext>
            </a:extLst>
          </p:cNvPr>
          <p:cNvSpPr/>
          <p:nvPr/>
        </p:nvSpPr>
        <p:spPr>
          <a:xfrm>
            <a:off x="2636743" y="2695537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9EB251E-4973-4D7D-80A0-CF2CA5E6B44B}"/>
              </a:ext>
            </a:extLst>
          </p:cNvPr>
          <p:cNvSpPr/>
          <p:nvPr/>
        </p:nvSpPr>
        <p:spPr>
          <a:xfrm>
            <a:off x="2636743" y="3063393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EAC8C17-0ED0-4929-AFB5-8F2933F6A3CD}"/>
              </a:ext>
            </a:extLst>
          </p:cNvPr>
          <p:cNvSpPr/>
          <p:nvPr/>
        </p:nvSpPr>
        <p:spPr>
          <a:xfrm>
            <a:off x="2636743" y="3431249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4058414-E36C-4969-8967-EB0824B2A6D7}"/>
              </a:ext>
            </a:extLst>
          </p:cNvPr>
          <p:cNvSpPr/>
          <p:nvPr/>
        </p:nvSpPr>
        <p:spPr>
          <a:xfrm>
            <a:off x="1533175" y="3799105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608E1DB-6AB0-4DFD-A270-27A85FCEACB5}"/>
              </a:ext>
            </a:extLst>
          </p:cNvPr>
          <p:cNvSpPr/>
          <p:nvPr/>
        </p:nvSpPr>
        <p:spPr>
          <a:xfrm>
            <a:off x="1901031" y="3799105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FC00CE9-895D-497D-9218-9E046C031F2B}"/>
              </a:ext>
            </a:extLst>
          </p:cNvPr>
          <p:cNvSpPr/>
          <p:nvPr/>
        </p:nvSpPr>
        <p:spPr>
          <a:xfrm>
            <a:off x="2268887" y="3799105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AF01133-FA1D-4567-AA82-89B2C24AE454}"/>
              </a:ext>
            </a:extLst>
          </p:cNvPr>
          <p:cNvSpPr/>
          <p:nvPr/>
        </p:nvSpPr>
        <p:spPr>
          <a:xfrm>
            <a:off x="2636743" y="3799105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9D3DDC5-3FB7-4549-B2E1-0DEC46E54B75}"/>
              </a:ext>
            </a:extLst>
          </p:cNvPr>
          <p:cNvSpPr/>
          <p:nvPr/>
        </p:nvSpPr>
        <p:spPr>
          <a:xfrm>
            <a:off x="1533175" y="2695537"/>
            <a:ext cx="735712" cy="735712"/>
          </a:xfrm>
          <a:prstGeom prst="rect">
            <a:avLst/>
          </a:prstGeom>
          <a:noFill/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708E380-B05C-44B3-8DB0-72DDFB91712C}"/>
              </a:ext>
            </a:extLst>
          </p:cNvPr>
          <p:cNvSpPr/>
          <p:nvPr/>
        </p:nvSpPr>
        <p:spPr>
          <a:xfrm>
            <a:off x="1946459" y="3108821"/>
            <a:ext cx="277000" cy="277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59D28BE-E9B2-4FC5-A336-970791608DBE}"/>
              </a:ext>
            </a:extLst>
          </p:cNvPr>
          <p:cNvSpPr/>
          <p:nvPr/>
        </p:nvSpPr>
        <p:spPr>
          <a:xfrm>
            <a:off x="3372455" y="2695537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37D56E1-DF96-4852-AB6C-9ABDF4572AA3}"/>
              </a:ext>
            </a:extLst>
          </p:cNvPr>
          <p:cNvSpPr/>
          <p:nvPr/>
        </p:nvSpPr>
        <p:spPr>
          <a:xfrm>
            <a:off x="3740311" y="2695537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6341D0B-840B-4E83-A822-5F03DFB06BA3}"/>
              </a:ext>
            </a:extLst>
          </p:cNvPr>
          <p:cNvSpPr/>
          <p:nvPr/>
        </p:nvSpPr>
        <p:spPr>
          <a:xfrm>
            <a:off x="4108167" y="2695537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DACC41C-3D21-4BFF-AB46-0C001A12B1A6}"/>
              </a:ext>
            </a:extLst>
          </p:cNvPr>
          <p:cNvSpPr/>
          <p:nvPr/>
        </p:nvSpPr>
        <p:spPr>
          <a:xfrm>
            <a:off x="3372455" y="3063393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F27FCA1-230A-4D7C-9F6D-D165CE3111ED}"/>
              </a:ext>
            </a:extLst>
          </p:cNvPr>
          <p:cNvSpPr/>
          <p:nvPr/>
        </p:nvSpPr>
        <p:spPr>
          <a:xfrm>
            <a:off x="4108167" y="3063393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CC6185C-0411-4B27-AFD4-12CA349F295C}"/>
              </a:ext>
            </a:extLst>
          </p:cNvPr>
          <p:cNvSpPr/>
          <p:nvPr/>
        </p:nvSpPr>
        <p:spPr>
          <a:xfrm>
            <a:off x="3372455" y="3431249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16CCA35-F889-425C-A516-5C9FA6FBED51}"/>
              </a:ext>
            </a:extLst>
          </p:cNvPr>
          <p:cNvSpPr/>
          <p:nvPr/>
        </p:nvSpPr>
        <p:spPr>
          <a:xfrm>
            <a:off x="3740311" y="3431249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C05D8FA-0830-4F9E-A95C-67229F12189D}"/>
              </a:ext>
            </a:extLst>
          </p:cNvPr>
          <p:cNvSpPr/>
          <p:nvPr/>
        </p:nvSpPr>
        <p:spPr>
          <a:xfrm>
            <a:off x="4108167" y="3431249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1732095-AF8D-449D-8F4E-35DC989E58A9}"/>
              </a:ext>
            </a:extLst>
          </p:cNvPr>
          <p:cNvSpPr/>
          <p:nvPr/>
        </p:nvSpPr>
        <p:spPr>
          <a:xfrm>
            <a:off x="4476023" y="2695537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03F76D6-41E6-42DD-8CDB-7B0A15BDB79A}"/>
              </a:ext>
            </a:extLst>
          </p:cNvPr>
          <p:cNvSpPr/>
          <p:nvPr/>
        </p:nvSpPr>
        <p:spPr>
          <a:xfrm>
            <a:off x="4476023" y="3063393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D3B93F0-CA7C-4167-A443-72B448B63C27}"/>
              </a:ext>
            </a:extLst>
          </p:cNvPr>
          <p:cNvSpPr/>
          <p:nvPr/>
        </p:nvSpPr>
        <p:spPr>
          <a:xfrm>
            <a:off x="4476023" y="3431249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8FD4B2A-43BD-4B14-A5D4-09B87043E7F5}"/>
              </a:ext>
            </a:extLst>
          </p:cNvPr>
          <p:cNvSpPr/>
          <p:nvPr/>
        </p:nvSpPr>
        <p:spPr>
          <a:xfrm>
            <a:off x="3372455" y="3799105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D593502-5110-416A-9B4C-F1611B72F17F}"/>
              </a:ext>
            </a:extLst>
          </p:cNvPr>
          <p:cNvSpPr/>
          <p:nvPr/>
        </p:nvSpPr>
        <p:spPr>
          <a:xfrm>
            <a:off x="3740311" y="3799105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B945FE9-60C4-4B9E-B7C1-7C28C9845FF8}"/>
              </a:ext>
            </a:extLst>
          </p:cNvPr>
          <p:cNvSpPr/>
          <p:nvPr/>
        </p:nvSpPr>
        <p:spPr>
          <a:xfrm>
            <a:off x="4108167" y="3799105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89EE32D-51A5-43AA-A767-7FC6361E4A0D}"/>
              </a:ext>
            </a:extLst>
          </p:cNvPr>
          <p:cNvSpPr/>
          <p:nvPr/>
        </p:nvSpPr>
        <p:spPr>
          <a:xfrm>
            <a:off x="4476023" y="3799105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9288E9B-FA6E-4734-A676-6424F6258BC3}"/>
              </a:ext>
            </a:extLst>
          </p:cNvPr>
          <p:cNvSpPr/>
          <p:nvPr/>
        </p:nvSpPr>
        <p:spPr>
          <a:xfrm>
            <a:off x="3740311" y="3063393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73EFE91-C731-401C-80D2-C3066B08BB42}"/>
              </a:ext>
            </a:extLst>
          </p:cNvPr>
          <p:cNvGrpSpPr/>
          <p:nvPr/>
        </p:nvGrpSpPr>
        <p:grpSpPr>
          <a:xfrm>
            <a:off x="4101534" y="2691039"/>
            <a:ext cx="735712" cy="735712"/>
            <a:chOff x="3372455" y="2695537"/>
            <a:chExt cx="735712" cy="735712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0160BFF-8508-42AF-BC18-D816F93BA59A}"/>
                </a:ext>
              </a:extLst>
            </p:cNvPr>
            <p:cNvSpPr/>
            <p:nvPr/>
          </p:nvSpPr>
          <p:spPr>
            <a:xfrm>
              <a:off x="3372455" y="2695537"/>
              <a:ext cx="735712" cy="735712"/>
            </a:xfrm>
            <a:prstGeom prst="rect">
              <a:avLst/>
            </a:prstGeom>
            <a:noFill/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6908C0B1-6D0C-4DFE-BE83-9DC73978BECB}"/>
                </a:ext>
              </a:extLst>
            </p:cNvPr>
            <p:cNvSpPr/>
            <p:nvPr/>
          </p:nvSpPr>
          <p:spPr>
            <a:xfrm>
              <a:off x="3785739" y="3108821"/>
              <a:ext cx="277000" cy="277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27F2F74-5702-4FD7-9991-86D6B6C46E8F}"/>
              </a:ext>
            </a:extLst>
          </p:cNvPr>
          <p:cNvSpPr/>
          <p:nvPr/>
        </p:nvSpPr>
        <p:spPr>
          <a:xfrm>
            <a:off x="5211735" y="2695537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71D49E7-5C88-4F1E-9F7E-5B8E373CCB2C}"/>
              </a:ext>
            </a:extLst>
          </p:cNvPr>
          <p:cNvSpPr/>
          <p:nvPr/>
        </p:nvSpPr>
        <p:spPr>
          <a:xfrm>
            <a:off x="5579591" y="2695537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D7B3F04-E222-4A76-98FC-151E8648EF60}"/>
              </a:ext>
            </a:extLst>
          </p:cNvPr>
          <p:cNvSpPr/>
          <p:nvPr/>
        </p:nvSpPr>
        <p:spPr>
          <a:xfrm>
            <a:off x="5947447" y="2695537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C71F0F7-88B6-4E86-B457-39DD474D05EF}"/>
              </a:ext>
            </a:extLst>
          </p:cNvPr>
          <p:cNvSpPr/>
          <p:nvPr/>
        </p:nvSpPr>
        <p:spPr>
          <a:xfrm>
            <a:off x="5211735" y="3063393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122FD76-E7E0-4185-A8E8-66810A8596A0}"/>
              </a:ext>
            </a:extLst>
          </p:cNvPr>
          <p:cNvSpPr/>
          <p:nvPr/>
        </p:nvSpPr>
        <p:spPr>
          <a:xfrm>
            <a:off x="5579591" y="3063393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EAA3C93D-1379-4991-99A8-64749A714764}"/>
              </a:ext>
            </a:extLst>
          </p:cNvPr>
          <p:cNvSpPr/>
          <p:nvPr/>
        </p:nvSpPr>
        <p:spPr>
          <a:xfrm>
            <a:off x="5947447" y="3063393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50ECC2A-AC56-4CAD-AE07-5972ADCDD68F}"/>
              </a:ext>
            </a:extLst>
          </p:cNvPr>
          <p:cNvSpPr/>
          <p:nvPr/>
        </p:nvSpPr>
        <p:spPr>
          <a:xfrm>
            <a:off x="5211735" y="3431249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2892635-46A2-4905-A947-D6D92EB24E6D}"/>
              </a:ext>
            </a:extLst>
          </p:cNvPr>
          <p:cNvSpPr/>
          <p:nvPr/>
        </p:nvSpPr>
        <p:spPr>
          <a:xfrm>
            <a:off x="5579591" y="3431249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E9DA55B-2151-4C13-B7CD-6C1A4B4BF962}"/>
              </a:ext>
            </a:extLst>
          </p:cNvPr>
          <p:cNvSpPr/>
          <p:nvPr/>
        </p:nvSpPr>
        <p:spPr>
          <a:xfrm>
            <a:off x="5947447" y="3431249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2B7D06E-4841-4109-B912-2C794EE9A3FB}"/>
              </a:ext>
            </a:extLst>
          </p:cNvPr>
          <p:cNvSpPr/>
          <p:nvPr/>
        </p:nvSpPr>
        <p:spPr>
          <a:xfrm>
            <a:off x="6315303" y="2695537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0D74089-8488-428A-8136-93F0387229C3}"/>
              </a:ext>
            </a:extLst>
          </p:cNvPr>
          <p:cNvSpPr/>
          <p:nvPr/>
        </p:nvSpPr>
        <p:spPr>
          <a:xfrm>
            <a:off x="6315303" y="3063393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9C39B1F-FF25-49A3-A344-68A031ECDD99}"/>
              </a:ext>
            </a:extLst>
          </p:cNvPr>
          <p:cNvSpPr/>
          <p:nvPr/>
        </p:nvSpPr>
        <p:spPr>
          <a:xfrm>
            <a:off x="6315303" y="3431249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14A7365B-D0D5-4F48-BA18-3C687169101C}"/>
              </a:ext>
            </a:extLst>
          </p:cNvPr>
          <p:cNvSpPr/>
          <p:nvPr/>
        </p:nvSpPr>
        <p:spPr>
          <a:xfrm>
            <a:off x="5211735" y="3799105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6045921B-58A2-4340-B2F0-C08E5D8F0C6E}"/>
              </a:ext>
            </a:extLst>
          </p:cNvPr>
          <p:cNvSpPr/>
          <p:nvPr/>
        </p:nvSpPr>
        <p:spPr>
          <a:xfrm>
            <a:off x="5579591" y="3799105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2973BB62-4A5A-4172-B34D-91E764640F71}"/>
              </a:ext>
            </a:extLst>
          </p:cNvPr>
          <p:cNvSpPr/>
          <p:nvPr/>
        </p:nvSpPr>
        <p:spPr>
          <a:xfrm>
            <a:off x="5947447" y="3799105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B7571B39-C709-4F2D-B426-ED0D672855EB}"/>
              </a:ext>
            </a:extLst>
          </p:cNvPr>
          <p:cNvSpPr/>
          <p:nvPr/>
        </p:nvSpPr>
        <p:spPr>
          <a:xfrm>
            <a:off x="6315303" y="3799105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40A25756-8AA6-4850-BB56-8E4AB365C2EB}"/>
              </a:ext>
            </a:extLst>
          </p:cNvPr>
          <p:cNvSpPr/>
          <p:nvPr/>
        </p:nvSpPr>
        <p:spPr>
          <a:xfrm>
            <a:off x="7051015" y="2695537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88E3BC4-FC2B-4061-9646-3C1807A41ED4}"/>
              </a:ext>
            </a:extLst>
          </p:cNvPr>
          <p:cNvSpPr/>
          <p:nvPr/>
        </p:nvSpPr>
        <p:spPr>
          <a:xfrm>
            <a:off x="7418871" y="2695537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60CD3BD2-5140-4420-B00D-4E9CB9CF8695}"/>
              </a:ext>
            </a:extLst>
          </p:cNvPr>
          <p:cNvSpPr/>
          <p:nvPr/>
        </p:nvSpPr>
        <p:spPr>
          <a:xfrm>
            <a:off x="7786727" y="2695537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812FABE8-F3F6-44B8-86EF-03262ABA64B5}"/>
              </a:ext>
            </a:extLst>
          </p:cNvPr>
          <p:cNvSpPr/>
          <p:nvPr/>
        </p:nvSpPr>
        <p:spPr>
          <a:xfrm>
            <a:off x="7051015" y="3063393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F1D18F5-16B1-42FB-BB1A-4B421167D2E0}"/>
              </a:ext>
            </a:extLst>
          </p:cNvPr>
          <p:cNvSpPr/>
          <p:nvPr/>
        </p:nvSpPr>
        <p:spPr>
          <a:xfrm>
            <a:off x="7418871" y="3063393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777DEEFB-521B-40C2-9353-C42B0B43CBBC}"/>
              </a:ext>
            </a:extLst>
          </p:cNvPr>
          <p:cNvSpPr/>
          <p:nvPr/>
        </p:nvSpPr>
        <p:spPr>
          <a:xfrm>
            <a:off x="7786727" y="3063393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419F067-12E1-4005-9476-B8E834BCCAB3}"/>
              </a:ext>
            </a:extLst>
          </p:cNvPr>
          <p:cNvSpPr/>
          <p:nvPr/>
        </p:nvSpPr>
        <p:spPr>
          <a:xfrm>
            <a:off x="7051015" y="3431249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0974D27D-AD80-4F80-B7F8-2B4427A79030}"/>
              </a:ext>
            </a:extLst>
          </p:cNvPr>
          <p:cNvSpPr/>
          <p:nvPr/>
        </p:nvSpPr>
        <p:spPr>
          <a:xfrm>
            <a:off x="7418871" y="3431249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9ED5841-AFC7-4364-83FC-421C22E981FC}"/>
              </a:ext>
            </a:extLst>
          </p:cNvPr>
          <p:cNvSpPr/>
          <p:nvPr/>
        </p:nvSpPr>
        <p:spPr>
          <a:xfrm>
            <a:off x="7786727" y="3431249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C34B160E-7DE0-45C8-A4C8-666673A7F9FD}"/>
              </a:ext>
            </a:extLst>
          </p:cNvPr>
          <p:cNvSpPr/>
          <p:nvPr/>
        </p:nvSpPr>
        <p:spPr>
          <a:xfrm>
            <a:off x="8154583" y="2695537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B72488F-7363-47A4-9D97-C13F6ECE8A25}"/>
              </a:ext>
            </a:extLst>
          </p:cNvPr>
          <p:cNvSpPr/>
          <p:nvPr/>
        </p:nvSpPr>
        <p:spPr>
          <a:xfrm>
            <a:off x="8154583" y="3063393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5D06425C-43BA-4EE6-BDFA-8F784CA1E009}"/>
              </a:ext>
            </a:extLst>
          </p:cNvPr>
          <p:cNvSpPr/>
          <p:nvPr/>
        </p:nvSpPr>
        <p:spPr>
          <a:xfrm>
            <a:off x="8154583" y="3431249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0CA3D82-EA50-47BC-95EF-312BD933BB13}"/>
              </a:ext>
            </a:extLst>
          </p:cNvPr>
          <p:cNvSpPr/>
          <p:nvPr/>
        </p:nvSpPr>
        <p:spPr>
          <a:xfrm>
            <a:off x="7051015" y="3799105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22F88121-178C-4B54-A5A6-B5660FF04D88}"/>
              </a:ext>
            </a:extLst>
          </p:cNvPr>
          <p:cNvSpPr/>
          <p:nvPr/>
        </p:nvSpPr>
        <p:spPr>
          <a:xfrm>
            <a:off x="7418871" y="3799105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1883283F-0A6D-4B33-A6D2-DC3C008475D1}"/>
              </a:ext>
            </a:extLst>
          </p:cNvPr>
          <p:cNvSpPr/>
          <p:nvPr/>
        </p:nvSpPr>
        <p:spPr>
          <a:xfrm>
            <a:off x="7786727" y="3799105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616CEAA5-850D-483A-A1BA-C3FED98C7528}"/>
              </a:ext>
            </a:extLst>
          </p:cNvPr>
          <p:cNvSpPr/>
          <p:nvPr/>
        </p:nvSpPr>
        <p:spPr>
          <a:xfrm>
            <a:off x="8154583" y="3799105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9F4AAD1F-3492-4B3A-BA62-8A7C37C4C493}"/>
              </a:ext>
            </a:extLst>
          </p:cNvPr>
          <p:cNvGrpSpPr/>
          <p:nvPr/>
        </p:nvGrpSpPr>
        <p:grpSpPr>
          <a:xfrm>
            <a:off x="5220494" y="3431249"/>
            <a:ext cx="735712" cy="735712"/>
            <a:chOff x="3372455" y="2695537"/>
            <a:chExt cx="735712" cy="735712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2843C63E-1594-483B-BAA1-EB70ABBFA1A6}"/>
                </a:ext>
              </a:extLst>
            </p:cNvPr>
            <p:cNvSpPr/>
            <p:nvPr/>
          </p:nvSpPr>
          <p:spPr>
            <a:xfrm>
              <a:off x="3372455" y="2695537"/>
              <a:ext cx="735712" cy="735712"/>
            </a:xfrm>
            <a:prstGeom prst="rect">
              <a:avLst/>
            </a:prstGeom>
            <a:noFill/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6F28112E-51FB-4927-B3A7-483F9F64798C}"/>
                </a:ext>
              </a:extLst>
            </p:cNvPr>
            <p:cNvSpPr/>
            <p:nvPr/>
          </p:nvSpPr>
          <p:spPr>
            <a:xfrm>
              <a:off x="3785739" y="3108821"/>
              <a:ext cx="277000" cy="277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9F28078B-C5FA-4BCA-8DC5-1086C1014F20}"/>
              </a:ext>
            </a:extLst>
          </p:cNvPr>
          <p:cNvGrpSpPr/>
          <p:nvPr/>
        </p:nvGrpSpPr>
        <p:grpSpPr>
          <a:xfrm>
            <a:off x="7783941" y="3431249"/>
            <a:ext cx="735712" cy="735712"/>
            <a:chOff x="3372455" y="2695537"/>
            <a:chExt cx="735712" cy="735712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7DAD3570-DA48-41A8-9A84-94CA0C54FD69}"/>
                </a:ext>
              </a:extLst>
            </p:cNvPr>
            <p:cNvSpPr/>
            <p:nvPr/>
          </p:nvSpPr>
          <p:spPr>
            <a:xfrm>
              <a:off x="3372455" y="2695537"/>
              <a:ext cx="735712" cy="735712"/>
            </a:xfrm>
            <a:prstGeom prst="rect">
              <a:avLst/>
            </a:prstGeom>
            <a:noFill/>
            <a:ln>
              <a:solidFill>
                <a:srgbClr val="33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F949868B-D444-4CBF-A8E6-8DDA4E9D9440}"/>
                </a:ext>
              </a:extLst>
            </p:cNvPr>
            <p:cNvSpPr/>
            <p:nvPr/>
          </p:nvSpPr>
          <p:spPr>
            <a:xfrm>
              <a:off x="3785739" y="3108821"/>
              <a:ext cx="277000" cy="277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D4058DAD-75C5-4C4C-85F1-E73E0D58D90B}"/>
              </a:ext>
            </a:extLst>
          </p:cNvPr>
          <p:cNvSpPr/>
          <p:nvPr/>
        </p:nvSpPr>
        <p:spPr>
          <a:xfrm>
            <a:off x="4668710" y="5081686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35C908B6-B5DD-46BF-9005-E23928B40156}"/>
              </a:ext>
            </a:extLst>
          </p:cNvPr>
          <p:cNvSpPr/>
          <p:nvPr/>
        </p:nvSpPr>
        <p:spPr>
          <a:xfrm>
            <a:off x="5036566" y="5081686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8F695D47-1D93-4BE3-A379-7E0A23B26446}"/>
              </a:ext>
            </a:extLst>
          </p:cNvPr>
          <p:cNvSpPr/>
          <p:nvPr/>
        </p:nvSpPr>
        <p:spPr>
          <a:xfrm>
            <a:off x="4668710" y="5449542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CBC5D516-D1E1-4B8F-BD3D-EEE12383C424}"/>
              </a:ext>
            </a:extLst>
          </p:cNvPr>
          <p:cNvSpPr/>
          <p:nvPr/>
        </p:nvSpPr>
        <p:spPr>
          <a:xfrm>
            <a:off x="5036566" y="5449542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0F22310-93A1-4FDA-B535-0FDFF8C124B4}"/>
              </a:ext>
            </a:extLst>
          </p:cNvPr>
          <p:cNvSpPr txBox="1"/>
          <p:nvPr/>
        </p:nvSpPr>
        <p:spPr>
          <a:xfrm>
            <a:off x="2214818" y="4580483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6</a:t>
            </a:r>
            <a:endParaRPr lang="ko-KR" altLang="en-US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781B3F4-3A24-4165-B711-8D612C2CF208}"/>
              </a:ext>
            </a:extLst>
          </p:cNvPr>
          <p:cNvSpPr txBox="1"/>
          <p:nvPr/>
        </p:nvSpPr>
        <p:spPr>
          <a:xfrm>
            <a:off x="3992013" y="4580483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8</a:t>
            </a:r>
            <a:endParaRPr lang="ko-KR" altLang="en-US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5D4A1FF-5470-45DA-A5BF-7951B3B1E379}"/>
              </a:ext>
            </a:extLst>
          </p:cNvPr>
          <p:cNvSpPr txBox="1"/>
          <p:nvPr/>
        </p:nvSpPr>
        <p:spPr>
          <a:xfrm>
            <a:off x="5831293" y="4580483"/>
            <a:ext cx="388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14</a:t>
            </a:r>
            <a:endParaRPr lang="ko-KR" altLang="en-US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82B61F2-AA9A-4922-B53E-53CB029B9893}"/>
              </a:ext>
            </a:extLst>
          </p:cNvPr>
          <p:cNvSpPr txBox="1"/>
          <p:nvPr/>
        </p:nvSpPr>
        <p:spPr>
          <a:xfrm>
            <a:off x="7625452" y="4580483"/>
            <a:ext cx="388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16</a:t>
            </a:r>
            <a:endParaRPr lang="ko-KR" altLang="en-US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45360C6E-784C-48B7-9473-53EB9120892D}"/>
              </a:ext>
            </a:extLst>
          </p:cNvPr>
          <p:cNvSpPr/>
          <p:nvPr/>
        </p:nvSpPr>
        <p:spPr>
          <a:xfrm>
            <a:off x="2268887" y="4256690"/>
            <a:ext cx="185279" cy="278127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화살표: 아래쪽 128">
            <a:extLst>
              <a:ext uri="{FF2B5EF4-FFF2-40B4-BE49-F238E27FC236}">
                <a16:creationId xmlns:a16="http://schemas.microsoft.com/office/drawing/2014/main" id="{5FB688DD-7A23-4310-9785-37C5EFE0E748}"/>
              </a:ext>
            </a:extLst>
          </p:cNvPr>
          <p:cNvSpPr/>
          <p:nvPr/>
        </p:nvSpPr>
        <p:spPr>
          <a:xfrm>
            <a:off x="4049414" y="4256689"/>
            <a:ext cx="185280" cy="278127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0" name="화살표: 아래쪽 129">
            <a:extLst>
              <a:ext uri="{FF2B5EF4-FFF2-40B4-BE49-F238E27FC236}">
                <a16:creationId xmlns:a16="http://schemas.microsoft.com/office/drawing/2014/main" id="{D39C21A1-FB63-4A41-888B-2BAC10FCFFF5}"/>
              </a:ext>
            </a:extLst>
          </p:cNvPr>
          <p:cNvSpPr/>
          <p:nvPr/>
        </p:nvSpPr>
        <p:spPr>
          <a:xfrm>
            <a:off x="5910778" y="4256689"/>
            <a:ext cx="185280" cy="278127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1" name="화살표: 아래쪽 130">
            <a:extLst>
              <a:ext uri="{FF2B5EF4-FFF2-40B4-BE49-F238E27FC236}">
                <a16:creationId xmlns:a16="http://schemas.microsoft.com/office/drawing/2014/main" id="{D88A0609-77F4-4396-A21A-6B8260C9F7D1}"/>
              </a:ext>
            </a:extLst>
          </p:cNvPr>
          <p:cNvSpPr/>
          <p:nvPr/>
        </p:nvSpPr>
        <p:spPr>
          <a:xfrm>
            <a:off x="7726936" y="4275052"/>
            <a:ext cx="185280" cy="278127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2EF988F-9D6C-4361-BF55-D507D2719777}"/>
              </a:ext>
            </a:extLst>
          </p:cNvPr>
          <p:cNvSpPr txBox="1"/>
          <p:nvPr/>
        </p:nvSpPr>
        <p:spPr>
          <a:xfrm>
            <a:off x="961289" y="2345779"/>
            <a:ext cx="7906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최대 </a:t>
            </a:r>
            <a:r>
              <a:rPr lang="ko-KR" altLang="en-US" sz="12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풀링</a:t>
            </a:r>
            <a:endParaRPr lang="ko-KR" altLang="en-US" sz="12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48569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풀링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C9F3FA5E-C349-45D0-8662-B5F979A6079D}"/>
              </a:ext>
            </a:extLst>
          </p:cNvPr>
          <p:cNvSpPr txBox="1"/>
          <p:nvPr/>
        </p:nvSpPr>
        <p:spPr>
          <a:xfrm>
            <a:off x="706279" y="1499316"/>
            <a:ext cx="5131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Pooling( max pooling, 2x2 filter, stride 1 )</a:t>
            </a:r>
            <a:endParaRPr lang="ko-KR" altLang="en-US" sz="20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E06E84F-4646-444E-9BB6-75FAA59FC6DE}"/>
              </a:ext>
            </a:extLst>
          </p:cNvPr>
          <p:cNvSpPr/>
          <p:nvPr/>
        </p:nvSpPr>
        <p:spPr>
          <a:xfrm>
            <a:off x="2095603" y="3307466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B3AD7C13-DF39-4669-9EEC-2C327A42286D}"/>
              </a:ext>
            </a:extLst>
          </p:cNvPr>
          <p:cNvSpPr/>
          <p:nvPr/>
        </p:nvSpPr>
        <p:spPr>
          <a:xfrm>
            <a:off x="2094437" y="2479211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6DAFFA8C-211B-4AFB-AEB0-1B0BB3680239}"/>
              </a:ext>
            </a:extLst>
          </p:cNvPr>
          <p:cNvSpPr/>
          <p:nvPr/>
        </p:nvSpPr>
        <p:spPr>
          <a:xfrm>
            <a:off x="2511126" y="2479210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505AF84C-AEED-4007-876D-5CD501477BA6}"/>
              </a:ext>
            </a:extLst>
          </p:cNvPr>
          <p:cNvSpPr/>
          <p:nvPr/>
        </p:nvSpPr>
        <p:spPr>
          <a:xfrm>
            <a:off x="2927815" y="2479209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4304D5D1-01AE-4459-9E99-8CB6CA3CAFA5}"/>
              </a:ext>
            </a:extLst>
          </p:cNvPr>
          <p:cNvSpPr/>
          <p:nvPr/>
        </p:nvSpPr>
        <p:spPr>
          <a:xfrm>
            <a:off x="2094437" y="2895900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D0D2939B-45E3-423C-A73B-1A6B4A7EC1AF}"/>
              </a:ext>
            </a:extLst>
          </p:cNvPr>
          <p:cNvSpPr/>
          <p:nvPr/>
        </p:nvSpPr>
        <p:spPr>
          <a:xfrm>
            <a:off x="2511126" y="2895899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AA10FB97-4D6E-4AA6-81A3-538244E19E4D}"/>
              </a:ext>
            </a:extLst>
          </p:cNvPr>
          <p:cNvSpPr/>
          <p:nvPr/>
        </p:nvSpPr>
        <p:spPr>
          <a:xfrm>
            <a:off x="2927815" y="2895898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1DA00CE2-FD44-4967-A53B-57655D78D126}"/>
              </a:ext>
            </a:extLst>
          </p:cNvPr>
          <p:cNvSpPr/>
          <p:nvPr/>
        </p:nvSpPr>
        <p:spPr>
          <a:xfrm>
            <a:off x="2511126" y="3312588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D3CD876F-D2A7-478E-AC9F-31C209B7E21D}"/>
              </a:ext>
            </a:extLst>
          </p:cNvPr>
          <p:cNvSpPr/>
          <p:nvPr/>
        </p:nvSpPr>
        <p:spPr>
          <a:xfrm>
            <a:off x="2927815" y="3312587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499CA56C-5C83-4324-AF61-22F499B2B502}"/>
              </a:ext>
            </a:extLst>
          </p:cNvPr>
          <p:cNvSpPr/>
          <p:nvPr/>
        </p:nvSpPr>
        <p:spPr>
          <a:xfrm>
            <a:off x="2101570" y="5183190"/>
            <a:ext cx="416689" cy="4166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94D599B7-8EBB-4E2B-BAC1-1B4BA6ABEB33}"/>
              </a:ext>
            </a:extLst>
          </p:cNvPr>
          <p:cNvSpPr/>
          <p:nvPr/>
        </p:nvSpPr>
        <p:spPr>
          <a:xfrm>
            <a:off x="2100404" y="4354935"/>
            <a:ext cx="416689" cy="4166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D4816244-4DF4-4D92-B7A4-182641ADDD0B}"/>
              </a:ext>
            </a:extLst>
          </p:cNvPr>
          <p:cNvSpPr/>
          <p:nvPr/>
        </p:nvSpPr>
        <p:spPr>
          <a:xfrm>
            <a:off x="2517093" y="4354934"/>
            <a:ext cx="416689" cy="4166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4943271B-CA69-4CE6-A554-9E9EE95D2ACB}"/>
              </a:ext>
            </a:extLst>
          </p:cNvPr>
          <p:cNvSpPr/>
          <p:nvPr/>
        </p:nvSpPr>
        <p:spPr>
          <a:xfrm>
            <a:off x="2933782" y="4354933"/>
            <a:ext cx="416689" cy="4166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62017539-CBF7-4C40-8E5A-F31AC72E17A0}"/>
              </a:ext>
            </a:extLst>
          </p:cNvPr>
          <p:cNvSpPr/>
          <p:nvPr/>
        </p:nvSpPr>
        <p:spPr>
          <a:xfrm>
            <a:off x="2100404" y="4771624"/>
            <a:ext cx="416689" cy="4166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868C0764-52B8-4C57-A140-7AA924819789}"/>
              </a:ext>
            </a:extLst>
          </p:cNvPr>
          <p:cNvSpPr/>
          <p:nvPr/>
        </p:nvSpPr>
        <p:spPr>
          <a:xfrm>
            <a:off x="2517093" y="4771623"/>
            <a:ext cx="416689" cy="4166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1F3103F4-24C8-4D4D-9643-615D5126E2F4}"/>
              </a:ext>
            </a:extLst>
          </p:cNvPr>
          <p:cNvSpPr/>
          <p:nvPr/>
        </p:nvSpPr>
        <p:spPr>
          <a:xfrm>
            <a:off x="2933782" y="4771622"/>
            <a:ext cx="416689" cy="4166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D2879EB6-6649-4E5B-BED3-BBACDB81E300}"/>
              </a:ext>
            </a:extLst>
          </p:cNvPr>
          <p:cNvSpPr/>
          <p:nvPr/>
        </p:nvSpPr>
        <p:spPr>
          <a:xfrm>
            <a:off x="2517093" y="5188312"/>
            <a:ext cx="416689" cy="4166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A23B946E-467C-4F69-B2E9-9DD1E7F41B25}"/>
              </a:ext>
            </a:extLst>
          </p:cNvPr>
          <p:cNvSpPr/>
          <p:nvPr/>
        </p:nvSpPr>
        <p:spPr>
          <a:xfrm>
            <a:off x="2933782" y="5188311"/>
            <a:ext cx="416689" cy="4166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999ABA47-04E6-424E-BADD-7EAF3088BA82}"/>
              </a:ext>
            </a:extLst>
          </p:cNvPr>
          <p:cNvSpPr/>
          <p:nvPr/>
        </p:nvSpPr>
        <p:spPr>
          <a:xfrm>
            <a:off x="6679797" y="2687554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044C2CDB-08CA-4DA2-ABFF-7414D909AF9A}"/>
              </a:ext>
            </a:extLst>
          </p:cNvPr>
          <p:cNvSpPr/>
          <p:nvPr/>
        </p:nvSpPr>
        <p:spPr>
          <a:xfrm>
            <a:off x="7096486" y="2687553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D4897CEF-5B29-4600-8EDE-6772D3A5F13E}"/>
              </a:ext>
            </a:extLst>
          </p:cNvPr>
          <p:cNvSpPr/>
          <p:nvPr/>
        </p:nvSpPr>
        <p:spPr>
          <a:xfrm>
            <a:off x="6679797" y="3104243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0AB58861-5CEB-41E5-AA39-6F520787DF44}"/>
              </a:ext>
            </a:extLst>
          </p:cNvPr>
          <p:cNvSpPr/>
          <p:nvPr/>
        </p:nvSpPr>
        <p:spPr>
          <a:xfrm>
            <a:off x="7096486" y="3104242"/>
            <a:ext cx="416689" cy="416689"/>
          </a:xfrm>
          <a:prstGeom prst="rect">
            <a:avLst/>
          </a:prstGeom>
          <a:solidFill>
            <a:srgbClr val="FFC00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1BFE47EC-988A-4A99-A226-34BD2F33DF5B}"/>
              </a:ext>
            </a:extLst>
          </p:cNvPr>
          <p:cNvSpPr/>
          <p:nvPr/>
        </p:nvSpPr>
        <p:spPr>
          <a:xfrm>
            <a:off x="6679797" y="4570235"/>
            <a:ext cx="416689" cy="4166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A9C26D03-2868-4041-A0F4-2ED662FB92F0}"/>
              </a:ext>
            </a:extLst>
          </p:cNvPr>
          <p:cNvSpPr/>
          <p:nvPr/>
        </p:nvSpPr>
        <p:spPr>
          <a:xfrm>
            <a:off x="7096486" y="4570234"/>
            <a:ext cx="416689" cy="4166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6A221CA8-4158-47CA-B63C-CC0458504413}"/>
              </a:ext>
            </a:extLst>
          </p:cNvPr>
          <p:cNvSpPr/>
          <p:nvPr/>
        </p:nvSpPr>
        <p:spPr>
          <a:xfrm>
            <a:off x="6679797" y="4986924"/>
            <a:ext cx="416689" cy="4166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0930A731-E181-4A09-97A2-6D74BD676217}"/>
              </a:ext>
            </a:extLst>
          </p:cNvPr>
          <p:cNvSpPr/>
          <p:nvPr/>
        </p:nvSpPr>
        <p:spPr>
          <a:xfrm>
            <a:off x="7096486" y="4986923"/>
            <a:ext cx="416689" cy="41668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3077A8DF-E1E8-476E-A8E4-555CE535ACD0}"/>
              </a:ext>
            </a:extLst>
          </p:cNvPr>
          <p:cNvSpPr txBox="1"/>
          <p:nvPr/>
        </p:nvSpPr>
        <p:spPr>
          <a:xfrm>
            <a:off x="3955297" y="2561621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max pooling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7ED00D43-3FCE-4098-8FA2-8A8BCB60AA83}"/>
              </a:ext>
            </a:extLst>
          </p:cNvPr>
          <p:cNvCxnSpPr>
            <a:cxnSpLocks/>
            <a:stCxn id="134" idx="3"/>
          </p:cNvCxnSpPr>
          <p:nvPr/>
        </p:nvCxnSpPr>
        <p:spPr>
          <a:xfrm>
            <a:off x="3344504" y="3104243"/>
            <a:ext cx="3252485" cy="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065D18B8-E71F-4552-BC96-219553467A52}"/>
              </a:ext>
            </a:extLst>
          </p:cNvPr>
          <p:cNvCxnSpPr>
            <a:cxnSpLocks/>
          </p:cNvCxnSpPr>
          <p:nvPr/>
        </p:nvCxnSpPr>
        <p:spPr>
          <a:xfrm flipV="1">
            <a:off x="3361406" y="4979969"/>
            <a:ext cx="3241550" cy="6955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3F6E45E6-ACAD-42BD-9286-C6D4D1E78B6D}"/>
              </a:ext>
            </a:extLst>
          </p:cNvPr>
          <p:cNvSpPr txBox="1"/>
          <p:nvPr/>
        </p:nvSpPr>
        <p:spPr>
          <a:xfrm>
            <a:off x="3955297" y="4504920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max pooling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779A2BA6-E072-4406-A53A-DE2899B1B804}"/>
              </a:ext>
            </a:extLst>
          </p:cNvPr>
          <p:cNvSpPr/>
          <p:nvPr/>
        </p:nvSpPr>
        <p:spPr>
          <a:xfrm>
            <a:off x="2103354" y="2482003"/>
            <a:ext cx="823295" cy="830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12202146-A208-4D89-9F4D-DF6E9BC70222}"/>
              </a:ext>
            </a:extLst>
          </p:cNvPr>
          <p:cNvSpPr/>
          <p:nvPr/>
        </p:nvSpPr>
        <p:spPr>
          <a:xfrm>
            <a:off x="2110602" y="4400424"/>
            <a:ext cx="823295" cy="830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4770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풀링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5321F10-5D72-4B19-A684-BF0194A1DA1E}"/>
              </a:ext>
            </a:extLst>
          </p:cNvPr>
          <p:cNvSpPr/>
          <p:nvPr/>
        </p:nvSpPr>
        <p:spPr>
          <a:xfrm>
            <a:off x="1533175" y="2695537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DA3B90F-BD3A-4323-8E41-6AA1EDF8A851}"/>
              </a:ext>
            </a:extLst>
          </p:cNvPr>
          <p:cNvSpPr/>
          <p:nvPr/>
        </p:nvSpPr>
        <p:spPr>
          <a:xfrm>
            <a:off x="1901031" y="2695537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C784445-F370-496F-8BCF-5A05904956D4}"/>
              </a:ext>
            </a:extLst>
          </p:cNvPr>
          <p:cNvSpPr/>
          <p:nvPr/>
        </p:nvSpPr>
        <p:spPr>
          <a:xfrm>
            <a:off x="2268887" y="2695537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B6A036D-E16D-44FF-9CAE-7EA5B89D5AEF}"/>
              </a:ext>
            </a:extLst>
          </p:cNvPr>
          <p:cNvSpPr/>
          <p:nvPr/>
        </p:nvSpPr>
        <p:spPr>
          <a:xfrm>
            <a:off x="1533175" y="3063393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4BEC616-3A65-4AEC-881D-00EF86041D97}"/>
              </a:ext>
            </a:extLst>
          </p:cNvPr>
          <p:cNvSpPr/>
          <p:nvPr/>
        </p:nvSpPr>
        <p:spPr>
          <a:xfrm>
            <a:off x="1901031" y="3063393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B88B76A-C667-4F24-9D6A-9AC68F6E7821}"/>
              </a:ext>
            </a:extLst>
          </p:cNvPr>
          <p:cNvSpPr/>
          <p:nvPr/>
        </p:nvSpPr>
        <p:spPr>
          <a:xfrm>
            <a:off x="2268887" y="3063393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E7930C7-602E-43C4-9146-39722804B9CE}"/>
              </a:ext>
            </a:extLst>
          </p:cNvPr>
          <p:cNvSpPr/>
          <p:nvPr/>
        </p:nvSpPr>
        <p:spPr>
          <a:xfrm>
            <a:off x="1533175" y="3431249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D28067B-2891-462C-B142-B3DEA2BDCDC3}"/>
              </a:ext>
            </a:extLst>
          </p:cNvPr>
          <p:cNvSpPr/>
          <p:nvPr/>
        </p:nvSpPr>
        <p:spPr>
          <a:xfrm>
            <a:off x="1901031" y="3431249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853FE70-550C-4ACE-A9F3-814E36E4BFE3}"/>
              </a:ext>
            </a:extLst>
          </p:cNvPr>
          <p:cNvSpPr/>
          <p:nvPr/>
        </p:nvSpPr>
        <p:spPr>
          <a:xfrm>
            <a:off x="2268887" y="3431249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0CB7DCC-B023-4F71-A1DC-B9A1F97F4397}"/>
              </a:ext>
            </a:extLst>
          </p:cNvPr>
          <p:cNvSpPr/>
          <p:nvPr/>
        </p:nvSpPr>
        <p:spPr>
          <a:xfrm>
            <a:off x="2636743" y="2695537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9EB251E-4973-4D7D-80A0-CF2CA5E6B44B}"/>
              </a:ext>
            </a:extLst>
          </p:cNvPr>
          <p:cNvSpPr/>
          <p:nvPr/>
        </p:nvSpPr>
        <p:spPr>
          <a:xfrm>
            <a:off x="2636743" y="3063393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EAC8C17-0ED0-4929-AFB5-8F2933F6A3CD}"/>
              </a:ext>
            </a:extLst>
          </p:cNvPr>
          <p:cNvSpPr/>
          <p:nvPr/>
        </p:nvSpPr>
        <p:spPr>
          <a:xfrm>
            <a:off x="2636743" y="3431249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4058414-E36C-4969-8967-EB0824B2A6D7}"/>
              </a:ext>
            </a:extLst>
          </p:cNvPr>
          <p:cNvSpPr/>
          <p:nvPr/>
        </p:nvSpPr>
        <p:spPr>
          <a:xfrm>
            <a:off x="1533175" y="3799105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608E1DB-6AB0-4DFD-A270-27A85FCEACB5}"/>
              </a:ext>
            </a:extLst>
          </p:cNvPr>
          <p:cNvSpPr/>
          <p:nvPr/>
        </p:nvSpPr>
        <p:spPr>
          <a:xfrm>
            <a:off x="1901031" y="3799105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FC00CE9-895D-497D-9218-9E046C031F2B}"/>
              </a:ext>
            </a:extLst>
          </p:cNvPr>
          <p:cNvSpPr/>
          <p:nvPr/>
        </p:nvSpPr>
        <p:spPr>
          <a:xfrm>
            <a:off x="2268887" y="3799105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AF01133-FA1D-4567-AA82-89B2C24AE454}"/>
              </a:ext>
            </a:extLst>
          </p:cNvPr>
          <p:cNvSpPr/>
          <p:nvPr/>
        </p:nvSpPr>
        <p:spPr>
          <a:xfrm>
            <a:off x="2636743" y="3799105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9D3DDC5-3FB7-4549-B2E1-0DEC46E54B75}"/>
              </a:ext>
            </a:extLst>
          </p:cNvPr>
          <p:cNvSpPr/>
          <p:nvPr/>
        </p:nvSpPr>
        <p:spPr>
          <a:xfrm>
            <a:off x="1533175" y="2695537"/>
            <a:ext cx="735712" cy="735712"/>
          </a:xfrm>
          <a:prstGeom prst="rect">
            <a:avLst/>
          </a:prstGeom>
          <a:noFill/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59D28BE-E9B2-4FC5-A336-970791608DBE}"/>
              </a:ext>
            </a:extLst>
          </p:cNvPr>
          <p:cNvSpPr/>
          <p:nvPr/>
        </p:nvSpPr>
        <p:spPr>
          <a:xfrm>
            <a:off x="3372455" y="2695537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37D56E1-DF96-4852-AB6C-9ABDF4572AA3}"/>
              </a:ext>
            </a:extLst>
          </p:cNvPr>
          <p:cNvSpPr/>
          <p:nvPr/>
        </p:nvSpPr>
        <p:spPr>
          <a:xfrm>
            <a:off x="3740311" y="2695537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6341D0B-840B-4E83-A822-5F03DFB06BA3}"/>
              </a:ext>
            </a:extLst>
          </p:cNvPr>
          <p:cNvSpPr/>
          <p:nvPr/>
        </p:nvSpPr>
        <p:spPr>
          <a:xfrm>
            <a:off x="4108167" y="2695537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DACC41C-3D21-4BFF-AB46-0C001A12B1A6}"/>
              </a:ext>
            </a:extLst>
          </p:cNvPr>
          <p:cNvSpPr/>
          <p:nvPr/>
        </p:nvSpPr>
        <p:spPr>
          <a:xfrm>
            <a:off x="3372455" y="3063393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F27FCA1-230A-4D7C-9F6D-D165CE3111ED}"/>
              </a:ext>
            </a:extLst>
          </p:cNvPr>
          <p:cNvSpPr/>
          <p:nvPr/>
        </p:nvSpPr>
        <p:spPr>
          <a:xfrm>
            <a:off x="4108167" y="3063393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CC6185C-0411-4B27-AFD4-12CA349F295C}"/>
              </a:ext>
            </a:extLst>
          </p:cNvPr>
          <p:cNvSpPr/>
          <p:nvPr/>
        </p:nvSpPr>
        <p:spPr>
          <a:xfrm>
            <a:off x="3372455" y="3431249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16CCA35-F889-425C-A516-5C9FA6FBED51}"/>
              </a:ext>
            </a:extLst>
          </p:cNvPr>
          <p:cNvSpPr/>
          <p:nvPr/>
        </p:nvSpPr>
        <p:spPr>
          <a:xfrm>
            <a:off x="3740311" y="3431249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C05D8FA-0830-4F9E-A95C-67229F12189D}"/>
              </a:ext>
            </a:extLst>
          </p:cNvPr>
          <p:cNvSpPr/>
          <p:nvPr/>
        </p:nvSpPr>
        <p:spPr>
          <a:xfrm>
            <a:off x="4108167" y="3431249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1732095-AF8D-449D-8F4E-35DC989E58A9}"/>
              </a:ext>
            </a:extLst>
          </p:cNvPr>
          <p:cNvSpPr/>
          <p:nvPr/>
        </p:nvSpPr>
        <p:spPr>
          <a:xfrm>
            <a:off x="4476023" y="2695537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03F76D6-41E6-42DD-8CDB-7B0A15BDB79A}"/>
              </a:ext>
            </a:extLst>
          </p:cNvPr>
          <p:cNvSpPr/>
          <p:nvPr/>
        </p:nvSpPr>
        <p:spPr>
          <a:xfrm>
            <a:off x="4476023" y="3063393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D3B93F0-CA7C-4167-A443-72B448B63C27}"/>
              </a:ext>
            </a:extLst>
          </p:cNvPr>
          <p:cNvSpPr/>
          <p:nvPr/>
        </p:nvSpPr>
        <p:spPr>
          <a:xfrm>
            <a:off x="4476023" y="3431249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8FD4B2A-43BD-4B14-A5D4-09B87043E7F5}"/>
              </a:ext>
            </a:extLst>
          </p:cNvPr>
          <p:cNvSpPr/>
          <p:nvPr/>
        </p:nvSpPr>
        <p:spPr>
          <a:xfrm>
            <a:off x="3372455" y="3799105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D593502-5110-416A-9B4C-F1611B72F17F}"/>
              </a:ext>
            </a:extLst>
          </p:cNvPr>
          <p:cNvSpPr/>
          <p:nvPr/>
        </p:nvSpPr>
        <p:spPr>
          <a:xfrm>
            <a:off x="3740311" y="3799105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B945FE9-60C4-4B9E-B7C1-7C28C9845FF8}"/>
              </a:ext>
            </a:extLst>
          </p:cNvPr>
          <p:cNvSpPr/>
          <p:nvPr/>
        </p:nvSpPr>
        <p:spPr>
          <a:xfrm>
            <a:off x="4108167" y="3799105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489EE32D-51A5-43AA-A767-7FC6361E4A0D}"/>
              </a:ext>
            </a:extLst>
          </p:cNvPr>
          <p:cNvSpPr/>
          <p:nvPr/>
        </p:nvSpPr>
        <p:spPr>
          <a:xfrm>
            <a:off x="4476023" y="3799105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9288E9B-FA6E-4734-A676-6424F6258BC3}"/>
              </a:ext>
            </a:extLst>
          </p:cNvPr>
          <p:cNvSpPr/>
          <p:nvPr/>
        </p:nvSpPr>
        <p:spPr>
          <a:xfrm>
            <a:off x="3740311" y="3063393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0160BFF-8508-42AF-BC18-D816F93BA59A}"/>
              </a:ext>
            </a:extLst>
          </p:cNvPr>
          <p:cNvSpPr/>
          <p:nvPr/>
        </p:nvSpPr>
        <p:spPr>
          <a:xfrm>
            <a:off x="4116926" y="2695537"/>
            <a:ext cx="735712" cy="735712"/>
          </a:xfrm>
          <a:prstGeom prst="rect">
            <a:avLst/>
          </a:prstGeom>
          <a:noFill/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327F2F74-5702-4FD7-9991-86D6B6C46E8F}"/>
              </a:ext>
            </a:extLst>
          </p:cNvPr>
          <p:cNvSpPr/>
          <p:nvPr/>
        </p:nvSpPr>
        <p:spPr>
          <a:xfrm>
            <a:off x="5211735" y="2695537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71D49E7-5C88-4F1E-9F7E-5B8E373CCB2C}"/>
              </a:ext>
            </a:extLst>
          </p:cNvPr>
          <p:cNvSpPr/>
          <p:nvPr/>
        </p:nvSpPr>
        <p:spPr>
          <a:xfrm>
            <a:off x="5579591" y="2695537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D7B3F04-E222-4A76-98FC-151E8648EF60}"/>
              </a:ext>
            </a:extLst>
          </p:cNvPr>
          <p:cNvSpPr/>
          <p:nvPr/>
        </p:nvSpPr>
        <p:spPr>
          <a:xfrm>
            <a:off x="5947447" y="2695537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C71F0F7-88B6-4E86-B457-39DD474D05EF}"/>
              </a:ext>
            </a:extLst>
          </p:cNvPr>
          <p:cNvSpPr/>
          <p:nvPr/>
        </p:nvSpPr>
        <p:spPr>
          <a:xfrm>
            <a:off x="5211735" y="3063393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122FD76-E7E0-4185-A8E8-66810A8596A0}"/>
              </a:ext>
            </a:extLst>
          </p:cNvPr>
          <p:cNvSpPr/>
          <p:nvPr/>
        </p:nvSpPr>
        <p:spPr>
          <a:xfrm>
            <a:off x="5579591" y="3063393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EAA3C93D-1379-4991-99A8-64749A714764}"/>
              </a:ext>
            </a:extLst>
          </p:cNvPr>
          <p:cNvSpPr/>
          <p:nvPr/>
        </p:nvSpPr>
        <p:spPr>
          <a:xfrm>
            <a:off x="5947447" y="3063393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50ECC2A-AC56-4CAD-AE07-5972ADCDD68F}"/>
              </a:ext>
            </a:extLst>
          </p:cNvPr>
          <p:cNvSpPr/>
          <p:nvPr/>
        </p:nvSpPr>
        <p:spPr>
          <a:xfrm>
            <a:off x="5211735" y="3431249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2892635-46A2-4905-A947-D6D92EB24E6D}"/>
              </a:ext>
            </a:extLst>
          </p:cNvPr>
          <p:cNvSpPr/>
          <p:nvPr/>
        </p:nvSpPr>
        <p:spPr>
          <a:xfrm>
            <a:off x="5579591" y="3431249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E9DA55B-2151-4C13-B7CD-6C1A4B4BF962}"/>
              </a:ext>
            </a:extLst>
          </p:cNvPr>
          <p:cNvSpPr/>
          <p:nvPr/>
        </p:nvSpPr>
        <p:spPr>
          <a:xfrm>
            <a:off x="5947447" y="3431249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2B7D06E-4841-4109-B912-2C794EE9A3FB}"/>
              </a:ext>
            </a:extLst>
          </p:cNvPr>
          <p:cNvSpPr/>
          <p:nvPr/>
        </p:nvSpPr>
        <p:spPr>
          <a:xfrm>
            <a:off x="6315303" y="2695537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0D74089-8488-428A-8136-93F0387229C3}"/>
              </a:ext>
            </a:extLst>
          </p:cNvPr>
          <p:cNvSpPr/>
          <p:nvPr/>
        </p:nvSpPr>
        <p:spPr>
          <a:xfrm>
            <a:off x="6315303" y="3063393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9C39B1F-FF25-49A3-A344-68A031ECDD99}"/>
              </a:ext>
            </a:extLst>
          </p:cNvPr>
          <p:cNvSpPr/>
          <p:nvPr/>
        </p:nvSpPr>
        <p:spPr>
          <a:xfrm>
            <a:off x="6315303" y="3431249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14A7365B-D0D5-4F48-BA18-3C687169101C}"/>
              </a:ext>
            </a:extLst>
          </p:cNvPr>
          <p:cNvSpPr/>
          <p:nvPr/>
        </p:nvSpPr>
        <p:spPr>
          <a:xfrm>
            <a:off x="5211735" y="3799105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6045921B-58A2-4340-B2F0-C08E5D8F0C6E}"/>
              </a:ext>
            </a:extLst>
          </p:cNvPr>
          <p:cNvSpPr/>
          <p:nvPr/>
        </p:nvSpPr>
        <p:spPr>
          <a:xfrm>
            <a:off x="5579591" y="3799105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2973BB62-4A5A-4172-B34D-91E764640F71}"/>
              </a:ext>
            </a:extLst>
          </p:cNvPr>
          <p:cNvSpPr/>
          <p:nvPr/>
        </p:nvSpPr>
        <p:spPr>
          <a:xfrm>
            <a:off x="5947447" y="3799105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B7571B39-C709-4F2D-B426-ED0D672855EB}"/>
              </a:ext>
            </a:extLst>
          </p:cNvPr>
          <p:cNvSpPr/>
          <p:nvPr/>
        </p:nvSpPr>
        <p:spPr>
          <a:xfrm>
            <a:off x="6315303" y="3799105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40A25756-8AA6-4850-BB56-8E4AB365C2EB}"/>
              </a:ext>
            </a:extLst>
          </p:cNvPr>
          <p:cNvSpPr/>
          <p:nvPr/>
        </p:nvSpPr>
        <p:spPr>
          <a:xfrm>
            <a:off x="7051015" y="2695537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88E3BC4-FC2B-4061-9646-3C1807A41ED4}"/>
              </a:ext>
            </a:extLst>
          </p:cNvPr>
          <p:cNvSpPr/>
          <p:nvPr/>
        </p:nvSpPr>
        <p:spPr>
          <a:xfrm>
            <a:off x="7418871" y="2695537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60CD3BD2-5140-4420-B00D-4E9CB9CF8695}"/>
              </a:ext>
            </a:extLst>
          </p:cNvPr>
          <p:cNvSpPr/>
          <p:nvPr/>
        </p:nvSpPr>
        <p:spPr>
          <a:xfrm>
            <a:off x="7786727" y="2695537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812FABE8-F3F6-44B8-86EF-03262ABA64B5}"/>
              </a:ext>
            </a:extLst>
          </p:cNvPr>
          <p:cNvSpPr/>
          <p:nvPr/>
        </p:nvSpPr>
        <p:spPr>
          <a:xfrm>
            <a:off x="7051015" y="3063393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F1D18F5-16B1-42FB-BB1A-4B421167D2E0}"/>
              </a:ext>
            </a:extLst>
          </p:cNvPr>
          <p:cNvSpPr/>
          <p:nvPr/>
        </p:nvSpPr>
        <p:spPr>
          <a:xfrm>
            <a:off x="7418871" y="3063393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777DEEFB-521B-40C2-9353-C42B0B43CBBC}"/>
              </a:ext>
            </a:extLst>
          </p:cNvPr>
          <p:cNvSpPr/>
          <p:nvPr/>
        </p:nvSpPr>
        <p:spPr>
          <a:xfrm>
            <a:off x="7786727" y="3063393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419F067-12E1-4005-9476-B8E834BCCAB3}"/>
              </a:ext>
            </a:extLst>
          </p:cNvPr>
          <p:cNvSpPr/>
          <p:nvPr/>
        </p:nvSpPr>
        <p:spPr>
          <a:xfrm>
            <a:off x="7051015" y="3431249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0974D27D-AD80-4F80-B7F8-2B4427A79030}"/>
              </a:ext>
            </a:extLst>
          </p:cNvPr>
          <p:cNvSpPr/>
          <p:nvPr/>
        </p:nvSpPr>
        <p:spPr>
          <a:xfrm>
            <a:off x="7418871" y="3431249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19ED5841-AFC7-4364-83FC-421C22E981FC}"/>
              </a:ext>
            </a:extLst>
          </p:cNvPr>
          <p:cNvSpPr/>
          <p:nvPr/>
        </p:nvSpPr>
        <p:spPr>
          <a:xfrm>
            <a:off x="7786727" y="3431249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C34B160E-7DE0-45C8-A4C8-666673A7F9FD}"/>
              </a:ext>
            </a:extLst>
          </p:cNvPr>
          <p:cNvSpPr/>
          <p:nvPr/>
        </p:nvSpPr>
        <p:spPr>
          <a:xfrm>
            <a:off x="8154583" y="2695537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B72488F-7363-47A4-9D97-C13F6ECE8A25}"/>
              </a:ext>
            </a:extLst>
          </p:cNvPr>
          <p:cNvSpPr/>
          <p:nvPr/>
        </p:nvSpPr>
        <p:spPr>
          <a:xfrm>
            <a:off x="8154583" y="3063393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5D06425C-43BA-4EE6-BDFA-8F784CA1E009}"/>
              </a:ext>
            </a:extLst>
          </p:cNvPr>
          <p:cNvSpPr/>
          <p:nvPr/>
        </p:nvSpPr>
        <p:spPr>
          <a:xfrm>
            <a:off x="8154583" y="3431249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0CA3D82-EA50-47BC-95EF-312BD933BB13}"/>
              </a:ext>
            </a:extLst>
          </p:cNvPr>
          <p:cNvSpPr/>
          <p:nvPr/>
        </p:nvSpPr>
        <p:spPr>
          <a:xfrm>
            <a:off x="7051015" y="3799105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22F88121-178C-4B54-A5A6-B5660FF04D88}"/>
              </a:ext>
            </a:extLst>
          </p:cNvPr>
          <p:cNvSpPr/>
          <p:nvPr/>
        </p:nvSpPr>
        <p:spPr>
          <a:xfrm>
            <a:off x="7418871" y="3799105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1883283F-0A6D-4B33-A6D2-DC3C008475D1}"/>
              </a:ext>
            </a:extLst>
          </p:cNvPr>
          <p:cNvSpPr/>
          <p:nvPr/>
        </p:nvSpPr>
        <p:spPr>
          <a:xfrm>
            <a:off x="7786727" y="3799105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616CEAA5-850D-483A-A1BA-C3FED98C7528}"/>
              </a:ext>
            </a:extLst>
          </p:cNvPr>
          <p:cNvSpPr/>
          <p:nvPr/>
        </p:nvSpPr>
        <p:spPr>
          <a:xfrm>
            <a:off x="8154583" y="3799105"/>
            <a:ext cx="367856" cy="367856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2843C63E-1594-483B-BAA1-EB70ABBFA1A6}"/>
              </a:ext>
            </a:extLst>
          </p:cNvPr>
          <p:cNvSpPr/>
          <p:nvPr/>
        </p:nvSpPr>
        <p:spPr>
          <a:xfrm>
            <a:off x="5220494" y="3431249"/>
            <a:ext cx="735712" cy="735712"/>
          </a:xfrm>
          <a:prstGeom prst="rect">
            <a:avLst/>
          </a:prstGeom>
          <a:noFill/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7DAD3570-DA48-41A8-9A84-94CA0C54FD69}"/>
              </a:ext>
            </a:extLst>
          </p:cNvPr>
          <p:cNvSpPr/>
          <p:nvPr/>
        </p:nvSpPr>
        <p:spPr>
          <a:xfrm>
            <a:off x="7783941" y="3431249"/>
            <a:ext cx="735712" cy="735712"/>
          </a:xfrm>
          <a:prstGeom prst="rect">
            <a:avLst/>
          </a:prstGeom>
          <a:noFill/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9300170-13BC-49D8-A389-62C4FB8E4415}"/>
              </a:ext>
            </a:extLst>
          </p:cNvPr>
          <p:cNvGrpSpPr/>
          <p:nvPr/>
        </p:nvGrpSpPr>
        <p:grpSpPr>
          <a:xfrm>
            <a:off x="4542751" y="5444294"/>
            <a:ext cx="1043662" cy="1043662"/>
            <a:chOff x="4668710" y="5081686"/>
            <a:chExt cx="735712" cy="735712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D4058DAD-75C5-4C4C-85F1-E73E0D58D90B}"/>
                </a:ext>
              </a:extLst>
            </p:cNvPr>
            <p:cNvSpPr/>
            <p:nvPr/>
          </p:nvSpPr>
          <p:spPr>
            <a:xfrm>
              <a:off x="4668710" y="5081686"/>
              <a:ext cx="367856" cy="36785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3.5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35C908B6-B5DD-46BF-9005-E23928B40156}"/>
                </a:ext>
              </a:extLst>
            </p:cNvPr>
            <p:cNvSpPr/>
            <p:nvPr/>
          </p:nvSpPr>
          <p:spPr>
            <a:xfrm>
              <a:off x="5036566" y="5081686"/>
              <a:ext cx="367856" cy="36785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5.5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8F695D47-1D93-4BE3-A379-7E0A23B26446}"/>
                </a:ext>
              </a:extLst>
            </p:cNvPr>
            <p:cNvSpPr/>
            <p:nvPr/>
          </p:nvSpPr>
          <p:spPr>
            <a:xfrm>
              <a:off x="4668710" y="5449542"/>
              <a:ext cx="367856" cy="36785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11.5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CBC5D516-D1E1-4B8F-BD3D-EEE12383C424}"/>
                </a:ext>
              </a:extLst>
            </p:cNvPr>
            <p:cNvSpPr/>
            <p:nvPr/>
          </p:nvSpPr>
          <p:spPr>
            <a:xfrm>
              <a:off x="5036566" y="5449542"/>
              <a:ext cx="367856" cy="36785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13.5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45360C6E-784C-48B7-9473-53EB9120892D}"/>
              </a:ext>
            </a:extLst>
          </p:cNvPr>
          <p:cNvSpPr/>
          <p:nvPr/>
        </p:nvSpPr>
        <p:spPr>
          <a:xfrm>
            <a:off x="2268887" y="4256690"/>
            <a:ext cx="185279" cy="278127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" name="화살표: 아래쪽 128">
            <a:extLst>
              <a:ext uri="{FF2B5EF4-FFF2-40B4-BE49-F238E27FC236}">
                <a16:creationId xmlns:a16="http://schemas.microsoft.com/office/drawing/2014/main" id="{5FB688DD-7A23-4310-9785-37C5EFE0E748}"/>
              </a:ext>
            </a:extLst>
          </p:cNvPr>
          <p:cNvSpPr/>
          <p:nvPr/>
        </p:nvSpPr>
        <p:spPr>
          <a:xfrm>
            <a:off x="4049414" y="4256689"/>
            <a:ext cx="185280" cy="278127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0" name="화살표: 아래쪽 129">
            <a:extLst>
              <a:ext uri="{FF2B5EF4-FFF2-40B4-BE49-F238E27FC236}">
                <a16:creationId xmlns:a16="http://schemas.microsoft.com/office/drawing/2014/main" id="{D39C21A1-FB63-4A41-888B-2BAC10FCFFF5}"/>
              </a:ext>
            </a:extLst>
          </p:cNvPr>
          <p:cNvSpPr/>
          <p:nvPr/>
        </p:nvSpPr>
        <p:spPr>
          <a:xfrm>
            <a:off x="5910778" y="4256689"/>
            <a:ext cx="185280" cy="278127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1" name="화살표: 아래쪽 130">
            <a:extLst>
              <a:ext uri="{FF2B5EF4-FFF2-40B4-BE49-F238E27FC236}">
                <a16:creationId xmlns:a16="http://schemas.microsoft.com/office/drawing/2014/main" id="{D88A0609-77F4-4396-A21A-6B8260C9F7D1}"/>
              </a:ext>
            </a:extLst>
          </p:cNvPr>
          <p:cNvSpPr/>
          <p:nvPr/>
        </p:nvSpPr>
        <p:spPr>
          <a:xfrm>
            <a:off x="7726936" y="4275052"/>
            <a:ext cx="185280" cy="278127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4A669DB-60B9-4524-BB6C-C21A307F7DAC}"/>
                  </a:ext>
                </a:extLst>
              </p:cNvPr>
              <p:cNvSpPr txBox="1"/>
              <p:nvPr/>
            </p:nvSpPr>
            <p:spPr>
              <a:xfrm>
                <a:off x="1556402" y="4624546"/>
                <a:ext cx="1379032" cy="349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1+2+5+6</m:t>
                          </m:r>
                        </m:num>
                        <m:den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=3.5</m:t>
                      </m:r>
                    </m:oMath>
                  </m:oMathPara>
                </a14:m>
                <a:endParaRPr lang="ko-KR" altLang="en-US" sz="12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4A669DB-60B9-4524-BB6C-C21A307F7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402" y="4624546"/>
                <a:ext cx="1379032" cy="349455"/>
              </a:xfrm>
              <a:prstGeom prst="rect">
                <a:avLst/>
              </a:prstGeom>
              <a:blipFill>
                <a:blip r:embed="rId3"/>
                <a:stretch>
                  <a:fillRect l="-441" t="-3509" r="-441" b="-157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16AA72F5-B34C-4A79-8C6A-C30811410468}"/>
                  </a:ext>
                </a:extLst>
              </p:cNvPr>
              <p:cNvSpPr txBox="1"/>
              <p:nvPr/>
            </p:nvSpPr>
            <p:spPr>
              <a:xfrm>
                <a:off x="3372455" y="4624546"/>
                <a:ext cx="1379032" cy="3456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3+4+7+8</m:t>
                          </m:r>
                        </m:num>
                        <m:den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=5.5</m:t>
                      </m:r>
                    </m:oMath>
                  </m:oMathPara>
                </a14:m>
                <a:endParaRPr lang="ko-KR" altLang="en-US" sz="12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16AA72F5-B34C-4A79-8C6A-C30811410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2455" y="4624546"/>
                <a:ext cx="1379032" cy="345672"/>
              </a:xfrm>
              <a:prstGeom prst="rect">
                <a:avLst/>
              </a:prstGeom>
              <a:blipFill>
                <a:blip r:embed="rId4"/>
                <a:stretch>
                  <a:fillRect l="-442" t="-3571" r="-885" b="-160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4BE94FDA-C5F3-4873-ACAD-56C906910EC5}"/>
                  </a:ext>
                </a:extLst>
              </p:cNvPr>
              <p:cNvSpPr txBox="1"/>
              <p:nvPr/>
            </p:nvSpPr>
            <p:spPr>
              <a:xfrm>
                <a:off x="5211735" y="4624546"/>
                <a:ext cx="1718867" cy="3456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9+10+13+14</m:t>
                          </m:r>
                        </m:num>
                        <m:den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=11.5</m:t>
                      </m:r>
                    </m:oMath>
                  </m:oMathPara>
                </a14:m>
                <a:endParaRPr lang="ko-KR" altLang="en-US" sz="12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4BE94FDA-C5F3-4873-ACAD-56C906910E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1735" y="4624546"/>
                <a:ext cx="1718867" cy="345672"/>
              </a:xfrm>
              <a:prstGeom prst="rect">
                <a:avLst/>
              </a:prstGeom>
              <a:blipFill>
                <a:blip r:embed="rId5"/>
                <a:stretch>
                  <a:fillRect l="-355" t="-3571" r="-355" b="-160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9E26C039-A255-4E16-8EF7-E955E99E6078}"/>
                  </a:ext>
                </a:extLst>
              </p:cNvPr>
              <p:cNvSpPr txBox="1"/>
              <p:nvPr/>
            </p:nvSpPr>
            <p:spPr>
              <a:xfrm>
                <a:off x="7065366" y="4624546"/>
                <a:ext cx="1803827" cy="349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11+12+15+16</m:t>
                          </m:r>
                        </m:num>
                        <m:den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=13.5</m:t>
                      </m:r>
                    </m:oMath>
                  </m:oMathPara>
                </a14:m>
                <a:endParaRPr lang="ko-KR" altLang="en-US" sz="12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9E26C039-A255-4E16-8EF7-E955E99E60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5366" y="4624546"/>
                <a:ext cx="1803827" cy="349455"/>
              </a:xfrm>
              <a:prstGeom prst="rect">
                <a:avLst/>
              </a:prstGeom>
              <a:blipFill>
                <a:blip r:embed="rId6"/>
                <a:stretch>
                  <a:fillRect l="-338" t="-3509" r="-676" b="-157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TextBox 93">
            <a:extLst>
              <a:ext uri="{FF2B5EF4-FFF2-40B4-BE49-F238E27FC236}">
                <a16:creationId xmlns:a16="http://schemas.microsoft.com/office/drawing/2014/main" id="{7B568DEE-5E14-46CC-BA53-288D1F168AEE}"/>
              </a:ext>
            </a:extLst>
          </p:cNvPr>
          <p:cNvSpPr txBox="1"/>
          <p:nvPr/>
        </p:nvSpPr>
        <p:spPr>
          <a:xfrm>
            <a:off x="706279" y="1499316"/>
            <a:ext cx="55964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Pooling( average pooling, 2x2 filter, stride 2 )</a:t>
            </a:r>
            <a:endParaRPr lang="ko-KR" altLang="en-US" sz="20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4698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CA7D42-9171-4D1E-B949-2EC45E46093A}"/>
              </a:ext>
            </a:extLst>
          </p:cNvPr>
          <p:cNvSpPr txBox="1"/>
          <p:nvPr/>
        </p:nvSpPr>
        <p:spPr>
          <a:xfrm>
            <a:off x="691014" y="1192275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합성곱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구현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716193E-D7D9-44B1-8BB3-3B77A6BDE43D}"/>
              </a:ext>
            </a:extLst>
          </p:cNvPr>
          <p:cNvSpPr/>
          <p:nvPr/>
        </p:nvSpPr>
        <p:spPr>
          <a:xfrm>
            <a:off x="755423" y="1632959"/>
            <a:ext cx="8756439" cy="738664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import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numpy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as np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x =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np.array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([2, 8, 3, 7, 1, 2, 0, 4, 5])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w =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np.array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([2, 1, 5, 3])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45CD1E6-4CD9-474B-A193-CB50295D9E29}"/>
              </a:ext>
            </a:extLst>
          </p:cNvPr>
          <p:cNvSpPr txBox="1"/>
          <p:nvPr/>
        </p:nvSpPr>
        <p:spPr>
          <a:xfrm>
            <a:off x="691014" y="2723676"/>
            <a:ext cx="2217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flip() </a:t>
            </a:r>
            <a:r>
              <a:rPr lang="ko-KR" altLang="en-US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함수를 이용한 배열 뒤집기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290C217-C01A-4FC2-B59B-FD7BD502867A}"/>
              </a:ext>
            </a:extLst>
          </p:cNvPr>
          <p:cNvSpPr/>
          <p:nvPr/>
        </p:nvSpPr>
        <p:spPr>
          <a:xfrm>
            <a:off x="755423" y="3004559"/>
            <a:ext cx="8756439" cy="523220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pl-PL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w_r = np.flip(w)</a:t>
            </a:r>
          </a:p>
          <a:p>
            <a:r>
              <a:rPr lang="pl-PL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print(w_r)</a:t>
            </a:r>
            <a:endParaRPr lang="en-US" altLang="ko-KR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4C15C82-736F-4563-8282-5FAE12E9415C}"/>
              </a:ext>
            </a:extLst>
          </p:cNvPr>
          <p:cNvSpPr txBox="1"/>
          <p:nvPr/>
        </p:nvSpPr>
        <p:spPr>
          <a:xfrm>
            <a:off x="691014" y="3943416"/>
            <a:ext cx="21675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2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넘파이의</a:t>
            </a:r>
            <a:r>
              <a:rPr lang="ko-KR" altLang="en-US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점 곱으로 </a:t>
            </a:r>
            <a:r>
              <a:rPr lang="ko-KR" altLang="en-US" sz="12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합성곱</a:t>
            </a:r>
            <a:r>
              <a:rPr lang="ko-KR" altLang="en-US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연산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1DA3934-B4A4-4527-8893-0367951DDE69}"/>
              </a:ext>
            </a:extLst>
          </p:cNvPr>
          <p:cNvSpPr/>
          <p:nvPr/>
        </p:nvSpPr>
        <p:spPr>
          <a:xfrm>
            <a:off x="755423" y="4224299"/>
            <a:ext cx="8756439" cy="523220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for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in range(6):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print(np.dot(x[i:i+4],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w_r.reshape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(-1,1)))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DADEEC0-55A6-4A49-9E00-57033FDFCCF9}"/>
                  </a:ext>
                </a:extLst>
              </p:cNvPr>
              <p:cNvSpPr txBox="1"/>
              <p:nvPr/>
            </p:nvSpPr>
            <p:spPr>
              <a:xfrm>
                <a:off x="3545893" y="4965084"/>
                <a:ext cx="2401362" cy="13729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eqArr>
                                      <m:eqArrPr>
                                        <m:ctrlPr>
                                          <a:rPr lang="en-US" altLang="ko-KR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8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altLang="ko-KR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8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eqAr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ko-KR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7</m:t>
                                              </m:r>
                                            </m:e>
                                          </m:eqArr>
                                        </m:e>
                                        <m:e>
                                          <m:eqArr>
                                            <m:eqArrPr>
                                              <m:ctrlPr>
                                                <a:rPr lang="en-US" altLang="ko-KR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eqArrPr>
                                            <m:e>
                                              <m:r>
                                                <a:rPr lang="en-US" altLang="ko-KR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7</m:t>
                                              </m:r>
                                            </m:e>
                                            <m:e>
                                              <m:r>
                                                <a:rPr lang="en-US" altLang="ko-KR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eqAr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  <m:e>
                                          <m:r>
                                            <a:rPr lang="en-US" altLang="ko-K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7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altLang="ko-K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7</m:t>
                                          </m:r>
                                        </m:e>
                                        <m:e>
                                          <m:r>
                                            <a:rPr lang="en-US" altLang="ko-K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e>
                                          <m:r>
                                            <a:rPr lang="en-US" altLang="ko-K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altLang="ko-K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ko-K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e>
                                          <m:r>
                                            <a:rPr lang="en-US" altLang="ko-K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  <m:e>
                                          <m:r>
                                            <a:rPr lang="en-US" altLang="ko-KR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eqArr>
                        </m:e>
                      </m:d>
                      <m:r>
                        <a:rPr lang="en-US" altLang="ko-K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ko-K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63</m:t>
                              </m:r>
                            </m:e>
                            <m:e>
                              <m:r>
                                <a:rPr lang="en-US" altLang="ko-K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48</m:t>
                              </m:r>
                            </m:e>
                            <m:e>
                              <m:r>
                                <a:rPr lang="en-US" altLang="ko-K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49</m:t>
                              </m:r>
                            </m:e>
                            <m:e>
                              <m:r>
                                <a:rPr lang="en-US" altLang="ko-K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28</m:t>
                              </m:r>
                            </m:e>
                            <m:e>
                              <m:r>
                                <a:rPr lang="en-US" altLang="ko-K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e>
                            <m:e>
                              <m:r>
                                <a:rPr lang="en-US" altLang="ko-K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DADEEC0-55A6-4A49-9E00-57033FDFC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893" y="4965084"/>
                <a:ext cx="2401362" cy="13729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4A16AE10-BB25-4418-94B8-C62B1EE4998A}"/>
              </a:ext>
            </a:extLst>
          </p:cNvPr>
          <p:cNvSpPr txBox="1"/>
          <p:nvPr/>
        </p:nvSpPr>
        <p:spPr>
          <a:xfrm>
            <a:off x="6416233" y="5077428"/>
            <a:ext cx="3583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(6,4)(4,1) =&gt; (6,1) 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95960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풀링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A9A4171-10B8-46AE-BE9C-C0855AE32E53}"/>
              </a:ext>
            </a:extLst>
          </p:cNvPr>
          <p:cNvSpPr txBox="1"/>
          <p:nvPr/>
        </p:nvSpPr>
        <p:spPr>
          <a:xfrm>
            <a:off x="609289" y="938431"/>
            <a:ext cx="3342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tf.keras.layers.MAXPool2D</a:t>
            </a:r>
            <a:endParaRPr lang="ko-KR" altLang="en-US" sz="20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867C5B8-F51A-4192-95B1-AEA7127BB8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 flipV="1">
            <a:off x="850739" y="1496664"/>
            <a:ext cx="8246962" cy="3662541"/>
          </a:xfrm>
          <a:prstGeom prst="rect">
            <a:avLst/>
          </a:prstGeom>
          <a:solidFill>
            <a:srgbClr val="F1F3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ko-KR" altLang="ko-K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400" b="1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pool_size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: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integer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or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tuple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of 2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integers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,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window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size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over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which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to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take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the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maximum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.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 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(2, 2)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 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will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take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the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max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value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over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a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2x2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pooling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window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.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If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only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one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integer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is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specified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,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the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same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window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length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will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be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used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for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both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dimensions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.</a:t>
            </a:r>
            <a:endParaRPr kumimoji="0" lang="en-US" altLang="ko-KR" sz="1400" b="0" i="0" u="none" strike="noStrike" cap="none" normalizeH="0" baseline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ko-KR" altLang="ko-KR" sz="1400" b="0" i="0" u="none" strike="noStrike" cap="none" normalizeH="0" baseline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400" b="1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strides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: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Integer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,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tuple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of 2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integers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,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or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None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.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Strides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values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.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Specifies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how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far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the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pooling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window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moves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for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each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pooling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step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.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If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None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,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it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will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default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to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 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pool_size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.</a:t>
            </a:r>
            <a:endParaRPr kumimoji="0" lang="en-US" altLang="ko-KR" sz="1400" b="0" i="0" u="none" strike="noStrike" cap="none" normalizeH="0" baseline="0">
              <a:ln>
                <a:noFill/>
              </a:ln>
              <a:solidFill>
                <a:srgbClr val="202124"/>
              </a:solidFill>
              <a:effectLst/>
              <a:ea typeface="Roboto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ko-KR" altLang="ko-KR" sz="1400" b="0" i="0" u="none" strike="noStrike" cap="none" normalizeH="0" baseline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400" b="1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padding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: One of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 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"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valid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"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 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or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 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"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same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"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 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(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case-insensitive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). "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valid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"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adds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no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zero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padding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. "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same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"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adds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padding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such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that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if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the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stride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is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1,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the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output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shape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is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the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same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as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input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shape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.</a:t>
            </a:r>
            <a:endParaRPr kumimoji="0" lang="en-US" altLang="ko-KR" sz="1400" b="0" i="0" u="none" strike="noStrike" cap="none" normalizeH="0" baseline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ko-KR" altLang="ko-KR" sz="1400" b="0" i="0" u="none" strike="noStrike" cap="none" normalizeH="0" baseline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400" b="1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data_format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: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A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string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,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one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of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 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channels_last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 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(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default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)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or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 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channels_first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. The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ordering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of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the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dimensions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in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the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inputs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.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 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channels_last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 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corresponds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to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inputs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with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shape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 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(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batch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,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height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,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width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,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channels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)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 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while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 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channels_first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 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corresponds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to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inputs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with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shape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 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(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batch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,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channels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,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height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,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width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)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.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It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defaults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to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the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 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image_data_format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 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value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found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in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your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Keras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config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file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at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ea typeface="Roboto"/>
              </a:rPr>
              <a:t> 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~/.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keras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/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37474F"/>
                </a:solidFill>
                <a:effectLst/>
                <a:latin typeface="Consolas" panose="020B0609020204030204" pitchFamily="49" charset="0"/>
                <a:ea typeface="Roboto Mono"/>
              </a:rPr>
              <a:t>keras.json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.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If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you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never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set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it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,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then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it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will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be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 "</a:t>
            </a:r>
            <a:r>
              <a:rPr kumimoji="0" lang="ko-KR" altLang="ko-KR" sz="1400" b="0" i="0" u="none" strike="noStrike" cap="none" normalizeH="0" baseline="0" err="1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channels_last</a:t>
            </a:r>
            <a:r>
              <a:rPr kumimoji="0" lang="ko-KR" altLang="ko-KR" sz="1400" b="0" i="0" u="none" strike="noStrike" cap="none" normalizeH="0" baseline="0">
                <a:ln>
                  <a:noFill/>
                </a:ln>
                <a:solidFill>
                  <a:srgbClr val="202124"/>
                </a:solidFill>
                <a:effectLst/>
                <a:ea typeface="Roboto"/>
              </a:rPr>
              <a:t>".</a:t>
            </a:r>
            <a:endParaRPr kumimoji="0" lang="ko-KR" altLang="ko-KR" sz="1400" b="0" i="0" u="none" strike="noStrike" cap="none" normalizeH="0" baseline="0">
              <a:ln>
                <a:noFill/>
              </a:ln>
              <a:solidFill>
                <a:srgbClr val="202124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ko-KR" altLang="ko-KR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79380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풀링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DC31BB-4B82-43A2-ABBB-71B00A89A6E3}"/>
              </a:ext>
            </a:extLst>
          </p:cNvPr>
          <p:cNvSpPr/>
          <p:nvPr/>
        </p:nvSpPr>
        <p:spPr>
          <a:xfrm>
            <a:off x="645065" y="1338668"/>
            <a:ext cx="8756439" cy="954107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image = tf.constant([ [ [ [4], [3] ], [[2],[1]] ] ],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dtype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=np.float32)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pool = tf.keras.layers.MaxPool2D(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pool_size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=(2,2), strides=1, padding='valid')(image)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print(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pool.shape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print(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pool.numpy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())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1A4AE3-B666-42E4-ABBF-1FFA5DA28F7B}"/>
              </a:ext>
            </a:extLst>
          </p:cNvPr>
          <p:cNvSpPr txBox="1"/>
          <p:nvPr/>
        </p:nvSpPr>
        <p:spPr>
          <a:xfrm>
            <a:off x="884753" y="2446081"/>
            <a:ext cx="15311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(1, 2, 2, 1)</a:t>
            </a:r>
          </a:p>
          <a:p>
            <a:endParaRPr lang="en-US" altLang="ko-KR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altLang="ko-KR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(1,1,1,1)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[[[[4.]]]]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062EF77-801E-480D-91BD-4A0CF040ADCC}"/>
              </a:ext>
            </a:extLst>
          </p:cNvPr>
          <p:cNvSpPr/>
          <p:nvPr/>
        </p:nvSpPr>
        <p:spPr>
          <a:xfrm>
            <a:off x="3935704" y="2786606"/>
            <a:ext cx="642395" cy="64239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F205CF3-7549-477D-8263-1F029685EAFF}"/>
              </a:ext>
            </a:extLst>
          </p:cNvPr>
          <p:cNvSpPr/>
          <p:nvPr/>
        </p:nvSpPr>
        <p:spPr>
          <a:xfrm>
            <a:off x="4578099" y="2786605"/>
            <a:ext cx="642395" cy="64239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79A54C4-B9A3-497C-B9E1-E9233070AA37}"/>
              </a:ext>
            </a:extLst>
          </p:cNvPr>
          <p:cNvSpPr/>
          <p:nvPr/>
        </p:nvSpPr>
        <p:spPr>
          <a:xfrm>
            <a:off x="3935704" y="3429000"/>
            <a:ext cx="642395" cy="64239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73D2B39-D32A-4776-B3B9-8FF7EEFA7513}"/>
              </a:ext>
            </a:extLst>
          </p:cNvPr>
          <p:cNvSpPr/>
          <p:nvPr/>
        </p:nvSpPr>
        <p:spPr>
          <a:xfrm>
            <a:off x="4578099" y="3428999"/>
            <a:ext cx="642395" cy="64239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8366120-EA3A-4075-BC0C-7DFF3C1FB4F7}"/>
              </a:ext>
            </a:extLst>
          </p:cNvPr>
          <p:cNvGrpSpPr/>
          <p:nvPr/>
        </p:nvGrpSpPr>
        <p:grpSpPr>
          <a:xfrm>
            <a:off x="3935704" y="2786605"/>
            <a:ext cx="1284790" cy="1284790"/>
            <a:chOff x="5799103" y="2786604"/>
            <a:chExt cx="1284790" cy="128479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9E3B872-B8C9-4119-AD3C-9A69DB776FC3}"/>
                </a:ext>
              </a:extLst>
            </p:cNvPr>
            <p:cNvSpPr/>
            <p:nvPr/>
          </p:nvSpPr>
          <p:spPr>
            <a:xfrm>
              <a:off x="5799103" y="2786605"/>
              <a:ext cx="642395" cy="642395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D9A4780-B827-453E-9565-4F5153643C89}"/>
                </a:ext>
              </a:extLst>
            </p:cNvPr>
            <p:cNvSpPr/>
            <p:nvPr/>
          </p:nvSpPr>
          <p:spPr>
            <a:xfrm>
              <a:off x="6441498" y="2786604"/>
              <a:ext cx="642395" cy="642395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C3A78F3-0C20-43B5-8FE5-D6FD64100D20}"/>
                </a:ext>
              </a:extLst>
            </p:cNvPr>
            <p:cNvSpPr/>
            <p:nvPr/>
          </p:nvSpPr>
          <p:spPr>
            <a:xfrm>
              <a:off x="5799103" y="3428999"/>
              <a:ext cx="642395" cy="642395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DDFF829-3753-4617-9441-86A8EBF1D472}"/>
                </a:ext>
              </a:extLst>
            </p:cNvPr>
            <p:cNvSpPr/>
            <p:nvPr/>
          </p:nvSpPr>
          <p:spPr>
            <a:xfrm>
              <a:off x="6441498" y="3428998"/>
              <a:ext cx="642395" cy="642395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876671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풀링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DC31BB-4B82-43A2-ABBB-71B00A89A6E3}"/>
              </a:ext>
            </a:extLst>
          </p:cNvPr>
          <p:cNvSpPr/>
          <p:nvPr/>
        </p:nvSpPr>
        <p:spPr>
          <a:xfrm>
            <a:off x="645065" y="1338668"/>
            <a:ext cx="8756439" cy="954107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image =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tf.constant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([[[[4],[3]],[[2],[1]]]],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dtype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=np.float32)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pool = keras.layers.MaxPool2D(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pool_size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=(2,2), strides=1, padding='same')(image)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print(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pool.shape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print(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pool.numpy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())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1A4AE3-B666-42E4-ABBF-1FFA5DA28F7B}"/>
              </a:ext>
            </a:extLst>
          </p:cNvPr>
          <p:cNvSpPr txBox="1"/>
          <p:nvPr/>
        </p:nvSpPr>
        <p:spPr>
          <a:xfrm>
            <a:off x="727677" y="2444748"/>
            <a:ext cx="153118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(1, 2, 2, 1)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[[[[4.]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[3.]]</a:t>
            </a:r>
          </a:p>
          <a:p>
            <a:endParaRPr lang="en-US" altLang="ko-KR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[[2.]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   [1.]]]]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89965A-5FB8-4302-97CC-ECBB4D4FB6F5}"/>
              </a:ext>
            </a:extLst>
          </p:cNvPr>
          <p:cNvSpPr/>
          <p:nvPr/>
        </p:nvSpPr>
        <p:spPr>
          <a:xfrm>
            <a:off x="3264062" y="2668615"/>
            <a:ext cx="477054" cy="477054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09E995-124E-4175-9BE8-C9A813C79C8C}"/>
              </a:ext>
            </a:extLst>
          </p:cNvPr>
          <p:cNvSpPr/>
          <p:nvPr/>
        </p:nvSpPr>
        <p:spPr>
          <a:xfrm>
            <a:off x="3741116" y="2668614"/>
            <a:ext cx="477054" cy="477054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B82FB15-3D6F-43AD-9AA8-51E5AB0645E9}"/>
              </a:ext>
            </a:extLst>
          </p:cNvPr>
          <p:cNvSpPr/>
          <p:nvPr/>
        </p:nvSpPr>
        <p:spPr>
          <a:xfrm>
            <a:off x="3264062" y="3145667"/>
            <a:ext cx="477054" cy="477054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FEE534-1027-48F7-849B-F18BC2E0D133}"/>
              </a:ext>
            </a:extLst>
          </p:cNvPr>
          <p:cNvSpPr/>
          <p:nvPr/>
        </p:nvSpPr>
        <p:spPr>
          <a:xfrm>
            <a:off x="3741116" y="3145667"/>
            <a:ext cx="477054" cy="477054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E76860-B5C3-402B-ADFE-76737522B1B2}"/>
              </a:ext>
            </a:extLst>
          </p:cNvPr>
          <p:cNvSpPr/>
          <p:nvPr/>
        </p:nvSpPr>
        <p:spPr>
          <a:xfrm>
            <a:off x="4218170" y="2668613"/>
            <a:ext cx="477054" cy="477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A557964-E8E4-41BD-8804-EA33C735EF24}"/>
              </a:ext>
            </a:extLst>
          </p:cNvPr>
          <p:cNvSpPr/>
          <p:nvPr/>
        </p:nvSpPr>
        <p:spPr>
          <a:xfrm>
            <a:off x="4218170" y="3145666"/>
            <a:ext cx="477054" cy="477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67D21CC-E7DD-4568-8271-CB00A0E3E8A7}"/>
              </a:ext>
            </a:extLst>
          </p:cNvPr>
          <p:cNvSpPr/>
          <p:nvPr/>
        </p:nvSpPr>
        <p:spPr>
          <a:xfrm>
            <a:off x="3264062" y="3622718"/>
            <a:ext cx="477054" cy="477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5BBE6AD-335E-4F4A-B84F-B9BF2665073B}"/>
              </a:ext>
            </a:extLst>
          </p:cNvPr>
          <p:cNvSpPr/>
          <p:nvPr/>
        </p:nvSpPr>
        <p:spPr>
          <a:xfrm>
            <a:off x="3741116" y="3622718"/>
            <a:ext cx="477054" cy="477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214E4A8-3557-4166-B21D-3E487B68B4A1}"/>
              </a:ext>
            </a:extLst>
          </p:cNvPr>
          <p:cNvSpPr/>
          <p:nvPr/>
        </p:nvSpPr>
        <p:spPr>
          <a:xfrm>
            <a:off x="4218170" y="3622717"/>
            <a:ext cx="477054" cy="477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23ED65A-4904-4182-A469-E5C95BB0B317}"/>
              </a:ext>
            </a:extLst>
          </p:cNvPr>
          <p:cNvSpPr/>
          <p:nvPr/>
        </p:nvSpPr>
        <p:spPr>
          <a:xfrm>
            <a:off x="4850203" y="2668615"/>
            <a:ext cx="477054" cy="477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E8BB802-66C6-4552-86EF-4509143F2003}"/>
              </a:ext>
            </a:extLst>
          </p:cNvPr>
          <p:cNvSpPr/>
          <p:nvPr/>
        </p:nvSpPr>
        <p:spPr>
          <a:xfrm>
            <a:off x="5327257" y="2668614"/>
            <a:ext cx="477054" cy="477054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31AF89A-06B8-4144-AA86-D9400E48CE5C}"/>
              </a:ext>
            </a:extLst>
          </p:cNvPr>
          <p:cNvSpPr/>
          <p:nvPr/>
        </p:nvSpPr>
        <p:spPr>
          <a:xfrm>
            <a:off x="4850203" y="3145667"/>
            <a:ext cx="477054" cy="477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E21E300-7CF2-4DE4-9598-4FC471D51807}"/>
              </a:ext>
            </a:extLst>
          </p:cNvPr>
          <p:cNvSpPr/>
          <p:nvPr/>
        </p:nvSpPr>
        <p:spPr>
          <a:xfrm>
            <a:off x="5327257" y="3145667"/>
            <a:ext cx="477054" cy="477054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5BF2AA5-124C-4A2B-BA27-6749050DBD81}"/>
              </a:ext>
            </a:extLst>
          </p:cNvPr>
          <p:cNvSpPr/>
          <p:nvPr/>
        </p:nvSpPr>
        <p:spPr>
          <a:xfrm>
            <a:off x="5804311" y="2668613"/>
            <a:ext cx="477054" cy="477054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CD7A812-67F2-4890-BA09-C442DD8AADF6}"/>
              </a:ext>
            </a:extLst>
          </p:cNvPr>
          <p:cNvSpPr/>
          <p:nvPr/>
        </p:nvSpPr>
        <p:spPr>
          <a:xfrm>
            <a:off x="5804311" y="3145666"/>
            <a:ext cx="477054" cy="477054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1392052-3050-460F-A4AF-398D4F1108B5}"/>
              </a:ext>
            </a:extLst>
          </p:cNvPr>
          <p:cNvSpPr/>
          <p:nvPr/>
        </p:nvSpPr>
        <p:spPr>
          <a:xfrm>
            <a:off x="4850203" y="3622718"/>
            <a:ext cx="477054" cy="477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E0CF1EA-E851-4403-B5DB-E72ABF83B886}"/>
              </a:ext>
            </a:extLst>
          </p:cNvPr>
          <p:cNvSpPr/>
          <p:nvPr/>
        </p:nvSpPr>
        <p:spPr>
          <a:xfrm>
            <a:off x="5327257" y="3622718"/>
            <a:ext cx="477054" cy="477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55FF407-E3FF-4D88-BCC3-0A442F546343}"/>
              </a:ext>
            </a:extLst>
          </p:cNvPr>
          <p:cNvSpPr/>
          <p:nvPr/>
        </p:nvSpPr>
        <p:spPr>
          <a:xfrm>
            <a:off x="5804311" y="3622717"/>
            <a:ext cx="477054" cy="477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5A123F9-45B7-429C-AF96-26548B4E7A12}"/>
              </a:ext>
            </a:extLst>
          </p:cNvPr>
          <p:cNvSpPr/>
          <p:nvPr/>
        </p:nvSpPr>
        <p:spPr>
          <a:xfrm>
            <a:off x="6436344" y="2668615"/>
            <a:ext cx="477054" cy="477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AE72065-3FCC-422A-B158-9DAAFDD8F0B0}"/>
              </a:ext>
            </a:extLst>
          </p:cNvPr>
          <p:cNvSpPr/>
          <p:nvPr/>
        </p:nvSpPr>
        <p:spPr>
          <a:xfrm>
            <a:off x="6913398" y="2668614"/>
            <a:ext cx="477054" cy="477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FA047AE-4860-4BC9-B542-F10C490652DB}"/>
              </a:ext>
            </a:extLst>
          </p:cNvPr>
          <p:cNvSpPr/>
          <p:nvPr/>
        </p:nvSpPr>
        <p:spPr>
          <a:xfrm>
            <a:off x="6436344" y="3145667"/>
            <a:ext cx="477054" cy="477054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19E1A9A-002D-48A2-88D0-36D8A22814F4}"/>
              </a:ext>
            </a:extLst>
          </p:cNvPr>
          <p:cNvSpPr/>
          <p:nvPr/>
        </p:nvSpPr>
        <p:spPr>
          <a:xfrm>
            <a:off x="6913398" y="3145667"/>
            <a:ext cx="477054" cy="477054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A7BF039-C352-4C3F-84D2-33709AA6B24E}"/>
              </a:ext>
            </a:extLst>
          </p:cNvPr>
          <p:cNvSpPr/>
          <p:nvPr/>
        </p:nvSpPr>
        <p:spPr>
          <a:xfrm>
            <a:off x="7390452" y="2668613"/>
            <a:ext cx="477054" cy="477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B13ABDF-C9B3-4157-B612-2F647E8D71EE}"/>
              </a:ext>
            </a:extLst>
          </p:cNvPr>
          <p:cNvSpPr/>
          <p:nvPr/>
        </p:nvSpPr>
        <p:spPr>
          <a:xfrm>
            <a:off x="7390452" y="3145666"/>
            <a:ext cx="477054" cy="477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E0AC115-84CF-47F8-AF6B-4914AFE87A05}"/>
              </a:ext>
            </a:extLst>
          </p:cNvPr>
          <p:cNvSpPr/>
          <p:nvPr/>
        </p:nvSpPr>
        <p:spPr>
          <a:xfrm>
            <a:off x="6436344" y="3622718"/>
            <a:ext cx="477054" cy="477054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7779840-5609-4407-9D5D-2FDBF93ACE96}"/>
              </a:ext>
            </a:extLst>
          </p:cNvPr>
          <p:cNvSpPr/>
          <p:nvPr/>
        </p:nvSpPr>
        <p:spPr>
          <a:xfrm>
            <a:off x="6913398" y="3622718"/>
            <a:ext cx="477054" cy="477054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CAD1FF2-3ED3-4AAE-ADEB-B3DB6E3FA30C}"/>
              </a:ext>
            </a:extLst>
          </p:cNvPr>
          <p:cNvSpPr/>
          <p:nvPr/>
        </p:nvSpPr>
        <p:spPr>
          <a:xfrm>
            <a:off x="7390452" y="3622717"/>
            <a:ext cx="477054" cy="477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B7D1468-F48A-48F0-B9D6-E26ACFA6CF31}"/>
              </a:ext>
            </a:extLst>
          </p:cNvPr>
          <p:cNvSpPr/>
          <p:nvPr/>
        </p:nvSpPr>
        <p:spPr>
          <a:xfrm>
            <a:off x="8022485" y="2668615"/>
            <a:ext cx="477054" cy="477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B4EAF18-0948-4AE9-AA7B-B6FA691768B1}"/>
              </a:ext>
            </a:extLst>
          </p:cNvPr>
          <p:cNvSpPr/>
          <p:nvPr/>
        </p:nvSpPr>
        <p:spPr>
          <a:xfrm>
            <a:off x="8499539" y="2668614"/>
            <a:ext cx="477054" cy="477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E067049-0834-4CDC-ADD9-E3B2BFE60EBA}"/>
              </a:ext>
            </a:extLst>
          </p:cNvPr>
          <p:cNvSpPr/>
          <p:nvPr/>
        </p:nvSpPr>
        <p:spPr>
          <a:xfrm>
            <a:off x="8022485" y="3145667"/>
            <a:ext cx="477054" cy="477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E21D3F5-3DEA-4844-B8D2-DBC8C20C1A7A}"/>
              </a:ext>
            </a:extLst>
          </p:cNvPr>
          <p:cNvSpPr/>
          <p:nvPr/>
        </p:nvSpPr>
        <p:spPr>
          <a:xfrm>
            <a:off x="8499539" y="3145667"/>
            <a:ext cx="477054" cy="477054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0E93461-432F-41CD-BA61-C62BD55C3D8D}"/>
              </a:ext>
            </a:extLst>
          </p:cNvPr>
          <p:cNvSpPr/>
          <p:nvPr/>
        </p:nvSpPr>
        <p:spPr>
          <a:xfrm>
            <a:off x="8976593" y="2668613"/>
            <a:ext cx="477054" cy="477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F5B755E-8268-47F1-994F-F61C8DB0FA4D}"/>
              </a:ext>
            </a:extLst>
          </p:cNvPr>
          <p:cNvSpPr/>
          <p:nvPr/>
        </p:nvSpPr>
        <p:spPr>
          <a:xfrm>
            <a:off x="8976593" y="3145666"/>
            <a:ext cx="477054" cy="477054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BF46D72-6B16-485E-B621-1BDF03801E2E}"/>
              </a:ext>
            </a:extLst>
          </p:cNvPr>
          <p:cNvSpPr/>
          <p:nvPr/>
        </p:nvSpPr>
        <p:spPr>
          <a:xfrm>
            <a:off x="8022485" y="3622718"/>
            <a:ext cx="477054" cy="47705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E38F312-87BC-4B6D-9BCE-BBF38E0D62AD}"/>
              </a:ext>
            </a:extLst>
          </p:cNvPr>
          <p:cNvSpPr/>
          <p:nvPr/>
        </p:nvSpPr>
        <p:spPr>
          <a:xfrm>
            <a:off x="8499539" y="3622718"/>
            <a:ext cx="477054" cy="477054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2A0A3AE-89D0-4B65-8593-E1AA2BDDA694}"/>
              </a:ext>
            </a:extLst>
          </p:cNvPr>
          <p:cNvSpPr/>
          <p:nvPr/>
        </p:nvSpPr>
        <p:spPr>
          <a:xfrm>
            <a:off x="8976593" y="3622717"/>
            <a:ext cx="477054" cy="477054"/>
          </a:xfrm>
          <a:prstGeom prst="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836172BD-26DA-42EC-9B8F-CB7715BFD0D6}"/>
              </a:ext>
            </a:extLst>
          </p:cNvPr>
          <p:cNvGrpSpPr/>
          <p:nvPr/>
        </p:nvGrpSpPr>
        <p:grpSpPr>
          <a:xfrm>
            <a:off x="3264062" y="2668612"/>
            <a:ext cx="958411" cy="947595"/>
            <a:chOff x="5799103" y="2786604"/>
            <a:chExt cx="1284790" cy="1284790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27B81961-BE04-4DA2-A271-4AAF11A5E2F5}"/>
                </a:ext>
              </a:extLst>
            </p:cNvPr>
            <p:cNvSpPr/>
            <p:nvPr/>
          </p:nvSpPr>
          <p:spPr>
            <a:xfrm>
              <a:off x="5799103" y="2786605"/>
              <a:ext cx="642395" cy="642395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AE88B08F-798E-4C2F-803C-83EA1CB8D365}"/>
                </a:ext>
              </a:extLst>
            </p:cNvPr>
            <p:cNvSpPr/>
            <p:nvPr/>
          </p:nvSpPr>
          <p:spPr>
            <a:xfrm>
              <a:off x="6441498" y="2786604"/>
              <a:ext cx="642395" cy="642395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53071737-7D35-43A2-85C7-4AF653514BD0}"/>
                </a:ext>
              </a:extLst>
            </p:cNvPr>
            <p:cNvSpPr/>
            <p:nvPr/>
          </p:nvSpPr>
          <p:spPr>
            <a:xfrm>
              <a:off x="5799103" y="3428999"/>
              <a:ext cx="642395" cy="642395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7220B632-CFDD-443B-A57C-C1711F872497}"/>
                </a:ext>
              </a:extLst>
            </p:cNvPr>
            <p:cNvSpPr/>
            <p:nvPr/>
          </p:nvSpPr>
          <p:spPr>
            <a:xfrm>
              <a:off x="6441498" y="3428998"/>
              <a:ext cx="642395" cy="642395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449387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Loading MNIST Data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DC31BB-4B82-43A2-ABBB-71B00A89A6E3}"/>
              </a:ext>
            </a:extLst>
          </p:cNvPr>
          <p:cNvSpPr/>
          <p:nvPr/>
        </p:nvSpPr>
        <p:spPr>
          <a:xfrm>
            <a:off x="678620" y="1095387"/>
            <a:ext cx="8756439" cy="2462213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mnist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keras.datasets.mnist</a:t>
            </a:r>
            <a:endParaRPr lang="en-US" altLang="ko-KR" sz="1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class_names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= ['0','1','2','3','4','5','6','7','8','9']</a:t>
            </a:r>
          </a:p>
          <a:p>
            <a:endParaRPr lang="en-US" altLang="ko-KR" sz="1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train_images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train_labels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), (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test_images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test_labels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) =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mnist.load_data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altLang="ko-KR" sz="1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train_images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train_images.astype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(np.float32) / 255.</a:t>
            </a:r>
          </a:p>
          <a:p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test_images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test_images.astype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(np.float32) / 255.</a:t>
            </a:r>
          </a:p>
          <a:p>
            <a:endParaRPr lang="en-US" altLang="ko-KR" sz="1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train_images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[0]</a:t>
            </a:r>
          </a:p>
          <a:p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plt.imshow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cmap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='gray')</a:t>
            </a:r>
          </a:p>
          <a:p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plt.show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31746" name="Picture 2">
            <a:extLst>
              <a:ext uri="{FF2B5EF4-FFF2-40B4-BE49-F238E27FC236}">
                <a16:creationId xmlns:a16="http://schemas.microsoft.com/office/drawing/2014/main" id="{B981D6A5-2DCB-433C-9FAB-79CED727F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531" y="3949379"/>
            <a:ext cx="239077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46796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Loading MNIST Data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DC31BB-4B82-43A2-ABBB-71B00A89A6E3}"/>
              </a:ext>
            </a:extLst>
          </p:cNvPr>
          <p:cNvSpPr/>
          <p:nvPr/>
        </p:nvSpPr>
        <p:spPr>
          <a:xfrm>
            <a:off x="627703" y="1141898"/>
            <a:ext cx="8756439" cy="2462213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img.reshape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(-1,28,28,1)</a:t>
            </a:r>
          </a:p>
          <a:p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tf.convert_to_tensor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altLang="ko-KR" sz="1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weight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_init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keras.initializers.RandomNormal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stddev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=0.01)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conv2d = keras.layers.Conv2D(filters=5,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kernel_size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=3, padding='same', 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    strides=(2,2),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kernel_initializer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weight_init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print("conv2d.shape", conv2d.shape)</a:t>
            </a:r>
          </a:p>
          <a:p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feature_maps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np.swapaxes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(conv2d, 0, 3)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for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feature_map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in enumerate(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feature_maps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plt.subplot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(1,5,i+1),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plt.imshow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feature_map.reshape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(14,14),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cmap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='gray')</a:t>
            </a:r>
          </a:p>
          <a:p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plt.show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2F7F18-C204-4954-AB21-443F5F0799F7}"/>
              </a:ext>
            </a:extLst>
          </p:cNvPr>
          <p:cNvSpPr txBox="1"/>
          <p:nvPr/>
        </p:nvSpPr>
        <p:spPr>
          <a:xfrm>
            <a:off x="1093808" y="3929604"/>
            <a:ext cx="3214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err="1">
                <a:solidFill>
                  <a:schemeClr val="tx1"/>
                </a:solidFill>
                <a:latin typeface="Consolas" panose="020B0609020204030204" pitchFamily="49" charset="0"/>
              </a:rPr>
              <a:t>weight.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shape (2, 2, 1, 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conv2d.shape (1, 14, 14, 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33795" name="Picture 3">
            <a:extLst>
              <a:ext uri="{FF2B5EF4-FFF2-40B4-BE49-F238E27FC236}">
                <a16:creationId xmlns:a16="http://schemas.microsoft.com/office/drawing/2014/main" id="{4F13742E-A3A2-467C-9CC3-D4CA84E26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219" y="4963309"/>
            <a:ext cx="4918758" cy="1216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7151FB5-2D84-4935-82B6-BE0357468C19}"/>
              </a:ext>
            </a:extLst>
          </p:cNvPr>
          <p:cNvSpPr txBox="1"/>
          <p:nvPr/>
        </p:nvSpPr>
        <p:spPr>
          <a:xfrm>
            <a:off x="6702640" y="4029401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(28-2)/2+1 = 14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55633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Loading MNIST Data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DC31BB-4B82-43A2-ABBB-71B00A89A6E3}"/>
              </a:ext>
            </a:extLst>
          </p:cNvPr>
          <p:cNvSpPr/>
          <p:nvPr/>
        </p:nvSpPr>
        <p:spPr>
          <a:xfrm>
            <a:off x="627703" y="1141898"/>
            <a:ext cx="8756439" cy="2462213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img.reshape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(-1,28,28,1)</a:t>
            </a:r>
          </a:p>
          <a:p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tf.convert_to_tensor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altLang="ko-KR" sz="14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weight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_init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keras.initializers.RandomNormal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stddev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=0.01)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conv2d = keras.layers.Conv2D(filters=5,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kernel_size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=3, padding='valid', 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    strides=(2,2),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kernel_initializer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weight_init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)(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img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print("conv2d.shape", conv2d.shape)</a:t>
            </a:r>
          </a:p>
          <a:p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feature_maps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np.swapaxes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(conv2d, 0, 3)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for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feature_map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in enumerate(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feature_maps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plt.subplot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(1,5,i+1),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plt.imshow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feature_map.reshape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(14,14),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cmap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='gray')</a:t>
            </a:r>
          </a:p>
          <a:p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plt.show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2F7F18-C204-4954-AB21-443F5F0799F7}"/>
              </a:ext>
            </a:extLst>
          </p:cNvPr>
          <p:cNvSpPr txBox="1"/>
          <p:nvPr/>
        </p:nvSpPr>
        <p:spPr>
          <a:xfrm>
            <a:off x="1093808" y="3929604"/>
            <a:ext cx="3214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err="1">
                <a:solidFill>
                  <a:schemeClr val="tx1"/>
                </a:solidFill>
                <a:latin typeface="Consolas" panose="020B0609020204030204" pitchFamily="49" charset="0"/>
              </a:rPr>
              <a:t>weight.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shape (2, 2, 1, 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conv2d.shape (1, 14, 14, 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33795" name="Picture 3">
            <a:extLst>
              <a:ext uri="{FF2B5EF4-FFF2-40B4-BE49-F238E27FC236}">
                <a16:creationId xmlns:a16="http://schemas.microsoft.com/office/drawing/2014/main" id="{4F13742E-A3A2-467C-9CC3-D4CA84E26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219" y="4963309"/>
            <a:ext cx="4918758" cy="1216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7151FB5-2D84-4935-82B6-BE0357468C19}"/>
              </a:ext>
            </a:extLst>
          </p:cNvPr>
          <p:cNvSpPr txBox="1"/>
          <p:nvPr/>
        </p:nvSpPr>
        <p:spPr>
          <a:xfrm>
            <a:off x="6702640" y="4029401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(28-2)/2+1 = 14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37569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en-US" altLang="ko-KR" sz="2000" b="1">
                <a:solidFill>
                  <a:srgbClr val="000000"/>
                </a:solidFill>
                <a:ea typeface="-2002" pitchFamily="18" charset="-127"/>
              </a:rPr>
              <a:t>Loading MNIST Data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DC31BB-4B82-43A2-ABBB-71B00A89A6E3}"/>
              </a:ext>
            </a:extLst>
          </p:cNvPr>
          <p:cNvSpPr/>
          <p:nvPr/>
        </p:nvSpPr>
        <p:spPr>
          <a:xfrm>
            <a:off x="755024" y="1027483"/>
            <a:ext cx="8756439" cy="1384995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pool = keras.layers.MaxPool2D(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pool_size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=(2,2), strides=(2,2), padding='same')(conv2d)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print(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pool.shape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feature_maps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np.swapaxes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(pool, 0, 3)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for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feature_map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in enumerate(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feature_maps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plt.subplot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(1,5,i+1),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plt.imshow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feature_map.reshape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(7,7),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cmap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='gray')</a:t>
            </a:r>
          </a:p>
          <a:p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plt.show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2F7F18-C204-4954-AB21-443F5F0799F7}"/>
              </a:ext>
            </a:extLst>
          </p:cNvPr>
          <p:cNvSpPr txBox="1"/>
          <p:nvPr/>
        </p:nvSpPr>
        <p:spPr>
          <a:xfrm>
            <a:off x="908613" y="2615632"/>
            <a:ext cx="1531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(1, 7, 7, 5)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34819" name="Picture 3">
            <a:extLst>
              <a:ext uri="{FF2B5EF4-FFF2-40B4-BE49-F238E27FC236}">
                <a16:creationId xmlns:a16="http://schemas.microsoft.com/office/drawing/2014/main" id="{866B2427-C50C-4973-B4FF-8CB306E79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627" y="3235549"/>
            <a:ext cx="5436227" cy="1336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9561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전체 </a:t>
            </a:r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구조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6D746CEB-22C6-4D9F-84EF-54AE6F66BE3F}"/>
              </a:ext>
            </a:extLst>
          </p:cNvPr>
          <p:cNvSpPr txBox="1"/>
          <p:nvPr/>
        </p:nvSpPr>
        <p:spPr>
          <a:xfrm>
            <a:off x="1183014" y="4781788"/>
            <a:ext cx="1269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Convolutions</a:t>
            </a:r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74" name="TextBox 473">
            <a:extLst>
              <a:ext uri="{FF2B5EF4-FFF2-40B4-BE49-F238E27FC236}">
                <a16:creationId xmlns:a16="http://schemas.microsoft.com/office/drawing/2014/main" id="{1F0E4C22-EFC4-47F1-BF3C-6311AFD32525}"/>
              </a:ext>
            </a:extLst>
          </p:cNvPr>
          <p:cNvSpPr txBox="1"/>
          <p:nvPr/>
        </p:nvSpPr>
        <p:spPr>
          <a:xfrm>
            <a:off x="3109638" y="4781788"/>
            <a:ext cx="1226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Subsampling</a:t>
            </a:r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76" name="TextBox 475">
            <a:extLst>
              <a:ext uri="{FF2B5EF4-FFF2-40B4-BE49-F238E27FC236}">
                <a16:creationId xmlns:a16="http://schemas.microsoft.com/office/drawing/2014/main" id="{70929E49-A239-41B0-A659-5332A1A33C09}"/>
              </a:ext>
            </a:extLst>
          </p:cNvPr>
          <p:cNvSpPr txBox="1"/>
          <p:nvPr/>
        </p:nvSpPr>
        <p:spPr>
          <a:xfrm>
            <a:off x="4605331" y="4758690"/>
            <a:ext cx="1269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Convolutions</a:t>
            </a:r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77" name="TextBox 476">
            <a:extLst>
              <a:ext uri="{FF2B5EF4-FFF2-40B4-BE49-F238E27FC236}">
                <a16:creationId xmlns:a16="http://schemas.microsoft.com/office/drawing/2014/main" id="{20DD9981-7225-408F-82E0-6A25F957A494}"/>
              </a:ext>
            </a:extLst>
          </p:cNvPr>
          <p:cNvSpPr txBox="1"/>
          <p:nvPr/>
        </p:nvSpPr>
        <p:spPr>
          <a:xfrm>
            <a:off x="6044005" y="4781788"/>
            <a:ext cx="1226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Subsampling</a:t>
            </a:r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80" name="TextBox 479">
            <a:extLst>
              <a:ext uri="{FF2B5EF4-FFF2-40B4-BE49-F238E27FC236}">
                <a16:creationId xmlns:a16="http://schemas.microsoft.com/office/drawing/2014/main" id="{A8A8E6F3-573D-46D8-9C5C-EC4AE5CA57D7}"/>
              </a:ext>
            </a:extLst>
          </p:cNvPr>
          <p:cNvSpPr txBox="1"/>
          <p:nvPr/>
        </p:nvSpPr>
        <p:spPr>
          <a:xfrm>
            <a:off x="8349525" y="3955854"/>
            <a:ext cx="1984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Gaussian connections</a:t>
            </a:r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CA7D42-9171-4D1E-B949-2EC45E46093A}"/>
              </a:ext>
            </a:extLst>
          </p:cNvPr>
          <p:cNvSpPr txBox="1"/>
          <p:nvPr/>
        </p:nvSpPr>
        <p:spPr>
          <a:xfrm>
            <a:off x="556681" y="1628770"/>
            <a:ext cx="1706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LeCun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et al. , 1998</a:t>
            </a:r>
            <a:endParaRPr lang="ko-KR" altLang="en-US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407552-2E6A-4501-B784-E0B72E820E12}"/>
              </a:ext>
            </a:extLst>
          </p:cNvPr>
          <p:cNvSpPr txBox="1"/>
          <p:nvPr/>
        </p:nvSpPr>
        <p:spPr>
          <a:xfrm>
            <a:off x="207067" y="3147871"/>
            <a:ext cx="1342186" cy="128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>
                <a:solidFill>
                  <a:schemeClr val="tx1"/>
                </a:solidFill>
                <a:latin typeface="Calvin" pitchFamily="2" charset="0"/>
              </a:rPr>
              <a:t>A</a:t>
            </a:r>
            <a:endParaRPr lang="ko-KR" altLang="en-US" sz="9600">
              <a:solidFill>
                <a:schemeClr val="tx1"/>
              </a:solidFill>
              <a:latin typeface="Calvin" pitchFamily="2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ACB6C14-B207-4E72-A5AA-057EDF54C8A2}"/>
              </a:ext>
            </a:extLst>
          </p:cNvPr>
          <p:cNvSpPr/>
          <p:nvPr/>
        </p:nvSpPr>
        <p:spPr>
          <a:xfrm>
            <a:off x="2045418" y="2860820"/>
            <a:ext cx="1123782" cy="11237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8442EF72-F845-41C2-ADBB-01BA9EFE057D}"/>
              </a:ext>
            </a:extLst>
          </p:cNvPr>
          <p:cNvSpPr/>
          <p:nvPr/>
        </p:nvSpPr>
        <p:spPr>
          <a:xfrm>
            <a:off x="2171000" y="2986402"/>
            <a:ext cx="1123782" cy="112378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0F2EE0EF-1927-47CB-8531-FB1DB6AD44A5}"/>
              </a:ext>
            </a:extLst>
          </p:cNvPr>
          <p:cNvSpPr/>
          <p:nvPr/>
        </p:nvSpPr>
        <p:spPr>
          <a:xfrm>
            <a:off x="2296582" y="3111984"/>
            <a:ext cx="1123782" cy="11237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756DD9CC-C2AC-4D89-B7AD-98B4299C8C6C}"/>
              </a:ext>
            </a:extLst>
          </p:cNvPr>
          <p:cNvSpPr/>
          <p:nvPr/>
        </p:nvSpPr>
        <p:spPr>
          <a:xfrm>
            <a:off x="2422165" y="3237567"/>
            <a:ext cx="1123782" cy="112378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4EEE143E-A39C-4C84-9963-66140108BF70}"/>
              </a:ext>
            </a:extLst>
          </p:cNvPr>
          <p:cNvSpPr/>
          <p:nvPr/>
        </p:nvSpPr>
        <p:spPr>
          <a:xfrm>
            <a:off x="2547747" y="3363149"/>
            <a:ext cx="1123782" cy="11237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5" name="직사각형 314">
            <a:extLst>
              <a:ext uri="{FF2B5EF4-FFF2-40B4-BE49-F238E27FC236}">
                <a16:creationId xmlns:a16="http://schemas.microsoft.com/office/drawing/2014/main" id="{28A6B2B6-91DE-4E9E-B2A0-3C82404AEEA3}"/>
              </a:ext>
            </a:extLst>
          </p:cNvPr>
          <p:cNvSpPr/>
          <p:nvPr/>
        </p:nvSpPr>
        <p:spPr>
          <a:xfrm>
            <a:off x="2673329" y="3488731"/>
            <a:ext cx="1123782" cy="112378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40DE46C-3666-408D-921F-4821E2C71CB4}"/>
              </a:ext>
            </a:extLst>
          </p:cNvPr>
          <p:cNvSpPr/>
          <p:nvPr/>
        </p:nvSpPr>
        <p:spPr>
          <a:xfrm>
            <a:off x="1115391" y="3902793"/>
            <a:ext cx="241118" cy="2411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5DB7191-72CE-4644-A98F-71F0313B0657}"/>
              </a:ext>
            </a:extLst>
          </p:cNvPr>
          <p:cNvSpPr/>
          <p:nvPr/>
        </p:nvSpPr>
        <p:spPr>
          <a:xfrm>
            <a:off x="3420365" y="4235766"/>
            <a:ext cx="54538" cy="5453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6748AC5-B3DC-4EEC-94C2-B2C670F455E6}"/>
              </a:ext>
            </a:extLst>
          </p:cNvPr>
          <p:cNvCxnSpPr>
            <a:endCxn id="7" idx="2"/>
          </p:cNvCxnSpPr>
          <p:nvPr/>
        </p:nvCxnSpPr>
        <p:spPr>
          <a:xfrm>
            <a:off x="1356509" y="3902793"/>
            <a:ext cx="2063855" cy="36024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직선 연결선 315">
            <a:extLst>
              <a:ext uri="{FF2B5EF4-FFF2-40B4-BE49-F238E27FC236}">
                <a16:creationId xmlns:a16="http://schemas.microsoft.com/office/drawing/2014/main" id="{7175407C-F9FC-450E-9E67-6214DEF1A625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1105343" y="3902793"/>
            <a:ext cx="2315022" cy="36024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직선 연결선 316">
            <a:extLst>
              <a:ext uri="{FF2B5EF4-FFF2-40B4-BE49-F238E27FC236}">
                <a16:creationId xmlns:a16="http://schemas.microsoft.com/office/drawing/2014/main" id="{897A6613-B108-4F5B-B910-A7F656EF290D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1105343" y="4143911"/>
            <a:ext cx="2315022" cy="11912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직선 연결선 317">
            <a:extLst>
              <a:ext uri="{FF2B5EF4-FFF2-40B4-BE49-F238E27FC236}">
                <a16:creationId xmlns:a16="http://schemas.microsoft.com/office/drawing/2014/main" id="{F1021052-EA25-41FD-A1E0-06AA07F257BB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1356509" y="4143911"/>
            <a:ext cx="2063855" cy="119124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직사각형 318">
            <a:extLst>
              <a:ext uri="{FF2B5EF4-FFF2-40B4-BE49-F238E27FC236}">
                <a16:creationId xmlns:a16="http://schemas.microsoft.com/office/drawing/2014/main" id="{FD06AD3D-7591-47C9-BD81-198FB0B4F6E6}"/>
              </a:ext>
            </a:extLst>
          </p:cNvPr>
          <p:cNvSpPr/>
          <p:nvPr/>
        </p:nvSpPr>
        <p:spPr>
          <a:xfrm>
            <a:off x="3833504" y="3108907"/>
            <a:ext cx="722925" cy="7229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0" name="직사각형 319">
            <a:extLst>
              <a:ext uri="{FF2B5EF4-FFF2-40B4-BE49-F238E27FC236}">
                <a16:creationId xmlns:a16="http://schemas.microsoft.com/office/drawing/2014/main" id="{49EFFAB8-7853-4CA9-B185-EDF3479990FE}"/>
              </a:ext>
            </a:extLst>
          </p:cNvPr>
          <p:cNvSpPr/>
          <p:nvPr/>
        </p:nvSpPr>
        <p:spPr>
          <a:xfrm>
            <a:off x="3914290" y="3189694"/>
            <a:ext cx="722925" cy="7229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1" name="직사각형 320">
            <a:extLst>
              <a:ext uri="{FF2B5EF4-FFF2-40B4-BE49-F238E27FC236}">
                <a16:creationId xmlns:a16="http://schemas.microsoft.com/office/drawing/2014/main" id="{80A691E0-485F-4FD0-A1C2-53F886E5984D}"/>
              </a:ext>
            </a:extLst>
          </p:cNvPr>
          <p:cNvSpPr/>
          <p:nvPr/>
        </p:nvSpPr>
        <p:spPr>
          <a:xfrm>
            <a:off x="3995077" y="3270481"/>
            <a:ext cx="722925" cy="7229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2" name="직사각형 321">
            <a:extLst>
              <a:ext uri="{FF2B5EF4-FFF2-40B4-BE49-F238E27FC236}">
                <a16:creationId xmlns:a16="http://schemas.microsoft.com/office/drawing/2014/main" id="{C24D2D16-2BAC-4595-9580-C487287A4057}"/>
              </a:ext>
            </a:extLst>
          </p:cNvPr>
          <p:cNvSpPr/>
          <p:nvPr/>
        </p:nvSpPr>
        <p:spPr>
          <a:xfrm>
            <a:off x="4075863" y="3351267"/>
            <a:ext cx="722925" cy="7229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3" name="직사각형 322">
            <a:extLst>
              <a:ext uri="{FF2B5EF4-FFF2-40B4-BE49-F238E27FC236}">
                <a16:creationId xmlns:a16="http://schemas.microsoft.com/office/drawing/2014/main" id="{7E39DF7B-11C8-4D39-8EB9-319A650AF007}"/>
              </a:ext>
            </a:extLst>
          </p:cNvPr>
          <p:cNvSpPr/>
          <p:nvPr/>
        </p:nvSpPr>
        <p:spPr>
          <a:xfrm>
            <a:off x="4156651" y="3432054"/>
            <a:ext cx="722925" cy="7229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4" name="직사각형 323">
            <a:extLst>
              <a:ext uri="{FF2B5EF4-FFF2-40B4-BE49-F238E27FC236}">
                <a16:creationId xmlns:a16="http://schemas.microsoft.com/office/drawing/2014/main" id="{25A86627-811C-4473-B896-76380F203811}"/>
              </a:ext>
            </a:extLst>
          </p:cNvPr>
          <p:cNvSpPr/>
          <p:nvPr/>
        </p:nvSpPr>
        <p:spPr>
          <a:xfrm>
            <a:off x="4237437" y="3512841"/>
            <a:ext cx="722925" cy="7229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9EDBB05-057C-451A-9660-3ACDB6881356}"/>
              </a:ext>
            </a:extLst>
          </p:cNvPr>
          <p:cNvGrpSpPr/>
          <p:nvPr/>
        </p:nvGrpSpPr>
        <p:grpSpPr>
          <a:xfrm>
            <a:off x="3190997" y="3611440"/>
            <a:ext cx="1289536" cy="210888"/>
            <a:chOff x="2634340" y="5045745"/>
            <a:chExt cx="2875572" cy="470263"/>
          </a:xfrm>
        </p:grpSpPr>
        <p:sp>
          <p:nvSpPr>
            <p:cNvPr id="327" name="직사각형 326">
              <a:extLst>
                <a:ext uri="{FF2B5EF4-FFF2-40B4-BE49-F238E27FC236}">
                  <a16:creationId xmlns:a16="http://schemas.microsoft.com/office/drawing/2014/main" id="{DCC42EF9-D113-453B-9E50-16FF50B88E8E}"/>
                </a:ext>
              </a:extLst>
            </p:cNvPr>
            <p:cNvSpPr/>
            <p:nvPr/>
          </p:nvSpPr>
          <p:spPr>
            <a:xfrm>
              <a:off x="2646534" y="5045745"/>
              <a:ext cx="292608" cy="29260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8" name="타원 327">
              <a:extLst>
                <a:ext uri="{FF2B5EF4-FFF2-40B4-BE49-F238E27FC236}">
                  <a16:creationId xmlns:a16="http://schemas.microsoft.com/office/drawing/2014/main" id="{A0F0D0E3-DE5B-45A9-BE24-F447F87083AC}"/>
                </a:ext>
              </a:extLst>
            </p:cNvPr>
            <p:cNvSpPr/>
            <p:nvPr/>
          </p:nvSpPr>
          <p:spPr>
            <a:xfrm>
              <a:off x="5443727" y="5449823"/>
              <a:ext cx="66185" cy="6618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329" name="직선 연결선 328">
              <a:extLst>
                <a:ext uri="{FF2B5EF4-FFF2-40B4-BE49-F238E27FC236}">
                  <a16:creationId xmlns:a16="http://schemas.microsoft.com/office/drawing/2014/main" id="{EE1A1EC2-29E9-4A9A-ADF3-B7EFE8D39A6E}"/>
                </a:ext>
              </a:extLst>
            </p:cNvPr>
            <p:cNvCxnSpPr>
              <a:endCxn id="328" idx="2"/>
            </p:cNvCxnSpPr>
            <p:nvPr/>
          </p:nvCxnSpPr>
          <p:spPr>
            <a:xfrm>
              <a:off x="2939142" y="5045745"/>
              <a:ext cx="2504585" cy="43717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직선 연결선 329">
              <a:extLst>
                <a:ext uri="{FF2B5EF4-FFF2-40B4-BE49-F238E27FC236}">
                  <a16:creationId xmlns:a16="http://schemas.microsoft.com/office/drawing/2014/main" id="{416F95F3-DFF0-4C4D-BD61-292A3F40F828}"/>
                </a:ext>
              </a:extLst>
            </p:cNvPr>
            <p:cNvCxnSpPr>
              <a:cxnSpLocks/>
              <a:endCxn id="328" idx="2"/>
            </p:cNvCxnSpPr>
            <p:nvPr/>
          </p:nvCxnSpPr>
          <p:spPr>
            <a:xfrm>
              <a:off x="2634340" y="5045745"/>
              <a:ext cx="2809387" cy="43717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>
              <a:extLst>
                <a:ext uri="{FF2B5EF4-FFF2-40B4-BE49-F238E27FC236}">
                  <a16:creationId xmlns:a16="http://schemas.microsoft.com/office/drawing/2014/main" id="{42702158-855B-4286-8B59-F546E382D782}"/>
                </a:ext>
              </a:extLst>
            </p:cNvPr>
            <p:cNvCxnSpPr>
              <a:cxnSpLocks/>
              <a:endCxn id="328" idx="2"/>
            </p:cNvCxnSpPr>
            <p:nvPr/>
          </p:nvCxnSpPr>
          <p:spPr>
            <a:xfrm>
              <a:off x="2634340" y="5338353"/>
              <a:ext cx="2809387" cy="14456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 331">
              <a:extLst>
                <a:ext uri="{FF2B5EF4-FFF2-40B4-BE49-F238E27FC236}">
                  <a16:creationId xmlns:a16="http://schemas.microsoft.com/office/drawing/2014/main" id="{B3A3F5C0-84EC-4746-A72E-7A330AFEDE1D}"/>
                </a:ext>
              </a:extLst>
            </p:cNvPr>
            <p:cNvCxnSpPr>
              <a:cxnSpLocks/>
              <a:endCxn id="328" idx="2"/>
            </p:cNvCxnSpPr>
            <p:nvPr/>
          </p:nvCxnSpPr>
          <p:spPr>
            <a:xfrm>
              <a:off x="2939142" y="5338353"/>
              <a:ext cx="2504585" cy="14456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0" name="직사각형 359">
            <a:extLst>
              <a:ext uri="{FF2B5EF4-FFF2-40B4-BE49-F238E27FC236}">
                <a16:creationId xmlns:a16="http://schemas.microsoft.com/office/drawing/2014/main" id="{89F80B3D-D7AD-48F1-A44C-6A7A1BBC3126}"/>
              </a:ext>
            </a:extLst>
          </p:cNvPr>
          <p:cNvSpPr/>
          <p:nvPr/>
        </p:nvSpPr>
        <p:spPr>
          <a:xfrm>
            <a:off x="4487245" y="2387957"/>
            <a:ext cx="540471" cy="5404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1" name="직사각형 380">
            <a:extLst>
              <a:ext uri="{FF2B5EF4-FFF2-40B4-BE49-F238E27FC236}">
                <a16:creationId xmlns:a16="http://schemas.microsoft.com/office/drawing/2014/main" id="{BEA5425F-F020-4DB4-BE3F-0A6783CE8AA6}"/>
              </a:ext>
            </a:extLst>
          </p:cNvPr>
          <p:cNvSpPr/>
          <p:nvPr/>
        </p:nvSpPr>
        <p:spPr>
          <a:xfrm>
            <a:off x="4577908" y="2497299"/>
            <a:ext cx="540471" cy="5404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2" name="직사각형 381">
            <a:extLst>
              <a:ext uri="{FF2B5EF4-FFF2-40B4-BE49-F238E27FC236}">
                <a16:creationId xmlns:a16="http://schemas.microsoft.com/office/drawing/2014/main" id="{D3F46FA7-520A-43E4-ACFB-87F180842EE0}"/>
              </a:ext>
            </a:extLst>
          </p:cNvPr>
          <p:cNvSpPr/>
          <p:nvPr/>
        </p:nvSpPr>
        <p:spPr>
          <a:xfrm>
            <a:off x="4692949" y="2605307"/>
            <a:ext cx="540471" cy="5404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3" name="직사각형 382">
            <a:extLst>
              <a:ext uri="{FF2B5EF4-FFF2-40B4-BE49-F238E27FC236}">
                <a16:creationId xmlns:a16="http://schemas.microsoft.com/office/drawing/2014/main" id="{44B54CE1-1698-4669-9174-94137345034A}"/>
              </a:ext>
            </a:extLst>
          </p:cNvPr>
          <p:cNvSpPr/>
          <p:nvPr/>
        </p:nvSpPr>
        <p:spPr>
          <a:xfrm>
            <a:off x="4783611" y="2714649"/>
            <a:ext cx="540471" cy="5404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6" name="직사각형 385">
            <a:extLst>
              <a:ext uri="{FF2B5EF4-FFF2-40B4-BE49-F238E27FC236}">
                <a16:creationId xmlns:a16="http://schemas.microsoft.com/office/drawing/2014/main" id="{8DFF98D4-FD4B-4B03-8473-18924C49270A}"/>
              </a:ext>
            </a:extLst>
          </p:cNvPr>
          <p:cNvSpPr/>
          <p:nvPr/>
        </p:nvSpPr>
        <p:spPr>
          <a:xfrm>
            <a:off x="4878241" y="2820500"/>
            <a:ext cx="540471" cy="5404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7" name="직사각형 386">
            <a:extLst>
              <a:ext uri="{FF2B5EF4-FFF2-40B4-BE49-F238E27FC236}">
                <a16:creationId xmlns:a16="http://schemas.microsoft.com/office/drawing/2014/main" id="{38501B1B-9DD1-4E53-BDB1-45C8B5833AC1}"/>
              </a:ext>
            </a:extLst>
          </p:cNvPr>
          <p:cNvSpPr/>
          <p:nvPr/>
        </p:nvSpPr>
        <p:spPr>
          <a:xfrm>
            <a:off x="4968903" y="2929842"/>
            <a:ext cx="540471" cy="5404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8" name="직사각형 387">
            <a:extLst>
              <a:ext uri="{FF2B5EF4-FFF2-40B4-BE49-F238E27FC236}">
                <a16:creationId xmlns:a16="http://schemas.microsoft.com/office/drawing/2014/main" id="{4BEC556E-E680-4407-9433-B0AF1A477031}"/>
              </a:ext>
            </a:extLst>
          </p:cNvPr>
          <p:cNvSpPr/>
          <p:nvPr/>
        </p:nvSpPr>
        <p:spPr>
          <a:xfrm>
            <a:off x="5083944" y="3037850"/>
            <a:ext cx="540471" cy="5404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9" name="직사각형 388">
            <a:extLst>
              <a:ext uri="{FF2B5EF4-FFF2-40B4-BE49-F238E27FC236}">
                <a16:creationId xmlns:a16="http://schemas.microsoft.com/office/drawing/2014/main" id="{4C6C3CD8-E61E-4252-812B-E55DBA0A5F6A}"/>
              </a:ext>
            </a:extLst>
          </p:cNvPr>
          <p:cNvSpPr/>
          <p:nvPr/>
        </p:nvSpPr>
        <p:spPr>
          <a:xfrm>
            <a:off x="5174607" y="3147192"/>
            <a:ext cx="540471" cy="5404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5165CC8-11BD-4983-AE88-689974419A94}"/>
              </a:ext>
            </a:extLst>
          </p:cNvPr>
          <p:cNvGrpSpPr/>
          <p:nvPr/>
        </p:nvGrpSpPr>
        <p:grpSpPr>
          <a:xfrm>
            <a:off x="5265081" y="3255120"/>
            <a:ext cx="836838" cy="867163"/>
            <a:chOff x="7108085" y="2191307"/>
            <a:chExt cx="1319674" cy="1367496"/>
          </a:xfrm>
        </p:grpSpPr>
        <p:sp>
          <p:nvSpPr>
            <p:cNvPr id="390" name="직사각형 389">
              <a:extLst>
                <a:ext uri="{FF2B5EF4-FFF2-40B4-BE49-F238E27FC236}">
                  <a16:creationId xmlns:a16="http://schemas.microsoft.com/office/drawing/2014/main" id="{E1FC8613-FC73-4042-8898-AB2DD19CC8C3}"/>
                </a:ext>
              </a:extLst>
            </p:cNvPr>
            <p:cNvSpPr/>
            <p:nvPr/>
          </p:nvSpPr>
          <p:spPr>
            <a:xfrm>
              <a:off x="7108085" y="2191307"/>
              <a:ext cx="852311" cy="8523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1" name="직사각형 390">
              <a:extLst>
                <a:ext uri="{FF2B5EF4-FFF2-40B4-BE49-F238E27FC236}">
                  <a16:creationId xmlns:a16="http://schemas.microsoft.com/office/drawing/2014/main" id="{F8BDF463-1AD1-4E9D-97EC-411D453CF2D9}"/>
                </a:ext>
              </a:extLst>
            </p:cNvPr>
            <p:cNvSpPr/>
            <p:nvPr/>
          </p:nvSpPr>
          <p:spPr>
            <a:xfrm>
              <a:off x="7251058" y="2363737"/>
              <a:ext cx="852311" cy="85231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2" name="직사각형 391">
              <a:extLst>
                <a:ext uri="{FF2B5EF4-FFF2-40B4-BE49-F238E27FC236}">
                  <a16:creationId xmlns:a16="http://schemas.microsoft.com/office/drawing/2014/main" id="{03D3672C-2AFE-434D-A9C2-CCB1567532A8}"/>
                </a:ext>
              </a:extLst>
            </p:cNvPr>
            <p:cNvSpPr/>
            <p:nvPr/>
          </p:nvSpPr>
          <p:spPr>
            <a:xfrm>
              <a:off x="7432475" y="2534063"/>
              <a:ext cx="852311" cy="8523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3" name="직사각형 392">
              <a:extLst>
                <a:ext uri="{FF2B5EF4-FFF2-40B4-BE49-F238E27FC236}">
                  <a16:creationId xmlns:a16="http://schemas.microsoft.com/office/drawing/2014/main" id="{E03CF08C-5F93-4DFB-A9C3-2193EB0ACC72}"/>
                </a:ext>
              </a:extLst>
            </p:cNvPr>
            <p:cNvSpPr/>
            <p:nvPr/>
          </p:nvSpPr>
          <p:spPr>
            <a:xfrm>
              <a:off x="7575448" y="2706493"/>
              <a:ext cx="852311" cy="85231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398" name="그룹 397">
            <a:extLst>
              <a:ext uri="{FF2B5EF4-FFF2-40B4-BE49-F238E27FC236}">
                <a16:creationId xmlns:a16="http://schemas.microsoft.com/office/drawing/2014/main" id="{E620DEC8-8C20-4E6B-9543-955C0D4B4113}"/>
              </a:ext>
            </a:extLst>
          </p:cNvPr>
          <p:cNvGrpSpPr/>
          <p:nvPr/>
        </p:nvGrpSpPr>
        <p:grpSpPr>
          <a:xfrm>
            <a:off x="5668949" y="3685619"/>
            <a:ext cx="836838" cy="867163"/>
            <a:chOff x="7108085" y="2191307"/>
            <a:chExt cx="1319674" cy="1367496"/>
          </a:xfrm>
        </p:grpSpPr>
        <p:sp>
          <p:nvSpPr>
            <p:cNvPr id="399" name="직사각형 398">
              <a:extLst>
                <a:ext uri="{FF2B5EF4-FFF2-40B4-BE49-F238E27FC236}">
                  <a16:creationId xmlns:a16="http://schemas.microsoft.com/office/drawing/2014/main" id="{48E57EE9-B463-4230-97E9-96D89C4F58CD}"/>
                </a:ext>
              </a:extLst>
            </p:cNvPr>
            <p:cNvSpPr/>
            <p:nvPr/>
          </p:nvSpPr>
          <p:spPr>
            <a:xfrm>
              <a:off x="7108085" y="2191307"/>
              <a:ext cx="852311" cy="8523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0" name="직사각형 399">
              <a:extLst>
                <a:ext uri="{FF2B5EF4-FFF2-40B4-BE49-F238E27FC236}">
                  <a16:creationId xmlns:a16="http://schemas.microsoft.com/office/drawing/2014/main" id="{4F397D59-2175-469D-B5A0-43A207B7AEF0}"/>
                </a:ext>
              </a:extLst>
            </p:cNvPr>
            <p:cNvSpPr/>
            <p:nvPr/>
          </p:nvSpPr>
          <p:spPr>
            <a:xfrm>
              <a:off x="7251058" y="2363737"/>
              <a:ext cx="852311" cy="85231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1" name="직사각형 400">
              <a:extLst>
                <a:ext uri="{FF2B5EF4-FFF2-40B4-BE49-F238E27FC236}">
                  <a16:creationId xmlns:a16="http://schemas.microsoft.com/office/drawing/2014/main" id="{3D467631-4B03-4389-ACDD-4899BF67A9CA}"/>
                </a:ext>
              </a:extLst>
            </p:cNvPr>
            <p:cNvSpPr/>
            <p:nvPr/>
          </p:nvSpPr>
          <p:spPr>
            <a:xfrm>
              <a:off x="7432475" y="2534063"/>
              <a:ext cx="852311" cy="8523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2" name="직사각형 401">
              <a:extLst>
                <a:ext uri="{FF2B5EF4-FFF2-40B4-BE49-F238E27FC236}">
                  <a16:creationId xmlns:a16="http://schemas.microsoft.com/office/drawing/2014/main" id="{33CB6510-FC9B-48D1-A043-241872FB5A75}"/>
                </a:ext>
              </a:extLst>
            </p:cNvPr>
            <p:cNvSpPr/>
            <p:nvPr/>
          </p:nvSpPr>
          <p:spPr>
            <a:xfrm>
              <a:off x="7575448" y="2706493"/>
              <a:ext cx="852311" cy="85231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2864EBB-36EC-4E49-AC82-6935BEE5633B}"/>
              </a:ext>
            </a:extLst>
          </p:cNvPr>
          <p:cNvGrpSpPr/>
          <p:nvPr/>
        </p:nvGrpSpPr>
        <p:grpSpPr>
          <a:xfrm>
            <a:off x="4628122" y="3855358"/>
            <a:ext cx="1806393" cy="295413"/>
            <a:chOff x="5832297" y="3366465"/>
            <a:chExt cx="2875572" cy="470263"/>
          </a:xfrm>
        </p:grpSpPr>
        <p:sp>
          <p:nvSpPr>
            <p:cNvPr id="326" name="타원 325">
              <a:extLst>
                <a:ext uri="{FF2B5EF4-FFF2-40B4-BE49-F238E27FC236}">
                  <a16:creationId xmlns:a16="http://schemas.microsoft.com/office/drawing/2014/main" id="{F5AA9FA3-BEB7-4BE5-BA63-82F2CFEA4A7B}"/>
                </a:ext>
              </a:extLst>
            </p:cNvPr>
            <p:cNvSpPr/>
            <p:nvPr/>
          </p:nvSpPr>
          <p:spPr>
            <a:xfrm>
              <a:off x="5918580" y="3699636"/>
              <a:ext cx="42577" cy="42577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4" name="직사각형 403">
              <a:extLst>
                <a:ext uri="{FF2B5EF4-FFF2-40B4-BE49-F238E27FC236}">
                  <a16:creationId xmlns:a16="http://schemas.microsoft.com/office/drawing/2014/main" id="{DA3035B0-EA8D-4D8C-99A5-BE5A099F2729}"/>
                </a:ext>
              </a:extLst>
            </p:cNvPr>
            <p:cNvSpPr/>
            <p:nvPr/>
          </p:nvSpPr>
          <p:spPr>
            <a:xfrm>
              <a:off x="5844491" y="3366465"/>
              <a:ext cx="292608" cy="292608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5" name="타원 404">
              <a:extLst>
                <a:ext uri="{FF2B5EF4-FFF2-40B4-BE49-F238E27FC236}">
                  <a16:creationId xmlns:a16="http://schemas.microsoft.com/office/drawing/2014/main" id="{96139347-641E-4FDC-9C8F-3A72BFDD3E8D}"/>
                </a:ext>
              </a:extLst>
            </p:cNvPr>
            <p:cNvSpPr/>
            <p:nvPr/>
          </p:nvSpPr>
          <p:spPr>
            <a:xfrm>
              <a:off x="8641684" y="3770543"/>
              <a:ext cx="66185" cy="6618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406" name="직선 연결선 405">
              <a:extLst>
                <a:ext uri="{FF2B5EF4-FFF2-40B4-BE49-F238E27FC236}">
                  <a16:creationId xmlns:a16="http://schemas.microsoft.com/office/drawing/2014/main" id="{AE5876B4-F142-4561-BF04-42B5519CD2B7}"/>
                </a:ext>
              </a:extLst>
            </p:cNvPr>
            <p:cNvCxnSpPr>
              <a:endCxn id="405" idx="2"/>
            </p:cNvCxnSpPr>
            <p:nvPr/>
          </p:nvCxnSpPr>
          <p:spPr>
            <a:xfrm>
              <a:off x="6137099" y="3366465"/>
              <a:ext cx="2504585" cy="43717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직선 연결선 406">
              <a:extLst>
                <a:ext uri="{FF2B5EF4-FFF2-40B4-BE49-F238E27FC236}">
                  <a16:creationId xmlns:a16="http://schemas.microsoft.com/office/drawing/2014/main" id="{6D8548F4-CA1A-4317-A0C8-BED34134E132}"/>
                </a:ext>
              </a:extLst>
            </p:cNvPr>
            <p:cNvCxnSpPr>
              <a:cxnSpLocks/>
              <a:endCxn id="405" idx="2"/>
            </p:cNvCxnSpPr>
            <p:nvPr/>
          </p:nvCxnSpPr>
          <p:spPr>
            <a:xfrm>
              <a:off x="5832297" y="3366465"/>
              <a:ext cx="2809387" cy="43717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직선 연결선 407">
              <a:extLst>
                <a:ext uri="{FF2B5EF4-FFF2-40B4-BE49-F238E27FC236}">
                  <a16:creationId xmlns:a16="http://schemas.microsoft.com/office/drawing/2014/main" id="{87A71B1F-7CE8-46D8-A208-0CADBDA15268}"/>
                </a:ext>
              </a:extLst>
            </p:cNvPr>
            <p:cNvCxnSpPr>
              <a:cxnSpLocks/>
              <a:endCxn id="405" idx="2"/>
            </p:cNvCxnSpPr>
            <p:nvPr/>
          </p:nvCxnSpPr>
          <p:spPr>
            <a:xfrm>
              <a:off x="5832297" y="3659073"/>
              <a:ext cx="2809387" cy="14456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직선 연결선 408">
              <a:extLst>
                <a:ext uri="{FF2B5EF4-FFF2-40B4-BE49-F238E27FC236}">
                  <a16:creationId xmlns:a16="http://schemas.microsoft.com/office/drawing/2014/main" id="{3E5D835C-FD8D-42E6-8514-513F9B9B92A5}"/>
                </a:ext>
              </a:extLst>
            </p:cNvPr>
            <p:cNvCxnSpPr>
              <a:cxnSpLocks/>
              <a:endCxn id="405" idx="2"/>
            </p:cNvCxnSpPr>
            <p:nvPr/>
          </p:nvCxnSpPr>
          <p:spPr>
            <a:xfrm>
              <a:off x="6137099" y="3659073"/>
              <a:ext cx="2504585" cy="14456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BDA1B0A-CFC8-4472-B087-57D5A6CA75BA}"/>
              </a:ext>
            </a:extLst>
          </p:cNvPr>
          <p:cNvGrpSpPr/>
          <p:nvPr/>
        </p:nvGrpSpPr>
        <p:grpSpPr>
          <a:xfrm>
            <a:off x="5513342" y="2532774"/>
            <a:ext cx="1871224" cy="1875078"/>
            <a:chOff x="7117261" y="1751349"/>
            <a:chExt cx="2729402" cy="2735023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92DACE5-F86B-4541-BB7D-ACFAEBEEF7A8}"/>
                </a:ext>
              </a:extLst>
            </p:cNvPr>
            <p:cNvGrpSpPr/>
            <p:nvPr/>
          </p:nvGrpSpPr>
          <p:grpSpPr>
            <a:xfrm>
              <a:off x="7117261" y="1751349"/>
              <a:ext cx="548857" cy="548856"/>
              <a:chOff x="7117261" y="1751349"/>
              <a:chExt cx="548857" cy="548856"/>
            </a:xfrm>
          </p:grpSpPr>
          <p:sp>
            <p:nvSpPr>
              <p:cNvPr id="411" name="직사각형 410">
                <a:extLst>
                  <a:ext uri="{FF2B5EF4-FFF2-40B4-BE49-F238E27FC236}">
                    <a16:creationId xmlns:a16="http://schemas.microsoft.com/office/drawing/2014/main" id="{485686EA-D482-4C1B-85F5-B03C911E3C86}"/>
                  </a:ext>
                </a:extLst>
              </p:cNvPr>
              <p:cNvSpPr/>
              <p:nvPr/>
            </p:nvSpPr>
            <p:spPr>
              <a:xfrm>
                <a:off x="7117261" y="1751349"/>
                <a:ext cx="396457" cy="3964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29" name="직사각형 428">
                <a:extLst>
                  <a:ext uri="{FF2B5EF4-FFF2-40B4-BE49-F238E27FC236}">
                    <a16:creationId xmlns:a16="http://schemas.microsoft.com/office/drawing/2014/main" id="{FE5EB1AE-D7BB-491E-BC83-7017E81E43D0}"/>
                  </a:ext>
                </a:extLst>
              </p:cNvPr>
              <p:cNvSpPr/>
              <p:nvPr/>
            </p:nvSpPr>
            <p:spPr>
              <a:xfrm>
                <a:off x="7269661" y="1903749"/>
                <a:ext cx="396457" cy="39645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430" name="그룹 429">
              <a:extLst>
                <a:ext uri="{FF2B5EF4-FFF2-40B4-BE49-F238E27FC236}">
                  <a16:creationId xmlns:a16="http://schemas.microsoft.com/office/drawing/2014/main" id="{92D58D73-ABA5-44C0-BACD-EC83BD41C3F1}"/>
                </a:ext>
              </a:extLst>
            </p:cNvPr>
            <p:cNvGrpSpPr/>
            <p:nvPr/>
          </p:nvGrpSpPr>
          <p:grpSpPr>
            <a:xfrm>
              <a:off x="7427564" y="2048920"/>
              <a:ext cx="548857" cy="548856"/>
              <a:chOff x="7117261" y="1751349"/>
              <a:chExt cx="548857" cy="548856"/>
            </a:xfrm>
          </p:grpSpPr>
          <p:sp>
            <p:nvSpPr>
              <p:cNvPr id="431" name="직사각형 430">
                <a:extLst>
                  <a:ext uri="{FF2B5EF4-FFF2-40B4-BE49-F238E27FC236}">
                    <a16:creationId xmlns:a16="http://schemas.microsoft.com/office/drawing/2014/main" id="{36846E82-9BB8-4231-BBE8-BDD52BF013E4}"/>
                  </a:ext>
                </a:extLst>
              </p:cNvPr>
              <p:cNvSpPr/>
              <p:nvPr/>
            </p:nvSpPr>
            <p:spPr>
              <a:xfrm>
                <a:off x="7117261" y="1751349"/>
                <a:ext cx="396457" cy="3964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32" name="직사각형 431">
                <a:extLst>
                  <a:ext uri="{FF2B5EF4-FFF2-40B4-BE49-F238E27FC236}">
                    <a16:creationId xmlns:a16="http://schemas.microsoft.com/office/drawing/2014/main" id="{2D07DD32-C0CA-4FC0-8F7D-02206108AC35}"/>
                  </a:ext>
                </a:extLst>
              </p:cNvPr>
              <p:cNvSpPr/>
              <p:nvPr/>
            </p:nvSpPr>
            <p:spPr>
              <a:xfrm>
                <a:off x="7269661" y="1903749"/>
                <a:ext cx="396457" cy="39645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433" name="그룹 432">
              <a:extLst>
                <a:ext uri="{FF2B5EF4-FFF2-40B4-BE49-F238E27FC236}">
                  <a16:creationId xmlns:a16="http://schemas.microsoft.com/office/drawing/2014/main" id="{69FECABC-E25A-4C72-B357-B07EC84575AB}"/>
                </a:ext>
              </a:extLst>
            </p:cNvPr>
            <p:cNvGrpSpPr/>
            <p:nvPr/>
          </p:nvGrpSpPr>
          <p:grpSpPr>
            <a:xfrm>
              <a:off x="7739271" y="2363686"/>
              <a:ext cx="548857" cy="548856"/>
              <a:chOff x="7117261" y="1751349"/>
              <a:chExt cx="548857" cy="548856"/>
            </a:xfrm>
          </p:grpSpPr>
          <p:sp>
            <p:nvSpPr>
              <p:cNvPr id="434" name="직사각형 433">
                <a:extLst>
                  <a:ext uri="{FF2B5EF4-FFF2-40B4-BE49-F238E27FC236}">
                    <a16:creationId xmlns:a16="http://schemas.microsoft.com/office/drawing/2014/main" id="{606D211D-8E62-4C69-AEFF-4237DB44DD92}"/>
                  </a:ext>
                </a:extLst>
              </p:cNvPr>
              <p:cNvSpPr/>
              <p:nvPr/>
            </p:nvSpPr>
            <p:spPr>
              <a:xfrm>
                <a:off x="7117261" y="1751349"/>
                <a:ext cx="396457" cy="3964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35" name="직사각형 434">
                <a:extLst>
                  <a:ext uri="{FF2B5EF4-FFF2-40B4-BE49-F238E27FC236}">
                    <a16:creationId xmlns:a16="http://schemas.microsoft.com/office/drawing/2014/main" id="{43098DEF-6E7A-42B5-91A7-22655BF1D760}"/>
                  </a:ext>
                </a:extLst>
              </p:cNvPr>
              <p:cNvSpPr/>
              <p:nvPr/>
            </p:nvSpPr>
            <p:spPr>
              <a:xfrm>
                <a:off x="7269661" y="1903749"/>
                <a:ext cx="396457" cy="39645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436" name="그룹 435">
              <a:extLst>
                <a:ext uri="{FF2B5EF4-FFF2-40B4-BE49-F238E27FC236}">
                  <a16:creationId xmlns:a16="http://schemas.microsoft.com/office/drawing/2014/main" id="{C7797268-423C-4062-AF9B-C3D1C4A3D431}"/>
                </a:ext>
              </a:extLst>
            </p:cNvPr>
            <p:cNvGrpSpPr/>
            <p:nvPr/>
          </p:nvGrpSpPr>
          <p:grpSpPr>
            <a:xfrm>
              <a:off x="8050978" y="2678452"/>
              <a:ext cx="548857" cy="548856"/>
              <a:chOff x="7117261" y="1751349"/>
              <a:chExt cx="548857" cy="548856"/>
            </a:xfrm>
          </p:grpSpPr>
          <p:sp>
            <p:nvSpPr>
              <p:cNvPr id="437" name="직사각형 436">
                <a:extLst>
                  <a:ext uri="{FF2B5EF4-FFF2-40B4-BE49-F238E27FC236}">
                    <a16:creationId xmlns:a16="http://schemas.microsoft.com/office/drawing/2014/main" id="{8ED33635-4C2D-4768-856C-74AFAD3E5D61}"/>
                  </a:ext>
                </a:extLst>
              </p:cNvPr>
              <p:cNvSpPr/>
              <p:nvPr/>
            </p:nvSpPr>
            <p:spPr>
              <a:xfrm>
                <a:off x="7117261" y="1751349"/>
                <a:ext cx="396457" cy="3964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38" name="직사각형 437">
                <a:extLst>
                  <a:ext uri="{FF2B5EF4-FFF2-40B4-BE49-F238E27FC236}">
                    <a16:creationId xmlns:a16="http://schemas.microsoft.com/office/drawing/2014/main" id="{02E431C5-F94C-4D2B-A2E8-F7980C755698}"/>
                  </a:ext>
                </a:extLst>
              </p:cNvPr>
              <p:cNvSpPr/>
              <p:nvPr/>
            </p:nvSpPr>
            <p:spPr>
              <a:xfrm>
                <a:off x="7269661" y="1903749"/>
                <a:ext cx="396457" cy="39645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439" name="그룹 438">
              <a:extLst>
                <a:ext uri="{FF2B5EF4-FFF2-40B4-BE49-F238E27FC236}">
                  <a16:creationId xmlns:a16="http://schemas.microsoft.com/office/drawing/2014/main" id="{8CB3071F-CB8E-43BC-91BB-7B05573795B8}"/>
                </a:ext>
              </a:extLst>
            </p:cNvPr>
            <p:cNvGrpSpPr/>
            <p:nvPr/>
          </p:nvGrpSpPr>
          <p:grpSpPr>
            <a:xfrm>
              <a:off x="8362685" y="2993218"/>
              <a:ext cx="548857" cy="548856"/>
              <a:chOff x="7117261" y="1751349"/>
              <a:chExt cx="548857" cy="548856"/>
            </a:xfrm>
          </p:grpSpPr>
          <p:sp>
            <p:nvSpPr>
              <p:cNvPr id="440" name="직사각형 439">
                <a:extLst>
                  <a:ext uri="{FF2B5EF4-FFF2-40B4-BE49-F238E27FC236}">
                    <a16:creationId xmlns:a16="http://schemas.microsoft.com/office/drawing/2014/main" id="{EE1B7DFE-366F-4E6C-B809-FA92A270EB7D}"/>
                  </a:ext>
                </a:extLst>
              </p:cNvPr>
              <p:cNvSpPr/>
              <p:nvPr/>
            </p:nvSpPr>
            <p:spPr>
              <a:xfrm>
                <a:off x="7117261" y="1751349"/>
                <a:ext cx="396457" cy="3964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41" name="직사각형 440">
                <a:extLst>
                  <a:ext uri="{FF2B5EF4-FFF2-40B4-BE49-F238E27FC236}">
                    <a16:creationId xmlns:a16="http://schemas.microsoft.com/office/drawing/2014/main" id="{9CA2512F-3174-43E3-8F5B-275CCA24D68B}"/>
                  </a:ext>
                </a:extLst>
              </p:cNvPr>
              <p:cNvSpPr/>
              <p:nvPr/>
            </p:nvSpPr>
            <p:spPr>
              <a:xfrm>
                <a:off x="7269661" y="1903749"/>
                <a:ext cx="396457" cy="39645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442" name="그룹 441">
              <a:extLst>
                <a:ext uri="{FF2B5EF4-FFF2-40B4-BE49-F238E27FC236}">
                  <a16:creationId xmlns:a16="http://schemas.microsoft.com/office/drawing/2014/main" id="{B0CD66EC-82A1-428F-85EE-18706EB13B42}"/>
                </a:ext>
              </a:extLst>
            </p:cNvPr>
            <p:cNvGrpSpPr/>
            <p:nvPr/>
          </p:nvGrpSpPr>
          <p:grpSpPr>
            <a:xfrm>
              <a:off x="8674392" y="3307984"/>
              <a:ext cx="548857" cy="548856"/>
              <a:chOff x="7117261" y="1751349"/>
              <a:chExt cx="548857" cy="548856"/>
            </a:xfrm>
          </p:grpSpPr>
          <p:sp>
            <p:nvSpPr>
              <p:cNvPr id="443" name="직사각형 442">
                <a:extLst>
                  <a:ext uri="{FF2B5EF4-FFF2-40B4-BE49-F238E27FC236}">
                    <a16:creationId xmlns:a16="http://schemas.microsoft.com/office/drawing/2014/main" id="{C0F745CD-A7D6-45BC-B575-720F36FCA5F6}"/>
                  </a:ext>
                </a:extLst>
              </p:cNvPr>
              <p:cNvSpPr/>
              <p:nvPr/>
            </p:nvSpPr>
            <p:spPr>
              <a:xfrm>
                <a:off x="7117261" y="1751349"/>
                <a:ext cx="396457" cy="3964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44" name="직사각형 443">
                <a:extLst>
                  <a:ext uri="{FF2B5EF4-FFF2-40B4-BE49-F238E27FC236}">
                    <a16:creationId xmlns:a16="http://schemas.microsoft.com/office/drawing/2014/main" id="{CABE1D5B-BF5B-4CF8-9E40-3E48E711AF5E}"/>
                  </a:ext>
                </a:extLst>
              </p:cNvPr>
              <p:cNvSpPr/>
              <p:nvPr/>
            </p:nvSpPr>
            <p:spPr>
              <a:xfrm>
                <a:off x="7269661" y="1903749"/>
                <a:ext cx="396457" cy="39645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445" name="그룹 444">
              <a:extLst>
                <a:ext uri="{FF2B5EF4-FFF2-40B4-BE49-F238E27FC236}">
                  <a16:creationId xmlns:a16="http://schemas.microsoft.com/office/drawing/2014/main" id="{0AD545D0-8057-4100-B6E6-AAAC9B5CD127}"/>
                </a:ext>
              </a:extLst>
            </p:cNvPr>
            <p:cNvGrpSpPr/>
            <p:nvPr/>
          </p:nvGrpSpPr>
          <p:grpSpPr>
            <a:xfrm>
              <a:off x="8986099" y="3622750"/>
              <a:ext cx="548857" cy="548856"/>
              <a:chOff x="7117261" y="1751349"/>
              <a:chExt cx="548857" cy="548856"/>
            </a:xfrm>
          </p:grpSpPr>
          <p:sp>
            <p:nvSpPr>
              <p:cNvPr id="446" name="직사각형 445">
                <a:extLst>
                  <a:ext uri="{FF2B5EF4-FFF2-40B4-BE49-F238E27FC236}">
                    <a16:creationId xmlns:a16="http://schemas.microsoft.com/office/drawing/2014/main" id="{6EE63DAE-3ABC-45B7-B242-3909912EB3D5}"/>
                  </a:ext>
                </a:extLst>
              </p:cNvPr>
              <p:cNvSpPr/>
              <p:nvPr/>
            </p:nvSpPr>
            <p:spPr>
              <a:xfrm>
                <a:off x="7117261" y="1751349"/>
                <a:ext cx="396457" cy="3964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47" name="직사각형 446">
                <a:extLst>
                  <a:ext uri="{FF2B5EF4-FFF2-40B4-BE49-F238E27FC236}">
                    <a16:creationId xmlns:a16="http://schemas.microsoft.com/office/drawing/2014/main" id="{DBFDAD45-283E-475F-BE63-C36F7FACB650}"/>
                  </a:ext>
                </a:extLst>
              </p:cNvPr>
              <p:cNvSpPr/>
              <p:nvPr/>
            </p:nvSpPr>
            <p:spPr>
              <a:xfrm>
                <a:off x="7269661" y="1903749"/>
                <a:ext cx="396457" cy="39645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448" name="그룹 447">
              <a:extLst>
                <a:ext uri="{FF2B5EF4-FFF2-40B4-BE49-F238E27FC236}">
                  <a16:creationId xmlns:a16="http://schemas.microsoft.com/office/drawing/2014/main" id="{7DE618D5-94C9-484B-8C90-EBFD81075FA6}"/>
                </a:ext>
              </a:extLst>
            </p:cNvPr>
            <p:cNvGrpSpPr/>
            <p:nvPr/>
          </p:nvGrpSpPr>
          <p:grpSpPr>
            <a:xfrm>
              <a:off x="9297806" y="3937516"/>
              <a:ext cx="548857" cy="548856"/>
              <a:chOff x="7117261" y="1751349"/>
              <a:chExt cx="548857" cy="548856"/>
            </a:xfrm>
          </p:grpSpPr>
          <p:sp>
            <p:nvSpPr>
              <p:cNvPr id="449" name="직사각형 448">
                <a:extLst>
                  <a:ext uri="{FF2B5EF4-FFF2-40B4-BE49-F238E27FC236}">
                    <a16:creationId xmlns:a16="http://schemas.microsoft.com/office/drawing/2014/main" id="{CFDD4BC0-FA09-4962-BA51-0AD93F216E41}"/>
                  </a:ext>
                </a:extLst>
              </p:cNvPr>
              <p:cNvSpPr/>
              <p:nvPr/>
            </p:nvSpPr>
            <p:spPr>
              <a:xfrm>
                <a:off x="7117261" y="1751349"/>
                <a:ext cx="396457" cy="3964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50" name="직사각형 449">
                <a:extLst>
                  <a:ext uri="{FF2B5EF4-FFF2-40B4-BE49-F238E27FC236}">
                    <a16:creationId xmlns:a16="http://schemas.microsoft.com/office/drawing/2014/main" id="{1B1C3C60-272D-4BBB-B70C-61B8186CA5F1}"/>
                  </a:ext>
                </a:extLst>
              </p:cNvPr>
              <p:cNvSpPr/>
              <p:nvPr/>
            </p:nvSpPr>
            <p:spPr>
              <a:xfrm>
                <a:off x="7269661" y="1903749"/>
                <a:ext cx="396457" cy="39645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452" name="타원 451">
            <a:extLst>
              <a:ext uri="{FF2B5EF4-FFF2-40B4-BE49-F238E27FC236}">
                <a16:creationId xmlns:a16="http://schemas.microsoft.com/office/drawing/2014/main" id="{460AB68F-8E45-4692-9A1D-FC2FC4E18439}"/>
              </a:ext>
            </a:extLst>
          </p:cNvPr>
          <p:cNvSpPr/>
          <p:nvPr/>
        </p:nvSpPr>
        <p:spPr>
          <a:xfrm>
            <a:off x="6258455" y="4402730"/>
            <a:ext cx="14542" cy="1454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3" name="직사각형 452">
            <a:extLst>
              <a:ext uri="{FF2B5EF4-FFF2-40B4-BE49-F238E27FC236}">
                <a16:creationId xmlns:a16="http://schemas.microsoft.com/office/drawing/2014/main" id="{018D3793-C63C-4D17-A285-C21EC10C99EB}"/>
              </a:ext>
            </a:extLst>
          </p:cNvPr>
          <p:cNvSpPr/>
          <p:nvPr/>
        </p:nvSpPr>
        <p:spPr>
          <a:xfrm>
            <a:off x="6045624" y="4302911"/>
            <a:ext cx="99939" cy="999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4" name="타원 453">
            <a:extLst>
              <a:ext uri="{FF2B5EF4-FFF2-40B4-BE49-F238E27FC236}">
                <a16:creationId xmlns:a16="http://schemas.microsoft.com/office/drawing/2014/main" id="{83B43A0D-9422-43F9-94E0-9237EB5A4803}"/>
              </a:ext>
            </a:extLst>
          </p:cNvPr>
          <p:cNvSpPr/>
          <p:nvPr/>
        </p:nvSpPr>
        <p:spPr>
          <a:xfrm>
            <a:off x="7192189" y="4248810"/>
            <a:ext cx="22606" cy="2260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55" name="직선 연결선 454">
            <a:extLst>
              <a:ext uri="{FF2B5EF4-FFF2-40B4-BE49-F238E27FC236}">
                <a16:creationId xmlns:a16="http://schemas.microsoft.com/office/drawing/2014/main" id="{9F44F7A4-70C6-4A10-A1B7-2988BAB895A2}"/>
              </a:ext>
            </a:extLst>
          </p:cNvPr>
          <p:cNvCxnSpPr>
            <a:cxnSpLocks/>
            <a:endCxn id="454" idx="2"/>
          </p:cNvCxnSpPr>
          <p:nvPr/>
        </p:nvCxnSpPr>
        <p:spPr>
          <a:xfrm flipV="1">
            <a:off x="6142106" y="4260113"/>
            <a:ext cx="1050083" cy="4642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직선 연결선 455">
            <a:extLst>
              <a:ext uri="{FF2B5EF4-FFF2-40B4-BE49-F238E27FC236}">
                <a16:creationId xmlns:a16="http://schemas.microsoft.com/office/drawing/2014/main" id="{0A0D3D02-1570-4B3A-99CC-6FC068A25C59}"/>
              </a:ext>
            </a:extLst>
          </p:cNvPr>
          <p:cNvCxnSpPr>
            <a:cxnSpLocks/>
            <a:endCxn id="454" idx="2"/>
          </p:cNvCxnSpPr>
          <p:nvPr/>
        </p:nvCxnSpPr>
        <p:spPr>
          <a:xfrm flipV="1">
            <a:off x="6039983" y="4260113"/>
            <a:ext cx="1152205" cy="4642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직선 연결선 456">
            <a:extLst>
              <a:ext uri="{FF2B5EF4-FFF2-40B4-BE49-F238E27FC236}">
                <a16:creationId xmlns:a16="http://schemas.microsoft.com/office/drawing/2014/main" id="{7F62F798-6ACA-461F-B863-3210BECAC692}"/>
              </a:ext>
            </a:extLst>
          </p:cNvPr>
          <p:cNvCxnSpPr>
            <a:cxnSpLocks/>
            <a:endCxn id="454" idx="2"/>
          </p:cNvCxnSpPr>
          <p:nvPr/>
        </p:nvCxnSpPr>
        <p:spPr>
          <a:xfrm flipV="1">
            <a:off x="6048263" y="4260113"/>
            <a:ext cx="1143925" cy="14026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직선 연결선 457">
            <a:extLst>
              <a:ext uri="{FF2B5EF4-FFF2-40B4-BE49-F238E27FC236}">
                <a16:creationId xmlns:a16="http://schemas.microsoft.com/office/drawing/2014/main" id="{99008C70-4CF0-4EA5-A23E-F8DC1970DB13}"/>
              </a:ext>
            </a:extLst>
          </p:cNvPr>
          <p:cNvCxnSpPr>
            <a:cxnSpLocks/>
            <a:endCxn id="454" idx="2"/>
          </p:cNvCxnSpPr>
          <p:nvPr/>
        </p:nvCxnSpPr>
        <p:spPr>
          <a:xfrm flipV="1">
            <a:off x="6147626" y="4260113"/>
            <a:ext cx="1044563" cy="13750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DFD4527-0041-4A75-86B8-32A16DEB7A4F}"/>
              </a:ext>
            </a:extLst>
          </p:cNvPr>
          <p:cNvSpPr/>
          <p:nvPr/>
        </p:nvSpPr>
        <p:spPr>
          <a:xfrm rot="19151880">
            <a:off x="7131523" y="2312099"/>
            <a:ext cx="359476" cy="237598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2090902" lon="2765767" rev="20948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9" name="직사각형 458">
            <a:extLst>
              <a:ext uri="{FF2B5EF4-FFF2-40B4-BE49-F238E27FC236}">
                <a16:creationId xmlns:a16="http://schemas.microsoft.com/office/drawing/2014/main" id="{403EF20A-C321-47A1-BF6A-DA8F671F96B9}"/>
              </a:ext>
            </a:extLst>
          </p:cNvPr>
          <p:cNvSpPr/>
          <p:nvPr/>
        </p:nvSpPr>
        <p:spPr>
          <a:xfrm rot="19151880">
            <a:off x="7875940" y="2399646"/>
            <a:ext cx="359476" cy="182938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2090902" lon="2765767" rev="20948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0" name="직사각형 459">
            <a:extLst>
              <a:ext uri="{FF2B5EF4-FFF2-40B4-BE49-F238E27FC236}">
                <a16:creationId xmlns:a16="http://schemas.microsoft.com/office/drawing/2014/main" id="{3D0102DD-AAC3-405D-A752-00880D2472C1}"/>
              </a:ext>
            </a:extLst>
          </p:cNvPr>
          <p:cNvSpPr/>
          <p:nvPr/>
        </p:nvSpPr>
        <p:spPr>
          <a:xfrm rot="19151880">
            <a:off x="8561113" y="2405427"/>
            <a:ext cx="359476" cy="153635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scene3d>
            <a:camera prst="orthographicFront">
              <a:rot lat="2090902" lon="2765767" rev="209489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2A0FC146-ECA4-48EA-A024-86FD7AE3525D}"/>
              </a:ext>
            </a:extLst>
          </p:cNvPr>
          <p:cNvCxnSpPr/>
          <p:nvPr/>
        </p:nvCxnSpPr>
        <p:spPr>
          <a:xfrm flipV="1">
            <a:off x="7384566" y="4226090"/>
            <a:ext cx="492007" cy="1817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직선 연결선 460">
            <a:extLst>
              <a:ext uri="{FF2B5EF4-FFF2-40B4-BE49-F238E27FC236}">
                <a16:creationId xmlns:a16="http://schemas.microsoft.com/office/drawing/2014/main" id="{C87CE856-4DC8-4F5A-AC0B-CFF03B97C982}"/>
              </a:ext>
            </a:extLst>
          </p:cNvPr>
          <p:cNvCxnSpPr>
            <a:cxnSpLocks/>
          </p:cNvCxnSpPr>
          <p:nvPr/>
        </p:nvCxnSpPr>
        <p:spPr>
          <a:xfrm flipV="1">
            <a:off x="8115937" y="3881240"/>
            <a:ext cx="341684" cy="2862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직선 연결선 461">
            <a:extLst>
              <a:ext uri="{FF2B5EF4-FFF2-40B4-BE49-F238E27FC236}">
                <a16:creationId xmlns:a16="http://schemas.microsoft.com/office/drawing/2014/main" id="{733A535E-CA95-4252-859B-66286BD6BB72}"/>
              </a:ext>
            </a:extLst>
          </p:cNvPr>
          <p:cNvCxnSpPr>
            <a:cxnSpLocks/>
          </p:cNvCxnSpPr>
          <p:nvPr/>
        </p:nvCxnSpPr>
        <p:spPr>
          <a:xfrm flipV="1">
            <a:off x="8711761" y="3655978"/>
            <a:ext cx="333212" cy="1434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직선 연결선 462">
            <a:extLst>
              <a:ext uri="{FF2B5EF4-FFF2-40B4-BE49-F238E27FC236}">
                <a16:creationId xmlns:a16="http://schemas.microsoft.com/office/drawing/2014/main" id="{AEB8D7EE-9DBB-4EBC-971B-ECDD8BD6F66E}"/>
              </a:ext>
            </a:extLst>
          </p:cNvPr>
          <p:cNvCxnSpPr>
            <a:cxnSpLocks/>
          </p:cNvCxnSpPr>
          <p:nvPr/>
        </p:nvCxnSpPr>
        <p:spPr>
          <a:xfrm>
            <a:off x="5785145" y="2532774"/>
            <a:ext cx="741942" cy="3070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직선 연결선 463">
            <a:extLst>
              <a:ext uri="{FF2B5EF4-FFF2-40B4-BE49-F238E27FC236}">
                <a16:creationId xmlns:a16="http://schemas.microsoft.com/office/drawing/2014/main" id="{A6FCBEEA-B03B-4E36-B0D5-4D6896D8428A}"/>
              </a:ext>
            </a:extLst>
          </p:cNvPr>
          <p:cNvCxnSpPr>
            <a:cxnSpLocks/>
          </p:cNvCxnSpPr>
          <p:nvPr/>
        </p:nvCxnSpPr>
        <p:spPr>
          <a:xfrm>
            <a:off x="6778376" y="2763959"/>
            <a:ext cx="662228" cy="534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직선 연결선 464">
            <a:extLst>
              <a:ext uri="{FF2B5EF4-FFF2-40B4-BE49-F238E27FC236}">
                <a16:creationId xmlns:a16="http://schemas.microsoft.com/office/drawing/2014/main" id="{9159F654-828E-4874-B9FC-AEAD77E1FAC9}"/>
              </a:ext>
            </a:extLst>
          </p:cNvPr>
          <p:cNvCxnSpPr>
            <a:cxnSpLocks/>
          </p:cNvCxnSpPr>
          <p:nvPr/>
        </p:nvCxnSpPr>
        <p:spPr>
          <a:xfrm>
            <a:off x="7630569" y="2736783"/>
            <a:ext cx="579434" cy="211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271B9708-30EC-4FFB-9E89-253F86A05464}"/>
              </a:ext>
            </a:extLst>
          </p:cNvPr>
          <p:cNvSpPr txBox="1"/>
          <p:nvPr/>
        </p:nvSpPr>
        <p:spPr>
          <a:xfrm>
            <a:off x="339615" y="2452021"/>
            <a:ext cx="8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INPUT</a:t>
            </a:r>
          </a:p>
          <a:p>
            <a:pPr algn="l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32x32x1</a:t>
            </a:r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66" name="TextBox 465">
            <a:extLst>
              <a:ext uri="{FF2B5EF4-FFF2-40B4-BE49-F238E27FC236}">
                <a16:creationId xmlns:a16="http://schemas.microsoft.com/office/drawing/2014/main" id="{D5D75771-5B04-4128-8AE3-863FFB11F199}"/>
              </a:ext>
            </a:extLst>
          </p:cNvPr>
          <p:cNvSpPr txBox="1"/>
          <p:nvPr/>
        </p:nvSpPr>
        <p:spPr>
          <a:xfrm>
            <a:off x="1744905" y="2330192"/>
            <a:ext cx="15280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C1:feature maps</a:t>
            </a:r>
          </a:p>
          <a:p>
            <a:pPr algn="l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6@28x28</a:t>
            </a:r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D179E314-B973-4767-BC92-F58322235607}"/>
              </a:ext>
            </a:extLst>
          </p:cNvPr>
          <p:cNvSpPr txBox="1"/>
          <p:nvPr/>
        </p:nvSpPr>
        <p:spPr>
          <a:xfrm>
            <a:off x="3385499" y="2559087"/>
            <a:ext cx="1056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S2: </a:t>
            </a:r>
            <a:r>
              <a:rPr lang="en-US" altLang="ko-KR" sz="140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f.maps</a:t>
            </a:r>
            <a:endParaRPr lang="en-US" altLang="ko-KR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6@14x14</a:t>
            </a:r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590B959F-D63C-4AA2-9207-121936BE8692}"/>
              </a:ext>
            </a:extLst>
          </p:cNvPr>
          <p:cNvSpPr txBox="1"/>
          <p:nvPr/>
        </p:nvSpPr>
        <p:spPr>
          <a:xfrm>
            <a:off x="4075863" y="1827730"/>
            <a:ext cx="10647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C3: </a:t>
            </a:r>
            <a:r>
              <a:rPr lang="en-US" altLang="ko-KR" sz="140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f.maps</a:t>
            </a:r>
            <a:endParaRPr lang="en-US" altLang="ko-KR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16@10x10</a:t>
            </a:r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70" name="TextBox 469">
            <a:extLst>
              <a:ext uri="{FF2B5EF4-FFF2-40B4-BE49-F238E27FC236}">
                <a16:creationId xmlns:a16="http://schemas.microsoft.com/office/drawing/2014/main" id="{C149B79B-95A5-469D-951C-2C49FBCA167B}"/>
              </a:ext>
            </a:extLst>
          </p:cNvPr>
          <p:cNvSpPr txBox="1"/>
          <p:nvPr/>
        </p:nvSpPr>
        <p:spPr>
          <a:xfrm>
            <a:off x="5254391" y="2011224"/>
            <a:ext cx="1056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S4: </a:t>
            </a:r>
            <a:r>
              <a:rPr lang="en-US" altLang="ko-KR" sz="140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f.maps</a:t>
            </a:r>
            <a:endParaRPr lang="en-US" altLang="ko-KR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algn="l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16@5x5</a:t>
            </a:r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71" name="TextBox 470">
            <a:extLst>
              <a:ext uri="{FF2B5EF4-FFF2-40B4-BE49-F238E27FC236}">
                <a16:creationId xmlns:a16="http://schemas.microsoft.com/office/drawing/2014/main" id="{699B5BB0-5F11-4DA0-8708-86FACB0EFA15}"/>
              </a:ext>
            </a:extLst>
          </p:cNvPr>
          <p:cNvSpPr txBox="1"/>
          <p:nvPr/>
        </p:nvSpPr>
        <p:spPr>
          <a:xfrm>
            <a:off x="6296907" y="2292474"/>
            <a:ext cx="914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C5: layer</a:t>
            </a:r>
          </a:p>
          <a:p>
            <a:pPr algn="l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400</a:t>
            </a:r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72" name="TextBox 471">
            <a:extLst>
              <a:ext uri="{FF2B5EF4-FFF2-40B4-BE49-F238E27FC236}">
                <a16:creationId xmlns:a16="http://schemas.microsoft.com/office/drawing/2014/main" id="{E1AAB73D-B546-448A-A10F-317828B2DDAC}"/>
              </a:ext>
            </a:extLst>
          </p:cNvPr>
          <p:cNvSpPr txBox="1"/>
          <p:nvPr/>
        </p:nvSpPr>
        <p:spPr>
          <a:xfrm>
            <a:off x="7238053" y="2330888"/>
            <a:ext cx="902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F6: layer</a:t>
            </a:r>
          </a:p>
          <a:p>
            <a:pPr algn="l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84</a:t>
            </a:r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73" name="TextBox 472">
            <a:extLst>
              <a:ext uri="{FF2B5EF4-FFF2-40B4-BE49-F238E27FC236}">
                <a16:creationId xmlns:a16="http://schemas.microsoft.com/office/drawing/2014/main" id="{9070C890-118D-43DB-8761-0F1FD5204C9D}"/>
              </a:ext>
            </a:extLst>
          </p:cNvPr>
          <p:cNvSpPr txBox="1"/>
          <p:nvPr/>
        </p:nvSpPr>
        <p:spPr>
          <a:xfrm>
            <a:off x="8197373" y="2257532"/>
            <a:ext cx="886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OUTPUT</a:t>
            </a:r>
          </a:p>
          <a:p>
            <a:pPr algn="l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26</a:t>
            </a:r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78" name="TextBox 477">
            <a:extLst>
              <a:ext uri="{FF2B5EF4-FFF2-40B4-BE49-F238E27FC236}">
                <a16:creationId xmlns:a16="http://schemas.microsoft.com/office/drawing/2014/main" id="{86A759AE-7BFE-49D2-961C-FE0796053917}"/>
              </a:ext>
            </a:extLst>
          </p:cNvPr>
          <p:cNvSpPr txBox="1"/>
          <p:nvPr/>
        </p:nvSpPr>
        <p:spPr>
          <a:xfrm>
            <a:off x="6667147" y="4459422"/>
            <a:ext cx="1446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Full connection</a:t>
            </a:r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79" name="TextBox 478">
            <a:extLst>
              <a:ext uri="{FF2B5EF4-FFF2-40B4-BE49-F238E27FC236}">
                <a16:creationId xmlns:a16="http://schemas.microsoft.com/office/drawing/2014/main" id="{EE7F65E3-FFC9-44B1-AFC6-B115D67C0D0D}"/>
              </a:ext>
            </a:extLst>
          </p:cNvPr>
          <p:cNvSpPr txBox="1"/>
          <p:nvPr/>
        </p:nvSpPr>
        <p:spPr>
          <a:xfrm>
            <a:off x="7903121" y="4750552"/>
            <a:ext cx="1446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Full connection</a:t>
            </a:r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481" name="직선 연결선 480">
            <a:extLst>
              <a:ext uri="{FF2B5EF4-FFF2-40B4-BE49-F238E27FC236}">
                <a16:creationId xmlns:a16="http://schemas.microsoft.com/office/drawing/2014/main" id="{37E14078-5A7D-462D-8730-D332421C33D8}"/>
              </a:ext>
            </a:extLst>
          </p:cNvPr>
          <p:cNvCxnSpPr>
            <a:cxnSpLocks/>
          </p:cNvCxnSpPr>
          <p:nvPr/>
        </p:nvCxnSpPr>
        <p:spPr>
          <a:xfrm>
            <a:off x="1829545" y="4226090"/>
            <a:ext cx="2890" cy="5682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직선 연결선 481">
            <a:extLst>
              <a:ext uri="{FF2B5EF4-FFF2-40B4-BE49-F238E27FC236}">
                <a16:creationId xmlns:a16="http://schemas.microsoft.com/office/drawing/2014/main" id="{68FBD8D0-6420-4BAE-968C-C88F077E7EDA}"/>
              </a:ext>
            </a:extLst>
          </p:cNvPr>
          <p:cNvCxnSpPr>
            <a:cxnSpLocks/>
          </p:cNvCxnSpPr>
          <p:nvPr/>
        </p:nvCxnSpPr>
        <p:spPr>
          <a:xfrm>
            <a:off x="3845704" y="3927153"/>
            <a:ext cx="0" cy="8315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직선 연결선 482">
            <a:extLst>
              <a:ext uri="{FF2B5EF4-FFF2-40B4-BE49-F238E27FC236}">
                <a16:creationId xmlns:a16="http://schemas.microsoft.com/office/drawing/2014/main" id="{5B6A2AD9-BDD3-4429-98EE-0FA06B8B1F3A}"/>
              </a:ext>
            </a:extLst>
          </p:cNvPr>
          <p:cNvCxnSpPr>
            <a:cxnSpLocks/>
          </p:cNvCxnSpPr>
          <p:nvPr/>
        </p:nvCxnSpPr>
        <p:spPr>
          <a:xfrm>
            <a:off x="5220494" y="4109194"/>
            <a:ext cx="0" cy="7041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직선 연결선 483">
            <a:extLst>
              <a:ext uri="{FF2B5EF4-FFF2-40B4-BE49-F238E27FC236}">
                <a16:creationId xmlns:a16="http://schemas.microsoft.com/office/drawing/2014/main" id="{B5845732-36D1-42E4-9DD4-86B9BF073E16}"/>
              </a:ext>
            </a:extLst>
          </p:cNvPr>
          <p:cNvCxnSpPr>
            <a:cxnSpLocks/>
          </p:cNvCxnSpPr>
          <p:nvPr/>
        </p:nvCxnSpPr>
        <p:spPr>
          <a:xfrm>
            <a:off x="6544761" y="4361349"/>
            <a:ext cx="0" cy="4728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직선 연결선 484">
            <a:extLst>
              <a:ext uri="{FF2B5EF4-FFF2-40B4-BE49-F238E27FC236}">
                <a16:creationId xmlns:a16="http://schemas.microsoft.com/office/drawing/2014/main" id="{22C18D43-932B-4B94-9A4B-8063A1D9A1A3}"/>
              </a:ext>
            </a:extLst>
          </p:cNvPr>
          <p:cNvCxnSpPr>
            <a:cxnSpLocks/>
          </p:cNvCxnSpPr>
          <p:nvPr/>
        </p:nvCxnSpPr>
        <p:spPr>
          <a:xfrm>
            <a:off x="7560398" y="4397616"/>
            <a:ext cx="0" cy="1248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직선 연결선 485">
            <a:extLst>
              <a:ext uri="{FF2B5EF4-FFF2-40B4-BE49-F238E27FC236}">
                <a16:creationId xmlns:a16="http://schemas.microsoft.com/office/drawing/2014/main" id="{FE5C7C00-A787-4EB1-9A08-8D880281AD5A}"/>
              </a:ext>
            </a:extLst>
          </p:cNvPr>
          <p:cNvCxnSpPr>
            <a:cxnSpLocks/>
          </p:cNvCxnSpPr>
          <p:nvPr/>
        </p:nvCxnSpPr>
        <p:spPr>
          <a:xfrm>
            <a:off x="8319866" y="4082914"/>
            <a:ext cx="0" cy="6702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직선 연결선 486">
            <a:extLst>
              <a:ext uri="{FF2B5EF4-FFF2-40B4-BE49-F238E27FC236}">
                <a16:creationId xmlns:a16="http://schemas.microsoft.com/office/drawing/2014/main" id="{B7F3B24A-6FEC-48AB-8121-7569B4CB2EA0}"/>
              </a:ext>
            </a:extLst>
          </p:cNvPr>
          <p:cNvCxnSpPr>
            <a:cxnSpLocks/>
          </p:cNvCxnSpPr>
          <p:nvPr/>
        </p:nvCxnSpPr>
        <p:spPr>
          <a:xfrm>
            <a:off x="8944899" y="3742659"/>
            <a:ext cx="0" cy="2484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8" name="TextBox 487">
            <a:extLst>
              <a:ext uri="{FF2B5EF4-FFF2-40B4-BE49-F238E27FC236}">
                <a16:creationId xmlns:a16="http://schemas.microsoft.com/office/drawing/2014/main" id="{01535DF6-B236-44B7-BB28-8DBFF01A83B4}"/>
              </a:ext>
            </a:extLst>
          </p:cNvPr>
          <p:cNvSpPr txBox="1"/>
          <p:nvPr/>
        </p:nvSpPr>
        <p:spPr>
          <a:xfrm>
            <a:off x="759892" y="5678792"/>
            <a:ext cx="2349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Conv filters  5x5,  stride 1</a:t>
            </a:r>
          </a:p>
          <a:p>
            <a:pPr algn="l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Subsampling 2x2, stride 2</a:t>
            </a:r>
          </a:p>
        </p:txBody>
      </p:sp>
      <p:sp>
        <p:nvSpPr>
          <p:cNvPr id="489" name="TextBox 488">
            <a:extLst>
              <a:ext uri="{FF2B5EF4-FFF2-40B4-BE49-F238E27FC236}">
                <a16:creationId xmlns:a16="http://schemas.microsoft.com/office/drawing/2014/main" id="{3F761420-BA67-4E66-A7B9-ECB16AAC14E7}"/>
              </a:ext>
            </a:extLst>
          </p:cNvPr>
          <p:cNvSpPr txBox="1"/>
          <p:nvPr/>
        </p:nvSpPr>
        <p:spPr>
          <a:xfrm>
            <a:off x="556681" y="1011106"/>
            <a:ext cx="11750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LeNet-5</a:t>
            </a:r>
            <a:endParaRPr lang="ko-KR" altLang="en-US" sz="20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9FF25A1-29FB-49E8-99E5-0A73A91950A4}"/>
              </a:ext>
            </a:extLst>
          </p:cNvPr>
          <p:cNvSpPr txBox="1"/>
          <p:nvPr/>
        </p:nvSpPr>
        <p:spPr>
          <a:xfrm>
            <a:off x="1409279" y="5086603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필터수</a:t>
            </a:r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: 6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0141363-90FA-4DAB-B8B0-2E27AA7C12BC}"/>
              </a:ext>
            </a:extLst>
          </p:cNvPr>
          <p:cNvSpPr txBox="1"/>
          <p:nvPr/>
        </p:nvSpPr>
        <p:spPr>
          <a:xfrm>
            <a:off x="4726654" y="5022718"/>
            <a:ext cx="955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필터수</a:t>
            </a:r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: 16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840460B-D119-424B-A2CB-D8BAD3175BDD}"/>
              </a:ext>
            </a:extLst>
          </p:cNvPr>
          <p:cNvSpPr txBox="1"/>
          <p:nvPr/>
        </p:nvSpPr>
        <p:spPr>
          <a:xfrm>
            <a:off x="5939185" y="2098787"/>
            <a:ext cx="1511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(1, 400) (400,84)</a:t>
            </a:r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F0AB443-2BC3-478C-BF5B-8E2B7CCC7AF0}"/>
              </a:ext>
            </a:extLst>
          </p:cNvPr>
          <p:cNvSpPr txBox="1"/>
          <p:nvPr/>
        </p:nvSpPr>
        <p:spPr>
          <a:xfrm>
            <a:off x="7534911" y="1981540"/>
            <a:ext cx="1200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(1,84)(84,26)</a:t>
            </a:r>
            <a:endParaRPr lang="ko-KR" altLang="en-US" sz="1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69828B-DC69-43C5-9FC7-914DF74B59D0}"/>
              </a:ext>
            </a:extLst>
          </p:cNvPr>
          <p:cNvSpPr txBox="1"/>
          <p:nvPr/>
        </p:nvSpPr>
        <p:spPr>
          <a:xfrm>
            <a:off x="1807425" y="1019202"/>
            <a:ext cx="8669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https://cs.stanford.edu/people/karpathy/convnetjs/demo/cifar10.html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EF9456-2389-40F4-B024-A8611DA64794}"/>
              </a:ext>
            </a:extLst>
          </p:cNvPr>
          <p:cNvSpPr txBox="1"/>
          <p:nvPr/>
        </p:nvSpPr>
        <p:spPr>
          <a:xfrm>
            <a:off x="4223724" y="5513685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(1,5,5,16)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33FDB11-2C8B-4273-933F-FC3F32BEFB5D}"/>
              </a:ext>
            </a:extLst>
          </p:cNvPr>
          <p:cNvSpPr txBox="1"/>
          <p:nvPr/>
        </p:nvSpPr>
        <p:spPr>
          <a:xfrm>
            <a:off x="4223724" y="6123285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(1,400)(400,84)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1BD9D15-A105-4014-A06F-DD6A755AA019}"/>
              </a:ext>
            </a:extLst>
          </p:cNvPr>
          <p:cNvCxnSpPr>
            <a:cxnSpLocks/>
          </p:cNvCxnSpPr>
          <p:nvPr/>
        </p:nvCxnSpPr>
        <p:spPr>
          <a:xfrm>
            <a:off x="4910771" y="5895130"/>
            <a:ext cx="0" cy="3709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D17D6C13-F915-40E1-8F7F-E28EC017124B}"/>
              </a:ext>
            </a:extLst>
          </p:cNvPr>
          <p:cNvCxnSpPr>
            <a:cxnSpLocks/>
          </p:cNvCxnSpPr>
          <p:nvPr/>
        </p:nvCxnSpPr>
        <p:spPr>
          <a:xfrm flipH="1">
            <a:off x="4927328" y="5853209"/>
            <a:ext cx="299294" cy="4128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7F1D2B08-466B-474C-A8CD-853DB6B85FDD}"/>
              </a:ext>
            </a:extLst>
          </p:cNvPr>
          <p:cNvCxnSpPr>
            <a:cxnSpLocks/>
          </p:cNvCxnSpPr>
          <p:nvPr/>
        </p:nvCxnSpPr>
        <p:spPr>
          <a:xfrm flipH="1">
            <a:off x="4927328" y="5895130"/>
            <a:ext cx="707141" cy="3709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4C28F7E5-3BF0-48D1-90FB-EBF3866AD80D}"/>
              </a:ext>
            </a:extLst>
          </p:cNvPr>
          <p:cNvSpPr txBox="1"/>
          <p:nvPr/>
        </p:nvSpPr>
        <p:spPr>
          <a:xfrm>
            <a:off x="6124129" y="5514319"/>
            <a:ext cx="3429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</a:rPr>
              <a:t>image.reshape(-1,H*W*C)</a:t>
            </a:r>
            <a:endParaRPr lang="ko-KR" altLang="en-US" sz="20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79332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활성화 함수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CA7D42-9171-4D1E-B949-2EC45E46093A}"/>
              </a:ext>
            </a:extLst>
          </p:cNvPr>
          <p:cNvSpPr txBox="1"/>
          <p:nvPr/>
        </p:nvSpPr>
        <p:spPr>
          <a:xfrm>
            <a:off x="517097" y="1055984"/>
            <a:ext cx="90637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활성함수는 네트워크에 비선형성</a:t>
            </a:r>
            <a:r>
              <a:rPr lang="en-US" altLang="ko-KR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(nonlinearity)</a:t>
            </a:r>
            <a:r>
              <a:rPr lang="ko-KR" altLang="en-US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을 추가하기 위해 사용됨</a:t>
            </a:r>
            <a:endParaRPr lang="en-US" altLang="ko-KR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활성함수 없이 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layer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를 쌓은 네트워크는 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1-layer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네트워크와 동일하기 때문에 활성 함수는 비성형함수로 불리기도 한다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 </a:t>
            </a: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멀티레이어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퍼셉트론을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만들 때 활성함수를 사용하지 않으면 </a:t>
            </a: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쓰나마나이다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EBE719-65BA-46E4-B52C-7E6CE8B482C1}"/>
              </a:ext>
            </a:extLst>
          </p:cNvPr>
          <p:cNvSpPr txBox="1"/>
          <p:nvPr/>
        </p:nvSpPr>
        <p:spPr>
          <a:xfrm>
            <a:off x="517097" y="2395634"/>
            <a:ext cx="3602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1. </a:t>
            </a:r>
            <a:r>
              <a:rPr lang="ko-KR" altLang="en-US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시그모이드</a:t>
            </a:r>
            <a:r>
              <a:rPr lang="ko-KR" altLang="en-US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함수 </a:t>
            </a:r>
            <a:r>
              <a:rPr lang="en-US" altLang="ko-KR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(Sigmoid Function)</a:t>
            </a:r>
            <a:endParaRPr lang="ko-KR" altLang="en-US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6C83E1-48C7-4B44-A59E-CE613216C02D}"/>
              </a:ext>
            </a:extLst>
          </p:cNvPr>
          <p:cNvSpPr txBox="1"/>
          <p:nvPr/>
        </p:nvSpPr>
        <p:spPr>
          <a:xfrm>
            <a:off x="611691" y="4760203"/>
            <a:ext cx="28280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결과값이 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[0,1]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사이로 제한됨</a:t>
            </a:r>
            <a:endParaRPr lang="en-US" altLang="ko-KR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뇌의 뉴런과 유사하여 많이 쓰였음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420778A-68B1-4BF6-ACB9-DFEC135E5F2B}"/>
                  </a:ext>
                </a:extLst>
              </p:cNvPr>
              <p:cNvSpPr txBox="1"/>
              <p:nvPr/>
            </p:nvSpPr>
            <p:spPr>
              <a:xfrm>
                <a:off x="1088378" y="2906100"/>
                <a:ext cx="2784673" cy="7000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420778A-68B1-4BF6-ACB9-DFEC135E5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378" y="2906100"/>
                <a:ext cx="2784673" cy="7000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2">
            <a:extLst>
              <a:ext uri="{FF2B5EF4-FFF2-40B4-BE49-F238E27FC236}">
                <a16:creationId xmlns:a16="http://schemas.microsoft.com/office/drawing/2014/main" id="{56C814F4-433F-4A59-AC83-369412EC2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182" y="2696232"/>
            <a:ext cx="36766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3E024C8-EC47-45FA-9822-164C57FC342B}"/>
                  </a:ext>
                </a:extLst>
              </p:cNvPr>
              <p:cNvSpPr txBox="1"/>
              <p:nvPr/>
            </p:nvSpPr>
            <p:spPr>
              <a:xfrm>
                <a:off x="1088378" y="4023746"/>
                <a:ext cx="13204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3E024C8-EC47-45FA-9822-164C57FC3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378" y="4023746"/>
                <a:ext cx="1320425" cy="369332"/>
              </a:xfrm>
              <a:prstGeom prst="rect">
                <a:avLst/>
              </a:prstGeom>
              <a:blipFill>
                <a:blip r:embed="rId5"/>
                <a:stretch>
                  <a:fillRect r="-4167" b="-344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타원 2">
            <a:extLst>
              <a:ext uri="{FF2B5EF4-FFF2-40B4-BE49-F238E27FC236}">
                <a16:creationId xmlns:a16="http://schemas.microsoft.com/office/drawing/2014/main" id="{91DCE1C9-1539-4EF1-A86E-E388E8DB4E1E}"/>
              </a:ext>
            </a:extLst>
          </p:cNvPr>
          <p:cNvSpPr/>
          <p:nvPr/>
        </p:nvSpPr>
        <p:spPr>
          <a:xfrm>
            <a:off x="6950562" y="3708088"/>
            <a:ext cx="84147" cy="89757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C52E1A9-5221-45B3-9096-304812399723}"/>
              </a:ext>
            </a:extLst>
          </p:cNvPr>
          <p:cNvCxnSpPr>
            <a:cxnSpLocks/>
          </p:cNvCxnSpPr>
          <p:nvPr/>
        </p:nvCxnSpPr>
        <p:spPr>
          <a:xfrm flipH="1">
            <a:off x="6773852" y="3020032"/>
            <a:ext cx="471225" cy="143050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35095D3-EBF4-4AD9-9852-16DB4EB9E1A7}"/>
              </a:ext>
            </a:extLst>
          </p:cNvPr>
          <p:cNvCxnSpPr>
            <a:cxnSpLocks/>
          </p:cNvCxnSpPr>
          <p:nvPr/>
        </p:nvCxnSpPr>
        <p:spPr>
          <a:xfrm flipH="1">
            <a:off x="6667965" y="2592961"/>
            <a:ext cx="1475854" cy="70683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CA0256D6-C00E-4554-821F-F9794FFB0501}"/>
              </a:ext>
            </a:extLst>
          </p:cNvPr>
          <p:cNvSpPr/>
          <p:nvPr/>
        </p:nvSpPr>
        <p:spPr>
          <a:xfrm>
            <a:off x="7405892" y="2877042"/>
            <a:ext cx="84147" cy="89757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C266D58-016D-4466-A8A8-09B6457C60E4}"/>
              </a:ext>
            </a:extLst>
          </p:cNvPr>
          <p:cNvSpPr/>
          <p:nvPr/>
        </p:nvSpPr>
        <p:spPr>
          <a:xfrm>
            <a:off x="8291782" y="2810949"/>
            <a:ext cx="84147" cy="89757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C189359-A10E-46FC-BC79-F93968A1A3FE}"/>
              </a:ext>
            </a:extLst>
          </p:cNvPr>
          <p:cNvCxnSpPr>
            <a:cxnSpLocks/>
          </p:cNvCxnSpPr>
          <p:nvPr/>
        </p:nvCxnSpPr>
        <p:spPr>
          <a:xfrm flipH="1">
            <a:off x="7070485" y="2846436"/>
            <a:ext cx="1817353" cy="1878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F3CF87F2-8FA4-40B1-9A9C-948F21CF2C6C}"/>
              </a:ext>
            </a:extLst>
          </p:cNvPr>
          <p:cNvSpPr/>
          <p:nvPr/>
        </p:nvSpPr>
        <p:spPr>
          <a:xfrm>
            <a:off x="6583818" y="4526327"/>
            <a:ext cx="84147" cy="89757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23A804F-A55A-4169-8295-A6C976974308}"/>
              </a:ext>
            </a:extLst>
          </p:cNvPr>
          <p:cNvCxnSpPr>
            <a:cxnSpLocks/>
          </p:cNvCxnSpPr>
          <p:nvPr/>
        </p:nvCxnSpPr>
        <p:spPr>
          <a:xfrm flipH="1">
            <a:off x="6035925" y="4100785"/>
            <a:ext cx="1127810" cy="106392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42BE6B5F-BF59-499E-9DE2-A7EEEB8CB02E}"/>
              </a:ext>
            </a:extLst>
          </p:cNvPr>
          <p:cNvSpPr/>
          <p:nvPr/>
        </p:nvSpPr>
        <p:spPr>
          <a:xfrm>
            <a:off x="5690682" y="4681666"/>
            <a:ext cx="84147" cy="89757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88A5B32-2699-4E4A-90D4-526CD6548171}"/>
              </a:ext>
            </a:extLst>
          </p:cNvPr>
          <p:cNvCxnSpPr>
            <a:cxnSpLocks/>
          </p:cNvCxnSpPr>
          <p:nvPr/>
        </p:nvCxnSpPr>
        <p:spPr>
          <a:xfrm flipH="1">
            <a:off x="5175283" y="4723474"/>
            <a:ext cx="1817352" cy="1878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04CFE54-DABB-4734-B161-D8D53AFF7D13}"/>
              </a:ext>
            </a:extLst>
          </p:cNvPr>
          <p:cNvSpPr txBox="1"/>
          <p:nvPr/>
        </p:nvSpPr>
        <p:spPr>
          <a:xfrm>
            <a:off x="7034709" y="3536953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0.25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DD6E30-E2FC-45DE-B1D5-692F99664A20}"/>
              </a:ext>
            </a:extLst>
          </p:cNvPr>
          <p:cNvSpPr txBox="1"/>
          <p:nvPr/>
        </p:nvSpPr>
        <p:spPr>
          <a:xfrm>
            <a:off x="6667965" y="1939674"/>
            <a:ext cx="4432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10*0.25=&gt;2.5*0.25=&gt;...=&gt;0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33AAD2B-0974-4DA2-A904-E029E00E2603}"/>
              </a:ext>
            </a:extLst>
          </p:cNvPr>
          <p:cNvCxnSpPr/>
          <p:nvPr/>
        </p:nvCxnSpPr>
        <p:spPr>
          <a:xfrm flipV="1">
            <a:off x="9029700" y="2966799"/>
            <a:ext cx="0" cy="1380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54C117E-ADA1-47D7-B761-61BB0C767C8D}"/>
              </a:ext>
            </a:extLst>
          </p:cNvPr>
          <p:cNvCxnSpPr>
            <a:cxnSpLocks/>
          </p:cNvCxnSpPr>
          <p:nvPr/>
        </p:nvCxnSpPr>
        <p:spPr>
          <a:xfrm flipV="1">
            <a:off x="8972550" y="4246959"/>
            <a:ext cx="12001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005AEBD-6B0A-44A8-A119-470A72734061}"/>
              </a:ext>
            </a:extLst>
          </p:cNvPr>
          <p:cNvCxnSpPr>
            <a:cxnSpLocks/>
          </p:cNvCxnSpPr>
          <p:nvPr/>
        </p:nvCxnSpPr>
        <p:spPr>
          <a:xfrm flipH="1">
            <a:off x="8955999" y="3379453"/>
            <a:ext cx="991673" cy="917972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34780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활성화 함수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CA7D42-9171-4D1E-B949-2EC45E46093A}"/>
              </a:ext>
            </a:extLst>
          </p:cNvPr>
          <p:cNvSpPr txBox="1"/>
          <p:nvPr/>
        </p:nvSpPr>
        <p:spPr>
          <a:xfrm>
            <a:off x="517097" y="1055984"/>
            <a:ext cx="8018221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 </a:t>
            </a:r>
            <a:r>
              <a:rPr lang="ko-KR" altLang="en-US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문제점</a:t>
            </a:r>
          </a:p>
          <a:p>
            <a:pPr lvl="0">
              <a:defRPr/>
            </a:pPr>
            <a:endParaRPr lang="ko-KR" altLang="en-US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0">
              <a:defRPr/>
            </a:pPr>
            <a:r>
              <a:rPr lang="en-US" altLang="ko-KR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1) </a:t>
            </a:r>
            <a:r>
              <a:rPr lang="ko-KR" altLang="en-US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그레디언트가</a:t>
            </a:r>
            <a:r>
              <a:rPr lang="ko-KR" altLang="en-US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죽는 현상이 발생한다 </a:t>
            </a:r>
            <a:r>
              <a:rPr lang="en-US" altLang="ko-KR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(Gradient vanishing </a:t>
            </a:r>
            <a:r>
              <a:rPr lang="ko-KR" altLang="en-US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문제</a:t>
            </a:r>
            <a:r>
              <a:rPr lang="en-US" altLang="ko-KR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</a:p>
          <a:p>
            <a:pPr lvl="0">
              <a:defRPr/>
            </a:pPr>
            <a:endParaRPr lang="en-US" altLang="ko-KR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0">
              <a:defRPr/>
            </a:pPr>
            <a:r>
              <a:rPr lang="en-US" altLang="ko-KR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   gradient 0</a:t>
            </a:r>
            <a:r>
              <a:rPr lang="ko-KR" altLang="en-US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 곱해 지니까 그 다음 </a:t>
            </a:r>
            <a:r>
              <a:rPr lang="en-US" altLang="ko-KR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layer</a:t>
            </a:r>
            <a:r>
              <a:rPr lang="ko-KR" altLang="en-US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로 전파되지 않는다</a:t>
            </a:r>
            <a:r>
              <a:rPr lang="en-US" altLang="ko-KR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 </a:t>
            </a:r>
            <a:r>
              <a:rPr lang="ko-KR" altLang="en-US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즉</a:t>
            </a:r>
            <a:r>
              <a:rPr lang="en-US" altLang="ko-KR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  <a:r>
              <a:rPr lang="ko-KR" altLang="en-US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학습이 되지 않는다</a:t>
            </a:r>
            <a:r>
              <a:rPr lang="en-US" altLang="ko-KR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lvl="0">
              <a:defRPr/>
            </a:pPr>
            <a:endParaRPr lang="en-US" altLang="ko-KR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0">
              <a:defRPr/>
            </a:pPr>
            <a:r>
              <a:rPr lang="en-US" altLang="ko-KR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2) </a:t>
            </a:r>
            <a:r>
              <a:rPr lang="ko-KR" altLang="en-US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활성함수의 결과 값의 중심이 </a:t>
            </a:r>
            <a:r>
              <a:rPr lang="en-US" altLang="ko-KR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</a:t>
            </a:r>
            <a:r>
              <a:rPr lang="ko-KR" altLang="en-US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 아닌 </a:t>
            </a:r>
            <a:r>
              <a:rPr lang="en-US" altLang="ko-KR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0.5</a:t>
            </a:r>
            <a:r>
              <a:rPr lang="ko-KR" altLang="en-US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이다</a:t>
            </a:r>
            <a:r>
              <a:rPr lang="en-US" altLang="ko-KR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lvl="0">
              <a:defRPr/>
            </a:pPr>
            <a:endParaRPr lang="en-US" altLang="ko-KR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0">
              <a:defRPr/>
            </a:pPr>
            <a:r>
              <a:rPr lang="en-US" altLang="ko-KR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3) </a:t>
            </a:r>
            <a:r>
              <a:rPr lang="ko-KR" altLang="en-US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계산이 복잡하다 </a:t>
            </a:r>
            <a:r>
              <a:rPr lang="en-US" altLang="ko-KR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ko-KR" altLang="en-US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지수함수 계산</a:t>
            </a:r>
            <a:r>
              <a:rPr lang="en-US" altLang="ko-KR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</a:p>
          <a:p>
            <a:pPr lvl="0">
              <a:defRPr/>
            </a:pPr>
            <a:endParaRPr lang="en-US" altLang="ko-KR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0">
              <a:defRPr/>
            </a:pPr>
            <a:r>
              <a:rPr lang="en-US" altLang="ko-KR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</a:p>
          <a:p>
            <a:pPr lvl="0">
              <a:defRPr/>
            </a:pPr>
            <a:endParaRPr lang="en-US" altLang="ko-KR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0">
              <a:defRPr/>
            </a:pPr>
            <a:r>
              <a:rPr lang="en-US" altLang="ko-KR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!! Gradient Vanishing</a:t>
            </a:r>
          </a:p>
          <a:p>
            <a:pPr lvl="0">
              <a:defRPr/>
            </a:pPr>
            <a:endParaRPr lang="en-US" altLang="ko-KR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0">
              <a:defRPr/>
            </a:pPr>
            <a:r>
              <a:rPr lang="en-US" altLang="ko-KR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 </a:t>
            </a:r>
            <a:r>
              <a:rPr lang="ko-KR" altLang="en-US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시그모이드와</a:t>
            </a:r>
            <a:r>
              <a:rPr lang="ko-KR" altLang="en-US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같이 결과값이 포화</a:t>
            </a:r>
            <a:r>
              <a:rPr lang="en-US" altLang="ko-KR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(saturated)</a:t>
            </a:r>
            <a:r>
              <a:rPr lang="ko-KR" altLang="en-US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되는 함수는 </a:t>
            </a:r>
            <a:r>
              <a:rPr lang="en-US" altLang="ko-KR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gradient vanishing </a:t>
            </a:r>
            <a:r>
              <a:rPr lang="ko-KR" altLang="en-US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현상을 야기</a:t>
            </a:r>
          </a:p>
          <a:p>
            <a:pPr lvl="0">
              <a:defRPr/>
            </a:pPr>
            <a:endParaRPr lang="ko-KR" altLang="en-US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0">
              <a:defRPr/>
            </a:pPr>
            <a:r>
              <a:rPr lang="en-US" altLang="ko-KR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 </a:t>
            </a:r>
            <a:r>
              <a:rPr lang="ko-KR" altLang="en-US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이전 레이어로 전파되는 </a:t>
            </a:r>
            <a:r>
              <a:rPr lang="ko-KR" altLang="en-US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그라디언트가</a:t>
            </a:r>
            <a:r>
              <a:rPr lang="ko-KR" altLang="en-US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</a:t>
            </a:r>
            <a:r>
              <a:rPr lang="ko-KR" altLang="en-US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에 가까워 지는 현상</a:t>
            </a:r>
          </a:p>
          <a:p>
            <a:pPr lvl="0">
              <a:defRPr/>
            </a:pPr>
            <a:endParaRPr lang="ko-KR" altLang="en-US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0">
              <a:defRPr/>
            </a:pPr>
            <a:r>
              <a:rPr lang="en-US" altLang="ko-KR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 </a:t>
            </a:r>
            <a:r>
              <a:rPr lang="ko-KR" altLang="en-US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레이어를 깊게 쌓으면 파라미터의 업데이트가 제대로 이루어지지 않음</a:t>
            </a:r>
          </a:p>
          <a:p>
            <a:pPr lvl="0">
              <a:defRPr/>
            </a:pPr>
            <a:endParaRPr lang="ko-KR" altLang="en-US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0">
              <a:defRPr/>
            </a:pPr>
            <a:r>
              <a:rPr lang="en-US" altLang="ko-KR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 </a:t>
            </a:r>
            <a:r>
              <a:rPr lang="ko-KR" altLang="en-US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양 극단의 </a:t>
            </a:r>
            <a:r>
              <a:rPr lang="ko-KR" altLang="en-US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미분값이</a:t>
            </a:r>
            <a:r>
              <a:rPr lang="ko-KR" altLang="en-US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</a:t>
            </a:r>
            <a:r>
              <a:rPr lang="ko-KR" altLang="en-US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에 가깝기 때문에 발생하는 문제</a:t>
            </a:r>
            <a:endParaRPr lang="ko-KR" altLang="en-US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6884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CA7D42-9171-4D1E-B949-2EC45E46093A}"/>
              </a:ext>
            </a:extLst>
          </p:cNvPr>
          <p:cNvSpPr txBox="1"/>
          <p:nvPr/>
        </p:nvSpPr>
        <p:spPr>
          <a:xfrm>
            <a:off x="580656" y="2525869"/>
            <a:ext cx="3754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합성곱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신경망은 진짜 </a:t>
            </a: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합성곱을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사용하지 않는다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lvl="0">
              <a:defRPr/>
            </a:pP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합성곱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대신  교차상관을 사용한다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45CD1E6-4CD9-474B-A193-CB50295D9E29}"/>
              </a:ext>
            </a:extLst>
          </p:cNvPr>
          <p:cNvSpPr txBox="1"/>
          <p:nvPr/>
        </p:nvSpPr>
        <p:spPr>
          <a:xfrm>
            <a:off x="580656" y="1057785"/>
            <a:ext cx="1920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싸이파이로 </a:t>
            </a: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합성곱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수행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290C217-C01A-4FC2-B59B-FD7BD502867A}"/>
              </a:ext>
            </a:extLst>
          </p:cNvPr>
          <p:cNvSpPr/>
          <p:nvPr/>
        </p:nvSpPr>
        <p:spPr>
          <a:xfrm>
            <a:off x="645065" y="1338668"/>
            <a:ext cx="8756439" cy="523220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from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scipy.signal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import convolve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convolve(x, w, mode='valid')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8F17AB4-45DF-4FEC-AB31-955C7D17F07D}"/>
              </a:ext>
            </a:extLst>
          </p:cNvPr>
          <p:cNvGrpSpPr/>
          <p:nvPr/>
        </p:nvGrpSpPr>
        <p:grpSpPr>
          <a:xfrm>
            <a:off x="804595" y="3808912"/>
            <a:ext cx="3402420" cy="2519272"/>
            <a:chOff x="991072" y="1602877"/>
            <a:chExt cx="4516648" cy="3344285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3A67977-6120-4C32-93BE-4729A5AED2A9}"/>
                </a:ext>
              </a:extLst>
            </p:cNvPr>
            <p:cNvSpPr/>
            <p:nvPr/>
          </p:nvSpPr>
          <p:spPr>
            <a:xfrm>
              <a:off x="1370253" y="1602877"/>
              <a:ext cx="357352" cy="40990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8ED2689-BCE1-4186-B3AA-E6B0C2FF63B6}"/>
                </a:ext>
              </a:extLst>
            </p:cNvPr>
            <p:cNvSpPr/>
            <p:nvPr/>
          </p:nvSpPr>
          <p:spPr>
            <a:xfrm>
              <a:off x="1727605" y="1602877"/>
              <a:ext cx="357352" cy="40990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8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D73AC09-861F-4309-8E00-CE331C847146}"/>
                </a:ext>
              </a:extLst>
            </p:cNvPr>
            <p:cNvSpPr/>
            <p:nvPr/>
          </p:nvSpPr>
          <p:spPr>
            <a:xfrm>
              <a:off x="2084957" y="1602877"/>
              <a:ext cx="357352" cy="40990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C53083A-72DA-4DBA-835A-0F77708E5D4C}"/>
                </a:ext>
              </a:extLst>
            </p:cNvPr>
            <p:cNvSpPr/>
            <p:nvPr/>
          </p:nvSpPr>
          <p:spPr>
            <a:xfrm>
              <a:off x="2442309" y="1602877"/>
              <a:ext cx="357352" cy="40990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7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6CCA985-8DDD-477B-9663-F19CAB664861}"/>
                </a:ext>
              </a:extLst>
            </p:cNvPr>
            <p:cNvSpPr/>
            <p:nvPr/>
          </p:nvSpPr>
          <p:spPr>
            <a:xfrm>
              <a:off x="2799661" y="1602877"/>
              <a:ext cx="357352" cy="40990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83CD44D-1435-4A99-BB61-1FFDC24C7BA8}"/>
                </a:ext>
              </a:extLst>
            </p:cNvPr>
            <p:cNvSpPr/>
            <p:nvPr/>
          </p:nvSpPr>
          <p:spPr>
            <a:xfrm>
              <a:off x="3157013" y="1602877"/>
              <a:ext cx="357352" cy="40990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0F8A9E5-2628-4D1B-956D-23F02E7E8A75}"/>
                </a:ext>
              </a:extLst>
            </p:cNvPr>
            <p:cNvSpPr/>
            <p:nvPr/>
          </p:nvSpPr>
          <p:spPr>
            <a:xfrm>
              <a:off x="3514365" y="1602877"/>
              <a:ext cx="357352" cy="40990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C16AD7E-B4FD-48FE-A438-00EC468F36BD}"/>
                </a:ext>
              </a:extLst>
            </p:cNvPr>
            <p:cNvSpPr/>
            <p:nvPr/>
          </p:nvSpPr>
          <p:spPr>
            <a:xfrm>
              <a:off x="3871717" y="1602877"/>
              <a:ext cx="357352" cy="40990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4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3313662-24A2-40A6-9FA1-AB8E959AA1A0}"/>
                </a:ext>
              </a:extLst>
            </p:cNvPr>
            <p:cNvSpPr/>
            <p:nvPr/>
          </p:nvSpPr>
          <p:spPr>
            <a:xfrm>
              <a:off x="4229069" y="1602877"/>
              <a:ext cx="357352" cy="40990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A86AF2E-DBC5-4B02-9535-9CDC1482589F}"/>
                </a:ext>
              </a:extLst>
            </p:cNvPr>
            <p:cNvSpPr/>
            <p:nvPr/>
          </p:nvSpPr>
          <p:spPr>
            <a:xfrm>
              <a:off x="1370253" y="2096863"/>
              <a:ext cx="357352" cy="40990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4E290FE-6F89-4CFA-9BE7-D09A8E17E140}"/>
                </a:ext>
              </a:extLst>
            </p:cNvPr>
            <p:cNvSpPr/>
            <p:nvPr/>
          </p:nvSpPr>
          <p:spPr>
            <a:xfrm>
              <a:off x="1727605" y="2096863"/>
              <a:ext cx="357352" cy="40990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6BA05A5-1F57-49C1-9496-0A2D6AFC029E}"/>
                </a:ext>
              </a:extLst>
            </p:cNvPr>
            <p:cNvSpPr/>
            <p:nvPr/>
          </p:nvSpPr>
          <p:spPr>
            <a:xfrm>
              <a:off x="2084957" y="2096863"/>
              <a:ext cx="357352" cy="40990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0613952-7CB9-4B11-94F2-0944E710130D}"/>
                </a:ext>
              </a:extLst>
            </p:cNvPr>
            <p:cNvSpPr/>
            <p:nvPr/>
          </p:nvSpPr>
          <p:spPr>
            <a:xfrm>
              <a:off x="2442309" y="2096863"/>
              <a:ext cx="357352" cy="40990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E2A36C0-C295-4C8F-A876-6609C6093B1F}"/>
                </a:ext>
              </a:extLst>
            </p:cNvPr>
            <p:cNvSpPr txBox="1"/>
            <p:nvPr/>
          </p:nvSpPr>
          <p:spPr>
            <a:xfrm>
              <a:off x="1110263" y="1653940"/>
              <a:ext cx="336644" cy="3472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lang="en-US" altLang="ko-KR" sz="110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x</a:t>
              </a:r>
              <a:endParaRPr lang="ko-KR" altLang="en-US" sz="1100">
                <a:solidFill>
                  <a:srgbClr val="000000"/>
                </a:solidFill>
                <a:latin typeface="Cambria Math" panose="02040503050406030204" pitchFamily="18" charset="0"/>
                <a:ea typeface="고도 M" panose="02000503000000020004" pitchFamily="2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9F4C8E5-84EC-4139-A6B8-44A87738BF5E}"/>
                    </a:ext>
                  </a:extLst>
                </p:cNvPr>
                <p:cNvSpPr txBox="1"/>
                <p:nvPr/>
              </p:nvSpPr>
              <p:spPr>
                <a:xfrm>
                  <a:off x="991072" y="2175592"/>
                  <a:ext cx="527137" cy="3472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1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1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w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ko-KR" sz="1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고도 M" panose="02000503000000020004" pitchFamily="2" charset="-127"/>
                              </a:rPr>
                              <m:t>r</m:t>
                            </m:r>
                          </m:sup>
                        </m:sSup>
                      </m:oMath>
                    </m:oMathPara>
                  </a14:m>
                  <a:endParaRPr lang="ko-KR" altLang="en-US" sz="1100">
                    <a:solidFill>
                      <a:srgbClr val="000000"/>
                    </a:solidFill>
                    <a:latin typeface="고도 M" panose="02000503000000020004" pitchFamily="2" charset="-127"/>
                    <a:ea typeface="고도 M" panose="02000503000000020004" pitchFamily="2" charset="-127"/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9F4C8E5-84EC-4139-A6B8-44A87738BF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1072" y="2175592"/>
                  <a:ext cx="527137" cy="34728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89527F0-1C49-4364-94C8-98549ED91154}"/>
                </a:ext>
              </a:extLst>
            </p:cNvPr>
            <p:cNvSpPr/>
            <p:nvPr/>
          </p:nvSpPr>
          <p:spPr>
            <a:xfrm>
              <a:off x="1727605" y="2584942"/>
              <a:ext cx="357352" cy="40990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E21661C-73E1-401B-A217-FB7A66598E55}"/>
                </a:ext>
              </a:extLst>
            </p:cNvPr>
            <p:cNvSpPr/>
            <p:nvPr/>
          </p:nvSpPr>
          <p:spPr>
            <a:xfrm>
              <a:off x="2084957" y="2584942"/>
              <a:ext cx="357352" cy="40990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5AACBD0-4991-4740-997C-DBAAA2AD5D91}"/>
                </a:ext>
              </a:extLst>
            </p:cNvPr>
            <p:cNvSpPr/>
            <p:nvPr/>
          </p:nvSpPr>
          <p:spPr>
            <a:xfrm>
              <a:off x="2442309" y="2584942"/>
              <a:ext cx="357352" cy="40990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954908B-E9DC-4311-834C-26DBF305D782}"/>
                </a:ext>
              </a:extLst>
            </p:cNvPr>
            <p:cNvSpPr/>
            <p:nvPr/>
          </p:nvSpPr>
          <p:spPr>
            <a:xfrm>
              <a:off x="2799661" y="2584942"/>
              <a:ext cx="357352" cy="40990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0A0AE1D-FC4B-4E1B-A476-573E554CBF12}"/>
                </a:ext>
              </a:extLst>
            </p:cNvPr>
            <p:cNvSpPr/>
            <p:nvPr/>
          </p:nvSpPr>
          <p:spPr>
            <a:xfrm>
              <a:off x="2084957" y="3073021"/>
              <a:ext cx="357352" cy="40990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EA8D6205-57A7-435E-AEDE-B3C5D71DE46A}"/>
                </a:ext>
              </a:extLst>
            </p:cNvPr>
            <p:cNvSpPr/>
            <p:nvPr/>
          </p:nvSpPr>
          <p:spPr>
            <a:xfrm>
              <a:off x="2442309" y="3073021"/>
              <a:ext cx="357352" cy="40990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2E52892-3DB7-424B-9B05-484B468433F8}"/>
                </a:ext>
              </a:extLst>
            </p:cNvPr>
            <p:cNvSpPr/>
            <p:nvPr/>
          </p:nvSpPr>
          <p:spPr>
            <a:xfrm>
              <a:off x="2799661" y="3073021"/>
              <a:ext cx="357352" cy="40990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3AB4164-E9FD-4EA1-812D-CB7D6F827C5F}"/>
                </a:ext>
              </a:extLst>
            </p:cNvPr>
            <p:cNvSpPr/>
            <p:nvPr/>
          </p:nvSpPr>
          <p:spPr>
            <a:xfrm>
              <a:off x="3157013" y="3073021"/>
              <a:ext cx="357352" cy="40990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1D56073-B169-4360-8C14-E0838E6014D6}"/>
                </a:ext>
              </a:extLst>
            </p:cNvPr>
            <p:cNvSpPr/>
            <p:nvPr/>
          </p:nvSpPr>
          <p:spPr>
            <a:xfrm>
              <a:off x="2442309" y="3561100"/>
              <a:ext cx="357352" cy="40990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EE9BF4F4-35A9-4845-A3E4-2FF168C27412}"/>
                </a:ext>
              </a:extLst>
            </p:cNvPr>
            <p:cNvSpPr/>
            <p:nvPr/>
          </p:nvSpPr>
          <p:spPr>
            <a:xfrm>
              <a:off x="2799661" y="3561100"/>
              <a:ext cx="357352" cy="40990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1D1DD1E-A3A3-4E6E-9A66-F91B47445B24}"/>
                </a:ext>
              </a:extLst>
            </p:cNvPr>
            <p:cNvSpPr/>
            <p:nvPr/>
          </p:nvSpPr>
          <p:spPr>
            <a:xfrm>
              <a:off x="3157013" y="3561100"/>
              <a:ext cx="357352" cy="40990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044F094-1E8C-4DE5-94E7-78E952A49155}"/>
                </a:ext>
              </a:extLst>
            </p:cNvPr>
            <p:cNvSpPr/>
            <p:nvPr/>
          </p:nvSpPr>
          <p:spPr>
            <a:xfrm>
              <a:off x="3514365" y="3561100"/>
              <a:ext cx="357352" cy="40990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23B253E2-5614-41C1-A804-34DE55BC8321}"/>
                </a:ext>
              </a:extLst>
            </p:cNvPr>
            <p:cNvSpPr/>
            <p:nvPr/>
          </p:nvSpPr>
          <p:spPr>
            <a:xfrm>
              <a:off x="2799661" y="4049179"/>
              <a:ext cx="357352" cy="40990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BB4CE7B-3958-4D2B-A61A-114B76A2B777}"/>
                </a:ext>
              </a:extLst>
            </p:cNvPr>
            <p:cNvSpPr/>
            <p:nvPr/>
          </p:nvSpPr>
          <p:spPr>
            <a:xfrm>
              <a:off x="3157013" y="4049179"/>
              <a:ext cx="357352" cy="40990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51864B8-B778-4C22-8928-14F8B2A31D7D}"/>
                </a:ext>
              </a:extLst>
            </p:cNvPr>
            <p:cNvSpPr/>
            <p:nvPr/>
          </p:nvSpPr>
          <p:spPr>
            <a:xfrm>
              <a:off x="3514365" y="4049179"/>
              <a:ext cx="357352" cy="40990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9382DF8-B903-4E76-B9B3-1A253DE57027}"/>
                </a:ext>
              </a:extLst>
            </p:cNvPr>
            <p:cNvSpPr/>
            <p:nvPr/>
          </p:nvSpPr>
          <p:spPr>
            <a:xfrm>
              <a:off x="3871717" y="4049179"/>
              <a:ext cx="357352" cy="40990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F28BAFDF-6075-4ACA-8A0A-987829D0F94D}"/>
                </a:ext>
              </a:extLst>
            </p:cNvPr>
            <p:cNvSpPr/>
            <p:nvPr/>
          </p:nvSpPr>
          <p:spPr>
            <a:xfrm>
              <a:off x="3157013" y="4537258"/>
              <a:ext cx="357352" cy="40990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3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D5E7614D-634F-43C9-9A1B-A6B89833DA7A}"/>
                </a:ext>
              </a:extLst>
            </p:cNvPr>
            <p:cNvSpPr/>
            <p:nvPr/>
          </p:nvSpPr>
          <p:spPr>
            <a:xfrm>
              <a:off x="3514365" y="4537258"/>
              <a:ext cx="357352" cy="40990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5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6CC17B3-4814-4DFE-A498-13831A91CBE8}"/>
                </a:ext>
              </a:extLst>
            </p:cNvPr>
            <p:cNvSpPr/>
            <p:nvPr/>
          </p:nvSpPr>
          <p:spPr>
            <a:xfrm>
              <a:off x="3871717" y="4537258"/>
              <a:ext cx="357352" cy="40990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B1B3F259-3E24-4B54-B04A-004197F2EBDF}"/>
                </a:ext>
              </a:extLst>
            </p:cNvPr>
            <p:cNvSpPr/>
            <p:nvPr/>
          </p:nvSpPr>
          <p:spPr>
            <a:xfrm>
              <a:off x="4229069" y="4537258"/>
              <a:ext cx="357352" cy="409904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latin typeface="Consolas" panose="020B0609020204030204" pitchFamily="49" charset="0"/>
                </a:rPr>
                <a:t>2</a:t>
              </a:r>
              <a:endParaRPr lang="ko-KR" altLang="en-US" sz="12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8911E4C7-7EBA-4C40-A86D-7B19C4F18619}"/>
                </a:ext>
              </a:extLst>
            </p:cNvPr>
            <p:cNvCxnSpPr/>
            <p:nvPr/>
          </p:nvCxnSpPr>
          <p:spPr>
            <a:xfrm>
              <a:off x="3157013" y="2012781"/>
              <a:ext cx="0" cy="572161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B5FA92DF-1DF7-4E7C-B071-AFA5C571DD5C}"/>
                </a:ext>
              </a:extLst>
            </p:cNvPr>
            <p:cNvCxnSpPr>
              <a:cxnSpLocks/>
            </p:cNvCxnSpPr>
            <p:nvPr/>
          </p:nvCxnSpPr>
          <p:spPr>
            <a:xfrm>
              <a:off x="3514365" y="2012781"/>
              <a:ext cx="0" cy="106024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AD6A9628-E5B3-44FA-A73A-E0D0DCCDB5CE}"/>
                </a:ext>
              </a:extLst>
            </p:cNvPr>
            <p:cNvCxnSpPr>
              <a:cxnSpLocks/>
            </p:cNvCxnSpPr>
            <p:nvPr/>
          </p:nvCxnSpPr>
          <p:spPr>
            <a:xfrm>
              <a:off x="3871717" y="2012781"/>
              <a:ext cx="0" cy="1548319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65C8F104-3A5B-46E6-929B-7A9A7F752E21}"/>
                </a:ext>
              </a:extLst>
            </p:cNvPr>
            <p:cNvCxnSpPr>
              <a:cxnSpLocks/>
            </p:cNvCxnSpPr>
            <p:nvPr/>
          </p:nvCxnSpPr>
          <p:spPr>
            <a:xfrm>
              <a:off x="4229069" y="2012781"/>
              <a:ext cx="0" cy="2036398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BEB4DD05-2F6A-42C0-A421-6D35E9D382C4}"/>
                </a:ext>
              </a:extLst>
            </p:cNvPr>
            <p:cNvCxnSpPr>
              <a:cxnSpLocks/>
            </p:cNvCxnSpPr>
            <p:nvPr/>
          </p:nvCxnSpPr>
          <p:spPr>
            <a:xfrm>
              <a:off x="4586421" y="2012781"/>
              <a:ext cx="0" cy="2524477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FC8679DA-31C4-4921-A989-B11A9AA9BFCC}"/>
                </a:ext>
              </a:extLst>
            </p:cNvPr>
            <p:cNvCxnSpPr>
              <a:cxnSpLocks/>
            </p:cNvCxnSpPr>
            <p:nvPr/>
          </p:nvCxnSpPr>
          <p:spPr>
            <a:xfrm>
              <a:off x="4679190" y="2293556"/>
              <a:ext cx="34475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9955E288-C17B-454F-9EAC-BA7C6F0DA049}"/>
                </a:ext>
              </a:extLst>
            </p:cNvPr>
            <p:cNvCxnSpPr>
              <a:cxnSpLocks/>
            </p:cNvCxnSpPr>
            <p:nvPr/>
          </p:nvCxnSpPr>
          <p:spPr>
            <a:xfrm>
              <a:off x="4679194" y="2783287"/>
              <a:ext cx="34475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8497DDAD-D32A-4F04-AF19-F5E0CEA781FA}"/>
                </a:ext>
              </a:extLst>
            </p:cNvPr>
            <p:cNvCxnSpPr>
              <a:cxnSpLocks/>
            </p:cNvCxnSpPr>
            <p:nvPr/>
          </p:nvCxnSpPr>
          <p:spPr>
            <a:xfrm>
              <a:off x="4679193" y="3273018"/>
              <a:ext cx="34475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CA6ADE41-9C96-4F42-B65F-9E35F7FA40FD}"/>
                </a:ext>
              </a:extLst>
            </p:cNvPr>
            <p:cNvCxnSpPr>
              <a:cxnSpLocks/>
            </p:cNvCxnSpPr>
            <p:nvPr/>
          </p:nvCxnSpPr>
          <p:spPr>
            <a:xfrm>
              <a:off x="4679192" y="3762749"/>
              <a:ext cx="34475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99B09712-5453-4FB8-8F7F-030739FADD07}"/>
                </a:ext>
              </a:extLst>
            </p:cNvPr>
            <p:cNvCxnSpPr>
              <a:cxnSpLocks/>
            </p:cNvCxnSpPr>
            <p:nvPr/>
          </p:nvCxnSpPr>
          <p:spPr>
            <a:xfrm>
              <a:off x="4679191" y="4252480"/>
              <a:ext cx="34475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E722762B-618F-498E-A1D1-D2FF178E4193}"/>
                </a:ext>
              </a:extLst>
            </p:cNvPr>
            <p:cNvCxnSpPr>
              <a:cxnSpLocks/>
            </p:cNvCxnSpPr>
            <p:nvPr/>
          </p:nvCxnSpPr>
          <p:spPr>
            <a:xfrm>
              <a:off x="4679190" y="4742210"/>
              <a:ext cx="34475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1337F02-CF07-4003-BD25-F4DB576D8921}"/>
                </a:ext>
              </a:extLst>
            </p:cNvPr>
            <p:cNvSpPr txBox="1"/>
            <p:nvPr/>
          </p:nvSpPr>
          <p:spPr>
            <a:xfrm>
              <a:off x="5023942" y="2139668"/>
              <a:ext cx="457936" cy="3472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lang="en-US" altLang="ko-KR" sz="1100">
                  <a:solidFill>
                    <a:srgbClr val="000000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63</a:t>
              </a:r>
              <a:endParaRPr lang="ko-KR" altLang="en-US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19F5118-74BD-46F7-BFB2-CD1279E46F39}"/>
                </a:ext>
              </a:extLst>
            </p:cNvPr>
            <p:cNvSpPr txBox="1"/>
            <p:nvPr/>
          </p:nvSpPr>
          <p:spPr>
            <a:xfrm>
              <a:off x="5023942" y="2629397"/>
              <a:ext cx="457936" cy="3472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lang="en-US" altLang="ko-KR" sz="1100">
                  <a:solidFill>
                    <a:srgbClr val="000000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48</a:t>
              </a:r>
              <a:endParaRPr lang="ko-KR" altLang="en-US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C810257-67D0-489C-9DDA-320F7E624C53}"/>
                </a:ext>
              </a:extLst>
            </p:cNvPr>
            <p:cNvSpPr txBox="1"/>
            <p:nvPr/>
          </p:nvSpPr>
          <p:spPr>
            <a:xfrm>
              <a:off x="5030402" y="3121223"/>
              <a:ext cx="457936" cy="3472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lang="en-US" altLang="ko-KR" sz="1100">
                  <a:solidFill>
                    <a:srgbClr val="000000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49</a:t>
              </a:r>
              <a:endParaRPr lang="ko-KR" altLang="en-US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B521066-CF85-48A3-9CC7-CA89AB9DF00E}"/>
                </a:ext>
              </a:extLst>
            </p:cNvPr>
            <p:cNvSpPr txBox="1"/>
            <p:nvPr/>
          </p:nvSpPr>
          <p:spPr>
            <a:xfrm>
              <a:off x="5036863" y="3613049"/>
              <a:ext cx="457936" cy="3472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lang="en-US" altLang="ko-KR" sz="1100">
                  <a:solidFill>
                    <a:srgbClr val="000000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28</a:t>
              </a:r>
              <a:endParaRPr lang="ko-KR" altLang="en-US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8419F12-9894-4F28-AB9C-29626D62D4F4}"/>
                </a:ext>
              </a:extLst>
            </p:cNvPr>
            <p:cNvSpPr txBox="1"/>
            <p:nvPr/>
          </p:nvSpPr>
          <p:spPr>
            <a:xfrm>
              <a:off x="5043324" y="4104875"/>
              <a:ext cx="432400" cy="3472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lang="en-US" altLang="ko-KR" sz="1100">
                  <a:solidFill>
                    <a:srgbClr val="000000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21</a:t>
              </a:r>
              <a:endParaRPr lang="ko-KR" altLang="en-US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930A301-FB83-4FDC-AB9A-7750B598C9C6}"/>
                </a:ext>
              </a:extLst>
            </p:cNvPr>
            <p:cNvSpPr txBox="1"/>
            <p:nvPr/>
          </p:nvSpPr>
          <p:spPr>
            <a:xfrm>
              <a:off x="5049784" y="4596700"/>
              <a:ext cx="457936" cy="3472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lang="en-US" altLang="ko-KR" sz="1100">
                  <a:solidFill>
                    <a:srgbClr val="000000"/>
                  </a:solidFill>
                  <a:latin typeface="고도 M" panose="02000503000000020004" pitchFamily="2" charset="-127"/>
                  <a:ea typeface="고도 M" panose="02000503000000020004" pitchFamily="2" charset="-127"/>
                </a:rPr>
                <a:t>20</a:t>
              </a:r>
              <a:endParaRPr lang="ko-KR" altLang="en-US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endParaRPr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8AD27FEF-FF08-4106-80EF-2639D35A4698}"/>
              </a:ext>
            </a:extLst>
          </p:cNvPr>
          <p:cNvSpPr txBox="1"/>
          <p:nvPr/>
        </p:nvSpPr>
        <p:spPr>
          <a:xfrm>
            <a:off x="1769837" y="3405293"/>
            <a:ext cx="1528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합성곱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(convolve)</a:t>
            </a:r>
            <a:endParaRPr lang="ko-KR" altLang="en-US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774520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활성화 함수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pic>
        <p:nvPicPr>
          <p:cNvPr id="112642" name="Picture 2">
            <a:extLst>
              <a:ext uri="{FF2B5EF4-FFF2-40B4-BE49-F238E27FC236}">
                <a16:creationId xmlns:a16="http://schemas.microsoft.com/office/drawing/2014/main" id="{7B1C7106-C45C-4190-AE24-C3DFD3DF8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003" y="1787087"/>
            <a:ext cx="36766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17D539-0377-4221-88C7-24A138C41013}"/>
              </a:ext>
            </a:extLst>
          </p:cNvPr>
          <p:cNvSpPr txBox="1"/>
          <p:nvPr/>
        </p:nvSpPr>
        <p:spPr>
          <a:xfrm>
            <a:off x="1962269" y="1412349"/>
            <a:ext cx="1542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시그모이드</a:t>
            </a:r>
            <a:r>
              <a:rPr lang="ko-KR" altLang="en-US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함수</a:t>
            </a:r>
            <a:endParaRPr lang="ko-KR" altLang="en-US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AB672E-B449-441E-AB35-CA0F74D9A439}"/>
              </a:ext>
            </a:extLst>
          </p:cNvPr>
          <p:cNvSpPr txBox="1"/>
          <p:nvPr/>
        </p:nvSpPr>
        <p:spPr>
          <a:xfrm>
            <a:off x="6291754" y="1410090"/>
            <a:ext cx="17219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시그모이드</a:t>
            </a:r>
            <a:r>
              <a:rPr lang="ko-KR" altLang="en-US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en-US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미분값</a:t>
            </a:r>
            <a:endParaRPr lang="ko-KR" altLang="en-US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FAF681-D4A5-4426-8656-374C56B6B6FE}"/>
              </a:ext>
            </a:extLst>
          </p:cNvPr>
          <p:cNvSpPr txBox="1"/>
          <p:nvPr/>
        </p:nvSpPr>
        <p:spPr>
          <a:xfrm>
            <a:off x="5723908" y="4359180"/>
            <a:ext cx="3345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양쪽 꼬리가 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에 수렴하며 최대값이 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0.25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를</a:t>
            </a:r>
            <a:endParaRPr lang="en-US" altLang="ko-KR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0">
              <a:defRPr/>
            </a:pP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넘지 않는다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pic>
        <p:nvPicPr>
          <p:cNvPr id="112646" name="Picture 6">
            <a:extLst>
              <a:ext uri="{FF2B5EF4-FFF2-40B4-BE49-F238E27FC236}">
                <a16:creationId xmlns:a16="http://schemas.microsoft.com/office/drawing/2014/main" id="{BF5448D5-5F28-411F-8A37-DD2FAB78E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237" y="1748644"/>
            <a:ext cx="367665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60582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활성화 함수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EBE719-65BA-46E4-B52C-7E6CE8B482C1}"/>
              </a:ext>
            </a:extLst>
          </p:cNvPr>
          <p:cNvSpPr txBox="1"/>
          <p:nvPr/>
        </p:nvSpPr>
        <p:spPr>
          <a:xfrm>
            <a:off x="611691" y="946149"/>
            <a:ext cx="2589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2. </a:t>
            </a:r>
            <a:r>
              <a:rPr lang="ko-KR" altLang="en-US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하이퍼</a:t>
            </a:r>
            <a:r>
              <a:rPr lang="ko-KR" altLang="en-US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en-US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볼릭</a:t>
            </a:r>
            <a:r>
              <a:rPr lang="ko-KR" altLang="en-US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탄젠트</a:t>
            </a:r>
            <a:r>
              <a:rPr lang="en-US" altLang="ko-KR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(tanh)</a:t>
            </a:r>
            <a:endParaRPr lang="ko-KR" altLang="en-US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6C83E1-48C7-4B44-A59E-CE613216C02D}"/>
              </a:ext>
            </a:extLst>
          </p:cNvPr>
          <p:cNvSpPr txBox="1"/>
          <p:nvPr/>
        </p:nvSpPr>
        <p:spPr>
          <a:xfrm>
            <a:off x="496077" y="4618978"/>
            <a:ext cx="586410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결과값이 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[-1, 1]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사이로 제한됨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결과값 중심이 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이다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lvl="0">
              <a:defRPr/>
            </a:pPr>
            <a:endParaRPr lang="en-US" altLang="ko-KR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나머지 특성은 </a:t>
            </a: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시그모이드와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비슷함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 </a:t>
            </a: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시그모이드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함수를 이용하여 유도 가능</a:t>
            </a:r>
          </a:p>
          <a:p>
            <a:pPr lvl="0">
              <a:defRPr/>
            </a:pPr>
            <a:endParaRPr lang="ko-KR" altLang="en-US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그러나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여전히 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gradient vanishing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문제가 발생</a:t>
            </a:r>
          </a:p>
        </p:txBody>
      </p:sp>
      <p:pic>
        <p:nvPicPr>
          <p:cNvPr id="115720" name="Picture 8">
            <a:extLst>
              <a:ext uri="{FF2B5EF4-FFF2-40B4-BE49-F238E27FC236}">
                <a16:creationId xmlns:a16="http://schemas.microsoft.com/office/drawing/2014/main" id="{E8A3C424-4114-4624-830C-D7B3E585B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395" y="1963104"/>
            <a:ext cx="36766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722" name="Picture 10">
            <a:extLst>
              <a:ext uri="{FF2B5EF4-FFF2-40B4-BE49-F238E27FC236}">
                <a16:creationId xmlns:a16="http://schemas.microsoft.com/office/drawing/2014/main" id="{F27A461E-22EF-4B1A-8145-FD780E1DA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954627"/>
            <a:ext cx="38100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2A9610-5BA3-4773-9CC1-D9DB87235A4B}"/>
                  </a:ext>
                </a:extLst>
              </p:cNvPr>
              <p:cNvSpPr txBox="1"/>
              <p:nvPr/>
            </p:nvSpPr>
            <p:spPr>
              <a:xfrm>
                <a:off x="752475" y="1606577"/>
                <a:ext cx="33551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tanh</m:t>
                      </m:r>
                      <m:d>
                        <m:d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altLang="ko-KR" sz="1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=2∗</m:t>
                      </m:r>
                      <m:r>
                        <m:rPr>
                          <m:sty m:val="p"/>
                        </m:rPr>
                        <a:rPr lang="en-US" altLang="ko-KR" sz="1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sigmoid</m:t>
                      </m:r>
                      <m:d>
                        <m:d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m:rPr>
                              <m:sty m:val="p"/>
                            </m:rPr>
                            <a:rPr lang="en-US" altLang="ko-KR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altLang="ko-KR" sz="1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2A9610-5BA3-4773-9CC1-D9DB87235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75" y="1606577"/>
                <a:ext cx="3355149" cy="276999"/>
              </a:xfrm>
              <a:prstGeom prst="rect">
                <a:avLst/>
              </a:prstGeom>
              <a:blipFill>
                <a:blip r:embed="rId5"/>
                <a:stretch>
                  <a:fillRect l="-181" t="-4444" r="-181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6E4B3D7-3EE0-406A-A4C0-C438ACACE665}"/>
                  </a:ext>
                </a:extLst>
              </p:cNvPr>
              <p:cNvSpPr txBox="1"/>
              <p:nvPr/>
            </p:nvSpPr>
            <p:spPr>
              <a:xfrm>
                <a:off x="4867049" y="1606577"/>
                <a:ext cx="5529912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tanh</m:t>
                      </m:r>
                      <m:sSup>
                        <m:sSup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</m:e>
                        <m:sup>
                          <m:r>
                            <a:rPr lang="en-US" altLang="ko-KR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sz="1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altLang="ko-KR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tanh</m:t>
                          </m:r>
                          <m:d>
                            <m:dPr>
                              <m:ctrlP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</m:e>
                      </m:d>
                      <m:d>
                        <m:d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altLang="ko-KR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tanh</m:t>
                          </m:r>
                          <m:d>
                            <m:dPr>
                              <m:ctrlP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</m:e>
                      </m:d>
                      <m:r>
                        <a:rPr lang="en-US" altLang="ko-KR" sz="1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r>
                        <m:rPr>
                          <m:sty m:val="p"/>
                        </m:rPr>
                        <a:rPr lang="en-US" altLang="ko-KR" sz="1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tanh</m:t>
                      </m:r>
                      <m:sSup>
                        <m:sSupPr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</m:e>
                        <m:sup>
                          <m:r>
                            <a:rPr lang="en-US" altLang="ko-KR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18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6E4B3D7-3EE0-406A-A4C0-C438ACACE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049" y="1606577"/>
                <a:ext cx="5529912" cy="312650"/>
              </a:xfrm>
              <a:prstGeom prst="rect">
                <a:avLst/>
              </a:prstGeom>
              <a:blipFill>
                <a:blip r:embed="rId6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타원 2">
            <a:extLst>
              <a:ext uri="{FF2B5EF4-FFF2-40B4-BE49-F238E27FC236}">
                <a16:creationId xmlns:a16="http://schemas.microsoft.com/office/drawing/2014/main" id="{35B54B01-1323-463E-B83B-0ACC1B9CBB62}"/>
              </a:ext>
            </a:extLst>
          </p:cNvPr>
          <p:cNvSpPr/>
          <p:nvPr/>
        </p:nvSpPr>
        <p:spPr>
          <a:xfrm>
            <a:off x="2918222" y="2993231"/>
            <a:ext cx="71438" cy="71438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388F74E-B46B-4233-B241-87AB60134E79}"/>
              </a:ext>
            </a:extLst>
          </p:cNvPr>
          <p:cNvCxnSpPr/>
          <p:nvPr/>
        </p:nvCxnSpPr>
        <p:spPr>
          <a:xfrm flipH="1">
            <a:off x="2771775" y="2107406"/>
            <a:ext cx="310753" cy="17126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8208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활성화 함수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EBE719-65BA-46E4-B52C-7E6CE8B482C1}"/>
              </a:ext>
            </a:extLst>
          </p:cNvPr>
          <p:cNvSpPr txBox="1"/>
          <p:nvPr/>
        </p:nvSpPr>
        <p:spPr>
          <a:xfrm>
            <a:off x="837663" y="1012344"/>
            <a:ext cx="3510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3. </a:t>
            </a:r>
            <a:r>
              <a:rPr lang="ko-KR" altLang="en-US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렐루</a:t>
            </a:r>
            <a:r>
              <a:rPr lang="en-US" altLang="ko-KR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en-US" altLang="ko-KR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ReLU</a:t>
            </a:r>
            <a:r>
              <a:rPr lang="en-US" altLang="ko-KR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, Rectified Linear Unit)</a:t>
            </a:r>
            <a:endParaRPr lang="ko-KR" altLang="en-US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6C83E1-48C7-4B44-A59E-CE613216C02D}"/>
              </a:ext>
            </a:extLst>
          </p:cNvPr>
          <p:cNvSpPr txBox="1"/>
          <p:nvPr/>
        </p:nvSpPr>
        <p:spPr>
          <a:xfrm>
            <a:off x="837663" y="3862234"/>
            <a:ext cx="6179897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최근 </a:t>
            </a: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뉴럴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네트워크에서 가장 많이 쓰이는 활성 함수</a:t>
            </a: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선형아니야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? NO! 0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에서 확 꺾이기 때문에 비선형이라고 본다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lvl="0">
              <a:defRPr/>
            </a:pPr>
            <a:endParaRPr lang="en-US" altLang="ko-KR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장점</a:t>
            </a: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(1)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양 </a:t>
            </a: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극단값이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포화되지 않는다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 (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양수 지역은 선형적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(2)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계산이 매우 효율적이다 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최대값 연산 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개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(3)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수렴속도가 </a:t>
            </a: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시그모이드류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함수대비 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6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배 정도 빠르다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lvl="0">
              <a:defRPr/>
            </a:pPr>
            <a:endParaRPr lang="en-US" altLang="ko-KR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단점</a:t>
            </a: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(1) </a:t>
            </a: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중심값이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 아님 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마이너한 문제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(2) </a:t>
            </a: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입력값이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음수인 경우 항상 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을 출력함 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마찬가지로 파라미터 업데이트가 안됨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  <a:endParaRPr lang="ko-KR" altLang="en-US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95003C9-8FBC-4BF8-9C7B-7D51DBE19632}"/>
                  </a:ext>
                </a:extLst>
              </p:cNvPr>
              <p:cNvSpPr txBox="1"/>
              <p:nvPr/>
            </p:nvSpPr>
            <p:spPr>
              <a:xfrm>
                <a:off x="1600199" y="2239339"/>
                <a:ext cx="24465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⁡(0,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95003C9-8FBC-4BF8-9C7B-7D51DBE19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199" y="2239339"/>
                <a:ext cx="2446567" cy="369332"/>
              </a:xfrm>
              <a:prstGeom prst="rect">
                <a:avLst/>
              </a:prstGeom>
              <a:blipFill>
                <a:blip r:embed="rId3"/>
                <a:stretch>
                  <a:fillRect l="-1741" r="-1990" b="-344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6744" name="Picture 8">
            <a:extLst>
              <a:ext uri="{FF2B5EF4-FFF2-40B4-BE49-F238E27FC236}">
                <a16:creationId xmlns:a16="http://schemas.microsoft.com/office/drawing/2014/main" id="{4353A2A8-9688-4B52-9021-6B7016D19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542" y="1424480"/>
            <a:ext cx="36385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4AF12E85-72CE-47EA-8116-1152CD62A518}"/>
              </a:ext>
            </a:extLst>
          </p:cNvPr>
          <p:cNvSpPr/>
          <p:nvPr/>
        </p:nvSpPr>
        <p:spPr>
          <a:xfrm>
            <a:off x="7597092" y="2902988"/>
            <a:ext cx="125835" cy="125835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DC289B2-4921-4AA8-9381-81FC21EE737D}"/>
              </a:ext>
            </a:extLst>
          </p:cNvPr>
          <p:cNvSpPr/>
          <p:nvPr/>
        </p:nvSpPr>
        <p:spPr>
          <a:xfrm>
            <a:off x="8013699" y="2373457"/>
            <a:ext cx="125835" cy="125835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7A0877C-58FC-43C2-BE62-C34BAA6D1EAF}"/>
              </a:ext>
            </a:extLst>
          </p:cNvPr>
          <p:cNvSpPr/>
          <p:nvPr/>
        </p:nvSpPr>
        <p:spPr>
          <a:xfrm>
            <a:off x="8337792" y="1943098"/>
            <a:ext cx="125835" cy="125835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F7389B6-9C7A-49EF-A712-177E4D9B8891}"/>
              </a:ext>
            </a:extLst>
          </p:cNvPr>
          <p:cNvCxnSpPr/>
          <p:nvPr/>
        </p:nvCxnSpPr>
        <p:spPr>
          <a:xfrm flipH="1">
            <a:off x="7268770" y="1104229"/>
            <a:ext cx="1824942" cy="24036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D7989F8-2143-474E-8B0E-E6C6DC37231E}"/>
              </a:ext>
            </a:extLst>
          </p:cNvPr>
          <p:cNvSpPr txBox="1"/>
          <p:nvPr/>
        </p:nvSpPr>
        <p:spPr>
          <a:xfrm>
            <a:off x="5882347" y="3778616"/>
            <a:ext cx="4262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[1,-1,2,-2] =&gt; [1,0,2,0]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A9E456-6A7F-4DA1-88B4-902939EEC2DA}"/>
              </a:ext>
            </a:extLst>
          </p:cNvPr>
          <p:cNvSpPr txBox="1"/>
          <p:nvPr/>
        </p:nvSpPr>
        <p:spPr>
          <a:xfrm>
            <a:off x="5903441" y="4323899"/>
            <a:ext cx="4432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[-1,0,3,0] &lt;= [-1,2,3,-2]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2DA51D-E39F-4D33-B417-BC8A3F108605}"/>
              </a:ext>
            </a:extLst>
          </p:cNvPr>
          <p:cNvSpPr txBox="1"/>
          <p:nvPr/>
        </p:nvSpPr>
        <p:spPr>
          <a:xfrm>
            <a:off x="5586413" y="800100"/>
            <a:ext cx="4432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playground.tensorflow.org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24222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1C7A1D00-C719-4779-B352-708520ADFEE8}"/>
              </a:ext>
            </a:extLst>
          </p:cNvPr>
          <p:cNvGrpSpPr/>
          <p:nvPr/>
        </p:nvGrpSpPr>
        <p:grpSpPr>
          <a:xfrm>
            <a:off x="2397987" y="2673763"/>
            <a:ext cx="1565758" cy="1538015"/>
            <a:chOff x="678080" y="1626723"/>
            <a:chExt cx="1565758" cy="1538015"/>
          </a:xfrm>
          <a:scene3d>
            <a:camera prst="orthographicFront">
              <a:rot lat="19499998" lon="3299985" rev="0"/>
            </a:camera>
            <a:lightRig rig="threePt" dir="t"/>
          </a:scene3d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46B4A81-42AC-4B82-9714-CBC93566CB80}"/>
                </a:ext>
              </a:extLst>
            </p:cNvPr>
            <p:cNvGrpSpPr/>
            <p:nvPr/>
          </p:nvGrpSpPr>
          <p:grpSpPr>
            <a:xfrm rot="176877">
              <a:off x="678080" y="1626723"/>
              <a:ext cx="1411005" cy="1408384"/>
              <a:chOff x="670041" y="1634360"/>
              <a:chExt cx="1411005" cy="1408384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E6119513-C1ED-4A64-AE25-F3EC72FD1176}"/>
                  </a:ext>
                </a:extLst>
              </p:cNvPr>
              <p:cNvSpPr/>
              <p:nvPr/>
            </p:nvSpPr>
            <p:spPr>
              <a:xfrm>
                <a:off x="672662" y="1634360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56E118A-49D9-4CC5-BA13-33492CF56C35}"/>
                  </a:ext>
                </a:extLst>
              </p:cNvPr>
              <p:cNvSpPr/>
              <p:nvPr/>
            </p:nvSpPr>
            <p:spPr>
              <a:xfrm>
                <a:off x="1024758" y="1634360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41C93D3-8922-4B70-92AB-D9E6080BD1E6}"/>
                  </a:ext>
                </a:extLst>
              </p:cNvPr>
              <p:cNvSpPr/>
              <p:nvPr/>
            </p:nvSpPr>
            <p:spPr>
              <a:xfrm>
                <a:off x="1376854" y="1634360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AC612B3-8308-4F41-8AAA-F6052170FAD3}"/>
                  </a:ext>
                </a:extLst>
              </p:cNvPr>
              <p:cNvSpPr/>
              <p:nvPr/>
            </p:nvSpPr>
            <p:spPr>
              <a:xfrm>
                <a:off x="1728950" y="1634360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9131FF0-ADC9-4B74-9BAA-4D3E5E285AB2}"/>
                  </a:ext>
                </a:extLst>
              </p:cNvPr>
              <p:cNvSpPr/>
              <p:nvPr/>
            </p:nvSpPr>
            <p:spPr>
              <a:xfrm>
                <a:off x="670041" y="1986456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AF84F65B-D08F-4D12-86F5-56505B5A6BE5}"/>
                  </a:ext>
                </a:extLst>
              </p:cNvPr>
              <p:cNvSpPr/>
              <p:nvPr/>
            </p:nvSpPr>
            <p:spPr>
              <a:xfrm>
                <a:off x="1022137" y="1986456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2E4C70CA-3ACB-4503-B7AA-FF4703391FB0}"/>
                  </a:ext>
                </a:extLst>
              </p:cNvPr>
              <p:cNvSpPr/>
              <p:nvPr/>
            </p:nvSpPr>
            <p:spPr>
              <a:xfrm>
                <a:off x="1374233" y="1986455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23C06501-2B6C-4CB8-A52A-FAB81F461DFC}"/>
                  </a:ext>
                </a:extLst>
              </p:cNvPr>
              <p:cNvSpPr/>
              <p:nvPr/>
            </p:nvSpPr>
            <p:spPr>
              <a:xfrm>
                <a:off x="1726329" y="1986455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71F7FF9E-2867-480A-ACB1-3D41C88C1B31}"/>
                  </a:ext>
                </a:extLst>
              </p:cNvPr>
              <p:cNvSpPr/>
              <p:nvPr/>
            </p:nvSpPr>
            <p:spPr>
              <a:xfrm>
                <a:off x="670041" y="2338552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18DFAA8F-3ADE-436F-B34F-8AA20A5E77C6}"/>
                  </a:ext>
                </a:extLst>
              </p:cNvPr>
              <p:cNvSpPr/>
              <p:nvPr/>
            </p:nvSpPr>
            <p:spPr>
              <a:xfrm>
                <a:off x="1022137" y="2338552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6C898345-10C1-4E2B-ADFF-CEAAD1A29822}"/>
                  </a:ext>
                </a:extLst>
              </p:cNvPr>
              <p:cNvSpPr/>
              <p:nvPr/>
            </p:nvSpPr>
            <p:spPr>
              <a:xfrm>
                <a:off x="1374233" y="2338552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500CF345-B656-49F4-89A2-E464E8BD0B02}"/>
                  </a:ext>
                </a:extLst>
              </p:cNvPr>
              <p:cNvSpPr/>
              <p:nvPr/>
            </p:nvSpPr>
            <p:spPr>
              <a:xfrm>
                <a:off x="1726329" y="233855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F8B0CA91-5C4A-41C4-A7FD-AC64969D19B1}"/>
                  </a:ext>
                </a:extLst>
              </p:cNvPr>
              <p:cNvSpPr/>
              <p:nvPr/>
            </p:nvSpPr>
            <p:spPr>
              <a:xfrm>
                <a:off x="670041" y="2690648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3C374C9C-3EC9-425E-B886-79FADD40ADFC}"/>
                  </a:ext>
                </a:extLst>
              </p:cNvPr>
              <p:cNvSpPr/>
              <p:nvPr/>
            </p:nvSpPr>
            <p:spPr>
              <a:xfrm>
                <a:off x="1022137" y="2690648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1238390B-9F99-4A08-9371-94CDCCE442EF}"/>
                  </a:ext>
                </a:extLst>
              </p:cNvPr>
              <p:cNvSpPr/>
              <p:nvPr/>
            </p:nvSpPr>
            <p:spPr>
              <a:xfrm>
                <a:off x="1374233" y="2690648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C43490A2-731F-4784-AF96-39D08C058D51}"/>
                  </a:ext>
                </a:extLst>
              </p:cNvPr>
              <p:cNvSpPr/>
              <p:nvPr/>
            </p:nvSpPr>
            <p:spPr>
              <a:xfrm>
                <a:off x="1726329" y="269064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CF138335-8F27-4DB2-A43A-5E28ABF58B02}"/>
                </a:ext>
              </a:extLst>
            </p:cNvPr>
            <p:cNvGrpSpPr/>
            <p:nvPr/>
          </p:nvGrpSpPr>
          <p:grpSpPr>
            <a:xfrm rot="176877">
              <a:off x="744076" y="1688846"/>
              <a:ext cx="1411005" cy="1408384"/>
              <a:chOff x="670041" y="1634360"/>
              <a:chExt cx="1411005" cy="1408384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D7FA235D-C5BD-4B64-8217-1CF547460FB1}"/>
                  </a:ext>
                </a:extLst>
              </p:cNvPr>
              <p:cNvSpPr/>
              <p:nvPr/>
            </p:nvSpPr>
            <p:spPr>
              <a:xfrm>
                <a:off x="672662" y="1634360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12D8D38F-720C-45F5-B06F-3DDD0C0EB643}"/>
                  </a:ext>
                </a:extLst>
              </p:cNvPr>
              <p:cNvSpPr/>
              <p:nvPr/>
            </p:nvSpPr>
            <p:spPr>
              <a:xfrm>
                <a:off x="1024758" y="1634360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16394EAB-CD01-4F4A-916C-646A7BECEC78}"/>
                  </a:ext>
                </a:extLst>
              </p:cNvPr>
              <p:cNvSpPr/>
              <p:nvPr/>
            </p:nvSpPr>
            <p:spPr>
              <a:xfrm>
                <a:off x="1376854" y="1634360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09A9B5ED-A9F7-43BE-969F-5ACE4C969372}"/>
                  </a:ext>
                </a:extLst>
              </p:cNvPr>
              <p:cNvSpPr/>
              <p:nvPr/>
            </p:nvSpPr>
            <p:spPr>
              <a:xfrm>
                <a:off x="1728950" y="1634360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4C6AD206-EA01-44D3-BEC9-C792E3C794ED}"/>
                  </a:ext>
                </a:extLst>
              </p:cNvPr>
              <p:cNvSpPr/>
              <p:nvPr/>
            </p:nvSpPr>
            <p:spPr>
              <a:xfrm>
                <a:off x="670041" y="1986456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F6C27DBA-B815-4064-ACEF-16681B476E94}"/>
                  </a:ext>
                </a:extLst>
              </p:cNvPr>
              <p:cNvSpPr/>
              <p:nvPr/>
            </p:nvSpPr>
            <p:spPr>
              <a:xfrm>
                <a:off x="1022137" y="1986456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1891A448-3AB4-4CB7-88A3-2560205C00DD}"/>
                  </a:ext>
                </a:extLst>
              </p:cNvPr>
              <p:cNvSpPr/>
              <p:nvPr/>
            </p:nvSpPr>
            <p:spPr>
              <a:xfrm>
                <a:off x="1374233" y="1986455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7F4969F5-C4C6-4FC3-A9EB-BBB2184E3E7C}"/>
                  </a:ext>
                </a:extLst>
              </p:cNvPr>
              <p:cNvSpPr/>
              <p:nvPr/>
            </p:nvSpPr>
            <p:spPr>
              <a:xfrm>
                <a:off x="1726329" y="1986455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73A38C91-AB25-43B9-BF21-C4CCD4309AE2}"/>
                  </a:ext>
                </a:extLst>
              </p:cNvPr>
              <p:cNvSpPr/>
              <p:nvPr/>
            </p:nvSpPr>
            <p:spPr>
              <a:xfrm>
                <a:off x="670041" y="2338552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833ACB3C-03DF-465B-B793-4A6E74D125E4}"/>
                  </a:ext>
                </a:extLst>
              </p:cNvPr>
              <p:cNvSpPr/>
              <p:nvPr/>
            </p:nvSpPr>
            <p:spPr>
              <a:xfrm>
                <a:off x="1022137" y="2338552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4B8D7ADE-CD6B-4BD1-B150-250A29DA28E0}"/>
                  </a:ext>
                </a:extLst>
              </p:cNvPr>
              <p:cNvSpPr/>
              <p:nvPr/>
            </p:nvSpPr>
            <p:spPr>
              <a:xfrm>
                <a:off x="1374233" y="2338552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81BFA4CA-0BB9-42C5-BDA3-CC7340B2FEEF}"/>
                  </a:ext>
                </a:extLst>
              </p:cNvPr>
              <p:cNvSpPr/>
              <p:nvPr/>
            </p:nvSpPr>
            <p:spPr>
              <a:xfrm>
                <a:off x="1726329" y="233855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7D8E6B27-FF66-46E9-82CF-9D6D18E30620}"/>
                  </a:ext>
                </a:extLst>
              </p:cNvPr>
              <p:cNvSpPr/>
              <p:nvPr/>
            </p:nvSpPr>
            <p:spPr>
              <a:xfrm>
                <a:off x="670041" y="2690648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8CF3A8B5-CE76-46C9-AEDE-437884E98C6A}"/>
                  </a:ext>
                </a:extLst>
              </p:cNvPr>
              <p:cNvSpPr/>
              <p:nvPr/>
            </p:nvSpPr>
            <p:spPr>
              <a:xfrm>
                <a:off x="1022137" y="2690648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51EE7D38-99BA-44A2-BC73-16D6A0293ACD}"/>
                  </a:ext>
                </a:extLst>
              </p:cNvPr>
              <p:cNvSpPr/>
              <p:nvPr/>
            </p:nvSpPr>
            <p:spPr>
              <a:xfrm>
                <a:off x="1374233" y="2690648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601E743D-4FBA-4F77-8D61-5E8ED65CD4CC}"/>
                  </a:ext>
                </a:extLst>
              </p:cNvPr>
              <p:cNvSpPr/>
              <p:nvPr/>
            </p:nvSpPr>
            <p:spPr>
              <a:xfrm>
                <a:off x="1726329" y="269064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4F821316-222F-468D-8A45-E3D6EB78C84B}"/>
                </a:ext>
              </a:extLst>
            </p:cNvPr>
            <p:cNvGrpSpPr/>
            <p:nvPr/>
          </p:nvGrpSpPr>
          <p:grpSpPr>
            <a:xfrm rot="176877">
              <a:off x="832833" y="1756354"/>
              <a:ext cx="1411005" cy="1408384"/>
              <a:chOff x="670041" y="1634361"/>
              <a:chExt cx="1411005" cy="1408384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E76992AE-D489-4F34-89BD-6C4EA38B4F2D}"/>
                  </a:ext>
                </a:extLst>
              </p:cNvPr>
              <p:cNvSpPr/>
              <p:nvPr/>
            </p:nvSpPr>
            <p:spPr>
              <a:xfrm>
                <a:off x="672662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A1C8B4DB-4BA6-4BEB-AFBD-6C786773D1B7}"/>
                  </a:ext>
                </a:extLst>
              </p:cNvPr>
              <p:cNvSpPr/>
              <p:nvPr/>
            </p:nvSpPr>
            <p:spPr>
              <a:xfrm>
                <a:off x="1024758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582FD42C-3FA9-425F-BC19-FBF0277C4FAA}"/>
                  </a:ext>
                </a:extLst>
              </p:cNvPr>
              <p:cNvSpPr/>
              <p:nvPr/>
            </p:nvSpPr>
            <p:spPr>
              <a:xfrm>
                <a:off x="1376854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C92A5756-9EE0-4CA5-BC8D-F2F0D72EB4CF}"/>
                  </a:ext>
                </a:extLst>
              </p:cNvPr>
              <p:cNvSpPr/>
              <p:nvPr/>
            </p:nvSpPr>
            <p:spPr>
              <a:xfrm>
                <a:off x="1728950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9A6996B6-A963-4ED8-ABA5-B0A5783F9BA5}"/>
                  </a:ext>
                </a:extLst>
              </p:cNvPr>
              <p:cNvSpPr/>
              <p:nvPr/>
            </p:nvSpPr>
            <p:spPr>
              <a:xfrm>
                <a:off x="670041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CD0CCACA-35E4-42EB-98DF-C114C7CE6C7F}"/>
                  </a:ext>
                </a:extLst>
              </p:cNvPr>
              <p:cNvSpPr/>
              <p:nvPr/>
            </p:nvSpPr>
            <p:spPr>
              <a:xfrm>
                <a:off x="1022137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761E0F54-0DF1-45BA-96F1-2DE7301C223B}"/>
                  </a:ext>
                </a:extLst>
              </p:cNvPr>
              <p:cNvSpPr/>
              <p:nvPr/>
            </p:nvSpPr>
            <p:spPr>
              <a:xfrm>
                <a:off x="1374233" y="1986456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4CC03D2C-BA00-44BB-BD93-477B41520C3F}"/>
                  </a:ext>
                </a:extLst>
              </p:cNvPr>
              <p:cNvSpPr/>
              <p:nvPr/>
            </p:nvSpPr>
            <p:spPr>
              <a:xfrm>
                <a:off x="1726329" y="1986455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FEC9B159-4B8B-4552-B439-F1700F1F5A96}"/>
                  </a:ext>
                </a:extLst>
              </p:cNvPr>
              <p:cNvSpPr/>
              <p:nvPr/>
            </p:nvSpPr>
            <p:spPr>
              <a:xfrm>
                <a:off x="670041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F3F40FFB-CFF1-4FD6-ABD8-C537B6421DE2}"/>
                  </a:ext>
                </a:extLst>
              </p:cNvPr>
              <p:cNvSpPr/>
              <p:nvPr/>
            </p:nvSpPr>
            <p:spPr>
              <a:xfrm>
                <a:off x="1022137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B7EBA386-CBF0-4283-85DC-9AFB56C5B618}"/>
                  </a:ext>
                </a:extLst>
              </p:cNvPr>
              <p:cNvSpPr/>
              <p:nvPr/>
            </p:nvSpPr>
            <p:spPr>
              <a:xfrm>
                <a:off x="1374233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C86FDABC-BFDD-47ED-96F9-4795E550A3A0}"/>
                  </a:ext>
                </a:extLst>
              </p:cNvPr>
              <p:cNvSpPr/>
              <p:nvPr/>
            </p:nvSpPr>
            <p:spPr>
              <a:xfrm>
                <a:off x="1726329" y="233855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949620A3-BBB5-416D-867B-3C982BBD546A}"/>
                  </a:ext>
                </a:extLst>
              </p:cNvPr>
              <p:cNvSpPr/>
              <p:nvPr/>
            </p:nvSpPr>
            <p:spPr>
              <a:xfrm>
                <a:off x="670041" y="2690649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67BBEDDE-8792-44D8-876C-A60363B0EE94}"/>
                  </a:ext>
                </a:extLst>
              </p:cNvPr>
              <p:cNvSpPr/>
              <p:nvPr/>
            </p:nvSpPr>
            <p:spPr>
              <a:xfrm>
                <a:off x="1022137" y="2690649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99FF1678-9922-4E67-A8D4-F05E6DC9217A}"/>
                  </a:ext>
                </a:extLst>
              </p:cNvPr>
              <p:cNvSpPr/>
              <p:nvPr/>
            </p:nvSpPr>
            <p:spPr>
              <a:xfrm>
                <a:off x="1374233" y="2690649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3EBC5809-3F88-4EFF-8CED-8B8216B0FD10}"/>
                  </a:ext>
                </a:extLst>
              </p:cNvPr>
              <p:cNvSpPr/>
              <p:nvPr/>
            </p:nvSpPr>
            <p:spPr>
              <a:xfrm>
                <a:off x="1726329" y="269064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</p:grpSp>
      <p:cxnSp>
        <p:nvCxnSpPr>
          <p:cNvPr id="229" name="직선 연결선 228">
            <a:extLst>
              <a:ext uri="{FF2B5EF4-FFF2-40B4-BE49-F238E27FC236}">
                <a16:creationId xmlns:a16="http://schemas.microsoft.com/office/drawing/2014/main" id="{B5FEB733-E46D-4FFD-8086-09F155458842}"/>
              </a:ext>
            </a:extLst>
          </p:cNvPr>
          <p:cNvCxnSpPr>
            <a:cxnSpLocks/>
          </p:cNvCxnSpPr>
          <p:nvPr/>
        </p:nvCxnSpPr>
        <p:spPr>
          <a:xfrm>
            <a:off x="3386579" y="3602172"/>
            <a:ext cx="2663730" cy="19330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활성화 함수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grpSp>
        <p:nvGrpSpPr>
          <p:cNvPr id="7175" name="그룹 7174">
            <a:extLst>
              <a:ext uri="{FF2B5EF4-FFF2-40B4-BE49-F238E27FC236}">
                <a16:creationId xmlns:a16="http://schemas.microsoft.com/office/drawing/2014/main" id="{9BD55A6A-950C-4D91-A0C9-E89445DE9047}"/>
              </a:ext>
            </a:extLst>
          </p:cNvPr>
          <p:cNvGrpSpPr/>
          <p:nvPr/>
        </p:nvGrpSpPr>
        <p:grpSpPr>
          <a:xfrm>
            <a:off x="4291099" y="3219432"/>
            <a:ext cx="726366" cy="713099"/>
            <a:chOff x="2529621" y="2014598"/>
            <a:chExt cx="1180543" cy="1158980"/>
          </a:xfrm>
        </p:grpSpPr>
        <p:grpSp>
          <p:nvGrpSpPr>
            <p:cNvPr id="140" name="그룹 139">
              <a:extLst>
                <a:ext uri="{FF2B5EF4-FFF2-40B4-BE49-F238E27FC236}">
                  <a16:creationId xmlns:a16="http://schemas.microsoft.com/office/drawing/2014/main" id="{2020A29A-BB2E-4878-99BC-9A5EE4295CA4}"/>
                </a:ext>
              </a:extLst>
            </p:cNvPr>
            <p:cNvGrpSpPr/>
            <p:nvPr/>
          </p:nvGrpSpPr>
          <p:grpSpPr>
            <a:xfrm rot="176877">
              <a:off x="2529621" y="2014598"/>
              <a:ext cx="1058909" cy="1056288"/>
              <a:chOff x="670041" y="1634361"/>
              <a:chExt cx="1058909" cy="1056288"/>
            </a:xfrm>
            <a:scene3d>
              <a:camera prst="orthographicFront">
                <a:rot lat="19499998" lon="3299985" rev="0"/>
              </a:camera>
              <a:lightRig rig="threePt" dir="t"/>
            </a:scene3d>
          </p:grpSpPr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A8C662E7-0BE2-4409-882C-A5BE90BBD130}"/>
                  </a:ext>
                </a:extLst>
              </p:cNvPr>
              <p:cNvSpPr/>
              <p:nvPr/>
            </p:nvSpPr>
            <p:spPr>
              <a:xfrm>
                <a:off x="672662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id="{3D113AC3-2C21-40C4-B8C6-55EDCE23B491}"/>
                  </a:ext>
                </a:extLst>
              </p:cNvPr>
              <p:cNvSpPr/>
              <p:nvPr/>
            </p:nvSpPr>
            <p:spPr>
              <a:xfrm>
                <a:off x="1024758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4F662D35-B57F-4A25-B5CC-CA28A009713A}"/>
                  </a:ext>
                </a:extLst>
              </p:cNvPr>
              <p:cNvSpPr/>
              <p:nvPr/>
            </p:nvSpPr>
            <p:spPr>
              <a:xfrm>
                <a:off x="1376854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935969F6-8E1D-4784-B982-70702743156D}"/>
                  </a:ext>
                </a:extLst>
              </p:cNvPr>
              <p:cNvSpPr/>
              <p:nvPr/>
            </p:nvSpPr>
            <p:spPr>
              <a:xfrm>
                <a:off x="670041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27BD9ABC-5E47-423B-B238-C3481AB29F8D}"/>
                  </a:ext>
                </a:extLst>
              </p:cNvPr>
              <p:cNvSpPr/>
              <p:nvPr/>
            </p:nvSpPr>
            <p:spPr>
              <a:xfrm>
                <a:off x="1022137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id="{72999AAB-E37D-45CB-964C-7B1603700F93}"/>
                  </a:ext>
                </a:extLst>
              </p:cNvPr>
              <p:cNvSpPr/>
              <p:nvPr/>
            </p:nvSpPr>
            <p:spPr>
              <a:xfrm>
                <a:off x="1374233" y="1986456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BC0A0F93-57D4-458F-B16B-FA001A8FD6BA}"/>
                  </a:ext>
                </a:extLst>
              </p:cNvPr>
              <p:cNvSpPr/>
              <p:nvPr/>
            </p:nvSpPr>
            <p:spPr>
              <a:xfrm>
                <a:off x="670041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id="{EE8E7CB4-1CE5-478D-A872-AAC215656548}"/>
                  </a:ext>
                </a:extLst>
              </p:cNvPr>
              <p:cNvSpPr/>
              <p:nvPr/>
            </p:nvSpPr>
            <p:spPr>
              <a:xfrm>
                <a:off x="1022137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id="{E806CC26-7C32-4AD5-805B-46018FF4ED14}"/>
                  </a:ext>
                </a:extLst>
              </p:cNvPr>
              <p:cNvSpPr/>
              <p:nvPr/>
            </p:nvSpPr>
            <p:spPr>
              <a:xfrm>
                <a:off x="1374233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7174" name="그룹 7173">
              <a:extLst>
                <a:ext uri="{FF2B5EF4-FFF2-40B4-BE49-F238E27FC236}">
                  <a16:creationId xmlns:a16="http://schemas.microsoft.com/office/drawing/2014/main" id="{7C0FFEC9-07D7-426C-8E29-ACB326372377}"/>
                </a:ext>
              </a:extLst>
            </p:cNvPr>
            <p:cNvGrpSpPr/>
            <p:nvPr/>
          </p:nvGrpSpPr>
          <p:grpSpPr>
            <a:xfrm>
              <a:off x="2590438" y="2065944"/>
              <a:ext cx="1119726" cy="1107634"/>
              <a:chOff x="2590438" y="2065944"/>
              <a:chExt cx="1119726" cy="1107634"/>
            </a:xfrm>
          </p:grpSpPr>
          <p:grpSp>
            <p:nvGrpSpPr>
              <p:cNvPr id="189" name="그룹 188">
                <a:extLst>
                  <a:ext uri="{FF2B5EF4-FFF2-40B4-BE49-F238E27FC236}">
                    <a16:creationId xmlns:a16="http://schemas.microsoft.com/office/drawing/2014/main" id="{D0E6EE79-16FF-4F38-A491-16845B107B8C}"/>
                  </a:ext>
                </a:extLst>
              </p:cNvPr>
              <p:cNvGrpSpPr/>
              <p:nvPr/>
            </p:nvGrpSpPr>
            <p:grpSpPr>
              <a:xfrm rot="176877">
                <a:off x="2590438" y="2065944"/>
                <a:ext cx="1058909" cy="1056288"/>
                <a:chOff x="670041" y="1634361"/>
                <a:chExt cx="1058909" cy="1056288"/>
              </a:xfrm>
              <a:scene3d>
                <a:camera prst="orthographicFront">
                  <a:rot lat="19499998" lon="3299985" rev="0"/>
                </a:camera>
                <a:lightRig rig="threePt" dir="t"/>
              </a:scene3d>
            </p:grpSpPr>
            <p:sp>
              <p:nvSpPr>
                <p:cNvPr id="190" name="직사각형 189">
                  <a:extLst>
                    <a:ext uri="{FF2B5EF4-FFF2-40B4-BE49-F238E27FC236}">
                      <a16:creationId xmlns:a16="http://schemas.microsoft.com/office/drawing/2014/main" id="{7786A668-DB99-428C-8442-5A0BE140EDFD}"/>
                    </a:ext>
                  </a:extLst>
                </p:cNvPr>
                <p:cNvSpPr/>
                <p:nvPr/>
              </p:nvSpPr>
              <p:spPr>
                <a:xfrm>
                  <a:off x="672662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91" name="직사각형 190">
                  <a:extLst>
                    <a:ext uri="{FF2B5EF4-FFF2-40B4-BE49-F238E27FC236}">
                      <a16:creationId xmlns:a16="http://schemas.microsoft.com/office/drawing/2014/main" id="{EEAE4578-4A3E-4EA4-9F3D-1446F3CE6113}"/>
                    </a:ext>
                  </a:extLst>
                </p:cNvPr>
                <p:cNvSpPr/>
                <p:nvPr/>
              </p:nvSpPr>
              <p:spPr>
                <a:xfrm>
                  <a:off x="1024758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92" name="직사각형 191">
                  <a:extLst>
                    <a:ext uri="{FF2B5EF4-FFF2-40B4-BE49-F238E27FC236}">
                      <a16:creationId xmlns:a16="http://schemas.microsoft.com/office/drawing/2014/main" id="{CB36C599-8890-451A-A3CE-2B156BEEA68C}"/>
                    </a:ext>
                  </a:extLst>
                </p:cNvPr>
                <p:cNvSpPr/>
                <p:nvPr/>
              </p:nvSpPr>
              <p:spPr>
                <a:xfrm>
                  <a:off x="1376854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93" name="직사각형 192">
                  <a:extLst>
                    <a:ext uri="{FF2B5EF4-FFF2-40B4-BE49-F238E27FC236}">
                      <a16:creationId xmlns:a16="http://schemas.microsoft.com/office/drawing/2014/main" id="{C3BA16F7-AE5A-4B4D-90B0-735525F749C3}"/>
                    </a:ext>
                  </a:extLst>
                </p:cNvPr>
                <p:cNvSpPr/>
                <p:nvPr/>
              </p:nvSpPr>
              <p:spPr>
                <a:xfrm>
                  <a:off x="670041" y="1986457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94" name="직사각형 193">
                  <a:extLst>
                    <a:ext uri="{FF2B5EF4-FFF2-40B4-BE49-F238E27FC236}">
                      <a16:creationId xmlns:a16="http://schemas.microsoft.com/office/drawing/2014/main" id="{4B3B248D-A825-44C1-B6FF-441227D4160A}"/>
                    </a:ext>
                  </a:extLst>
                </p:cNvPr>
                <p:cNvSpPr/>
                <p:nvPr/>
              </p:nvSpPr>
              <p:spPr>
                <a:xfrm>
                  <a:off x="1022137" y="1986457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95" name="직사각형 194">
                  <a:extLst>
                    <a:ext uri="{FF2B5EF4-FFF2-40B4-BE49-F238E27FC236}">
                      <a16:creationId xmlns:a16="http://schemas.microsoft.com/office/drawing/2014/main" id="{8914AF07-8E03-4158-94CB-37FD52829150}"/>
                    </a:ext>
                  </a:extLst>
                </p:cNvPr>
                <p:cNvSpPr/>
                <p:nvPr/>
              </p:nvSpPr>
              <p:spPr>
                <a:xfrm>
                  <a:off x="1374233" y="1986456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96" name="직사각형 195">
                  <a:extLst>
                    <a:ext uri="{FF2B5EF4-FFF2-40B4-BE49-F238E27FC236}">
                      <a16:creationId xmlns:a16="http://schemas.microsoft.com/office/drawing/2014/main" id="{33A32E6B-9995-4D5F-B14B-75F0151EE67C}"/>
                    </a:ext>
                  </a:extLst>
                </p:cNvPr>
                <p:cNvSpPr/>
                <p:nvPr/>
              </p:nvSpPr>
              <p:spPr>
                <a:xfrm>
                  <a:off x="670041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97" name="직사각형 196">
                  <a:extLst>
                    <a:ext uri="{FF2B5EF4-FFF2-40B4-BE49-F238E27FC236}">
                      <a16:creationId xmlns:a16="http://schemas.microsoft.com/office/drawing/2014/main" id="{E1842FA6-9629-4E5F-86BC-D445F6063D62}"/>
                    </a:ext>
                  </a:extLst>
                </p:cNvPr>
                <p:cNvSpPr/>
                <p:nvPr/>
              </p:nvSpPr>
              <p:spPr>
                <a:xfrm>
                  <a:off x="1022137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98" name="직사각형 197">
                  <a:extLst>
                    <a:ext uri="{FF2B5EF4-FFF2-40B4-BE49-F238E27FC236}">
                      <a16:creationId xmlns:a16="http://schemas.microsoft.com/office/drawing/2014/main" id="{08561B87-68D4-47D8-BB19-50467AA03BC7}"/>
                    </a:ext>
                  </a:extLst>
                </p:cNvPr>
                <p:cNvSpPr/>
                <p:nvPr/>
              </p:nvSpPr>
              <p:spPr>
                <a:xfrm>
                  <a:off x="1374233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199" name="그룹 198">
                <a:extLst>
                  <a:ext uri="{FF2B5EF4-FFF2-40B4-BE49-F238E27FC236}">
                    <a16:creationId xmlns:a16="http://schemas.microsoft.com/office/drawing/2014/main" id="{C9169531-76BF-483A-BAE7-21DB1B8625B1}"/>
                  </a:ext>
                </a:extLst>
              </p:cNvPr>
              <p:cNvGrpSpPr/>
              <p:nvPr/>
            </p:nvGrpSpPr>
            <p:grpSpPr>
              <a:xfrm rot="176877">
                <a:off x="2651255" y="2117290"/>
                <a:ext cx="1058909" cy="1056288"/>
                <a:chOff x="670041" y="1634361"/>
                <a:chExt cx="1058909" cy="1056288"/>
              </a:xfrm>
              <a:scene3d>
                <a:camera prst="orthographicFront">
                  <a:rot lat="19499998" lon="3299985" rev="0"/>
                </a:camera>
                <a:lightRig rig="threePt" dir="t"/>
              </a:scene3d>
            </p:grpSpPr>
            <p:sp>
              <p:nvSpPr>
                <p:cNvPr id="200" name="직사각형 199">
                  <a:extLst>
                    <a:ext uri="{FF2B5EF4-FFF2-40B4-BE49-F238E27FC236}">
                      <a16:creationId xmlns:a16="http://schemas.microsoft.com/office/drawing/2014/main" id="{DEDA04E6-46A3-411E-B735-E17F0F05CA33}"/>
                    </a:ext>
                  </a:extLst>
                </p:cNvPr>
                <p:cNvSpPr/>
                <p:nvPr/>
              </p:nvSpPr>
              <p:spPr>
                <a:xfrm>
                  <a:off x="672662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01" name="직사각형 200">
                  <a:extLst>
                    <a:ext uri="{FF2B5EF4-FFF2-40B4-BE49-F238E27FC236}">
                      <a16:creationId xmlns:a16="http://schemas.microsoft.com/office/drawing/2014/main" id="{87FF3FD0-5632-4176-B9CA-8CB07BB94919}"/>
                    </a:ext>
                  </a:extLst>
                </p:cNvPr>
                <p:cNvSpPr/>
                <p:nvPr/>
              </p:nvSpPr>
              <p:spPr>
                <a:xfrm>
                  <a:off x="1024758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02" name="직사각형 201">
                  <a:extLst>
                    <a:ext uri="{FF2B5EF4-FFF2-40B4-BE49-F238E27FC236}">
                      <a16:creationId xmlns:a16="http://schemas.microsoft.com/office/drawing/2014/main" id="{96CFE7E0-2BBA-43F9-B66E-773DDA4E56D6}"/>
                    </a:ext>
                  </a:extLst>
                </p:cNvPr>
                <p:cNvSpPr/>
                <p:nvPr/>
              </p:nvSpPr>
              <p:spPr>
                <a:xfrm>
                  <a:off x="1376854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03" name="직사각형 202">
                  <a:extLst>
                    <a:ext uri="{FF2B5EF4-FFF2-40B4-BE49-F238E27FC236}">
                      <a16:creationId xmlns:a16="http://schemas.microsoft.com/office/drawing/2014/main" id="{B69D1DF9-792A-4174-A060-D110BB7E2A74}"/>
                    </a:ext>
                  </a:extLst>
                </p:cNvPr>
                <p:cNvSpPr/>
                <p:nvPr/>
              </p:nvSpPr>
              <p:spPr>
                <a:xfrm>
                  <a:off x="670041" y="1986457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04" name="직사각형 203">
                  <a:extLst>
                    <a:ext uri="{FF2B5EF4-FFF2-40B4-BE49-F238E27FC236}">
                      <a16:creationId xmlns:a16="http://schemas.microsoft.com/office/drawing/2014/main" id="{72E64379-D3F9-4DEC-90F0-82568E958EEA}"/>
                    </a:ext>
                  </a:extLst>
                </p:cNvPr>
                <p:cNvSpPr/>
                <p:nvPr/>
              </p:nvSpPr>
              <p:spPr>
                <a:xfrm>
                  <a:off x="1022137" y="1986457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05" name="직사각형 204">
                  <a:extLst>
                    <a:ext uri="{FF2B5EF4-FFF2-40B4-BE49-F238E27FC236}">
                      <a16:creationId xmlns:a16="http://schemas.microsoft.com/office/drawing/2014/main" id="{CE3FC119-30E8-4CE7-81DA-164B180EB544}"/>
                    </a:ext>
                  </a:extLst>
                </p:cNvPr>
                <p:cNvSpPr/>
                <p:nvPr/>
              </p:nvSpPr>
              <p:spPr>
                <a:xfrm>
                  <a:off x="1374233" y="1986456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06" name="직사각형 205">
                  <a:extLst>
                    <a:ext uri="{FF2B5EF4-FFF2-40B4-BE49-F238E27FC236}">
                      <a16:creationId xmlns:a16="http://schemas.microsoft.com/office/drawing/2014/main" id="{B40499C7-623F-45ED-B7F7-BFB3BAB3CFBE}"/>
                    </a:ext>
                  </a:extLst>
                </p:cNvPr>
                <p:cNvSpPr/>
                <p:nvPr/>
              </p:nvSpPr>
              <p:spPr>
                <a:xfrm>
                  <a:off x="670041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07" name="직사각형 206">
                  <a:extLst>
                    <a:ext uri="{FF2B5EF4-FFF2-40B4-BE49-F238E27FC236}">
                      <a16:creationId xmlns:a16="http://schemas.microsoft.com/office/drawing/2014/main" id="{27852E18-162C-4A4D-A927-F18D30D1E3A7}"/>
                    </a:ext>
                  </a:extLst>
                </p:cNvPr>
                <p:cNvSpPr/>
                <p:nvPr/>
              </p:nvSpPr>
              <p:spPr>
                <a:xfrm>
                  <a:off x="1022137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08" name="직사각형 207">
                  <a:extLst>
                    <a:ext uri="{FF2B5EF4-FFF2-40B4-BE49-F238E27FC236}">
                      <a16:creationId xmlns:a16="http://schemas.microsoft.com/office/drawing/2014/main" id="{7A77E92B-EA61-466C-A937-0395CE880CA7}"/>
                    </a:ext>
                  </a:extLst>
                </p:cNvPr>
                <p:cNvSpPr/>
                <p:nvPr/>
              </p:nvSpPr>
              <p:spPr>
                <a:xfrm>
                  <a:off x="1374233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</p:grpSp>
        </p:grpSp>
      </p:grpSp>
      <p:grpSp>
        <p:nvGrpSpPr>
          <p:cNvPr id="209" name="그룹 208">
            <a:extLst>
              <a:ext uri="{FF2B5EF4-FFF2-40B4-BE49-F238E27FC236}">
                <a16:creationId xmlns:a16="http://schemas.microsoft.com/office/drawing/2014/main" id="{1F2ABB39-73D7-4416-B539-59498DC52B1A}"/>
              </a:ext>
            </a:extLst>
          </p:cNvPr>
          <p:cNvGrpSpPr/>
          <p:nvPr/>
        </p:nvGrpSpPr>
        <p:grpSpPr>
          <a:xfrm rot="176877">
            <a:off x="5677486" y="3448770"/>
            <a:ext cx="706813" cy="704192"/>
            <a:chOff x="670041" y="1634361"/>
            <a:chExt cx="706813" cy="704192"/>
          </a:xfrm>
          <a:scene3d>
            <a:camera prst="orthographicFront">
              <a:rot lat="19499998" lon="3299985" rev="0"/>
            </a:camera>
            <a:lightRig rig="threePt" dir="t"/>
          </a:scene3d>
        </p:grpSpPr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00E58F1C-89A0-44AD-9BEE-7C44617635EC}"/>
                </a:ext>
              </a:extLst>
            </p:cNvPr>
            <p:cNvSpPr/>
            <p:nvPr/>
          </p:nvSpPr>
          <p:spPr>
            <a:xfrm>
              <a:off x="672662" y="1634361"/>
              <a:ext cx="352096" cy="352096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6FC50AEF-31A5-4229-AD74-A3241D3040C9}"/>
                </a:ext>
              </a:extLst>
            </p:cNvPr>
            <p:cNvSpPr/>
            <p:nvPr/>
          </p:nvSpPr>
          <p:spPr>
            <a:xfrm>
              <a:off x="1024758" y="1634361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EB8EF42C-1A98-4DAB-B0DC-3F8D9C8DBD49}"/>
                </a:ext>
              </a:extLst>
            </p:cNvPr>
            <p:cNvSpPr/>
            <p:nvPr/>
          </p:nvSpPr>
          <p:spPr>
            <a:xfrm>
              <a:off x="670041" y="1986457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3A900A5F-EEDC-4CD4-B36B-DA9BFDA60654}"/>
                </a:ext>
              </a:extLst>
            </p:cNvPr>
            <p:cNvSpPr/>
            <p:nvPr/>
          </p:nvSpPr>
          <p:spPr>
            <a:xfrm>
              <a:off x="1022137" y="1986457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635CBB9-0485-4723-AD05-29520AD62748}"/>
              </a:ext>
            </a:extLst>
          </p:cNvPr>
          <p:cNvCxnSpPr>
            <a:cxnSpLocks/>
          </p:cNvCxnSpPr>
          <p:nvPr/>
        </p:nvCxnSpPr>
        <p:spPr>
          <a:xfrm>
            <a:off x="2865860" y="3167749"/>
            <a:ext cx="2987091" cy="48632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>
            <a:extLst>
              <a:ext uri="{FF2B5EF4-FFF2-40B4-BE49-F238E27FC236}">
                <a16:creationId xmlns:a16="http://schemas.microsoft.com/office/drawing/2014/main" id="{D7360DE4-2B06-40B7-B913-18CBCC9B93BA}"/>
              </a:ext>
            </a:extLst>
          </p:cNvPr>
          <p:cNvCxnSpPr>
            <a:cxnSpLocks/>
          </p:cNvCxnSpPr>
          <p:nvPr/>
        </p:nvCxnSpPr>
        <p:spPr>
          <a:xfrm flipV="1">
            <a:off x="2780331" y="3936721"/>
            <a:ext cx="3009345" cy="13890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연결선 225">
            <a:extLst>
              <a:ext uri="{FF2B5EF4-FFF2-40B4-BE49-F238E27FC236}">
                <a16:creationId xmlns:a16="http://schemas.microsoft.com/office/drawing/2014/main" id="{8B930D8D-CF38-4EB4-BACD-1C9B51D31C9E}"/>
              </a:ext>
            </a:extLst>
          </p:cNvPr>
          <p:cNvCxnSpPr>
            <a:cxnSpLocks/>
          </p:cNvCxnSpPr>
          <p:nvPr/>
        </p:nvCxnSpPr>
        <p:spPr>
          <a:xfrm>
            <a:off x="3419005" y="2739653"/>
            <a:ext cx="2613498" cy="75875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FB4DBCB1-D413-4694-9B77-2B7D7C7C83F7}"/>
              </a:ext>
            </a:extLst>
          </p:cNvPr>
          <p:cNvSpPr txBox="1"/>
          <p:nvPr/>
        </p:nvSpPr>
        <p:spPr>
          <a:xfrm>
            <a:off x="837663" y="1012344"/>
            <a:ext cx="268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8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합성곱</a:t>
            </a:r>
            <a:r>
              <a:rPr lang="ko-KR" altLang="en-US" sz="18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층에서 일어나는 일</a:t>
            </a:r>
            <a:endParaRPr lang="ko-KR" altLang="en-US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73B7E0A8-EC39-428A-8980-957A66DCBDC6}"/>
              </a:ext>
            </a:extLst>
          </p:cNvPr>
          <p:cNvSpPr txBox="1"/>
          <p:nvPr/>
        </p:nvSpPr>
        <p:spPr>
          <a:xfrm>
            <a:off x="1996628" y="2497840"/>
            <a:ext cx="683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4x4x3</a:t>
            </a:r>
          </a:p>
          <a:p>
            <a:pPr lvl="0">
              <a:defRPr/>
            </a:pP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이미지</a:t>
            </a:r>
            <a:endParaRPr lang="ko-KR" altLang="en-US" sz="12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50A62F74-1543-4FFB-9ED2-A85ECC9BA814}"/>
              </a:ext>
            </a:extLst>
          </p:cNvPr>
          <p:cNvSpPr txBox="1"/>
          <p:nvPr/>
        </p:nvSpPr>
        <p:spPr>
          <a:xfrm>
            <a:off x="3604880" y="2472483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</a:t>
            </a:r>
            <a:endParaRPr lang="ko-KR" altLang="en-US" sz="12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A17357F0-9388-4F25-BAA8-738FF1DA22E1}"/>
              </a:ext>
            </a:extLst>
          </p:cNvPr>
          <p:cNvSpPr txBox="1"/>
          <p:nvPr/>
        </p:nvSpPr>
        <p:spPr>
          <a:xfrm>
            <a:off x="3502097" y="2399766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G</a:t>
            </a:r>
            <a:endParaRPr lang="ko-KR" altLang="en-US" sz="12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8A83A409-DEF2-407B-9252-A62A306C1B72}"/>
              </a:ext>
            </a:extLst>
          </p:cNvPr>
          <p:cNvSpPr txBox="1"/>
          <p:nvPr/>
        </p:nvSpPr>
        <p:spPr>
          <a:xfrm>
            <a:off x="3401125" y="2334916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B</a:t>
            </a:r>
            <a:endParaRPr lang="ko-KR" altLang="en-US" sz="12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BD06FA64-9076-4A6C-B861-1EA1290B6B59}"/>
              </a:ext>
            </a:extLst>
          </p:cNvPr>
          <p:cNvSpPr txBox="1"/>
          <p:nvPr/>
        </p:nvSpPr>
        <p:spPr>
          <a:xfrm>
            <a:off x="4796860" y="2536395"/>
            <a:ext cx="683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3x3x3</a:t>
            </a:r>
          </a:p>
          <a:p>
            <a:pPr lvl="0">
              <a:defRPr/>
            </a:pP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커널</a:t>
            </a:r>
            <a:endParaRPr lang="ko-KR" altLang="en-US" sz="12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FD9D2970-8318-49B9-BF1F-E8336FA8D21F}"/>
              </a:ext>
            </a:extLst>
          </p:cNvPr>
          <p:cNvSpPr txBox="1"/>
          <p:nvPr/>
        </p:nvSpPr>
        <p:spPr>
          <a:xfrm>
            <a:off x="6001223" y="3062424"/>
            <a:ext cx="728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특성 맵</a:t>
            </a:r>
            <a:endParaRPr lang="ko-KR" altLang="en-US" sz="12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180" name="사각형: 둥근 모서리 7179">
            <a:extLst>
              <a:ext uri="{FF2B5EF4-FFF2-40B4-BE49-F238E27FC236}">
                <a16:creationId xmlns:a16="http://schemas.microsoft.com/office/drawing/2014/main" id="{1C745B6A-19ED-4CD6-ADA2-2A4B1AD6131F}"/>
              </a:ext>
            </a:extLst>
          </p:cNvPr>
          <p:cNvSpPr/>
          <p:nvPr/>
        </p:nvSpPr>
        <p:spPr>
          <a:xfrm>
            <a:off x="3960194" y="4370934"/>
            <a:ext cx="4202349" cy="401637"/>
          </a:xfrm>
          <a:prstGeom prst="roundRect">
            <a:avLst/>
          </a:prstGeom>
          <a:noFill/>
          <a:ln w="12700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밸리드</a:t>
            </a:r>
            <a:r>
              <a:rPr lang="ko-KR" altLang="en-US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패딩</a:t>
            </a:r>
            <a:r>
              <a:rPr lang="en-US" altLang="ko-KR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  <a:r>
              <a:rPr lang="ko-KR" altLang="en-US" sz="120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스트라이드</a:t>
            </a:r>
            <a:r>
              <a:rPr lang="ko-KR" altLang="en-US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  <a:r>
              <a:rPr lang="ko-KR" altLang="en-US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일 경우 </a:t>
            </a:r>
            <a:r>
              <a:rPr lang="en-US" altLang="ko-KR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4</a:t>
            </a:r>
            <a:r>
              <a:rPr lang="ko-KR" altLang="en-US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번의 </a:t>
            </a:r>
            <a:r>
              <a:rPr lang="ko-KR" altLang="en-US" sz="120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합성곱이</a:t>
            </a:r>
            <a:r>
              <a:rPr lang="ko-KR" altLang="en-US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수행된다</a:t>
            </a:r>
            <a:r>
              <a:rPr lang="en-US" altLang="ko-KR" sz="12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12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7182" name="연결선: 꺾임 7181">
            <a:extLst>
              <a:ext uri="{FF2B5EF4-FFF2-40B4-BE49-F238E27FC236}">
                <a16:creationId xmlns:a16="http://schemas.microsoft.com/office/drawing/2014/main" id="{496A65F2-6990-4289-9901-DED366547233}"/>
              </a:ext>
            </a:extLst>
          </p:cNvPr>
          <p:cNvCxnSpPr>
            <a:cxnSpLocks/>
            <a:stCxn id="7180" idx="1"/>
          </p:cNvCxnSpPr>
          <p:nvPr/>
        </p:nvCxnSpPr>
        <p:spPr>
          <a:xfrm rot="10800000">
            <a:off x="3519808" y="4036607"/>
            <a:ext cx="440387" cy="535146"/>
          </a:xfrm>
          <a:prstGeom prst="bentConnector2">
            <a:avLst/>
          </a:prstGeom>
          <a:ln w="12700">
            <a:solidFill>
              <a:srgbClr val="33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90172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1C7A1D00-C719-4779-B352-708520ADFEE8}"/>
              </a:ext>
            </a:extLst>
          </p:cNvPr>
          <p:cNvGrpSpPr/>
          <p:nvPr/>
        </p:nvGrpSpPr>
        <p:grpSpPr>
          <a:xfrm>
            <a:off x="2397987" y="2673763"/>
            <a:ext cx="1565758" cy="1538015"/>
            <a:chOff x="678080" y="1626723"/>
            <a:chExt cx="1565758" cy="1538015"/>
          </a:xfrm>
          <a:scene3d>
            <a:camera prst="orthographicFront">
              <a:rot lat="19499998" lon="3299985" rev="0"/>
            </a:camera>
            <a:lightRig rig="threePt" dir="t"/>
          </a:scene3d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46B4A81-42AC-4B82-9714-CBC93566CB80}"/>
                </a:ext>
              </a:extLst>
            </p:cNvPr>
            <p:cNvGrpSpPr/>
            <p:nvPr/>
          </p:nvGrpSpPr>
          <p:grpSpPr>
            <a:xfrm rot="176877">
              <a:off x="678080" y="1626723"/>
              <a:ext cx="1411005" cy="1408384"/>
              <a:chOff x="670041" y="1634360"/>
              <a:chExt cx="1411005" cy="1408384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E6119513-C1ED-4A64-AE25-F3EC72FD1176}"/>
                  </a:ext>
                </a:extLst>
              </p:cNvPr>
              <p:cNvSpPr/>
              <p:nvPr/>
            </p:nvSpPr>
            <p:spPr>
              <a:xfrm>
                <a:off x="672662" y="1634360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56E118A-49D9-4CC5-BA13-33492CF56C35}"/>
                  </a:ext>
                </a:extLst>
              </p:cNvPr>
              <p:cNvSpPr/>
              <p:nvPr/>
            </p:nvSpPr>
            <p:spPr>
              <a:xfrm>
                <a:off x="1024758" y="1634360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41C93D3-8922-4B70-92AB-D9E6080BD1E6}"/>
                  </a:ext>
                </a:extLst>
              </p:cNvPr>
              <p:cNvSpPr/>
              <p:nvPr/>
            </p:nvSpPr>
            <p:spPr>
              <a:xfrm>
                <a:off x="1376854" y="1634360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AC612B3-8308-4F41-8AAA-F6052170FAD3}"/>
                  </a:ext>
                </a:extLst>
              </p:cNvPr>
              <p:cNvSpPr/>
              <p:nvPr/>
            </p:nvSpPr>
            <p:spPr>
              <a:xfrm>
                <a:off x="1728950" y="1634360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9131FF0-ADC9-4B74-9BAA-4D3E5E285AB2}"/>
                  </a:ext>
                </a:extLst>
              </p:cNvPr>
              <p:cNvSpPr/>
              <p:nvPr/>
            </p:nvSpPr>
            <p:spPr>
              <a:xfrm>
                <a:off x="670041" y="1986456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AF84F65B-D08F-4D12-86F5-56505B5A6BE5}"/>
                  </a:ext>
                </a:extLst>
              </p:cNvPr>
              <p:cNvSpPr/>
              <p:nvPr/>
            </p:nvSpPr>
            <p:spPr>
              <a:xfrm>
                <a:off x="1022137" y="1986456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2E4C70CA-3ACB-4503-B7AA-FF4703391FB0}"/>
                  </a:ext>
                </a:extLst>
              </p:cNvPr>
              <p:cNvSpPr/>
              <p:nvPr/>
            </p:nvSpPr>
            <p:spPr>
              <a:xfrm>
                <a:off x="1374233" y="1986455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23C06501-2B6C-4CB8-A52A-FAB81F461DFC}"/>
                  </a:ext>
                </a:extLst>
              </p:cNvPr>
              <p:cNvSpPr/>
              <p:nvPr/>
            </p:nvSpPr>
            <p:spPr>
              <a:xfrm>
                <a:off x="1726329" y="1986455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71F7FF9E-2867-480A-ACB1-3D41C88C1B31}"/>
                  </a:ext>
                </a:extLst>
              </p:cNvPr>
              <p:cNvSpPr/>
              <p:nvPr/>
            </p:nvSpPr>
            <p:spPr>
              <a:xfrm>
                <a:off x="670041" y="2338552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18DFAA8F-3ADE-436F-B34F-8AA20A5E77C6}"/>
                  </a:ext>
                </a:extLst>
              </p:cNvPr>
              <p:cNvSpPr/>
              <p:nvPr/>
            </p:nvSpPr>
            <p:spPr>
              <a:xfrm>
                <a:off x="1022137" y="2338552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6C898345-10C1-4E2B-ADFF-CEAAD1A29822}"/>
                  </a:ext>
                </a:extLst>
              </p:cNvPr>
              <p:cNvSpPr/>
              <p:nvPr/>
            </p:nvSpPr>
            <p:spPr>
              <a:xfrm>
                <a:off x="1374233" y="2338552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500CF345-B656-49F4-89A2-E464E8BD0B02}"/>
                  </a:ext>
                </a:extLst>
              </p:cNvPr>
              <p:cNvSpPr/>
              <p:nvPr/>
            </p:nvSpPr>
            <p:spPr>
              <a:xfrm>
                <a:off x="1726329" y="233855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F8B0CA91-5C4A-41C4-A7FD-AC64969D19B1}"/>
                  </a:ext>
                </a:extLst>
              </p:cNvPr>
              <p:cNvSpPr/>
              <p:nvPr/>
            </p:nvSpPr>
            <p:spPr>
              <a:xfrm>
                <a:off x="670041" y="2690648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3C374C9C-3EC9-425E-B886-79FADD40ADFC}"/>
                  </a:ext>
                </a:extLst>
              </p:cNvPr>
              <p:cNvSpPr/>
              <p:nvPr/>
            </p:nvSpPr>
            <p:spPr>
              <a:xfrm>
                <a:off x="1022137" y="2690648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1238390B-9F99-4A08-9371-94CDCCE442EF}"/>
                  </a:ext>
                </a:extLst>
              </p:cNvPr>
              <p:cNvSpPr/>
              <p:nvPr/>
            </p:nvSpPr>
            <p:spPr>
              <a:xfrm>
                <a:off x="1374233" y="2690648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C43490A2-731F-4784-AF96-39D08C058D51}"/>
                  </a:ext>
                </a:extLst>
              </p:cNvPr>
              <p:cNvSpPr/>
              <p:nvPr/>
            </p:nvSpPr>
            <p:spPr>
              <a:xfrm>
                <a:off x="1726329" y="269064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CF138335-8F27-4DB2-A43A-5E28ABF58B02}"/>
                </a:ext>
              </a:extLst>
            </p:cNvPr>
            <p:cNvGrpSpPr/>
            <p:nvPr/>
          </p:nvGrpSpPr>
          <p:grpSpPr>
            <a:xfrm rot="176877">
              <a:off x="744076" y="1688846"/>
              <a:ext cx="1411005" cy="1408384"/>
              <a:chOff x="670041" y="1634360"/>
              <a:chExt cx="1411005" cy="1408384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D7FA235D-C5BD-4B64-8217-1CF547460FB1}"/>
                  </a:ext>
                </a:extLst>
              </p:cNvPr>
              <p:cNvSpPr/>
              <p:nvPr/>
            </p:nvSpPr>
            <p:spPr>
              <a:xfrm>
                <a:off x="672662" y="1634360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12D8D38F-720C-45F5-B06F-3DDD0C0EB643}"/>
                  </a:ext>
                </a:extLst>
              </p:cNvPr>
              <p:cNvSpPr/>
              <p:nvPr/>
            </p:nvSpPr>
            <p:spPr>
              <a:xfrm>
                <a:off x="1024758" y="1634360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16394EAB-CD01-4F4A-916C-646A7BECEC78}"/>
                  </a:ext>
                </a:extLst>
              </p:cNvPr>
              <p:cNvSpPr/>
              <p:nvPr/>
            </p:nvSpPr>
            <p:spPr>
              <a:xfrm>
                <a:off x="1376854" y="1634360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09A9B5ED-A9F7-43BE-969F-5ACE4C969372}"/>
                  </a:ext>
                </a:extLst>
              </p:cNvPr>
              <p:cNvSpPr/>
              <p:nvPr/>
            </p:nvSpPr>
            <p:spPr>
              <a:xfrm>
                <a:off x="1728950" y="1634360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4C6AD206-EA01-44D3-BEC9-C792E3C794ED}"/>
                  </a:ext>
                </a:extLst>
              </p:cNvPr>
              <p:cNvSpPr/>
              <p:nvPr/>
            </p:nvSpPr>
            <p:spPr>
              <a:xfrm>
                <a:off x="670041" y="1986456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F6C27DBA-B815-4064-ACEF-16681B476E94}"/>
                  </a:ext>
                </a:extLst>
              </p:cNvPr>
              <p:cNvSpPr/>
              <p:nvPr/>
            </p:nvSpPr>
            <p:spPr>
              <a:xfrm>
                <a:off x="1022137" y="1986456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1891A448-3AB4-4CB7-88A3-2560205C00DD}"/>
                  </a:ext>
                </a:extLst>
              </p:cNvPr>
              <p:cNvSpPr/>
              <p:nvPr/>
            </p:nvSpPr>
            <p:spPr>
              <a:xfrm>
                <a:off x="1374233" y="1986455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7F4969F5-C4C6-4FC3-A9EB-BBB2184E3E7C}"/>
                  </a:ext>
                </a:extLst>
              </p:cNvPr>
              <p:cNvSpPr/>
              <p:nvPr/>
            </p:nvSpPr>
            <p:spPr>
              <a:xfrm>
                <a:off x="1726329" y="1986455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73A38C91-AB25-43B9-BF21-C4CCD4309AE2}"/>
                  </a:ext>
                </a:extLst>
              </p:cNvPr>
              <p:cNvSpPr/>
              <p:nvPr/>
            </p:nvSpPr>
            <p:spPr>
              <a:xfrm>
                <a:off x="670041" y="2338552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833ACB3C-03DF-465B-B793-4A6E74D125E4}"/>
                  </a:ext>
                </a:extLst>
              </p:cNvPr>
              <p:cNvSpPr/>
              <p:nvPr/>
            </p:nvSpPr>
            <p:spPr>
              <a:xfrm>
                <a:off x="1022137" y="2338552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4B8D7ADE-CD6B-4BD1-B150-250A29DA28E0}"/>
                  </a:ext>
                </a:extLst>
              </p:cNvPr>
              <p:cNvSpPr/>
              <p:nvPr/>
            </p:nvSpPr>
            <p:spPr>
              <a:xfrm>
                <a:off x="1374233" y="2338552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81BFA4CA-0BB9-42C5-BDA3-CC7340B2FEEF}"/>
                  </a:ext>
                </a:extLst>
              </p:cNvPr>
              <p:cNvSpPr/>
              <p:nvPr/>
            </p:nvSpPr>
            <p:spPr>
              <a:xfrm>
                <a:off x="1726329" y="233855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7D8E6B27-FF66-46E9-82CF-9D6D18E30620}"/>
                  </a:ext>
                </a:extLst>
              </p:cNvPr>
              <p:cNvSpPr/>
              <p:nvPr/>
            </p:nvSpPr>
            <p:spPr>
              <a:xfrm>
                <a:off x="670041" y="2690648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8CF3A8B5-CE76-46C9-AEDE-437884E98C6A}"/>
                  </a:ext>
                </a:extLst>
              </p:cNvPr>
              <p:cNvSpPr/>
              <p:nvPr/>
            </p:nvSpPr>
            <p:spPr>
              <a:xfrm>
                <a:off x="1022137" y="2690648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51EE7D38-99BA-44A2-BC73-16D6A0293ACD}"/>
                  </a:ext>
                </a:extLst>
              </p:cNvPr>
              <p:cNvSpPr/>
              <p:nvPr/>
            </p:nvSpPr>
            <p:spPr>
              <a:xfrm>
                <a:off x="1374233" y="2690648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601E743D-4FBA-4F77-8D61-5E8ED65CD4CC}"/>
                  </a:ext>
                </a:extLst>
              </p:cNvPr>
              <p:cNvSpPr/>
              <p:nvPr/>
            </p:nvSpPr>
            <p:spPr>
              <a:xfrm>
                <a:off x="1726329" y="269064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4F821316-222F-468D-8A45-E3D6EB78C84B}"/>
                </a:ext>
              </a:extLst>
            </p:cNvPr>
            <p:cNvGrpSpPr/>
            <p:nvPr/>
          </p:nvGrpSpPr>
          <p:grpSpPr>
            <a:xfrm rot="176877">
              <a:off x="832833" y="1756354"/>
              <a:ext cx="1411005" cy="1408384"/>
              <a:chOff x="670041" y="1634361"/>
              <a:chExt cx="1411005" cy="1408384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E76992AE-D489-4F34-89BD-6C4EA38B4F2D}"/>
                  </a:ext>
                </a:extLst>
              </p:cNvPr>
              <p:cNvSpPr/>
              <p:nvPr/>
            </p:nvSpPr>
            <p:spPr>
              <a:xfrm>
                <a:off x="672662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A1C8B4DB-4BA6-4BEB-AFBD-6C786773D1B7}"/>
                  </a:ext>
                </a:extLst>
              </p:cNvPr>
              <p:cNvSpPr/>
              <p:nvPr/>
            </p:nvSpPr>
            <p:spPr>
              <a:xfrm>
                <a:off x="1024758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582FD42C-3FA9-425F-BC19-FBF0277C4FAA}"/>
                  </a:ext>
                </a:extLst>
              </p:cNvPr>
              <p:cNvSpPr/>
              <p:nvPr/>
            </p:nvSpPr>
            <p:spPr>
              <a:xfrm>
                <a:off x="1376854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C92A5756-9EE0-4CA5-BC8D-F2F0D72EB4CF}"/>
                  </a:ext>
                </a:extLst>
              </p:cNvPr>
              <p:cNvSpPr/>
              <p:nvPr/>
            </p:nvSpPr>
            <p:spPr>
              <a:xfrm>
                <a:off x="1728950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9A6996B6-A963-4ED8-ABA5-B0A5783F9BA5}"/>
                  </a:ext>
                </a:extLst>
              </p:cNvPr>
              <p:cNvSpPr/>
              <p:nvPr/>
            </p:nvSpPr>
            <p:spPr>
              <a:xfrm>
                <a:off x="670041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CD0CCACA-35E4-42EB-98DF-C114C7CE6C7F}"/>
                  </a:ext>
                </a:extLst>
              </p:cNvPr>
              <p:cNvSpPr/>
              <p:nvPr/>
            </p:nvSpPr>
            <p:spPr>
              <a:xfrm>
                <a:off x="1022137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761E0F54-0DF1-45BA-96F1-2DE7301C223B}"/>
                  </a:ext>
                </a:extLst>
              </p:cNvPr>
              <p:cNvSpPr/>
              <p:nvPr/>
            </p:nvSpPr>
            <p:spPr>
              <a:xfrm>
                <a:off x="1374233" y="1986456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4CC03D2C-BA00-44BB-BD93-477B41520C3F}"/>
                  </a:ext>
                </a:extLst>
              </p:cNvPr>
              <p:cNvSpPr/>
              <p:nvPr/>
            </p:nvSpPr>
            <p:spPr>
              <a:xfrm>
                <a:off x="1726329" y="1986455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FEC9B159-4B8B-4552-B439-F1700F1F5A96}"/>
                  </a:ext>
                </a:extLst>
              </p:cNvPr>
              <p:cNvSpPr/>
              <p:nvPr/>
            </p:nvSpPr>
            <p:spPr>
              <a:xfrm>
                <a:off x="670041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F3F40FFB-CFF1-4FD6-ABD8-C537B6421DE2}"/>
                  </a:ext>
                </a:extLst>
              </p:cNvPr>
              <p:cNvSpPr/>
              <p:nvPr/>
            </p:nvSpPr>
            <p:spPr>
              <a:xfrm>
                <a:off x="1022137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B7EBA386-CBF0-4283-85DC-9AFB56C5B618}"/>
                  </a:ext>
                </a:extLst>
              </p:cNvPr>
              <p:cNvSpPr/>
              <p:nvPr/>
            </p:nvSpPr>
            <p:spPr>
              <a:xfrm>
                <a:off x="1374233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C86FDABC-BFDD-47ED-96F9-4795E550A3A0}"/>
                  </a:ext>
                </a:extLst>
              </p:cNvPr>
              <p:cNvSpPr/>
              <p:nvPr/>
            </p:nvSpPr>
            <p:spPr>
              <a:xfrm>
                <a:off x="1726329" y="233855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949620A3-BBB5-416D-867B-3C982BBD546A}"/>
                  </a:ext>
                </a:extLst>
              </p:cNvPr>
              <p:cNvSpPr/>
              <p:nvPr/>
            </p:nvSpPr>
            <p:spPr>
              <a:xfrm>
                <a:off x="670041" y="2690649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67BBEDDE-8792-44D8-876C-A60363B0EE94}"/>
                  </a:ext>
                </a:extLst>
              </p:cNvPr>
              <p:cNvSpPr/>
              <p:nvPr/>
            </p:nvSpPr>
            <p:spPr>
              <a:xfrm>
                <a:off x="1022137" y="2690649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99FF1678-9922-4E67-A8D4-F05E6DC9217A}"/>
                  </a:ext>
                </a:extLst>
              </p:cNvPr>
              <p:cNvSpPr/>
              <p:nvPr/>
            </p:nvSpPr>
            <p:spPr>
              <a:xfrm>
                <a:off x="1374233" y="2690649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3EBC5809-3F88-4EFF-8CED-8B8216B0FD10}"/>
                  </a:ext>
                </a:extLst>
              </p:cNvPr>
              <p:cNvSpPr/>
              <p:nvPr/>
            </p:nvSpPr>
            <p:spPr>
              <a:xfrm>
                <a:off x="1726329" y="269064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</p:grpSp>
      <p:cxnSp>
        <p:nvCxnSpPr>
          <p:cNvPr id="229" name="직선 연결선 228">
            <a:extLst>
              <a:ext uri="{FF2B5EF4-FFF2-40B4-BE49-F238E27FC236}">
                <a16:creationId xmlns:a16="http://schemas.microsoft.com/office/drawing/2014/main" id="{B5FEB733-E46D-4FFD-8086-09F155458842}"/>
              </a:ext>
            </a:extLst>
          </p:cNvPr>
          <p:cNvCxnSpPr>
            <a:cxnSpLocks/>
          </p:cNvCxnSpPr>
          <p:nvPr/>
        </p:nvCxnSpPr>
        <p:spPr>
          <a:xfrm>
            <a:off x="3386579" y="3602172"/>
            <a:ext cx="2663730" cy="19330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활성화 함수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grpSp>
        <p:nvGrpSpPr>
          <p:cNvPr id="7175" name="그룹 7174">
            <a:extLst>
              <a:ext uri="{FF2B5EF4-FFF2-40B4-BE49-F238E27FC236}">
                <a16:creationId xmlns:a16="http://schemas.microsoft.com/office/drawing/2014/main" id="{9BD55A6A-950C-4D91-A0C9-E89445DE9047}"/>
              </a:ext>
            </a:extLst>
          </p:cNvPr>
          <p:cNvGrpSpPr/>
          <p:nvPr/>
        </p:nvGrpSpPr>
        <p:grpSpPr>
          <a:xfrm>
            <a:off x="4320735" y="3192588"/>
            <a:ext cx="726366" cy="713099"/>
            <a:chOff x="2529621" y="2014598"/>
            <a:chExt cx="1180543" cy="1158980"/>
          </a:xfrm>
        </p:grpSpPr>
        <p:grpSp>
          <p:nvGrpSpPr>
            <p:cNvPr id="140" name="그룹 139">
              <a:extLst>
                <a:ext uri="{FF2B5EF4-FFF2-40B4-BE49-F238E27FC236}">
                  <a16:creationId xmlns:a16="http://schemas.microsoft.com/office/drawing/2014/main" id="{2020A29A-BB2E-4878-99BC-9A5EE4295CA4}"/>
                </a:ext>
              </a:extLst>
            </p:cNvPr>
            <p:cNvGrpSpPr/>
            <p:nvPr/>
          </p:nvGrpSpPr>
          <p:grpSpPr>
            <a:xfrm rot="176877">
              <a:off x="2529621" y="2014598"/>
              <a:ext cx="1058909" cy="1056288"/>
              <a:chOff x="670041" y="1634361"/>
              <a:chExt cx="1058909" cy="1056288"/>
            </a:xfrm>
            <a:scene3d>
              <a:camera prst="orthographicFront">
                <a:rot lat="19499998" lon="3299985" rev="0"/>
              </a:camera>
              <a:lightRig rig="threePt" dir="t"/>
            </a:scene3d>
          </p:grpSpPr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A8C662E7-0BE2-4409-882C-A5BE90BBD130}"/>
                  </a:ext>
                </a:extLst>
              </p:cNvPr>
              <p:cNvSpPr/>
              <p:nvPr/>
            </p:nvSpPr>
            <p:spPr>
              <a:xfrm>
                <a:off x="672662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id="{3D113AC3-2C21-40C4-B8C6-55EDCE23B491}"/>
                  </a:ext>
                </a:extLst>
              </p:cNvPr>
              <p:cNvSpPr/>
              <p:nvPr/>
            </p:nvSpPr>
            <p:spPr>
              <a:xfrm>
                <a:off x="1024758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4F662D35-B57F-4A25-B5CC-CA28A009713A}"/>
                  </a:ext>
                </a:extLst>
              </p:cNvPr>
              <p:cNvSpPr/>
              <p:nvPr/>
            </p:nvSpPr>
            <p:spPr>
              <a:xfrm>
                <a:off x="1376854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935969F6-8E1D-4784-B982-70702743156D}"/>
                  </a:ext>
                </a:extLst>
              </p:cNvPr>
              <p:cNvSpPr/>
              <p:nvPr/>
            </p:nvSpPr>
            <p:spPr>
              <a:xfrm>
                <a:off x="670041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27BD9ABC-5E47-423B-B238-C3481AB29F8D}"/>
                  </a:ext>
                </a:extLst>
              </p:cNvPr>
              <p:cNvSpPr/>
              <p:nvPr/>
            </p:nvSpPr>
            <p:spPr>
              <a:xfrm>
                <a:off x="1022137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id="{72999AAB-E37D-45CB-964C-7B1603700F93}"/>
                  </a:ext>
                </a:extLst>
              </p:cNvPr>
              <p:cNvSpPr/>
              <p:nvPr/>
            </p:nvSpPr>
            <p:spPr>
              <a:xfrm>
                <a:off x="1374233" y="1986456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BC0A0F93-57D4-458F-B16B-FA001A8FD6BA}"/>
                  </a:ext>
                </a:extLst>
              </p:cNvPr>
              <p:cNvSpPr/>
              <p:nvPr/>
            </p:nvSpPr>
            <p:spPr>
              <a:xfrm>
                <a:off x="670041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id="{EE8E7CB4-1CE5-478D-A872-AAC215656548}"/>
                  </a:ext>
                </a:extLst>
              </p:cNvPr>
              <p:cNvSpPr/>
              <p:nvPr/>
            </p:nvSpPr>
            <p:spPr>
              <a:xfrm>
                <a:off x="1022137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id="{E806CC26-7C32-4AD5-805B-46018FF4ED14}"/>
                  </a:ext>
                </a:extLst>
              </p:cNvPr>
              <p:cNvSpPr/>
              <p:nvPr/>
            </p:nvSpPr>
            <p:spPr>
              <a:xfrm>
                <a:off x="1374233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7174" name="그룹 7173">
              <a:extLst>
                <a:ext uri="{FF2B5EF4-FFF2-40B4-BE49-F238E27FC236}">
                  <a16:creationId xmlns:a16="http://schemas.microsoft.com/office/drawing/2014/main" id="{7C0FFEC9-07D7-426C-8E29-ACB326372377}"/>
                </a:ext>
              </a:extLst>
            </p:cNvPr>
            <p:cNvGrpSpPr/>
            <p:nvPr/>
          </p:nvGrpSpPr>
          <p:grpSpPr>
            <a:xfrm>
              <a:off x="2590438" y="2065944"/>
              <a:ext cx="1119726" cy="1107634"/>
              <a:chOff x="2590438" y="2065944"/>
              <a:chExt cx="1119726" cy="1107634"/>
            </a:xfrm>
          </p:grpSpPr>
          <p:grpSp>
            <p:nvGrpSpPr>
              <p:cNvPr id="189" name="그룹 188">
                <a:extLst>
                  <a:ext uri="{FF2B5EF4-FFF2-40B4-BE49-F238E27FC236}">
                    <a16:creationId xmlns:a16="http://schemas.microsoft.com/office/drawing/2014/main" id="{D0E6EE79-16FF-4F38-A491-16845B107B8C}"/>
                  </a:ext>
                </a:extLst>
              </p:cNvPr>
              <p:cNvGrpSpPr/>
              <p:nvPr/>
            </p:nvGrpSpPr>
            <p:grpSpPr>
              <a:xfrm rot="176877">
                <a:off x="2590438" y="2065944"/>
                <a:ext cx="1058909" cy="1056288"/>
                <a:chOff x="670041" y="1634361"/>
                <a:chExt cx="1058909" cy="1056288"/>
              </a:xfrm>
              <a:scene3d>
                <a:camera prst="orthographicFront">
                  <a:rot lat="19499998" lon="3299985" rev="0"/>
                </a:camera>
                <a:lightRig rig="threePt" dir="t"/>
              </a:scene3d>
            </p:grpSpPr>
            <p:sp>
              <p:nvSpPr>
                <p:cNvPr id="190" name="직사각형 189">
                  <a:extLst>
                    <a:ext uri="{FF2B5EF4-FFF2-40B4-BE49-F238E27FC236}">
                      <a16:creationId xmlns:a16="http://schemas.microsoft.com/office/drawing/2014/main" id="{7786A668-DB99-428C-8442-5A0BE140EDFD}"/>
                    </a:ext>
                  </a:extLst>
                </p:cNvPr>
                <p:cNvSpPr/>
                <p:nvPr/>
              </p:nvSpPr>
              <p:spPr>
                <a:xfrm>
                  <a:off x="672662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91" name="직사각형 190">
                  <a:extLst>
                    <a:ext uri="{FF2B5EF4-FFF2-40B4-BE49-F238E27FC236}">
                      <a16:creationId xmlns:a16="http://schemas.microsoft.com/office/drawing/2014/main" id="{EEAE4578-4A3E-4EA4-9F3D-1446F3CE6113}"/>
                    </a:ext>
                  </a:extLst>
                </p:cNvPr>
                <p:cNvSpPr/>
                <p:nvPr/>
              </p:nvSpPr>
              <p:spPr>
                <a:xfrm>
                  <a:off x="1024758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92" name="직사각형 191">
                  <a:extLst>
                    <a:ext uri="{FF2B5EF4-FFF2-40B4-BE49-F238E27FC236}">
                      <a16:creationId xmlns:a16="http://schemas.microsoft.com/office/drawing/2014/main" id="{CB36C599-8890-451A-A3CE-2B156BEEA68C}"/>
                    </a:ext>
                  </a:extLst>
                </p:cNvPr>
                <p:cNvSpPr/>
                <p:nvPr/>
              </p:nvSpPr>
              <p:spPr>
                <a:xfrm>
                  <a:off x="1376854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93" name="직사각형 192">
                  <a:extLst>
                    <a:ext uri="{FF2B5EF4-FFF2-40B4-BE49-F238E27FC236}">
                      <a16:creationId xmlns:a16="http://schemas.microsoft.com/office/drawing/2014/main" id="{C3BA16F7-AE5A-4B4D-90B0-735525F749C3}"/>
                    </a:ext>
                  </a:extLst>
                </p:cNvPr>
                <p:cNvSpPr/>
                <p:nvPr/>
              </p:nvSpPr>
              <p:spPr>
                <a:xfrm>
                  <a:off x="670041" y="1986457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94" name="직사각형 193">
                  <a:extLst>
                    <a:ext uri="{FF2B5EF4-FFF2-40B4-BE49-F238E27FC236}">
                      <a16:creationId xmlns:a16="http://schemas.microsoft.com/office/drawing/2014/main" id="{4B3B248D-A825-44C1-B6FF-441227D4160A}"/>
                    </a:ext>
                  </a:extLst>
                </p:cNvPr>
                <p:cNvSpPr/>
                <p:nvPr/>
              </p:nvSpPr>
              <p:spPr>
                <a:xfrm>
                  <a:off x="1022137" y="1986457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95" name="직사각형 194">
                  <a:extLst>
                    <a:ext uri="{FF2B5EF4-FFF2-40B4-BE49-F238E27FC236}">
                      <a16:creationId xmlns:a16="http://schemas.microsoft.com/office/drawing/2014/main" id="{8914AF07-8E03-4158-94CB-37FD52829150}"/>
                    </a:ext>
                  </a:extLst>
                </p:cNvPr>
                <p:cNvSpPr/>
                <p:nvPr/>
              </p:nvSpPr>
              <p:spPr>
                <a:xfrm>
                  <a:off x="1374233" y="1986456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96" name="직사각형 195">
                  <a:extLst>
                    <a:ext uri="{FF2B5EF4-FFF2-40B4-BE49-F238E27FC236}">
                      <a16:creationId xmlns:a16="http://schemas.microsoft.com/office/drawing/2014/main" id="{33A32E6B-9995-4D5F-B14B-75F0151EE67C}"/>
                    </a:ext>
                  </a:extLst>
                </p:cNvPr>
                <p:cNvSpPr/>
                <p:nvPr/>
              </p:nvSpPr>
              <p:spPr>
                <a:xfrm>
                  <a:off x="670041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97" name="직사각형 196">
                  <a:extLst>
                    <a:ext uri="{FF2B5EF4-FFF2-40B4-BE49-F238E27FC236}">
                      <a16:creationId xmlns:a16="http://schemas.microsoft.com/office/drawing/2014/main" id="{E1842FA6-9629-4E5F-86BC-D445F6063D62}"/>
                    </a:ext>
                  </a:extLst>
                </p:cNvPr>
                <p:cNvSpPr/>
                <p:nvPr/>
              </p:nvSpPr>
              <p:spPr>
                <a:xfrm>
                  <a:off x="1022137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98" name="직사각형 197">
                  <a:extLst>
                    <a:ext uri="{FF2B5EF4-FFF2-40B4-BE49-F238E27FC236}">
                      <a16:creationId xmlns:a16="http://schemas.microsoft.com/office/drawing/2014/main" id="{08561B87-68D4-47D8-BB19-50467AA03BC7}"/>
                    </a:ext>
                  </a:extLst>
                </p:cNvPr>
                <p:cNvSpPr/>
                <p:nvPr/>
              </p:nvSpPr>
              <p:spPr>
                <a:xfrm>
                  <a:off x="1374233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199" name="그룹 198">
                <a:extLst>
                  <a:ext uri="{FF2B5EF4-FFF2-40B4-BE49-F238E27FC236}">
                    <a16:creationId xmlns:a16="http://schemas.microsoft.com/office/drawing/2014/main" id="{C9169531-76BF-483A-BAE7-21DB1B8625B1}"/>
                  </a:ext>
                </a:extLst>
              </p:cNvPr>
              <p:cNvGrpSpPr/>
              <p:nvPr/>
            </p:nvGrpSpPr>
            <p:grpSpPr>
              <a:xfrm rot="176877">
                <a:off x="2651255" y="2117290"/>
                <a:ext cx="1058909" cy="1056288"/>
                <a:chOff x="670041" y="1634361"/>
                <a:chExt cx="1058909" cy="1056288"/>
              </a:xfrm>
              <a:scene3d>
                <a:camera prst="orthographicFront">
                  <a:rot lat="19499998" lon="3299985" rev="0"/>
                </a:camera>
                <a:lightRig rig="threePt" dir="t"/>
              </a:scene3d>
            </p:grpSpPr>
            <p:sp>
              <p:nvSpPr>
                <p:cNvPr id="200" name="직사각형 199">
                  <a:extLst>
                    <a:ext uri="{FF2B5EF4-FFF2-40B4-BE49-F238E27FC236}">
                      <a16:creationId xmlns:a16="http://schemas.microsoft.com/office/drawing/2014/main" id="{DEDA04E6-46A3-411E-B735-E17F0F05CA33}"/>
                    </a:ext>
                  </a:extLst>
                </p:cNvPr>
                <p:cNvSpPr/>
                <p:nvPr/>
              </p:nvSpPr>
              <p:spPr>
                <a:xfrm>
                  <a:off x="672662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01" name="직사각형 200">
                  <a:extLst>
                    <a:ext uri="{FF2B5EF4-FFF2-40B4-BE49-F238E27FC236}">
                      <a16:creationId xmlns:a16="http://schemas.microsoft.com/office/drawing/2014/main" id="{87FF3FD0-5632-4176-B9CA-8CB07BB94919}"/>
                    </a:ext>
                  </a:extLst>
                </p:cNvPr>
                <p:cNvSpPr/>
                <p:nvPr/>
              </p:nvSpPr>
              <p:spPr>
                <a:xfrm>
                  <a:off x="1024758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02" name="직사각형 201">
                  <a:extLst>
                    <a:ext uri="{FF2B5EF4-FFF2-40B4-BE49-F238E27FC236}">
                      <a16:creationId xmlns:a16="http://schemas.microsoft.com/office/drawing/2014/main" id="{96CFE7E0-2BBA-43F9-B66E-773DDA4E56D6}"/>
                    </a:ext>
                  </a:extLst>
                </p:cNvPr>
                <p:cNvSpPr/>
                <p:nvPr/>
              </p:nvSpPr>
              <p:spPr>
                <a:xfrm>
                  <a:off x="1376854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03" name="직사각형 202">
                  <a:extLst>
                    <a:ext uri="{FF2B5EF4-FFF2-40B4-BE49-F238E27FC236}">
                      <a16:creationId xmlns:a16="http://schemas.microsoft.com/office/drawing/2014/main" id="{B69D1DF9-792A-4174-A060-D110BB7E2A74}"/>
                    </a:ext>
                  </a:extLst>
                </p:cNvPr>
                <p:cNvSpPr/>
                <p:nvPr/>
              </p:nvSpPr>
              <p:spPr>
                <a:xfrm>
                  <a:off x="670041" y="1986457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04" name="직사각형 203">
                  <a:extLst>
                    <a:ext uri="{FF2B5EF4-FFF2-40B4-BE49-F238E27FC236}">
                      <a16:creationId xmlns:a16="http://schemas.microsoft.com/office/drawing/2014/main" id="{72E64379-D3F9-4DEC-90F0-82568E958EEA}"/>
                    </a:ext>
                  </a:extLst>
                </p:cNvPr>
                <p:cNvSpPr/>
                <p:nvPr/>
              </p:nvSpPr>
              <p:spPr>
                <a:xfrm>
                  <a:off x="1022137" y="1986457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05" name="직사각형 204">
                  <a:extLst>
                    <a:ext uri="{FF2B5EF4-FFF2-40B4-BE49-F238E27FC236}">
                      <a16:creationId xmlns:a16="http://schemas.microsoft.com/office/drawing/2014/main" id="{CE3FC119-30E8-4CE7-81DA-164B180EB544}"/>
                    </a:ext>
                  </a:extLst>
                </p:cNvPr>
                <p:cNvSpPr/>
                <p:nvPr/>
              </p:nvSpPr>
              <p:spPr>
                <a:xfrm>
                  <a:off x="1374233" y="1986456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06" name="직사각형 205">
                  <a:extLst>
                    <a:ext uri="{FF2B5EF4-FFF2-40B4-BE49-F238E27FC236}">
                      <a16:creationId xmlns:a16="http://schemas.microsoft.com/office/drawing/2014/main" id="{B40499C7-623F-45ED-B7F7-BFB3BAB3CFBE}"/>
                    </a:ext>
                  </a:extLst>
                </p:cNvPr>
                <p:cNvSpPr/>
                <p:nvPr/>
              </p:nvSpPr>
              <p:spPr>
                <a:xfrm>
                  <a:off x="670041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07" name="직사각형 206">
                  <a:extLst>
                    <a:ext uri="{FF2B5EF4-FFF2-40B4-BE49-F238E27FC236}">
                      <a16:creationId xmlns:a16="http://schemas.microsoft.com/office/drawing/2014/main" id="{27852E18-162C-4A4D-A927-F18D30D1E3A7}"/>
                    </a:ext>
                  </a:extLst>
                </p:cNvPr>
                <p:cNvSpPr/>
                <p:nvPr/>
              </p:nvSpPr>
              <p:spPr>
                <a:xfrm>
                  <a:off x="1022137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08" name="직사각형 207">
                  <a:extLst>
                    <a:ext uri="{FF2B5EF4-FFF2-40B4-BE49-F238E27FC236}">
                      <a16:creationId xmlns:a16="http://schemas.microsoft.com/office/drawing/2014/main" id="{7A77E92B-EA61-466C-A937-0395CE880CA7}"/>
                    </a:ext>
                  </a:extLst>
                </p:cNvPr>
                <p:cNvSpPr/>
                <p:nvPr/>
              </p:nvSpPr>
              <p:spPr>
                <a:xfrm>
                  <a:off x="1374233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</p:grpSp>
        </p:grpSp>
      </p:grpSp>
      <p:grpSp>
        <p:nvGrpSpPr>
          <p:cNvPr id="209" name="그룹 208">
            <a:extLst>
              <a:ext uri="{FF2B5EF4-FFF2-40B4-BE49-F238E27FC236}">
                <a16:creationId xmlns:a16="http://schemas.microsoft.com/office/drawing/2014/main" id="{1F2ABB39-73D7-4416-B539-59498DC52B1A}"/>
              </a:ext>
            </a:extLst>
          </p:cNvPr>
          <p:cNvGrpSpPr/>
          <p:nvPr/>
        </p:nvGrpSpPr>
        <p:grpSpPr>
          <a:xfrm rot="176877">
            <a:off x="5677486" y="3448770"/>
            <a:ext cx="706813" cy="704192"/>
            <a:chOff x="670041" y="1634361"/>
            <a:chExt cx="706813" cy="704192"/>
          </a:xfrm>
          <a:scene3d>
            <a:camera prst="orthographicFront">
              <a:rot lat="19499998" lon="3299985" rev="0"/>
            </a:camera>
            <a:lightRig rig="threePt" dir="t"/>
          </a:scene3d>
        </p:grpSpPr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00E58F1C-89A0-44AD-9BEE-7C44617635EC}"/>
                </a:ext>
              </a:extLst>
            </p:cNvPr>
            <p:cNvSpPr/>
            <p:nvPr/>
          </p:nvSpPr>
          <p:spPr>
            <a:xfrm>
              <a:off x="672662" y="1634361"/>
              <a:ext cx="352096" cy="352096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6FC50AEF-31A5-4229-AD74-A3241D3040C9}"/>
                </a:ext>
              </a:extLst>
            </p:cNvPr>
            <p:cNvSpPr/>
            <p:nvPr/>
          </p:nvSpPr>
          <p:spPr>
            <a:xfrm>
              <a:off x="1024758" y="1634361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EB8EF42C-1A98-4DAB-B0DC-3F8D9C8DBD49}"/>
                </a:ext>
              </a:extLst>
            </p:cNvPr>
            <p:cNvSpPr/>
            <p:nvPr/>
          </p:nvSpPr>
          <p:spPr>
            <a:xfrm>
              <a:off x="670041" y="1986457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3A900A5F-EEDC-4CD4-B36B-DA9BFDA60654}"/>
                </a:ext>
              </a:extLst>
            </p:cNvPr>
            <p:cNvSpPr/>
            <p:nvPr/>
          </p:nvSpPr>
          <p:spPr>
            <a:xfrm>
              <a:off x="1022137" y="1986457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635CBB9-0485-4723-AD05-29520AD62748}"/>
              </a:ext>
            </a:extLst>
          </p:cNvPr>
          <p:cNvCxnSpPr>
            <a:cxnSpLocks/>
          </p:cNvCxnSpPr>
          <p:nvPr/>
        </p:nvCxnSpPr>
        <p:spPr>
          <a:xfrm>
            <a:off x="2865860" y="3167749"/>
            <a:ext cx="2987091" cy="48632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>
            <a:extLst>
              <a:ext uri="{FF2B5EF4-FFF2-40B4-BE49-F238E27FC236}">
                <a16:creationId xmlns:a16="http://schemas.microsoft.com/office/drawing/2014/main" id="{D7360DE4-2B06-40B7-B913-18CBCC9B93BA}"/>
              </a:ext>
            </a:extLst>
          </p:cNvPr>
          <p:cNvCxnSpPr>
            <a:cxnSpLocks/>
          </p:cNvCxnSpPr>
          <p:nvPr/>
        </p:nvCxnSpPr>
        <p:spPr>
          <a:xfrm flipV="1">
            <a:off x="2780331" y="3936721"/>
            <a:ext cx="3009345" cy="13890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연결선 225">
            <a:extLst>
              <a:ext uri="{FF2B5EF4-FFF2-40B4-BE49-F238E27FC236}">
                <a16:creationId xmlns:a16="http://schemas.microsoft.com/office/drawing/2014/main" id="{8B930D8D-CF38-4EB4-BACD-1C9B51D31C9E}"/>
              </a:ext>
            </a:extLst>
          </p:cNvPr>
          <p:cNvCxnSpPr>
            <a:cxnSpLocks/>
          </p:cNvCxnSpPr>
          <p:nvPr/>
        </p:nvCxnSpPr>
        <p:spPr>
          <a:xfrm>
            <a:off x="3419005" y="2739653"/>
            <a:ext cx="2613498" cy="75875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FB4DBCB1-D413-4694-9B77-2B7D7C7C83F7}"/>
              </a:ext>
            </a:extLst>
          </p:cNvPr>
          <p:cNvSpPr txBox="1"/>
          <p:nvPr/>
        </p:nvSpPr>
        <p:spPr>
          <a:xfrm>
            <a:off x="837663" y="1012344"/>
            <a:ext cx="268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8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합성곱</a:t>
            </a:r>
            <a:r>
              <a:rPr lang="ko-KR" altLang="en-US" sz="18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층에서 일어나는 일</a:t>
            </a:r>
            <a:endParaRPr lang="ko-KR" altLang="en-US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73B7E0A8-EC39-428A-8980-957A66DCBDC6}"/>
              </a:ext>
            </a:extLst>
          </p:cNvPr>
          <p:cNvSpPr txBox="1"/>
          <p:nvPr/>
        </p:nvSpPr>
        <p:spPr>
          <a:xfrm>
            <a:off x="1996628" y="2497840"/>
            <a:ext cx="683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4x4x3</a:t>
            </a:r>
          </a:p>
          <a:p>
            <a:pPr lvl="0">
              <a:defRPr/>
            </a:pP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이미지</a:t>
            </a:r>
            <a:endParaRPr lang="ko-KR" altLang="en-US" sz="12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50A62F74-1543-4FFB-9ED2-A85ECC9BA814}"/>
              </a:ext>
            </a:extLst>
          </p:cNvPr>
          <p:cNvSpPr txBox="1"/>
          <p:nvPr/>
        </p:nvSpPr>
        <p:spPr>
          <a:xfrm>
            <a:off x="3604880" y="2472483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</a:t>
            </a:r>
            <a:endParaRPr lang="ko-KR" altLang="en-US" sz="12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A17357F0-9388-4F25-BAA8-738FF1DA22E1}"/>
              </a:ext>
            </a:extLst>
          </p:cNvPr>
          <p:cNvSpPr txBox="1"/>
          <p:nvPr/>
        </p:nvSpPr>
        <p:spPr>
          <a:xfrm>
            <a:off x="3502097" y="2399766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G</a:t>
            </a:r>
            <a:endParaRPr lang="ko-KR" altLang="en-US" sz="12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8A83A409-DEF2-407B-9252-A62A306C1B72}"/>
              </a:ext>
            </a:extLst>
          </p:cNvPr>
          <p:cNvSpPr txBox="1"/>
          <p:nvPr/>
        </p:nvSpPr>
        <p:spPr>
          <a:xfrm>
            <a:off x="3401125" y="2334916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B</a:t>
            </a:r>
            <a:endParaRPr lang="ko-KR" altLang="en-US" sz="12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BD06FA64-9076-4A6C-B861-1EA1290B6B59}"/>
              </a:ext>
            </a:extLst>
          </p:cNvPr>
          <p:cNvSpPr txBox="1"/>
          <p:nvPr/>
        </p:nvSpPr>
        <p:spPr>
          <a:xfrm>
            <a:off x="4796860" y="2536395"/>
            <a:ext cx="821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3x3x3</a:t>
            </a:r>
          </a:p>
          <a:p>
            <a:pPr lvl="0">
              <a:defRPr/>
            </a:pP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커널 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5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개</a:t>
            </a:r>
            <a:endParaRPr lang="ko-KR" altLang="en-US" sz="12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FD9D2970-8318-49B9-BF1F-E8336FA8D21F}"/>
              </a:ext>
            </a:extLst>
          </p:cNvPr>
          <p:cNvSpPr txBox="1"/>
          <p:nvPr/>
        </p:nvSpPr>
        <p:spPr>
          <a:xfrm>
            <a:off x="6098499" y="2808542"/>
            <a:ext cx="726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2x2x5</a:t>
            </a:r>
          </a:p>
          <a:p>
            <a:pPr lvl="0">
              <a:defRPr/>
            </a:pP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특성 맵</a:t>
            </a:r>
            <a:endParaRPr lang="ko-KR" altLang="en-US" sz="12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8642BD8C-8AB2-48C2-948F-002541E05571}"/>
              </a:ext>
            </a:extLst>
          </p:cNvPr>
          <p:cNvGrpSpPr/>
          <p:nvPr/>
        </p:nvGrpSpPr>
        <p:grpSpPr>
          <a:xfrm rot="176877">
            <a:off x="6214851" y="3413635"/>
            <a:ext cx="706813" cy="704192"/>
            <a:chOff x="670041" y="1634361"/>
            <a:chExt cx="706813" cy="704192"/>
          </a:xfrm>
          <a:scene3d>
            <a:camera prst="orthographicFront">
              <a:rot lat="19499998" lon="3299985" rev="0"/>
            </a:camera>
            <a:lightRig rig="threePt" dir="t"/>
          </a:scene3d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6AB22C61-3754-4A12-B358-DD577D9AB1ED}"/>
                </a:ext>
              </a:extLst>
            </p:cNvPr>
            <p:cNvSpPr/>
            <p:nvPr/>
          </p:nvSpPr>
          <p:spPr>
            <a:xfrm>
              <a:off x="672662" y="1634361"/>
              <a:ext cx="352096" cy="35209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E37E2500-BFF3-4AD9-A1B6-80BDCA349238}"/>
                </a:ext>
              </a:extLst>
            </p:cNvPr>
            <p:cNvSpPr/>
            <p:nvPr/>
          </p:nvSpPr>
          <p:spPr>
            <a:xfrm>
              <a:off x="1024758" y="1634361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777C2FCD-AF30-47D7-82EF-BEA0B76895BC}"/>
                </a:ext>
              </a:extLst>
            </p:cNvPr>
            <p:cNvSpPr/>
            <p:nvPr/>
          </p:nvSpPr>
          <p:spPr>
            <a:xfrm>
              <a:off x="670041" y="1986457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D268D567-3476-4F41-A781-058F72A82E8B}"/>
                </a:ext>
              </a:extLst>
            </p:cNvPr>
            <p:cNvSpPr/>
            <p:nvPr/>
          </p:nvSpPr>
          <p:spPr>
            <a:xfrm>
              <a:off x="1022137" y="1986457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3824B06F-3396-43FB-A00E-D0BC00468B51}"/>
              </a:ext>
            </a:extLst>
          </p:cNvPr>
          <p:cNvGrpSpPr/>
          <p:nvPr/>
        </p:nvGrpSpPr>
        <p:grpSpPr>
          <a:xfrm rot="176877">
            <a:off x="6266925" y="3434073"/>
            <a:ext cx="706813" cy="704192"/>
            <a:chOff x="670041" y="1634361"/>
            <a:chExt cx="706813" cy="704192"/>
          </a:xfrm>
          <a:scene3d>
            <a:camera prst="orthographicFront">
              <a:rot lat="19499998" lon="3299985" rev="0"/>
            </a:camera>
            <a:lightRig rig="threePt" dir="t"/>
          </a:scene3d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41267328-D5BC-4889-AF53-CD8BBC5BB39B}"/>
                </a:ext>
              </a:extLst>
            </p:cNvPr>
            <p:cNvSpPr/>
            <p:nvPr/>
          </p:nvSpPr>
          <p:spPr>
            <a:xfrm>
              <a:off x="672662" y="1634361"/>
              <a:ext cx="352096" cy="35209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47079A8-3952-4EE3-9025-652567EB4C0C}"/>
                </a:ext>
              </a:extLst>
            </p:cNvPr>
            <p:cNvSpPr/>
            <p:nvPr/>
          </p:nvSpPr>
          <p:spPr>
            <a:xfrm>
              <a:off x="1024758" y="1634361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CE7323BF-2286-4CD5-9524-3B5DF284B94D}"/>
                </a:ext>
              </a:extLst>
            </p:cNvPr>
            <p:cNvSpPr/>
            <p:nvPr/>
          </p:nvSpPr>
          <p:spPr>
            <a:xfrm>
              <a:off x="670041" y="1986457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2827B3A3-AF07-4FCD-90A4-C7CD13B7B746}"/>
                </a:ext>
              </a:extLst>
            </p:cNvPr>
            <p:cNvSpPr/>
            <p:nvPr/>
          </p:nvSpPr>
          <p:spPr>
            <a:xfrm>
              <a:off x="1022137" y="1986457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F1318B11-319E-4444-ACE5-421D1BC0AC70}"/>
              </a:ext>
            </a:extLst>
          </p:cNvPr>
          <p:cNvGrpSpPr/>
          <p:nvPr/>
        </p:nvGrpSpPr>
        <p:grpSpPr>
          <a:xfrm rot="176877">
            <a:off x="6318999" y="3454511"/>
            <a:ext cx="706813" cy="704192"/>
            <a:chOff x="670041" y="1634361"/>
            <a:chExt cx="706813" cy="704192"/>
          </a:xfrm>
          <a:scene3d>
            <a:camera prst="orthographicFront">
              <a:rot lat="19499998" lon="3299985" rev="0"/>
            </a:camera>
            <a:lightRig rig="threePt" dir="t"/>
          </a:scene3d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A2DC901D-1162-4EFC-9B01-D1C7EEA95AAB}"/>
                </a:ext>
              </a:extLst>
            </p:cNvPr>
            <p:cNvSpPr/>
            <p:nvPr/>
          </p:nvSpPr>
          <p:spPr>
            <a:xfrm>
              <a:off x="672662" y="1634361"/>
              <a:ext cx="352096" cy="35209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F511A0FA-5D8A-477E-8226-F02A3CF15D63}"/>
                </a:ext>
              </a:extLst>
            </p:cNvPr>
            <p:cNvSpPr/>
            <p:nvPr/>
          </p:nvSpPr>
          <p:spPr>
            <a:xfrm>
              <a:off x="1024758" y="1634361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5E18E070-BAF0-48FA-8FE7-BE2DFE8918FD}"/>
                </a:ext>
              </a:extLst>
            </p:cNvPr>
            <p:cNvSpPr/>
            <p:nvPr/>
          </p:nvSpPr>
          <p:spPr>
            <a:xfrm>
              <a:off x="670041" y="1986457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348E8473-C050-4333-BFEA-28D65C43218E}"/>
                </a:ext>
              </a:extLst>
            </p:cNvPr>
            <p:cNvSpPr/>
            <p:nvPr/>
          </p:nvSpPr>
          <p:spPr>
            <a:xfrm>
              <a:off x="1022137" y="1986457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71D3DE94-EF8F-4E93-A314-EEFBC4A61C74}"/>
              </a:ext>
            </a:extLst>
          </p:cNvPr>
          <p:cNvGrpSpPr/>
          <p:nvPr/>
        </p:nvGrpSpPr>
        <p:grpSpPr>
          <a:xfrm rot="176877">
            <a:off x="6371073" y="3474949"/>
            <a:ext cx="706813" cy="704192"/>
            <a:chOff x="670041" y="1634361"/>
            <a:chExt cx="706813" cy="704192"/>
          </a:xfrm>
          <a:scene3d>
            <a:camera prst="orthographicFront">
              <a:rot lat="19499998" lon="3299985" rev="0"/>
            </a:camera>
            <a:lightRig rig="threePt" dir="t"/>
          </a:scene3d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1215E208-D13E-4BDC-BD59-12ACDC330CC7}"/>
                </a:ext>
              </a:extLst>
            </p:cNvPr>
            <p:cNvSpPr/>
            <p:nvPr/>
          </p:nvSpPr>
          <p:spPr>
            <a:xfrm>
              <a:off x="672662" y="1634361"/>
              <a:ext cx="352096" cy="35209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0C0DD80E-74C3-4BDF-88A2-1B0C01597407}"/>
                </a:ext>
              </a:extLst>
            </p:cNvPr>
            <p:cNvSpPr/>
            <p:nvPr/>
          </p:nvSpPr>
          <p:spPr>
            <a:xfrm>
              <a:off x="1024758" y="1634361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26B0731B-A20B-491A-BAD3-6A255810D2DF}"/>
                </a:ext>
              </a:extLst>
            </p:cNvPr>
            <p:cNvSpPr/>
            <p:nvPr/>
          </p:nvSpPr>
          <p:spPr>
            <a:xfrm>
              <a:off x="670041" y="1986457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7C775548-FB77-4780-81A8-7E9F646C7C72}"/>
                </a:ext>
              </a:extLst>
            </p:cNvPr>
            <p:cNvSpPr/>
            <p:nvPr/>
          </p:nvSpPr>
          <p:spPr>
            <a:xfrm>
              <a:off x="1022137" y="1986457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6A5E56BE-EFAA-48BD-A896-CE2A58CF99FC}"/>
              </a:ext>
            </a:extLst>
          </p:cNvPr>
          <p:cNvGrpSpPr/>
          <p:nvPr/>
        </p:nvGrpSpPr>
        <p:grpSpPr>
          <a:xfrm>
            <a:off x="3858564" y="4170537"/>
            <a:ext cx="726366" cy="713099"/>
            <a:chOff x="2529621" y="2014598"/>
            <a:chExt cx="1180543" cy="1158980"/>
          </a:xfrm>
        </p:grpSpPr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2CB15E29-CB1E-453E-A9C3-404AE9CA39D6}"/>
                </a:ext>
              </a:extLst>
            </p:cNvPr>
            <p:cNvGrpSpPr/>
            <p:nvPr/>
          </p:nvGrpSpPr>
          <p:grpSpPr>
            <a:xfrm rot="176877">
              <a:off x="2529621" y="2014598"/>
              <a:ext cx="1058909" cy="1056288"/>
              <a:chOff x="670041" y="1634361"/>
              <a:chExt cx="1058909" cy="1056288"/>
            </a:xfrm>
            <a:scene3d>
              <a:camera prst="orthographicFront">
                <a:rot lat="19499998" lon="3299985" rev="0"/>
              </a:camera>
              <a:lightRig rig="threePt" dir="t"/>
            </a:scene3d>
          </p:grpSpPr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id="{C9C6A043-BACD-421D-A162-916BC6EBDBB6}"/>
                  </a:ext>
                </a:extLst>
              </p:cNvPr>
              <p:cNvSpPr/>
              <p:nvPr/>
            </p:nvSpPr>
            <p:spPr>
              <a:xfrm>
                <a:off x="672662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5" name="직사각형 164">
                <a:extLst>
                  <a:ext uri="{FF2B5EF4-FFF2-40B4-BE49-F238E27FC236}">
                    <a16:creationId xmlns:a16="http://schemas.microsoft.com/office/drawing/2014/main" id="{0775541A-ABC0-4CA2-AE5D-14EA75010E92}"/>
                  </a:ext>
                </a:extLst>
              </p:cNvPr>
              <p:cNvSpPr/>
              <p:nvPr/>
            </p:nvSpPr>
            <p:spPr>
              <a:xfrm>
                <a:off x="1024758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id="{4CD9DFA6-CADF-45D0-A498-DA6C149A23B2}"/>
                  </a:ext>
                </a:extLst>
              </p:cNvPr>
              <p:cNvSpPr/>
              <p:nvPr/>
            </p:nvSpPr>
            <p:spPr>
              <a:xfrm>
                <a:off x="1376854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id="{55032CB0-3338-4784-9344-1DD4E14EF87A}"/>
                  </a:ext>
                </a:extLst>
              </p:cNvPr>
              <p:cNvSpPr/>
              <p:nvPr/>
            </p:nvSpPr>
            <p:spPr>
              <a:xfrm>
                <a:off x="670041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8314BF11-EC50-478B-8052-B04861EBA235}"/>
                  </a:ext>
                </a:extLst>
              </p:cNvPr>
              <p:cNvSpPr/>
              <p:nvPr/>
            </p:nvSpPr>
            <p:spPr>
              <a:xfrm>
                <a:off x="1022137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91AC0A31-2DBD-42B2-9704-01C9BEC9759A}"/>
                  </a:ext>
                </a:extLst>
              </p:cNvPr>
              <p:cNvSpPr/>
              <p:nvPr/>
            </p:nvSpPr>
            <p:spPr>
              <a:xfrm>
                <a:off x="1374233" y="1986456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70" name="직사각형 169">
                <a:extLst>
                  <a:ext uri="{FF2B5EF4-FFF2-40B4-BE49-F238E27FC236}">
                    <a16:creationId xmlns:a16="http://schemas.microsoft.com/office/drawing/2014/main" id="{A8D6DC11-C67D-482D-9D1A-600145A2A584}"/>
                  </a:ext>
                </a:extLst>
              </p:cNvPr>
              <p:cNvSpPr/>
              <p:nvPr/>
            </p:nvSpPr>
            <p:spPr>
              <a:xfrm>
                <a:off x="670041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AE910D0A-E3F9-4643-811A-3187E6098297}"/>
                  </a:ext>
                </a:extLst>
              </p:cNvPr>
              <p:cNvSpPr/>
              <p:nvPr/>
            </p:nvSpPr>
            <p:spPr>
              <a:xfrm>
                <a:off x="1022137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72" name="직사각형 171">
                <a:extLst>
                  <a:ext uri="{FF2B5EF4-FFF2-40B4-BE49-F238E27FC236}">
                    <a16:creationId xmlns:a16="http://schemas.microsoft.com/office/drawing/2014/main" id="{EBEF0B69-9668-424C-9754-59F482867BAC}"/>
                  </a:ext>
                </a:extLst>
              </p:cNvPr>
              <p:cNvSpPr/>
              <p:nvPr/>
            </p:nvSpPr>
            <p:spPr>
              <a:xfrm>
                <a:off x="1374233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A2B91A71-BE78-45E5-92BC-37820AA52762}"/>
                </a:ext>
              </a:extLst>
            </p:cNvPr>
            <p:cNvGrpSpPr/>
            <p:nvPr/>
          </p:nvGrpSpPr>
          <p:grpSpPr>
            <a:xfrm>
              <a:off x="2590438" y="2065944"/>
              <a:ext cx="1119726" cy="1107634"/>
              <a:chOff x="2590438" y="2065944"/>
              <a:chExt cx="1119726" cy="1107634"/>
            </a:xfrm>
          </p:grpSpPr>
          <p:grpSp>
            <p:nvGrpSpPr>
              <p:cNvPr id="134" name="그룹 133">
                <a:extLst>
                  <a:ext uri="{FF2B5EF4-FFF2-40B4-BE49-F238E27FC236}">
                    <a16:creationId xmlns:a16="http://schemas.microsoft.com/office/drawing/2014/main" id="{0085E512-0E51-45CF-A0C1-A842B3D5E99D}"/>
                  </a:ext>
                </a:extLst>
              </p:cNvPr>
              <p:cNvGrpSpPr/>
              <p:nvPr/>
            </p:nvGrpSpPr>
            <p:grpSpPr>
              <a:xfrm rot="176877">
                <a:off x="2590438" y="2065944"/>
                <a:ext cx="1058909" cy="1056288"/>
                <a:chOff x="670041" y="1634361"/>
                <a:chExt cx="1058909" cy="1056288"/>
              </a:xfrm>
              <a:scene3d>
                <a:camera prst="orthographicFront">
                  <a:rot lat="19499998" lon="3299985" rev="0"/>
                </a:camera>
                <a:lightRig rig="threePt" dir="t"/>
              </a:scene3d>
            </p:grpSpPr>
            <p:sp>
              <p:nvSpPr>
                <p:cNvPr id="155" name="직사각형 154">
                  <a:extLst>
                    <a:ext uri="{FF2B5EF4-FFF2-40B4-BE49-F238E27FC236}">
                      <a16:creationId xmlns:a16="http://schemas.microsoft.com/office/drawing/2014/main" id="{B6CE2BF9-9A0E-482C-988D-78604C3F2C36}"/>
                    </a:ext>
                  </a:extLst>
                </p:cNvPr>
                <p:cNvSpPr/>
                <p:nvPr/>
              </p:nvSpPr>
              <p:spPr>
                <a:xfrm>
                  <a:off x="672662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56" name="직사각형 155">
                  <a:extLst>
                    <a:ext uri="{FF2B5EF4-FFF2-40B4-BE49-F238E27FC236}">
                      <a16:creationId xmlns:a16="http://schemas.microsoft.com/office/drawing/2014/main" id="{05AE0E8F-6077-49E0-B772-DD6F5E618E4E}"/>
                    </a:ext>
                  </a:extLst>
                </p:cNvPr>
                <p:cNvSpPr/>
                <p:nvPr/>
              </p:nvSpPr>
              <p:spPr>
                <a:xfrm>
                  <a:off x="1024758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57" name="직사각형 156">
                  <a:extLst>
                    <a:ext uri="{FF2B5EF4-FFF2-40B4-BE49-F238E27FC236}">
                      <a16:creationId xmlns:a16="http://schemas.microsoft.com/office/drawing/2014/main" id="{D5E372AB-A7D2-49B5-820A-F6768C231DEC}"/>
                    </a:ext>
                  </a:extLst>
                </p:cNvPr>
                <p:cNvSpPr/>
                <p:nvPr/>
              </p:nvSpPr>
              <p:spPr>
                <a:xfrm>
                  <a:off x="1376854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58" name="직사각형 157">
                  <a:extLst>
                    <a:ext uri="{FF2B5EF4-FFF2-40B4-BE49-F238E27FC236}">
                      <a16:creationId xmlns:a16="http://schemas.microsoft.com/office/drawing/2014/main" id="{C2A4F134-40F3-46BB-A48B-49B3E6D98CC9}"/>
                    </a:ext>
                  </a:extLst>
                </p:cNvPr>
                <p:cNvSpPr/>
                <p:nvPr/>
              </p:nvSpPr>
              <p:spPr>
                <a:xfrm>
                  <a:off x="670041" y="1986457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59" name="직사각형 158">
                  <a:extLst>
                    <a:ext uri="{FF2B5EF4-FFF2-40B4-BE49-F238E27FC236}">
                      <a16:creationId xmlns:a16="http://schemas.microsoft.com/office/drawing/2014/main" id="{E5E360C2-093F-4387-8E88-E85E42DC7803}"/>
                    </a:ext>
                  </a:extLst>
                </p:cNvPr>
                <p:cNvSpPr/>
                <p:nvPr/>
              </p:nvSpPr>
              <p:spPr>
                <a:xfrm>
                  <a:off x="1022137" y="1986457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60" name="직사각형 159">
                  <a:extLst>
                    <a:ext uri="{FF2B5EF4-FFF2-40B4-BE49-F238E27FC236}">
                      <a16:creationId xmlns:a16="http://schemas.microsoft.com/office/drawing/2014/main" id="{DD24CF52-B357-4A04-A182-54C1C512C077}"/>
                    </a:ext>
                  </a:extLst>
                </p:cNvPr>
                <p:cNvSpPr/>
                <p:nvPr/>
              </p:nvSpPr>
              <p:spPr>
                <a:xfrm>
                  <a:off x="1374233" y="1986456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61" name="직사각형 160">
                  <a:extLst>
                    <a:ext uri="{FF2B5EF4-FFF2-40B4-BE49-F238E27FC236}">
                      <a16:creationId xmlns:a16="http://schemas.microsoft.com/office/drawing/2014/main" id="{1A8A03A9-0866-450A-87DC-14DBA044A4FD}"/>
                    </a:ext>
                  </a:extLst>
                </p:cNvPr>
                <p:cNvSpPr/>
                <p:nvPr/>
              </p:nvSpPr>
              <p:spPr>
                <a:xfrm>
                  <a:off x="670041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62" name="직사각형 161">
                  <a:extLst>
                    <a:ext uri="{FF2B5EF4-FFF2-40B4-BE49-F238E27FC236}">
                      <a16:creationId xmlns:a16="http://schemas.microsoft.com/office/drawing/2014/main" id="{29AB123C-4C57-4A77-9794-0BC8F5B410FA}"/>
                    </a:ext>
                  </a:extLst>
                </p:cNvPr>
                <p:cNvSpPr/>
                <p:nvPr/>
              </p:nvSpPr>
              <p:spPr>
                <a:xfrm>
                  <a:off x="1022137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63" name="직사각형 162">
                  <a:extLst>
                    <a:ext uri="{FF2B5EF4-FFF2-40B4-BE49-F238E27FC236}">
                      <a16:creationId xmlns:a16="http://schemas.microsoft.com/office/drawing/2014/main" id="{B327EC36-E43B-445E-899C-899211A2180D}"/>
                    </a:ext>
                  </a:extLst>
                </p:cNvPr>
                <p:cNvSpPr/>
                <p:nvPr/>
              </p:nvSpPr>
              <p:spPr>
                <a:xfrm>
                  <a:off x="1374233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135" name="그룹 134">
                <a:extLst>
                  <a:ext uri="{FF2B5EF4-FFF2-40B4-BE49-F238E27FC236}">
                    <a16:creationId xmlns:a16="http://schemas.microsoft.com/office/drawing/2014/main" id="{68CFE622-CD05-486E-A617-10D02252C96C}"/>
                  </a:ext>
                </a:extLst>
              </p:cNvPr>
              <p:cNvGrpSpPr/>
              <p:nvPr/>
            </p:nvGrpSpPr>
            <p:grpSpPr>
              <a:xfrm rot="176877">
                <a:off x="2651255" y="2117290"/>
                <a:ext cx="1058909" cy="1056288"/>
                <a:chOff x="670041" y="1634361"/>
                <a:chExt cx="1058909" cy="1056288"/>
              </a:xfrm>
              <a:scene3d>
                <a:camera prst="orthographicFront">
                  <a:rot lat="19499998" lon="3299985" rev="0"/>
                </a:camera>
                <a:lightRig rig="threePt" dir="t"/>
              </a:scene3d>
            </p:grpSpPr>
            <p:sp>
              <p:nvSpPr>
                <p:cNvPr id="136" name="직사각형 135">
                  <a:extLst>
                    <a:ext uri="{FF2B5EF4-FFF2-40B4-BE49-F238E27FC236}">
                      <a16:creationId xmlns:a16="http://schemas.microsoft.com/office/drawing/2014/main" id="{29EC6787-5FEE-4717-8D46-9D67661B1B40}"/>
                    </a:ext>
                  </a:extLst>
                </p:cNvPr>
                <p:cNvSpPr/>
                <p:nvPr/>
              </p:nvSpPr>
              <p:spPr>
                <a:xfrm>
                  <a:off x="672662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37" name="직사각형 136">
                  <a:extLst>
                    <a:ext uri="{FF2B5EF4-FFF2-40B4-BE49-F238E27FC236}">
                      <a16:creationId xmlns:a16="http://schemas.microsoft.com/office/drawing/2014/main" id="{F0DB9725-A5FE-4337-8527-3CF7833B5250}"/>
                    </a:ext>
                  </a:extLst>
                </p:cNvPr>
                <p:cNvSpPr/>
                <p:nvPr/>
              </p:nvSpPr>
              <p:spPr>
                <a:xfrm>
                  <a:off x="1024758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38" name="직사각형 137">
                  <a:extLst>
                    <a:ext uri="{FF2B5EF4-FFF2-40B4-BE49-F238E27FC236}">
                      <a16:creationId xmlns:a16="http://schemas.microsoft.com/office/drawing/2014/main" id="{019DF348-806C-4E8E-9A0F-4C7E0FE06EB7}"/>
                    </a:ext>
                  </a:extLst>
                </p:cNvPr>
                <p:cNvSpPr/>
                <p:nvPr/>
              </p:nvSpPr>
              <p:spPr>
                <a:xfrm>
                  <a:off x="1376854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39" name="직사각형 138">
                  <a:extLst>
                    <a:ext uri="{FF2B5EF4-FFF2-40B4-BE49-F238E27FC236}">
                      <a16:creationId xmlns:a16="http://schemas.microsoft.com/office/drawing/2014/main" id="{51CA7B95-3EE8-4FD9-BC3D-A9B1623BF1C4}"/>
                    </a:ext>
                  </a:extLst>
                </p:cNvPr>
                <p:cNvSpPr/>
                <p:nvPr/>
              </p:nvSpPr>
              <p:spPr>
                <a:xfrm>
                  <a:off x="670041" y="1986457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44" name="직사각형 143">
                  <a:extLst>
                    <a:ext uri="{FF2B5EF4-FFF2-40B4-BE49-F238E27FC236}">
                      <a16:creationId xmlns:a16="http://schemas.microsoft.com/office/drawing/2014/main" id="{F1DFCF62-F2B3-49A2-BF78-6A7A1D504641}"/>
                    </a:ext>
                  </a:extLst>
                </p:cNvPr>
                <p:cNvSpPr/>
                <p:nvPr/>
              </p:nvSpPr>
              <p:spPr>
                <a:xfrm>
                  <a:off x="1022137" y="1986457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48" name="직사각형 147">
                  <a:extLst>
                    <a:ext uri="{FF2B5EF4-FFF2-40B4-BE49-F238E27FC236}">
                      <a16:creationId xmlns:a16="http://schemas.microsoft.com/office/drawing/2014/main" id="{B1A9E8C3-C7E5-4E25-B0D6-6B343920AD61}"/>
                    </a:ext>
                  </a:extLst>
                </p:cNvPr>
                <p:cNvSpPr/>
                <p:nvPr/>
              </p:nvSpPr>
              <p:spPr>
                <a:xfrm>
                  <a:off x="1374233" y="1986456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52" name="직사각형 151">
                  <a:extLst>
                    <a:ext uri="{FF2B5EF4-FFF2-40B4-BE49-F238E27FC236}">
                      <a16:creationId xmlns:a16="http://schemas.microsoft.com/office/drawing/2014/main" id="{4043176C-EA5E-4ACE-8E61-B2979A601DA7}"/>
                    </a:ext>
                  </a:extLst>
                </p:cNvPr>
                <p:cNvSpPr/>
                <p:nvPr/>
              </p:nvSpPr>
              <p:spPr>
                <a:xfrm>
                  <a:off x="670041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53" name="직사각형 152">
                  <a:extLst>
                    <a:ext uri="{FF2B5EF4-FFF2-40B4-BE49-F238E27FC236}">
                      <a16:creationId xmlns:a16="http://schemas.microsoft.com/office/drawing/2014/main" id="{80BB2038-0714-4DDB-B770-47688FEEAB0D}"/>
                    </a:ext>
                  </a:extLst>
                </p:cNvPr>
                <p:cNvSpPr/>
                <p:nvPr/>
              </p:nvSpPr>
              <p:spPr>
                <a:xfrm>
                  <a:off x="1022137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54" name="직사각형 153">
                  <a:extLst>
                    <a:ext uri="{FF2B5EF4-FFF2-40B4-BE49-F238E27FC236}">
                      <a16:creationId xmlns:a16="http://schemas.microsoft.com/office/drawing/2014/main" id="{A6B9E370-3FA0-408C-B47F-F7112281A09A}"/>
                    </a:ext>
                  </a:extLst>
                </p:cNvPr>
                <p:cNvSpPr/>
                <p:nvPr/>
              </p:nvSpPr>
              <p:spPr>
                <a:xfrm>
                  <a:off x="1374233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</p:grpSp>
        </p:grpSp>
      </p:grp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EBB87E54-7515-4E7A-9CFE-C1603718C2A6}"/>
              </a:ext>
            </a:extLst>
          </p:cNvPr>
          <p:cNvGrpSpPr/>
          <p:nvPr/>
        </p:nvGrpSpPr>
        <p:grpSpPr>
          <a:xfrm>
            <a:off x="4511614" y="4143271"/>
            <a:ext cx="726366" cy="713099"/>
            <a:chOff x="2529621" y="2014598"/>
            <a:chExt cx="1180543" cy="1158980"/>
          </a:xfrm>
        </p:grpSpPr>
        <p:grpSp>
          <p:nvGrpSpPr>
            <p:cNvPr id="174" name="그룹 173">
              <a:extLst>
                <a:ext uri="{FF2B5EF4-FFF2-40B4-BE49-F238E27FC236}">
                  <a16:creationId xmlns:a16="http://schemas.microsoft.com/office/drawing/2014/main" id="{B2F9A1C0-3659-4D41-A4D6-2C8F42775842}"/>
                </a:ext>
              </a:extLst>
            </p:cNvPr>
            <p:cNvGrpSpPr/>
            <p:nvPr/>
          </p:nvGrpSpPr>
          <p:grpSpPr>
            <a:xfrm rot="176877">
              <a:off x="2529621" y="2014598"/>
              <a:ext cx="1058909" cy="1056288"/>
              <a:chOff x="670041" y="1634361"/>
              <a:chExt cx="1058909" cy="1056288"/>
            </a:xfrm>
            <a:scene3d>
              <a:camera prst="orthographicFront">
                <a:rot lat="19499998" lon="3299985" rev="0"/>
              </a:camera>
              <a:lightRig rig="threePt" dir="t"/>
            </a:scene3d>
          </p:grpSpPr>
          <p:sp>
            <p:nvSpPr>
              <p:cNvPr id="222" name="직사각형 221">
                <a:extLst>
                  <a:ext uri="{FF2B5EF4-FFF2-40B4-BE49-F238E27FC236}">
                    <a16:creationId xmlns:a16="http://schemas.microsoft.com/office/drawing/2014/main" id="{C51C04BB-2448-4F8C-BAC3-29E4C81447B8}"/>
                  </a:ext>
                </a:extLst>
              </p:cNvPr>
              <p:cNvSpPr/>
              <p:nvPr/>
            </p:nvSpPr>
            <p:spPr>
              <a:xfrm>
                <a:off x="672662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23" name="직사각형 222">
                <a:extLst>
                  <a:ext uri="{FF2B5EF4-FFF2-40B4-BE49-F238E27FC236}">
                    <a16:creationId xmlns:a16="http://schemas.microsoft.com/office/drawing/2014/main" id="{85627797-93E4-43DB-B620-74110A72AB0A}"/>
                  </a:ext>
                </a:extLst>
              </p:cNvPr>
              <p:cNvSpPr/>
              <p:nvPr/>
            </p:nvSpPr>
            <p:spPr>
              <a:xfrm>
                <a:off x="1024758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24" name="직사각형 223">
                <a:extLst>
                  <a:ext uri="{FF2B5EF4-FFF2-40B4-BE49-F238E27FC236}">
                    <a16:creationId xmlns:a16="http://schemas.microsoft.com/office/drawing/2014/main" id="{FD315F7A-2DF2-41C7-9C64-7C681A9A5AC8}"/>
                  </a:ext>
                </a:extLst>
              </p:cNvPr>
              <p:cNvSpPr/>
              <p:nvPr/>
            </p:nvSpPr>
            <p:spPr>
              <a:xfrm>
                <a:off x="1376854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25" name="직사각형 224">
                <a:extLst>
                  <a:ext uri="{FF2B5EF4-FFF2-40B4-BE49-F238E27FC236}">
                    <a16:creationId xmlns:a16="http://schemas.microsoft.com/office/drawing/2014/main" id="{2B203F43-41C3-496B-8A58-11FD3E310E92}"/>
                  </a:ext>
                </a:extLst>
              </p:cNvPr>
              <p:cNvSpPr/>
              <p:nvPr/>
            </p:nvSpPr>
            <p:spPr>
              <a:xfrm>
                <a:off x="670041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27" name="직사각형 226">
                <a:extLst>
                  <a:ext uri="{FF2B5EF4-FFF2-40B4-BE49-F238E27FC236}">
                    <a16:creationId xmlns:a16="http://schemas.microsoft.com/office/drawing/2014/main" id="{F1A017F4-47DA-4AD4-BA22-28AD7D8BB67D}"/>
                  </a:ext>
                </a:extLst>
              </p:cNvPr>
              <p:cNvSpPr/>
              <p:nvPr/>
            </p:nvSpPr>
            <p:spPr>
              <a:xfrm>
                <a:off x="1022137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28" name="직사각형 227">
                <a:extLst>
                  <a:ext uri="{FF2B5EF4-FFF2-40B4-BE49-F238E27FC236}">
                    <a16:creationId xmlns:a16="http://schemas.microsoft.com/office/drawing/2014/main" id="{5590D142-5099-4318-B60F-1C168BE759DD}"/>
                  </a:ext>
                </a:extLst>
              </p:cNvPr>
              <p:cNvSpPr/>
              <p:nvPr/>
            </p:nvSpPr>
            <p:spPr>
              <a:xfrm>
                <a:off x="1374233" y="1986456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30" name="직사각형 229">
                <a:extLst>
                  <a:ext uri="{FF2B5EF4-FFF2-40B4-BE49-F238E27FC236}">
                    <a16:creationId xmlns:a16="http://schemas.microsoft.com/office/drawing/2014/main" id="{B865C5DB-098E-4A5F-95EF-4B8BC16A379C}"/>
                  </a:ext>
                </a:extLst>
              </p:cNvPr>
              <p:cNvSpPr/>
              <p:nvPr/>
            </p:nvSpPr>
            <p:spPr>
              <a:xfrm>
                <a:off x="670041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31" name="직사각형 230">
                <a:extLst>
                  <a:ext uri="{FF2B5EF4-FFF2-40B4-BE49-F238E27FC236}">
                    <a16:creationId xmlns:a16="http://schemas.microsoft.com/office/drawing/2014/main" id="{ED0E7776-0807-4CF3-A154-EA0FD4323A55}"/>
                  </a:ext>
                </a:extLst>
              </p:cNvPr>
              <p:cNvSpPr/>
              <p:nvPr/>
            </p:nvSpPr>
            <p:spPr>
              <a:xfrm>
                <a:off x="1022137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39" name="직사각형 238">
                <a:extLst>
                  <a:ext uri="{FF2B5EF4-FFF2-40B4-BE49-F238E27FC236}">
                    <a16:creationId xmlns:a16="http://schemas.microsoft.com/office/drawing/2014/main" id="{36AC5FE4-2EEB-4602-89B7-76B60C251507}"/>
                  </a:ext>
                </a:extLst>
              </p:cNvPr>
              <p:cNvSpPr/>
              <p:nvPr/>
            </p:nvSpPr>
            <p:spPr>
              <a:xfrm>
                <a:off x="1374233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75" name="그룹 174">
              <a:extLst>
                <a:ext uri="{FF2B5EF4-FFF2-40B4-BE49-F238E27FC236}">
                  <a16:creationId xmlns:a16="http://schemas.microsoft.com/office/drawing/2014/main" id="{A909697A-45F5-428D-81DF-0662F566EB1D}"/>
                </a:ext>
              </a:extLst>
            </p:cNvPr>
            <p:cNvGrpSpPr/>
            <p:nvPr/>
          </p:nvGrpSpPr>
          <p:grpSpPr>
            <a:xfrm>
              <a:off x="2590438" y="2065944"/>
              <a:ext cx="1119726" cy="1107634"/>
              <a:chOff x="2590438" y="2065944"/>
              <a:chExt cx="1119726" cy="1107634"/>
            </a:xfrm>
          </p:grpSpPr>
          <p:grpSp>
            <p:nvGrpSpPr>
              <p:cNvPr id="176" name="그룹 175">
                <a:extLst>
                  <a:ext uri="{FF2B5EF4-FFF2-40B4-BE49-F238E27FC236}">
                    <a16:creationId xmlns:a16="http://schemas.microsoft.com/office/drawing/2014/main" id="{27F8DA63-2DD6-4392-9F0A-F21E1C1832A9}"/>
                  </a:ext>
                </a:extLst>
              </p:cNvPr>
              <p:cNvGrpSpPr/>
              <p:nvPr/>
            </p:nvGrpSpPr>
            <p:grpSpPr>
              <a:xfrm rot="176877">
                <a:off x="2590438" y="2065944"/>
                <a:ext cx="1058909" cy="1056288"/>
                <a:chOff x="670041" y="1634361"/>
                <a:chExt cx="1058909" cy="1056288"/>
              </a:xfrm>
              <a:scene3d>
                <a:camera prst="orthographicFront">
                  <a:rot lat="19499998" lon="3299985" rev="0"/>
                </a:camera>
                <a:lightRig rig="threePt" dir="t"/>
              </a:scene3d>
            </p:grpSpPr>
            <p:sp>
              <p:nvSpPr>
                <p:cNvPr id="187" name="직사각형 186">
                  <a:extLst>
                    <a:ext uri="{FF2B5EF4-FFF2-40B4-BE49-F238E27FC236}">
                      <a16:creationId xmlns:a16="http://schemas.microsoft.com/office/drawing/2014/main" id="{4D113C34-3DDB-4ACA-B14B-75C6BF2515E5}"/>
                    </a:ext>
                  </a:extLst>
                </p:cNvPr>
                <p:cNvSpPr/>
                <p:nvPr/>
              </p:nvSpPr>
              <p:spPr>
                <a:xfrm>
                  <a:off x="672662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88" name="직사각형 187">
                  <a:extLst>
                    <a:ext uri="{FF2B5EF4-FFF2-40B4-BE49-F238E27FC236}">
                      <a16:creationId xmlns:a16="http://schemas.microsoft.com/office/drawing/2014/main" id="{A5D32267-F8DD-46BF-86CE-18831D7A926B}"/>
                    </a:ext>
                  </a:extLst>
                </p:cNvPr>
                <p:cNvSpPr/>
                <p:nvPr/>
              </p:nvSpPr>
              <p:spPr>
                <a:xfrm>
                  <a:off x="1024758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12" name="직사각형 211">
                  <a:extLst>
                    <a:ext uri="{FF2B5EF4-FFF2-40B4-BE49-F238E27FC236}">
                      <a16:creationId xmlns:a16="http://schemas.microsoft.com/office/drawing/2014/main" id="{2E5EECBA-9FAA-4AE7-BBD0-D40B42BBADF3}"/>
                    </a:ext>
                  </a:extLst>
                </p:cNvPr>
                <p:cNvSpPr/>
                <p:nvPr/>
              </p:nvSpPr>
              <p:spPr>
                <a:xfrm>
                  <a:off x="1376854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15" name="직사각형 214">
                  <a:extLst>
                    <a:ext uri="{FF2B5EF4-FFF2-40B4-BE49-F238E27FC236}">
                      <a16:creationId xmlns:a16="http://schemas.microsoft.com/office/drawing/2014/main" id="{AA1D717B-054A-407B-A8F9-D3E7D87628E9}"/>
                    </a:ext>
                  </a:extLst>
                </p:cNvPr>
                <p:cNvSpPr/>
                <p:nvPr/>
              </p:nvSpPr>
              <p:spPr>
                <a:xfrm>
                  <a:off x="670041" y="1986457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16" name="직사각형 215">
                  <a:extLst>
                    <a:ext uri="{FF2B5EF4-FFF2-40B4-BE49-F238E27FC236}">
                      <a16:creationId xmlns:a16="http://schemas.microsoft.com/office/drawing/2014/main" id="{B40397DB-D74B-4A8C-BBA1-58D38328C80A}"/>
                    </a:ext>
                  </a:extLst>
                </p:cNvPr>
                <p:cNvSpPr/>
                <p:nvPr/>
              </p:nvSpPr>
              <p:spPr>
                <a:xfrm>
                  <a:off x="1022137" y="1986457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17" name="직사각형 216">
                  <a:extLst>
                    <a:ext uri="{FF2B5EF4-FFF2-40B4-BE49-F238E27FC236}">
                      <a16:creationId xmlns:a16="http://schemas.microsoft.com/office/drawing/2014/main" id="{194DBF26-9E58-4EC0-B216-EF26F7F3C508}"/>
                    </a:ext>
                  </a:extLst>
                </p:cNvPr>
                <p:cNvSpPr/>
                <p:nvPr/>
              </p:nvSpPr>
              <p:spPr>
                <a:xfrm>
                  <a:off x="1374233" y="1986456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18" name="직사각형 217">
                  <a:extLst>
                    <a:ext uri="{FF2B5EF4-FFF2-40B4-BE49-F238E27FC236}">
                      <a16:creationId xmlns:a16="http://schemas.microsoft.com/office/drawing/2014/main" id="{8E625BAB-1D25-4ED1-A398-8070D089D983}"/>
                    </a:ext>
                  </a:extLst>
                </p:cNvPr>
                <p:cNvSpPr/>
                <p:nvPr/>
              </p:nvSpPr>
              <p:spPr>
                <a:xfrm>
                  <a:off x="670041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19" name="직사각형 218">
                  <a:extLst>
                    <a:ext uri="{FF2B5EF4-FFF2-40B4-BE49-F238E27FC236}">
                      <a16:creationId xmlns:a16="http://schemas.microsoft.com/office/drawing/2014/main" id="{586C8156-2EBD-4054-9FA7-82839E1FBE1B}"/>
                    </a:ext>
                  </a:extLst>
                </p:cNvPr>
                <p:cNvSpPr/>
                <p:nvPr/>
              </p:nvSpPr>
              <p:spPr>
                <a:xfrm>
                  <a:off x="1022137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20" name="직사각형 219">
                  <a:extLst>
                    <a:ext uri="{FF2B5EF4-FFF2-40B4-BE49-F238E27FC236}">
                      <a16:creationId xmlns:a16="http://schemas.microsoft.com/office/drawing/2014/main" id="{6145FB68-87A4-4106-8EC7-BF40E277E810}"/>
                    </a:ext>
                  </a:extLst>
                </p:cNvPr>
                <p:cNvSpPr/>
                <p:nvPr/>
              </p:nvSpPr>
              <p:spPr>
                <a:xfrm>
                  <a:off x="1374233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177" name="그룹 176">
                <a:extLst>
                  <a:ext uri="{FF2B5EF4-FFF2-40B4-BE49-F238E27FC236}">
                    <a16:creationId xmlns:a16="http://schemas.microsoft.com/office/drawing/2014/main" id="{6509CA45-AD47-40C3-A74A-47C63DC46891}"/>
                  </a:ext>
                </a:extLst>
              </p:cNvPr>
              <p:cNvGrpSpPr/>
              <p:nvPr/>
            </p:nvGrpSpPr>
            <p:grpSpPr>
              <a:xfrm rot="176877">
                <a:off x="2651255" y="2117290"/>
                <a:ext cx="1058909" cy="1056288"/>
                <a:chOff x="670041" y="1634361"/>
                <a:chExt cx="1058909" cy="1056288"/>
              </a:xfrm>
              <a:scene3d>
                <a:camera prst="orthographicFront">
                  <a:rot lat="19499998" lon="3299985" rev="0"/>
                </a:camera>
                <a:lightRig rig="threePt" dir="t"/>
              </a:scene3d>
            </p:grpSpPr>
            <p:sp>
              <p:nvSpPr>
                <p:cNvPr id="178" name="직사각형 177">
                  <a:extLst>
                    <a:ext uri="{FF2B5EF4-FFF2-40B4-BE49-F238E27FC236}">
                      <a16:creationId xmlns:a16="http://schemas.microsoft.com/office/drawing/2014/main" id="{F8018441-4B1C-4FC1-9F1B-C0D4EBE117F7}"/>
                    </a:ext>
                  </a:extLst>
                </p:cNvPr>
                <p:cNvSpPr/>
                <p:nvPr/>
              </p:nvSpPr>
              <p:spPr>
                <a:xfrm>
                  <a:off x="672662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79" name="직사각형 178">
                  <a:extLst>
                    <a:ext uri="{FF2B5EF4-FFF2-40B4-BE49-F238E27FC236}">
                      <a16:creationId xmlns:a16="http://schemas.microsoft.com/office/drawing/2014/main" id="{FE317589-5038-42A2-9DB5-21AEBFF8EEED}"/>
                    </a:ext>
                  </a:extLst>
                </p:cNvPr>
                <p:cNvSpPr/>
                <p:nvPr/>
              </p:nvSpPr>
              <p:spPr>
                <a:xfrm>
                  <a:off x="1024758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80" name="직사각형 179">
                  <a:extLst>
                    <a:ext uri="{FF2B5EF4-FFF2-40B4-BE49-F238E27FC236}">
                      <a16:creationId xmlns:a16="http://schemas.microsoft.com/office/drawing/2014/main" id="{6D376C37-9852-4529-9CC3-B4762A8C869D}"/>
                    </a:ext>
                  </a:extLst>
                </p:cNvPr>
                <p:cNvSpPr/>
                <p:nvPr/>
              </p:nvSpPr>
              <p:spPr>
                <a:xfrm>
                  <a:off x="1376854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81" name="직사각형 180">
                  <a:extLst>
                    <a:ext uri="{FF2B5EF4-FFF2-40B4-BE49-F238E27FC236}">
                      <a16:creationId xmlns:a16="http://schemas.microsoft.com/office/drawing/2014/main" id="{920DD9D7-FF79-4B47-8B91-3450EE10C9C6}"/>
                    </a:ext>
                  </a:extLst>
                </p:cNvPr>
                <p:cNvSpPr/>
                <p:nvPr/>
              </p:nvSpPr>
              <p:spPr>
                <a:xfrm>
                  <a:off x="670041" y="1986457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82" name="직사각형 181">
                  <a:extLst>
                    <a:ext uri="{FF2B5EF4-FFF2-40B4-BE49-F238E27FC236}">
                      <a16:creationId xmlns:a16="http://schemas.microsoft.com/office/drawing/2014/main" id="{65FB63D6-92AC-4D59-AC01-81C43BDFD3B4}"/>
                    </a:ext>
                  </a:extLst>
                </p:cNvPr>
                <p:cNvSpPr/>
                <p:nvPr/>
              </p:nvSpPr>
              <p:spPr>
                <a:xfrm>
                  <a:off x="1022137" y="1986457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83" name="직사각형 182">
                  <a:extLst>
                    <a:ext uri="{FF2B5EF4-FFF2-40B4-BE49-F238E27FC236}">
                      <a16:creationId xmlns:a16="http://schemas.microsoft.com/office/drawing/2014/main" id="{980C2253-E38E-44AD-BDE8-855BD405927B}"/>
                    </a:ext>
                  </a:extLst>
                </p:cNvPr>
                <p:cNvSpPr/>
                <p:nvPr/>
              </p:nvSpPr>
              <p:spPr>
                <a:xfrm>
                  <a:off x="1374233" y="1986456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84" name="직사각형 183">
                  <a:extLst>
                    <a:ext uri="{FF2B5EF4-FFF2-40B4-BE49-F238E27FC236}">
                      <a16:creationId xmlns:a16="http://schemas.microsoft.com/office/drawing/2014/main" id="{FE0CA94B-A7FC-4DC4-AEEF-F7BA280051CD}"/>
                    </a:ext>
                  </a:extLst>
                </p:cNvPr>
                <p:cNvSpPr/>
                <p:nvPr/>
              </p:nvSpPr>
              <p:spPr>
                <a:xfrm>
                  <a:off x="670041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85" name="직사각형 184">
                  <a:extLst>
                    <a:ext uri="{FF2B5EF4-FFF2-40B4-BE49-F238E27FC236}">
                      <a16:creationId xmlns:a16="http://schemas.microsoft.com/office/drawing/2014/main" id="{CD2CDBB1-CBF8-4AA2-A7E2-347BF31D67C6}"/>
                    </a:ext>
                  </a:extLst>
                </p:cNvPr>
                <p:cNvSpPr/>
                <p:nvPr/>
              </p:nvSpPr>
              <p:spPr>
                <a:xfrm>
                  <a:off x="1022137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86" name="직사각형 185">
                  <a:extLst>
                    <a:ext uri="{FF2B5EF4-FFF2-40B4-BE49-F238E27FC236}">
                      <a16:creationId xmlns:a16="http://schemas.microsoft.com/office/drawing/2014/main" id="{FD8CBEF5-61BF-4DB3-AEDD-0C4C88EC8190}"/>
                    </a:ext>
                  </a:extLst>
                </p:cNvPr>
                <p:cNvSpPr/>
                <p:nvPr/>
              </p:nvSpPr>
              <p:spPr>
                <a:xfrm>
                  <a:off x="1374233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</p:grpSp>
        </p:grpSp>
      </p:grp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6AAFD0D7-B6D0-409B-A22F-D8F7081AE78B}"/>
              </a:ext>
            </a:extLst>
          </p:cNvPr>
          <p:cNvGrpSpPr/>
          <p:nvPr/>
        </p:nvGrpSpPr>
        <p:grpSpPr>
          <a:xfrm>
            <a:off x="3791163" y="5154334"/>
            <a:ext cx="726366" cy="713099"/>
            <a:chOff x="2529621" y="2014598"/>
            <a:chExt cx="1180543" cy="1158980"/>
          </a:xfrm>
        </p:grpSpPr>
        <p:grpSp>
          <p:nvGrpSpPr>
            <p:cNvPr id="241" name="그룹 240">
              <a:extLst>
                <a:ext uri="{FF2B5EF4-FFF2-40B4-BE49-F238E27FC236}">
                  <a16:creationId xmlns:a16="http://schemas.microsoft.com/office/drawing/2014/main" id="{B02F73AB-4434-486A-BCC5-8BEE40089858}"/>
                </a:ext>
              </a:extLst>
            </p:cNvPr>
            <p:cNvGrpSpPr/>
            <p:nvPr/>
          </p:nvGrpSpPr>
          <p:grpSpPr>
            <a:xfrm rot="176877">
              <a:off x="2529621" y="2014598"/>
              <a:ext cx="1058909" cy="1056288"/>
              <a:chOff x="670041" y="1634361"/>
              <a:chExt cx="1058909" cy="1056288"/>
            </a:xfrm>
            <a:scene3d>
              <a:camera prst="orthographicFront">
                <a:rot lat="19499998" lon="3299985" rev="0"/>
              </a:camera>
              <a:lightRig rig="threePt" dir="t"/>
            </a:scene3d>
          </p:grpSpPr>
          <p:sp>
            <p:nvSpPr>
              <p:cNvPr id="263" name="직사각형 262">
                <a:extLst>
                  <a:ext uri="{FF2B5EF4-FFF2-40B4-BE49-F238E27FC236}">
                    <a16:creationId xmlns:a16="http://schemas.microsoft.com/office/drawing/2014/main" id="{88E0018D-0A9A-4D9B-B6C5-D85124EA5013}"/>
                  </a:ext>
                </a:extLst>
              </p:cNvPr>
              <p:cNvSpPr/>
              <p:nvPr/>
            </p:nvSpPr>
            <p:spPr>
              <a:xfrm>
                <a:off x="672662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64" name="직사각형 263">
                <a:extLst>
                  <a:ext uri="{FF2B5EF4-FFF2-40B4-BE49-F238E27FC236}">
                    <a16:creationId xmlns:a16="http://schemas.microsoft.com/office/drawing/2014/main" id="{C0BA28E1-3CB3-4CB8-BF73-4BD3045EFAE8}"/>
                  </a:ext>
                </a:extLst>
              </p:cNvPr>
              <p:cNvSpPr/>
              <p:nvPr/>
            </p:nvSpPr>
            <p:spPr>
              <a:xfrm>
                <a:off x="1024758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65" name="직사각형 264">
                <a:extLst>
                  <a:ext uri="{FF2B5EF4-FFF2-40B4-BE49-F238E27FC236}">
                    <a16:creationId xmlns:a16="http://schemas.microsoft.com/office/drawing/2014/main" id="{7E449A77-DA20-454C-B3B9-A488DCC4D971}"/>
                  </a:ext>
                </a:extLst>
              </p:cNvPr>
              <p:cNvSpPr/>
              <p:nvPr/>
            </p:nvSpPr>
            <p:spPr>
              <a:xfrm>
                <a:off x="1376854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66" name="직사각형 265">
                <a:extLst>
                  <a:ext uri="{FF2B5EF4-FFF2-40B4-BE49-F238E27FC236}">
                    <a16:creationId xmlns:a16="http://schemas.microsoft.com/office/drawing/2014/main" id="{9B588AEE-FFBC-4B7A-8146-F79A18033E33}"/>
                  </a:ext>
                </a:extLst>
              </p:cNvPr>
              <p:cNvSpPr/>
              <p:nvPr/>
            </p:nvSpPr>
            <p:spPr>
              <a:xfrm>
                <a:off x="670041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67" name="직사각형 266">
                <a:extLst>
                  <a:ext uri="{FF2B5EF4-FFF2-40B4-BE49-F238E27FC236}">
                    <a16:creationId xmlns:a16="http://schemas.microsoft.com/office/drawing/2014/main" id="{AE1B6095-039F-44B3-B401-7E6567D4CB74}"/>
                  </a:ext>
                </a:extLst>
              </p:cNvPr>
              <p:cNvSpPr/>
              <p:nvPr/>
            </p:nvSpPr>
            <p:spPr>
              <a:xfrm>
                <a:off x="1022137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68" name="직사각형 267">
                <a:extLst>
                  <a:ext uri="{FF2B5EF4-FFF2-40B4-BE49-F238E27FC236}">
                    <a16:creationId xmlns:a16="http://schemas.microsoft.com/office/drawing/2014/main" id="{FABCE7A5-C292-4735-A2D2-4CD51B4996DF}"/>
                  </a:ext>
                </a:extLst>
              </p:cNvPr>
              <p:cNvSpPr/>
              <p:nvPr/>
            </p:nvSpPr>
            <p:spPr>
              <a:xfrm>
                <a:off x="1374233" y="1986456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69" name="직사각형 268">
                <a:extLst>
                  <a:ext uri="{FF2B5EF4-FFF2-40B4-BE49-F238E27FC236}">
                    <a16:creationId xmlns:a16="http://schemas.microsoft.com/office/drawing/2014/main" id="{DF0F3503-9922-4BDD-816F-BB6A73A62F78}"/>
                  </a:ext>
                </a:extLst>
              </p:cNvPr>
              <p:cNvSpPr/>
              <p:nvPr/>
            </p:nvSpPr>
            <p:spPr>
              <a:xfrm>
                <a:off x="670041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70" name="직사각형 269">
                <a:extLst>
                  <a:ext uri="{FF2B5EF4-FFF2-40B4-BE49-F238E27FC236}">
                    <a16:creationId xmlns:a16="http://schemas.microsoft.com/office/drawing/2014/main" id="{A538F6F2-D532-4897-A521-3E0DA1E95C05}"/>
                  </a:ext>
                </a:extLst>
              </p:cNvPr>
              <p:cNvSpPr/>
              <p:nvPr/>
            </p:nvSpPr>
            <p:spPr>
              <a:xfrm>
                <a:off x="1022137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71" name="직사각형 270">
                <a:extLst>
                  <a:ext uri="{FF2B5EF4-FFF2-40B4-BE49-F238E27FC236}">
                    <a16:creationId xmlns:a16="http://schemas.microsoft.com/office/drawing/2014/main" id="{AE81795B-7F4B-4AEA-B573-40A6C4F5E10F}"/>
                  </a:ext>
                </a:extLst>
              </p:cNvPr>
              <p:cNvSpPr/>
              <p:nvPr/>
            </p:nvSpPr>
            <p:spPr>
              <a:xfrm>
                <a:off x="1374233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42" name="그룹 241">
              <a:extLst>
                <a:ext uri="{FF2B5EF4-FFF2-40B4-BE49-F238E27FC236}">
                  <a16:creationId xmlns:a16="http://schemas.microsoft.com/office/drawing/2014/main" id="{42D96D1A-5D06-4CEF-90C0-BB5636E50134}"/>
                </a:ext>
              </a:extLst>
            </p:cNvPr>
            <p:cNvGrpSpPr/>
            <p:nvPr/>
          </p:nvGrpSpPr>
          <p:grpSpPr>
            <a:xfrm>
              <a:off x="2590438" y="2065944"/>
              <a:ext cx="1119726" cy="1107634"/>
              <a:chOff x="2590438" y="2065944"/>
              <a:chExt cx="1119726" cy="1107634"/>
            </a:xfrm>
          </p:grpSpPr>
          <p:grpSp>
            <p:nvGrpSpPr>
              <p:cNvPr id="243" name="그룹 242">
                <a:extLst>
                  <a:ext uri="{FF2B5EF4-FFF2-40B4-BE49-F238E27FC236}">
                    <a16:creationId xmlns:a16="http://schemas.microsoft.com/office/drawing/2014/main" id="{A362D7C6-E130-46FF-9419-87AD25E36CEE}"/>
                  </a:ext>
                </a:extLst>
              </p:cNvPr>
              <p:cNvGrpSpPr/>
              <p:nvPr/>
            </p:nvGrpSpPr>
            <p:grpSpPr>
              <a:xfrm rot="176877">
                <a:off x="2590438" y="2065944"/>
                <a:ext cx="1058909" cy="1056288"/>
                <a:chOff x="670041" y="1634361"/>
                <a:chExt cx="1058909" cy="1056288"/>
              </a:xfrm>
              <a:scene3d>
                <a:camera prst="orthographicFront">
                  <a:rot lat="19499998" lon="3299985" rev="0"/>
                </a:camera>
                <a:lightRig rig="threePt" dir="t"/>
              </a:scene3d>
            </p:grpSpPr>
            <p:sp>
              <p:nvSpPr>
                <p:cNvPr id="254" name="직사각형 253">
                  <a:extLst>
                    <a:ext uri="{FF2B5EF4-FFF2-40B4-BE49-F238E27FC236}">
                      <a16:creationId xmlns:a16="http://schemas.microsoft.com/office/drawing/2014/main" id="{20AF8E84-76E5-403D-A9DC-AF77B353615A}"/>
                    </a:ext>
                  </a:extLst>
                </p:cNvPr>
                <p:cNvSpPr/>
                <p:nvPr/>
              </p:nvSpPr>
              <p:spPr>
                <a:xfrm>
                  <a:off x="672662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55" name="직사각형 254">
                  <a:extLst>
                    <a:ext uri="{FF2B5EF4-FFF2-40B4-BE49-F238E27FC236}">
                      <a16:creationId xmlns:a16="http://schemas.microsoft.com/office/drawing/2014/main" id="{A9537148-B9D0-487C-8E85-4C87AF466A3D}"/>
                    </a:ext>
                  </a:extLst>
                </p:cNvPr>
                <p:cNvSpPr/>
                <p:nvPr/>
              </p:nvSpPr>
              <p:spPr>
                <a:xfrm>
                  <a:off x="1024758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56" name="직사각형 255">
                  <a:extLst>
                    <a:ext uri="{FF2B5EF4-FFF2-40B4-BE49-F238E27FC236}">
                      <a16:creationId xmlns:a16="http://schemas.microsoft.com/office/drawing/2014/main" id="{932DE6B0-733B-4F9F-9186-D695B14E3C0D}"/>
                    </a:ext>
                  </a:extLst>
                </p:cNvPr>
                <p:cNvSpPr/>
                <p:nvPr/>
              </p:nvSpPr>
              <p:spPr>
                <a:xfrm>
                  <a:off x="1376854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57" name="직사각형 256">
                  <a:extLst>
                    <a:ext uri="{FF2B5EF4-FFF2-40B4-BE49-F238E27FC236}">
                      <a16:creationId xmlns:a16="http://schemas.microsoft.com/office/drawing/2014/main" id="{6A44ADD2-2EAE-4DBD-B573-A86A9F4747A7}"/>
                    </a:ext>
                  </a:extLst>
                </p:cNvPr>
                <p:cNvSpPr/>
                <p:nvPr/>
              </p:nvSpPr>
              <p:spPr>
                <a:xfrm>
                  <a:off x="670041" y="1986457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58" name="직사각형 257">
                  <a:extLst>
                    <a:ext uri="{FF2B5EF4-FFF2-40B4-BE49-F238E27FC236}">
                      <a16:creationId xmlns:a16="http://schemas.microsoft.com/office/drawing/2014/main" id="{95E76DE0-D833-4629-BD04-7C64F2DBBD02}"/>
                    </a:ext>
                  </a:extLst>
                </p:cNvPr>
                <p:cNvSpPr/>
                <p:nvPr/>
              </p:nvSpPr>
              <p:spPr>
                <a:xfrm>
                  <a:off x="1022137" y="1986457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59" name="직사각형 258">
                  <a:extLst>
                    <a:ext uri="{FF2B5EF4-FFF2-40B4-BE49-F238E27FC236}">
                      <a16:creationId xmlns:a16="http://schemas.microsoft.com/office/drawing/2014/main" id="{162FF320-C667-4B3E-A8DB-6B0ED7B8F97D}"/>
                    </a:ext>
                  </a:extLst>
                </p:cNvPr>
                <p:cNvSpPr/>
                <p:nvPr/>
              </p:nvSpPr>
              <p:spPr>
                <a:xfrm>
                  <a:off x="1374233" y="1986456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60" name="직사각형 259">
                  <a:extLst>
                    <a:ext uri="{FF2B5EF4-FFF2-40B4-BE49-F238E27FC236}">
                      <a16:creationId xmlns:a16="http://schemas.microsoft.com/office/drawing/2014/main" id="{D832D55F-20E1-4828-9877-E91FCF06A114}"/>
                    </a:ext>
                  </a:extLst>
                </p:cNvPr>
                <p:cNvSpPr/>
                <p:nvPr/>
              </p:nvSpPr>
              <p:spPr>
                <a:xfrm>
                  <a:off x="670041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61" name="직사각형 260">
                  <a:extLst>
                    <a:ext uri="{FF2B5EF4-FFF2-40B4-BE49-F238E27FC236}">
                      <a16:creationId xmlns:a16="http://schemas.microsoft.com/office/drawing/2014/main" id="{F02C4914-9617-4D8D-9873-7D76C8D21A3F}"/>
                    </a:ext>
                  </a:extLst>
                </p:cNvPr>
                <p:cNvSpPr/>
                <p:nvPr/>
              </p:nvSpPr>
              <p:spPr>
                <a:xfrm>
                  <a:off x="1022137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62" name="직사각형 261">
                  <a:extLst>
                    <a:ext uri="{FF2B5EF4-FFF2-40B4-BE49-F238E27FC236}">
                      <a16:creationId xmlns:a16="http://schemas.microsoft.com/office/drawing/2014/main" id="{4915002C-46D2-4BDD-8A7D-468031F32450}"/>
                    </a:ext>
                  </a:extLst>
                </p:cNvPr>
                <p:cNvSpPr/>
                <p:nvPr/>
              </p:nvSpPr>
              <p:spPr>
                <a:xfrm>
                  <a:off x="1374233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244" name="그룹 243">
                <a:extLst>
                  <a:ext uri="{FF2B5EF4-FFF2-40B4-BE49-F238E27FC236}">
                    <a16:creationId xmlns:a16="http://schemas.microsoft.com/office/drawing/2014/main" id="{5FD15475-4603-4B54-B84E-A08105D27BA2}"/>
                  </a:ext>
                </a:extLst>
              </p:cNvPr>
              <p:cNvGrpSpPr/>
              <p:nvPr/>
            </p:nvGrpSpPr>
            <p:grpSpPr>
              <a:xfrm rot="176877">
                <a:off x="2651255" y="2117290"/>
                <a:ext cx="1058909" cy="1056288"/>
                <a:chOff x="670041" y="1634361"/>
                <a:chExt cx="1058909" cy="1056288"/>
              </a:xfrm>
              <a:scene3d>
                <a:camera prst="orthographicFront">
                  <a:rot lat="19499998" lon="3299985" rev="0"/>
                </a:camera>
                <a:lightRig rig="threePt" dir="t"/>
              </a:scene3d>
            </p:grpSpPr>
            <p:sp>
              <p:nvSpPr>
                <p:cNvPr id="245" name="직사각형 244">
                  <a:extLst>
                    <a:ext uri="{FF2B5EF4-FFF2-40B4-BE49-F238E27FC236}">
                      <a16:creationId xmlns:a16="http://schemas.microsoft.com/office/drawing/2014/main" id="{9655097B-FF39-45DC-81BC-984163D92393}"/>
                    </a:ext>
                  </a:extLst>
                </p:cNvPr>
                <p:cNvSpPr/>
                <p:nvPr/>
              </p:nvSpPr>
              <p:spPr>
                <a:xfrm>
                  <a:off x="672662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46" name="직사각형 245">
                  <a:extLst>
                    <a:ext uri="{FF2B5EF4-FFF2-40B4-BE49-F238E27FC236}">
                      <a16:creationId xmlns:a16="http://schemas.microsoft.com/office/drawing/2014/main" id="{63AC4367-F01F-4E17-AB97-3F98F44E186A}"/>
                    </a:ext>
                  </a:extLst>
                </p:cNvPr>
                <p:cNvSpPr/>
                <p:nvPr/>
              </p:nvSpPr>
              <p:spPr>
                <a:xfrm>
                  <a:off x="1024758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47" name="직사각형 246">
                  <a:extLst>
                    <a:ext uri="{FF2B5EF4-FFF2-40B4-BE49-F238E27FC236}">
                      <a16:creationId xmlns:a16="http://schemas.microsoft.com/office/drawing/2014/main" id="{0FAE24DE-B199-4E0B-9ABB-2500C77487D5}"/>
                    </a:ext>
                  </a:extLst>
                </p:cNvPr>
                <p:cNvSpPr/>
                <p:nvPr/>
              </p:nvSpPr>
              <p:spPr>
                <a:xfrm>
                  <a:off x="1376854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48" name="직사각형 247">
                  <a:extLst>
                    <a:ext uri="{FF2B5EF4-FFF2-40B4-BE49-F238E27FC236}">
                      <a16:creationId xmlns:a16="http://schemas.microsoft.com/office/drawing/2014/main" id="{4005D9E1-CB38-43FC-9C5A-0E0D63BF8F72}"/>
                    </a:ext>
                  </a:extLst>
                </p:cNvPr>
                <p:cNvSpPr/>
                <p:nvPr/>
              </p:nvSpPr>
              <p:spPr>
                <a:xfrm>
                  <a:off x="670041" y="1986457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49" name="직사각형 248">
                  <a:extLst>
                    <a:ext uri="{FF2B5EF4-FFF2-40B4-BE49-F238E27FC236}">
                      <a16:creationId xmlns:a16="http://schemas.microsoft.com/office/drawing/2014/main" id="{37D31C3A-C7D9-470F-81B7-F111AB2114D8}"/>
                    </a:ext>
                  </a:extLst>
                </p:cNvPr>
                <p:cNvSpPr/>
                <p:nvPr/>
              </p:nvSpPr>
              <p:spPr>
                <a:xfrm>
                  <a:off x="1022137" y="1986457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50" name="직사각형 249">
                  <a:extLst>
                    <a:ext uri="{FF2B5EF4-FFF2-40B4-BE49-F238E27FC236}">
                      <a16:creationId xmlns:a16="http://schemas.microsoft.com/office/drawing/2014/main" id="{183533EB-F9F0-4396-99C0-137FC042BD04}"/>
                    </a:ext>
                  </a:extLst>
                </p:cNvPr>
                <p:cNvSpPr/>
                <p:nvPr/>
              </p:nvSpPr>
              <p:spPr>
                <a:xfrm>
                  <a:off x="1374233" y="1986456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51" name="직사각형 250">
                  <a:extLst>
                    <a:ext uri="{FF2B5EF4-FFF2-40B4-BE49-F238E27FC236}">
                      <a16:creationId xmlns:a16="http://schemas.microsoft.com/office/drawing/2014/main" id="{0D13BB16-D643-4683-B9AB-3E98E682E1E2}"/>
                    </a:ext>
                  </a:extLst>
                </p:cNvPr>
                <p:cNvSpPr/>
                <p:nvPr/>
              </p:nvSpPr>
              <p:spPr>
                <a:xfrm>
                  <a:off x="670041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52" name="직사각형 251">
                  <a:extLst>
                    <a:ext uri="{FF2B5EF4-FFF2-40B4-BE49-F238E27FC236}">
                      <a16:creationId xmlns:a16="http://schemas.microsoft.com/office/drawing/2014/main" id="{85F4989F-C7FD-4B7B-B121-A05E59BA5B13}"/>
                    </a:ext>
                  </a:extLst>
                </p:cNvPr>
                <p:cNvSpPr/>
                <p:nvPr/>
              </p:nvSpPr>
              <p:spPr>
                <a:xfrm>
                  <a:off x="1022137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53" name="직사각형 252">
                  <a:extLst>
                    <a:ext uri="{FF2B5EF4-FFF2-40B4-BE49-F238E27FC236}">
                      <a16:creationId xmlns:a16="http://schemas.microsoft.com/office/drawing/2014/main" id="{7CACFFA2-ED8C-45AD-B20A-0EA283E26508}"/>
                    </a:ext>
                  </a:extLst>
                </p:cNvPr>
                <p:cNvSpPr/>
                <p:nvPr/>
              </p:nvSpPr>
              <p:spPr>
                <a:xfrm>
                  <a:off x="1374233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</p:grpSp>
        </p:grpSp>
      </p:grpSp>
      <p:grpSp>
        <p:nvGrpSpPr>
          <p:cNvPr id="272" name="그룹 271">
            <a:extLst>
              <a:ext uri="{FF2B5EF4-FFF2-40B4-BE49-F238E27FC236}">
                <a16:creationId xmlns:a16="http://schemas.microsoft.com/office/drawing/2014/main" id="{6F25D5CB-F70D-45C4-98DF-A51847D0C993}"/>
              </a:ext>
            </a:extLst>
          </p:cNvPr>
          <p:cNvGrpSpPr/>
          <p:nvPr/>
        </p:nvGrpSpPr>
        <p:grpSpPr>
          <a:xfrm>
            <a:off x="4531946" y="5141815"/>
            <a:ext cx="726366" cy="713099"/>
            <a:chOff x="2529621" y="2014598"/>
            <a:chExt cx="1180543" cy="1158980"/>
          </a:xfrm>
        </p:grpSpPr>
        <p:grpSp>
          <p:nvGrpSpPr>
            <p:cNvPr id="273" name="그룹 272">
              <a:extLst>
                <a:ext uri="{FF2B5EF4-FFF2-40B4-BE49-F238E27FC236}">
                  <a16:creationId xmlns:a16="http://schemas.microsoft.com/office/drawing/2014/main" id="{F37F6E87-09F2-42F4-9FCE-8EAD33E1D933}"/>
                </a:ext>
              </a:extLst>
            </p:cNvPr>
            <p:cNvGrpSpPr/>
            <p:nvPr/>
          </p:nvGrpSpPr>
          <p:grpSpPr>
            <a:xfrm rot="176877">
              <a:off x="2529621" y="2014598"/>
              <a:ext cx="1058909" cy="1056288"/>
              <a:chOff x="670041" y="1634361"/>
              <a:chExt cx="1058909" cy="1056288"/>
            </a:xfrm>
            <a:scene3d>
              <a:camera prst="orthographicFront">
                <a:rot lat="19499998" lon="3299985" rev="0"/>
              </a:camera>
              <a:lightRig rig="threePt" dir="t"/>
            </a:scene3d>
          </p:grpSpPr>
          <p:sp>
            <p:nvSpPr>
              <p:cNvPr id="295" name="직사각형 294">
                <a:extLst>
                  <a:ext uri="{FF2B5EF4-FFF2-40B4-BE49-F238E27FC236}">
                    <a16:creationId xmlns:a16="http://schemas.microsoft.com/office/drawing/2014/main" id="{154D95ED-4B3A-40D0-9A30-71D51A992E89}"/>
                  </a:ext>
                </a:extLst>
              </p:cNvPr>
              <p:cNvSpPr/>
              <p:nvPr/>
            </p:nvSpPr>
            <p:spPr>
              <a:xfrm>
                <a:off x="672662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96" name="직사각형 295">
                <a:extLst>
                  <a:ext uri="{FF2B5EF4-FFF2-40B4-BE49-F238E27FC236}">
                    <a16:creationId xmlns:a16="http://schemas.microsoft.com/office/drawing/2014/main" id="{D1B13370-4476-46E7-AD1D-181CC9270A92}"/>
                  </a:ext>
                </a:extLst>
              </p:cNvPr>
              <p:cNvSpPr/>
              <p:nvPr/>
            </p:nvSpPr>
            <p:spPr>
              <a:xfrm>
                <a:off x="1024758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97" name="직사각형 296">
                <a:extLst>
                  <a:ext uri="{FF2B5EF4-FFF2-40B4-BE49-F238E27FC236}">
                    <a16:creationId xmlns:a16="http://schemas.microsoft.com/office/drawing/2014/main" id="{72CF94AA-6A6F-4F94-9481-697CF3A841EC}"/>
                  </a:ext>
                </a:extLst>
              </p:cNvPr>
              <p:cNvSpPr/>
              <p:nvPr/>
            </p:nvSpPr>
            <p:spPr>
              <a:xfrm>
                <a:off x="1376854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98" name="직사각형 297">
                <a:extLst>
                  <a:ext uri="{FF2B5EF4-FFF2-40B4-BE49-F238E27FC236}">
                    <a16:creationId xmlns:a16="http://schemas.microsoft.com/office/drawing/2014/main" id="{79159AE6-4EB2-45D3-BDDB-80DBF6AE655A}"/>
                  </a:ext>
                </a:extLst>
              </p:cNvPr>
              <p:cNvSpPr/>
              <p:nvPr/>
            </p:nvSpPr>
            <p:spPr>
              <a:xfrm>
                <a:off x="670041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99" name="직사각형 298">
                <a:extLst>
                  <a:ext uri="{FF2B5EF4-FFF2-40B4-BE49-F238E27FC236}">
                    <a16:creationId xmlns:a16="http://schemas.microsoft.com/office/drawing/2014/main" id="{EC75E9A4-912D-46AF-876F-D9FCD1637DDD}"/>
                  </a:ext>
                </a:extLst>
              </p:cNvPr>
              <p:cNvSpPr/>
              <p:nvPr/>
            </p:nvSpPr>
            <p:spPr>
              <a:xfrm>
                <a:off x="1022137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00" name="직사각형 299">
                <a:extLst>
                  <a:ext uri="{FF2B5EF4-FFF2-40B4-BE49-F238E27FC236}">
                    <a16:creationId xmlns:a16="http://schemas.microsoft.com/office/drawing/2014/main" id="{655EF716-5A9D-4D94-BC56-2957CD4548E8}"/>
                  </a:ext>
                </a:extLst>
              </p:cNvPr>
              <p:cNvSpPr/>
              <p:nvPr/>
            </p:nvSpPr>
            <p:spPr>
              <a:xfrm>
                <a:off x="1374233" y="1986456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01" name="직사각형 300">
                <a:extLst>
                  <a:ext uri="{FF2B5EF4-FFF2-40B4-BE49-F238E27FC236}">
                    <a16:creationId xmlns:a16="http://schemas.microsoft.com/office/drawing/2014/main" id="{E9973749-2482-4A00-8B36-B99EA4813991}"/>
                  </a:ext>
                </a:extLst>
              </p:cNvPr>
              <p:cNvSpPr/>
              <p:nvPr/>
            </p:nvSpPr>
            <p:spPr>
              <a:xfrm>
                <a:off x="670041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02" name="직사각형 301">
                <a:extLst>
                  <a:ext uri="{FF2B5EF4-FFF2-40B4-BE49-F238E27FC236}">
                    <a16:creationId xmlns:a16="http://schemas.microsoft.com/office/drawing/2014/main" id="{A2E2135D-4E8A-435D-9ED3-DB78BD1142C8}"/>
                  </a:ext>
                </a:extLst>
              </p:cNvPr>
              <p:cNvSpPr/>
              <p:nvPr/>
            </p:nvSpPr>
            <p:spPr>
              <a:xfrm>
                <a:off x="1022137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03" name="직사각형 302">
                <a:extLst>
                  <a:ext uri="{FF2B5EF4-FFF2-40B4-BE49-F238E27FC236}">
                    <a16:creationId xmlns:a16="http://schemas.microsoft.com/office/drawing/2014/main" id="{6DDA5981-1F8D-4244-83DB-A03889D89B4B}"/>
                  </a:ext>
                </a:extLst>
              </p:cNvPr>
              <p:cNvSpPr/>
              <p:nvPr/>
            </p:nvSpPr>
            <p:spPr>
              <a:xfrm>
                <a:off x="1374233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74" name="그룹 273">
              <a:extLst>
                <a:ext uri="{FF2B5EF4-FFF2-40B4-BE49-F238E27FC236}">
                  <a16:creationId xmlns:a16="http://schemas.microsoft.com/office/drawing/2014/main" id="{11D965D9-4DD6-43AA-8FE0-C2C96079BE79}"/>
                </a:ext>
              </a:extLst>
            </p:cNvPr>
            <p:cNvGrpSpPr/>
            <p:nvPr/>
          </p:nvGrpSpPr>
          <p:grpSpPr>
            <a:xfrm>
              <a:off x="2590438" y="2065944"/>
              <a:ext cx="1119726" cy="1107634"/>
              <a:chOff x="2590438" y="2065944"/>
              <a:chExt cx="1119726" cy="1107634"/>
            </a:xfrm>
          </p:grpSpPr>
          <p:grpSp>
            <p:nvGrpSpPr>
              <p:cNvPr id="275" name="그룹 274">
                <a:extLst>
                  <a:ext uri="{FF2B5EF4-FFF2-40B4-BE49-F238E27FC236}">
                    <a16:creationId xmlns:a16="http://schemas.microsoft.com/office/drawing/2014/main" id="{0FE89CAF-7B0F-4426-8589-3C465678022E}"/>
                  </a:ext>
                </a:extLst>
              </p:cNvPr>
              <p:cNvGrpSpPr/>
              <p:nvPr/>
            </p:nvGrpSpPr>
            <p:grpSpPr>
              <a:xfrm rot="176877">
                <a:off x="2590438" y="2065944"/>
                <a:ext cx="1058909" cy="1056288"/>
                <a:chOff x="670041" y="1634361"/>
                <a:chExt cx="1058909" cy="1056288"/>
              </a:xfrm>
              <a:scene3d>
                <a:camera prst="orthographicFront">
                  <a:rot lat="19499998" lon="3299985" rev="0"/>
                </a:camera>
                <a:lightRig rig="threePt" dir="t"/>
              </a:scene3d>
            </p:grpSpPr>
            <p:sp>
              <p:nvSpPr>
                <p:cNvPr id="286" name="직사각형 285">
                  <a:extLst>
                    <a:ext uri="{FF2B5EF4-FFF2-40B4-BE49-F238E27FC236}">
                      <a16:creationId xmlns:a16="http://schemas.microsoft.com/office/drawing/2014/main" id="{8E8BCCE1-5650-4210-B84D-960B417E1568}"/>
                    </a:ext>
                  </a:extLst>
                </p:cNvPr>
                <p:cNvSpPr/>
                <p:nvPr/>
              </p:nvSpPr>
              <p:spPr>
                <a:xfrm>
                  <a:off x="672662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87" name="직사각형 286">
                  <a:extLst>
                    <a:ext uri="{FF2B5EF4-FFF2-40B4-BE49-F238E27FC236}">
                      <a16:creationId xmlns:a16="http://schemas.microsoft.com/office/drawing/2014/main" id="{7A8B02C4-F0D9-4DB4-893A-4960C32699D6}"/>
                    </a:ext>
                  </a:extLst>
                </p:cNvPr>
                <p:cNvSpPr/>
                <p:nvPr/>
              </p:nvSpPr>
              <p:spPr>
                <a:xfrm>
                  <a:off x="1024758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88" name="직사각형 287">
                  <a:extLst>
                    <a:ext uri="{FF2B5EF4-FFF2-40B4-BE49-F238E27FC236}">
                      <a16:creationId xmlns:a16="http://schemas.microsoft.com/office/drawing/2014/main" id="{48D2FDE7-E29A-43F0-869B-E153EA2F025E}"/>
                    </a:ext>
                  </a:extLst>
                </p:cNvPr>
                <p:cNvSpPr/>
                <p:nvPr/>
              </p:nvSpPr>
              <p:spPr>
                <a:xfrm>
                  <a:off x="1376854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89" name="직사각형 288">
                  <a:extLst>
                    <a:ext uri="{FF2B5EF4-FFF2-40B4-BE49-F238E27FC236}">
                      <a16:creationId xmlns:a16="http://schemas.microsoft.com/office/drawing/2014/main" id="{E73DCECF-2726-470A-B0F4-037050FB37DA}"/>
                    </a:ext>
                  </a:extLst>
                </p:cNvPr>
                <p:cNvSpPr/>
                <p:nvPr/>
              </p:nvSpPr>
              <p:spPr>
                <a:xfrm>
                  <a:off x="670041" y="1986457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90" name="직사각형 289">
                  <a:extLst>
                    <a:ext uri="{FF2B5EF4-FFF2-40B4-BE49-F238E27FC236}">
                      <a16:creationId xmlns:a16="http://schemas.microsoft.com/office/drawing/2014/main" id="{A86D1595-CA2E-44DB-A548-7C887EEB4D22}"/>
                    </a:ext>
                  </a:extLst>
                </p:cNvPr>
                <p:cNvSpPr/>
                <p:nvPr/>
              </p:nvSpPr>
              <p:spPr>
                <a:xfrm>
                  <a:off x="1022137" y="1986457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91" name="직사각형 290">
                  <a:extLst>
                    <a:ext uri="{FF2B5EF4-FFF2-40B4-BE49-F238E27FC236}">
                      <a16:creationId xmlns:a16="http://schemas.microsoft.com/office/drawing/2014/main" id="{CCDC096A-17FF-4634-A64E-605EB184964A}"/>
                    </a:ext>
                  </a:extLst>
                </p:cNvPr>
                <p:cNvSpPr/>
                <p:nvPr/>
              </p:nvSpPr>
              <p:spPr>
                <a:xfrm>
                  <a:off x="1374233" y="1986456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92" name="직사각형 291">
                  <a:extLst>
                    <a:ext uri="{FF2B5EF4-FFF2-40B4-BE49-F238E27FC236}">
                      <a16:creationId xmlns:a16="http://schemas.microsoft.com/office/drawing/2014/main" id="{25AEECE0-2A40-49DC-B527-7CFEF2162DE6}"/>
                    </a:ext>
                  </a:extLst>
                </p:cNvPr>
                <p:cNvSpPr/>
                <p:nvPr/>
              </p:nvSpPr>
              <p:spPr>
                <a:xfrm>
                  <a:off x="670041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93" name="직사각형 292">
                  <a:extLst>
                    <a:ext uri="{FF2B5EF4-FFF2-40B4-BE49-F238E27FC236}">
                      <a16:creationId xmlns:a16="http://schemas.microsoft.com/office/drawing/2014/main" id="{5597EA39-323F-4BF1-A43B-494288D44B8A}"/>
                    </a:ext>
                  </a:extLst>
                </p:cNvPr>
                <p:cNvSpPr/>
                <p:nvPr/>
              </p:nvSpPr>
              <p:spPr>
                <a:xfrm>
                  <a:off x="1022137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94" name="직사각형 293">
                  <a:extLst>
                    <a:ext uri="{FF2B5EF4-FFF2-40B4-BE49-F238E27FC236}">
                      <a16:creationId xmlns:a16="http://schemas.microsoft.com/office/drawing/2014/main" id="{19B6C567-D31F-4AD9-BC65-6B30D44715EF}"/>
                    </a:ext>
                  </a:extLst>
                </p:cNvPr>
                <p:cNvSpPr/>
                <p:nvPr/>
              </p:nvSpPr>
              <p:spPr>
                <a:xfrm>
                  <a:off x="1374233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276" name="그룹 275">
                <a:extLst>
                  <a:ext uri="{FF2B5EF4-FFF2-40B4-BE49-F238E27FC236}">
                    <a16:creationId xmlns:a16="http://schemas.microsoft.com/office/drawing/2014/main" id="{F4E4494D-6A66-4B65-97BB-677F6190A65A}"/>
                  </a:ext>
                </a:extLst>
              </p:cNvPr>
              <p:cNvGrpSpPr/>
              <p:nvPr/>
            </p:nvGrpSpPr>
            <p:grpSpPr>
              <a:xfrm rot="176877">
                <a:off x="2651255" y="2117290"/>
                <a:ext cx="1058909" cy="1056288"/>
                <a:chOff x="670041" y="1634361"/>
                <a:chExt cx="1058909" cy="1056288"/>
              </a:xfrm>
              <a:scene3d>
                <a:camera prst="orthographicFront">
                  <a:rot lat="19499998" lon="3299985" rev="0"/>
                </a:camera>
                <a:lightRig rig="threePt" dir="t"/>
              </a:scene3d>
            </p:grpSpPr>
            <p:sp>
              <p:nvSpPr>
                <p:cNvPr id="277" name="직사각형 276">
                  <a:extLst>
                    <a:ext uri="{FF2B5EF4-FFF2-40B4-BE49-F238E27FC236}">
                      <a16:creationId xmlns:a16="http://schemas.microsoft.com/office/drawing/2014/main" id="{19A4A519-EC4A-4A72-B21C-4A0A6F49857D}"/>
                    </a:ext>
                  </a:extLst>
                </p:cNvPr>
                <p:cNvSpPr/>
                <p:nvPr/>
              </p:nvSpPr>
              <p:spPr>
                <a:xfrm>
                  <a:off x="672662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78" name="직사각형 277">
                  <a:extLst>
                    <a:ext uri="{FF2B5EF4-FFF2-40B4-BE49-F238E27FC236}">
                      <a16:creationId xmlns:a16="http://schemas.microsoft.com/office/drawing/2014/main" id="{E1EA5933-4FDF-45C5-BF39-BC154FFF9557}"/>
                    </a:ext>
                  </a:extLst>
                </p:cNvPr>
                <p:cNvSpPr/>
                <p:nvPr/>
              </p:nvSpPr>
              <p:spPr>
                <a:xfrm>
                  <a:off x="1024758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79" name="직사각형 278">
                  <a:extLst>
                    <a:ext uri="{FF2B5EF4-FFF2-40B4-BE49-F238E27FC236}">
                      <a16:creationId xmlns:a16="http://schemas.microsoft.com/office/drawing/2014/main" id="{15360710-110D-49B4-B64D-809EE5F8F80B}"/>
                    </a:ext>
                  </a:extLst>
                </p:cNvPr>
                <p:cNvSpPr/>
                <p:nvPr/>
              </p:nvSpPr>
              <p:spPr>
                <a:xfrm>
                  <a:off x="1376854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80" name="직사각형 279">
                  <a:extLst>
                    <a:ext uri="{FF2B5EF4-FFF2-40B4-BE49-F238E27FC236}">
                      <a16:creationId xmlns:a16="http://schemas.microsoft.com/office/drawing/2014/main" id="{8A57AA77-A280-4DA4-BA2E-08D0C73CA592}"/>
                    </a:ext>
                  </a:extLst>
                </p:cNvPr>
                <p:cNvSpPr/>
                <p:nvPr/>
              </p:nvSpPr>
              <p:spPr>
                <a:xfrm>
                  <a:off x="670041" y="1986457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81" name="직사각형 280">
                  <a:extLst>
                    <a:ext uri="{FF2B5EF4-FFF2-40B4-BE49-F238E27FC236}">
                      <a16:creationId xmlns:a16="http://schemas.microsoft.com/office/drawing/2014/main" id="{7461DA44-0027-4158-921E-16C89D395945}"/>
                    </a:ext>
                  </a:extLst>
                </p:cNvPr>
                <p:cNvSpPr/>
                <p:nvPr/>
              </p:nvSpPr>
              <p:spPr>
                <a:xfrm>
                  <a:off x="1022137" y="1986457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82" name="직사각형 281">
                  <a:extLst>
                    <a:ext uri="{FF2B5EF4-FFF2-40B4-BE49-F238E27FC236}">
                      <a16:creationId xmlns:a16="http://schemas.microsoft.com/office/drawing/2014/main" id="{A5A3D6C8-E018-4EF8-8F83-2A4DC31E4A35}"/>
                    </a:ext>
                  </a:extLst>
                </p:cNvPr>
                <p:cNvSpPr/>
                <p:nvPr/>
              </p:nvSpPr>
              <p:spPr>
                <a:xfrm>
                  <a:off x="1374233" y="1986456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83" name="직사각형 282">
                  <a:extLst>
                    <a:ext uri="{FF2B5EF4-FFF2-40B4-BE49-F238E27FC236}">
                      <a16:creationId xmlns:a16="http://schemas.microsoft.com/office/drawing/2014/main" id="{86A218F7-EB7B-4712-A7A0-8D150CE04A6D}"/>
                    </a:ext>
                  </a:extLst>
                </p:cNvPr>
                <p:cNvSpPr/>
                <p:nvPr/>
              </p:nvSpPr>
              <p:spPr>
                <a:xfrm>
                  <a:off x="670041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84" name="직사각형 283">
                  <a:extLst>
                    <a:ext uri="{FF2B5EF4-FFF2-40B4-BE49-F238E27FC236}">
                      <a16:creationId xmlns:a16="http://schemas.microsoft.com/office/drawing/2014/main" id="{A249258A-EB77-4ED7-B2AA-65336BF1E10C}"/>
                    </a:ext>
                  </a:extLst>
                </p:cNvPr>
                <p:cNvSpPr/>
                <p:nvPr/>
              </p:nvSpPr>
              <p:spPr>
                <a:xfrm>
                  <a:off x="1022137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85" name="직사각형 284">
                  <a:extLst>
                    <a:ext uri="{FF2B5EF4-FFF2-40B4-BE49-F238E27FC236}">
                      <a16:creationId xmlns:a16="http://schemas.microsoft.com/office/drawing/2014/main" id="{923A94D3-CFC2-408F-945A-70A13FE3E5A0}"/>
                    </a:ext>
                  </a:extLst>
                </p:cNvPr>
                <p:cNvSpPr/>
                <p:nvPr/>
              </p:nvSpPr>
              <p:spPr>
                <a:xfrm>
                  <a:off x="1374233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5416267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2" name="직선 연결선 351">
            <a:extLst>
              <a:ext uri="{FF2B5EF4-FFF2-40B4-BE49-F238E27FC236}">
                <a16:creationId xmlns:a16="http://schemas.microsoft.com/office/drawing/2014/main" id="{A6DB6ECD-D9FC-419E-A78B-79C1273CFDE6}"/>
              </a:ext>
            </a:extLst>
          </p:cNvPr>
          <p:cNvCxnSpPr>
            <a:cxnSpLocks/>
          </p:cNvCxnSpPr>
          <p:nvPr/>
        </p:nvCxnSpPr>
        <p:spPr>
          <a:xfrm flipV="1">
            <a:off x="7516238" y="4202348"/>
            <a:ext cx="1225685" cy="2594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1C7A1D00-C719-4779-B352-708520ADFEE8}"/>
              </a:ext>
            </a:extLst>
          </p:cNvPr>
          <p:cNvGrpSpPr/>
          <p:nvPr/>
        </p:nvGrpSpPr>
        <p:grpSpPr>
          <a:xfrm>
            <a:off x="1023144" y="2809950"/>
            <a:ext cx="1565758" cy="1538015"/>
            <a:chOff x="678080" y="1626723"/>
            <a:chExt cx="1565758" cy="1538015"/>
          </a:xfrm>
          <a:scene3d>
            <a:camera prst="orthographicFront">
              <a:rot lat="19499998" lon="3299985" rev="0"/>
            </a:camera>
            <a:lightRig rig="threePt" dir="t"/>
          </a:scene3d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46B4A81-42AC-4B82-9714-CBC93566CB80}"/>
                </a:ext>
              </a:extLst>
            </p:cNvPr>
            <p:cNvGrpSpPr/>
            <p:nvPr/>
          </p:nvGrpSpPr>
          <p:grpSpPr>
            <a:xfrm rot="176877">
              <a:off x="678080" y="1626723"/>
              <a:ext cx="1411005" cy="1408384"/>
              <a:chOff x="670041" y="1634360"/>
              <a:chExt cx="1411005" cy="1408384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E6119513-C1ED-4A64-AE25-F3EC72FD1176}"/>
                  </a:ext>
                </a:extLst>
              </p:cNvPr>
              <p:cNvSpPr/>
              <p:nvPr/>
            </p:nvSpPr>
            <p:spPr>
              <a:xfrm>
                <a:off x="672662" y="1634360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56E118A-49D9-4CC5-BA13-33492CF56C35}"/>
                  </a:ext>
                </a:extLst>
              </p:cNvPr>
              <p:cNvSpPr/>
              <p:nvPr/>
            </p:nvSpPr>
            <p:spPr>
              <a:xfrm>
                <a:off x="1024758" y="1634360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41C93D3-8922-4B70-92AB-D9E6080BD1E6}"/>
                  </a:ext>
                </a:extLst>
              </p:cNvPr>
              <p:cNvSpPr/>
              <p:nvPr/>
            </p:nvSpPr>
            <p:spPr>
              <a:xfrm>
                <a:off x="1376854" y="1634360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AC612B3-8308-4F41-8AAA-F6052170FAD3}"/>
                  </a:ext>
                </a:extLst>
              </p:cNvPr>
              <p:cNvSpPr/>
              <p:nvPr/>
            </p:nvSpPr>
            <p:spPr>
              <a:xfrm>
                <a:off x="1728950" y="1634360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9131FF0-ADC9-4B74-9BAA-4D3E5E285AB2}"/>
                  </a:ext>
                </a:extLst>
              </p:cNvPr>
              <p:cNvSpPr/>
              <p:nvPr/>
            </p:nvSpPr>
            <p:spPr>
              <a:xfrm>
                <a:off x="670041" y="1986456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AF84F65B-D08F-4D12-86F5-56505B5A6BE5}"/>
                  </a:ext>
                </a:extLst>
              </p:cNvPr>
              <p:cNvSpPr/>
              <p:nvPr/>
            </p:nvSpPr>
            <p:spPr>
              <a:xfrm>
                <a:off x="1022137" y="1986456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2E4C70CA-3ACB-4503-B7AA-FF4703391FB0}"/>
                  </a:ext>
                </a:extLst>
              </p:cNvPr>
              <p:cNvSpPr/>
              <p:nvPr/>
            </p:nvSpPr>
            <p:spPr>
              <a:xfrm>
                <a:off x="1374233" y="1986455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23C06501-2B6C-4CB8-A52A-FAB81F461DFC}"/>
                  </a:ext>
                </a:extLst>
              </p:cNvPr>
              <p:cNvSpPr/>
              <p:nvPr/>
            </p:nvSpPr>
            <p:spPr>
              <a:xfrm>
                <a:off x="1726329" y="1986455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71F7FF9E-2867-480A-ACB1-3D41C88C1B31}"/>
                  </a:ext>
                </a:extLst>
              </p:cNvPr>
              <p:cNvSpPr/>
              <p:nvPr/>
            </p:nvSpPr>
            <p:spPr>
              <a:xfrm>
                <a:off x="670041" y="2338552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18DFAA8F-3ADE-436F-B34F-8AA20A5E77C6}"/>
                  </a:ext>
                </a:extLst>
              </p:cNvPr>
              <p:cNvSpPr/>
              <p:nvPr/>
            </p:nvSpPr>
            <p:spPr>
              <a:xfrm>
                <a:off x="1022137" y="2338552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6C898345-10C1-4E2B-ADFF-CEAAD1A29822}"/>
                  </a:ext>
                </a:extLst>
              </p:cNvPr>
              <p:cNvSpPr/>
              <p:nvPr/>
            </p:nvSpPr>
            <p:spPr>
              <a:xfrm>
                <a:off x="1374233" y="2338552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500CF345-B656-49F4-89A2-E464E8BD0B02}"/>
                  </a:ext>
                </a:extLst>
              </p:cNvPr>
              <p:cNvSpPr/>
              <p:nvPr/>
            </p:nvSpPr>
            <p:spPr>
              <a:xfrm>
                <a:off x="1726329" y="233855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F8B0CA91-5C4A-41C4-A7FD-AC64969D19B1}"/>
                  </a:ext>
                </a:extLst>
              </p:cNvPr>
              <p:cNvSpPr/>
              <p:nvPr/>
            </p:nvSpPr>
            <p:spPr>
              <a:xfrm>
                <a:off x="670041" y="2690648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3C374C9C-3EC9-425E-B886-79FADD40ADFC}"/>
                  </a:ext>
                </a:extLst>
              </p:cNvPr>
              <p:cNvSpPr/>
              <p:nvPr/>
            </p:nvSpPr>
            <p:spPr>
              <a:xfrm>
                <a:off x="1022137" y="2690648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1238390B-9F99-4A08-9371-94CDCCE442EF}"/>
                  </a:ext>
                </a:extLst>
              </p:cNvPr>
              <p:cNvSpPr/>
              <p:nvPr/>
            </p:nvSpPr>
            <p:spPr>
              <a:xfrm>
                <a:off x="1374233" y="2690648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C43490A2-731F-4784-AF96-39D08C058D51}"/>
                  </a:ext>
                </a:extLst>
              </p:cNvPr>
              <p:cNvSpPr/>
              <p:nvPr/>
            </p:nvSpPr>
            <p:spPr>
              <a:xfrm>
                <a:off x="1726329" y="269064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CF138335-8F27-4DB2-A43A-5E28ABF58B02}"/>
                </a:ext>
              </a:extLst>
            </p:cNvPr>
            <p:cNvGrpSpPr/>
            <p:nvPr/>
          </p:nvGrpSpPr>
          <p:grpSpPr>
            <a:xfrm rot="176877">
              <a:off x="744076" y="1688846"/>
              <a:ext cx="1411005" cy="1408384"/>
              <a:chOff x="670041" y="1634360"/>
              <a:chExt cx="1411005" cy="1408384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D7FA235D-C5BD-4B64-8217-1CF547460FB1}"/>
                  </a:ext>
                </a:extLst>
              </p:cNvPr>
              <p:cNvSpPr/>
              <p:nvPr/>
            </p:nvSpPr>
            <p:spPr>
              <a:xfrm>
                <a:off x="672662" y="1634360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12D8D38F-720C-45F5-B06F-3DDD0C0EB643}"/>
                  </a:ext>
                </a:extLst>
              </p:cNvPr>
              <p:cNvSpPr/>
              <p:nvPr/>
            </p:nvSpPr>
            <p:spPr>
              <a:xfrm>
                <a:off x="1024758" y="1634360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16394EAB-CD01-4F4A-916C-646A7BECEC78}"/>
                  </a:ext>
                </a:extLst>
              </p:cNvPr>
              <p:cNvSpPr/>
              <p:nvPr/>
            </p:nvSpPr>
            <p:spPr>
              <a:xfrm>
                <a:off x="1376854" y="1634360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09A9B5ED-A9F7-43BE-969F-5ACE4C969372}"/>
                  </a:ext>
                </a:extLst>
              </p:cNvPr>
              <p:cNvSpPr/>
              <p:nvPr/>
            </p:nvSpPr>
            <p:spPr>
              <a:xfrm>
                <a:off x="1728950" y="1634360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4C6AD206-EA01-44D3-BEC9-C792E3C794ED}"/>
                  </a:ext>
                </a:extLst>
              </p:cNvPr>
              <p:cNvSpPr/>
              <p:nvPr/>
            </p:nvSpPr>
            <p:spPr>
              <a:xfrm>
                <a:off x="670041" y="1986456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F6C27DBA-B815-4064-ACEF-16681B476E94}"/>
                  </a:ext>
                </a:extLst>
              </p:cNvPr>
              <p:cNvSpPr/>
              <p:nvPr/>
            </p:nvSpPr>
            <p:spPr>
              <a:xfrm>
                <a:off x="1022137" y="1986456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1891A448-3AB4-4CB7-88A3-2560205C00DD}"/>
                  </a:ext>
                </a:extLst>
              </p:cNvPr>
              <p:cNvSpPr/>
              <p:nvPr/>
            </p:nvSpPr>
            <p:spPr>
              <a:xfrm>
                <a:off x="1374233" y="1986455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7F4969F5-C4C6-4FC3-A9EB-BBB2184E3E7C}"/>
                  </a:ext>
                </a:extLst>
              </p:cNvPr>
              <p:cNvSpPr/>
              <p:nvPr/>
            </p:nvSpPr>
            <p:spPr>
              <a:xfrm>
                <a:off x="1726329" y="1986455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73A38C91-AB25-43B9-BF21-C4CCD4309AE2}"/>
                  </a:ext>
                </a:extLst>
              </p:cNvPr>
              <p:cNvSpPr/>
              <p:nvPr/>
            </p:nvSpPr>
            <p:spPr>
              <a:xfrm>
                <a:off x="670041" y="2338552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833ACB3C-03DF-465B-B793-4A6E74D125E4}"/>
                  </a:ext>
                </a:extLst>
              </p:cNvPr>
              <p:cNvSpPr/>
              <p:nvPr/>
            </p:nvSpPr>
            <p:spPr>
              <a:xfrm>
                <a:off x="1022137" y="2338552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4B8D7ADE-CD6B-4BD1-B150-250A29DA28E0}"/>
                  </a:ext>
                </a:extLst>
              </p:cNvPr>
              <p:cNvSpPr/>
              <p:nvPr/>
            </p:nvSpPr>
            <p:spPr>
              <a:xfrm>
                <a:off x="1374233" y="2338552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81BFA4CA-0BB9-42C5-BDA3-CC7340B2FEEF}"/>
                  </a:ext>
                </a:extLst>
              </p:cNvPr>
              <p:cNvSpPr/>
              <p:nvPr/>
            </p:nvSpPr>
            <p:spPr>
              <a:xfrm>
                <a:off x="1726329" y="233855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7D8E6B27-FF66-46E9-82CF-9D6D18E30620}"/>
                  </a:ext>
                </a:extLst>
              </p:cNvPr>
              <p:cNvSpPr/>
              <p:nvPr/>
            </p:nvSpPr>
            <p:spPr>
              <a:xfrm>
                <a:off x="670041" y="2690648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8CF3A8B5-CE76-46C9-AEDE-437884E98C6A}"/>
                  </a:ext>
                </a:extLst>
              </p:cNvPr>
              <p:cNvSpPr/>
              <p:nvPr/>
            </p:nvSpPr>
            <p:spPr>
              <a:xfrm>
                <a:off x="1022137" y="2690648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51EE7D38-99BA-44A2-BC73-16D6A0293ACD}"/>
                  </a:ext>
                </a:extLst>
              </p:cNvPr>
              <p:cNvSpPr/>
              <p:nvPr/>
            </p:nvSpPr>
            <p:spPr>
              <a:xfrm>
                <a:off x="1374233" y="2690648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601E743D-4FBA-4F77-8D61-5E8ED65CD4CC}"/>
                  </a:ext>
                </a:extLst>
              </p:cNvPr>
              <p:cNvSpPr/>
              <p:nvPr/>
            </p:nvSpPr>
            <p:spPr>
              <a:xfrm>
                <a:off x="1726329" y="269064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4F821316-222F-468D-8A45-E3D6EB78C84B}"/>
                </a:ext>
              </a:extLst>
            </p:cNvPr>
            <p:cNvGrpSpPr/>
            <p:nvPr/>
          </p:nvGrpSpPr>
          <p:grpSpPr>
            <a:xfrm rot="176877">
              <a:off x="832833" y="1756354"/>
              <a:ext cx="1411005" cy="1408384"/>
              <a:chOff x="670041" y="1634361"/>
              <a:chExt cx="1411005" cy="1408384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E76992AE-D489-4F34-89BD-6C4EA38B4F2D}"/>
                  </a:ext>
                </a:extLst>
              </p:cNvPr>
              <p:cNvSpPr/>
              <p:nvPr/>
            </p:nvSpPr>
            <p:spPr>
              <a:xfrm>
                <a:off x="672662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A1C8B4DB-4BA6-4BEB-AFBD-6C786773D1B7}"/>
                  </a:ext>
                </a:extLst>
              </p:cNvPr>
              <p:cNvSpPr/>
              <p:nvPr/>
            </p:nvSpPr>
            <p:spPr>
              <a:xfrm>
                <a:off x="1024758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582FD42C-3FA9-425F-BC19-FBF0277C4FAA}"/>
                  </a:ext>
                </a:extLst>
              </p:cNvPr>
              <p:cNvSpPr/>
              <p:nvPr/>
            </p:nvSpPr>
            <p:spPr>
              <a:xfrm>
                <a:off x="1376854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C92A5756-9EE0-4CA5-BC8D-F2F0D72EB4CF}"/>
                  </a:ext>
                </a:extLst>
              </p:cNvPr>
              <p:cNvSpPr/>
              <p:nvPr/>
            </p:nvSpPr>
            <p:spPr>
              <a:xfrm>
                <a:off x="1728950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9A6996B6-A963-4ED8-ABA5-B0A5783F9BA5}"/>
                  </a:ext>
                </a:extLst>
              </p:cNvPr>
              <p:cNvSpPr/>
              <p:nvPr/>
            </p:nvSpPr>
            <p:spPr>
              <a:xfrm>
                <a:off x="670041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CD0CCACA-35E4-42EB-98DF-C114C7CE6C7F}"/>
                  </a:ext>
                </a:extLst>
              </p:cNvPr>
              <p:cNvSpPr/>
              <p:nvPr/>
            </p:nvSpPr>
            <p:spPr>
              <a:xfrm>
                <a:off x="1022137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761E0F54-0DF1-45BA-96F1-2DE7301C223B}"/>
                  </a:ext>
                </a:extLst>
              </p:cNvPr>
              <p:cNvSpPr/>
              <p:nvPr/>
            </p:nvSpPr>
            <p:spPr>
              <a:xfrm>
                <a:off x="1374233" y="1986456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4CC03D2C-BA00-44BB-BD93-477B41520C3F}"/>
                  </a:ext>
                </a:extLst>
              </p:cNvPr>
              <p:cNvSpPr/>
              <p:nvPr/>
            </p:nvSpPr>
            <p:spPr>
              <a:xfrm>
                <a:off x="1726329" y="1986455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FEC9B159-4B8B-4552-B439-F1700F1F5A96}"/>
                  </a:ext>
                </a:extLst>
              </p:cNvPr>
              <p:cNvSpPr/>
              <p:nvPr/>
            </p:nvSpPr>
            <p:spPr>
              <a:xfrm>
                <a:off x="670041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F3F40FFB-CFF1-4FD6-ABD8-C537B6421DE2}"/>
                  </a:ext>
                </a:extLst>
              </p:cNvPr>
              <p:cNvSpPr/>
              <p:nvPr/>
            </p:nvSpPr>
            <p:spPr>
              <a:xfrm>
                <a:off x="1022137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B7EBA386-CBF0-4283-85DC-9AFB56C5B618}"/>
                  </a:ext>
                </a:extLst>
              </p:cNvPr>
              <p:cNvSpPr/>
              <p:nvPr/>
            </p:nvSpPr>
            <p:spPr>
              <a:xfrm>
                <a:off x="1374233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C86FDABC-BFDD-47ED-96F9-4795E550A3A0}"/>
                  </a:ext>
                </a:extLst>
              </p:cNvPr>
              <p:cNvSpPr/>
              <p:nvPr/>
            </p:nvSpPr>
            <p:spPr>
              <a:xfrm>
                <a:off x="1726329" y="233855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949620A3-BBB5-416D-867B-3C982BBD546A}"/>
                  </a:ext>
                </a:extLst>
              </p:cNvPr>
              <p:cNvSpPr/>
              <p:nvPr/>
            </p:nvSpPr>
            <p:spPr>
              <a:xfrm>
                <a:off x="670041" y="2690649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67BBEDDE-8792-44D8-876C-A60363B0EE94}"/>
                  </a:ext>
                </a:extLst>
              </p:cNvPr>
              <p:cNvSpPr/>
              <p:nvPr/>
            </p:nvSpPr>
            <p:spPr>
              <a:xfrm>
                <a:off x="1022137" y="2690649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99FF1678-9922-4E67-A8D4-F05E6DC9217A}"/>
                  </a:ext>
                </a:extLst>
              </p:cNvPr>
              <p:cNvSpPr/>
              <p:nvPr/>
            </p:nvSpPr>
            <p:spPr>
              <a:xfrm>
                <a:off x="1374233" y="2690649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3EBC5809-3F88-4EFF-8CED-8B8216B0FD10}"/>
                  </a:ext>
                </a:extLst>
              </p:cNvPr>
              <p:cNvSpPr/>
              <p:nvPr/>
            </p:nvSpPr>
            <p:spPr>
              <a:xfrm>
                <a:off x="1726329" y="269064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</p:grpSp>
      <p:cxnSp>
        <p:nvCxnSpPr>
          <p:cNvPr id="229" name="직선 연결선 228">
            <a:extLst>
              <a:ext uri="{FF2B5EF4-FFF2-40B4-BE49-F238E27FC236}">
                <a16:creationId xmlns:a16="http://schemas.microsoft.com/office/drawing/2014/main" id="{B5FEB733-E46D-4FFD-8086-09F155458842}"/>
              </a:ext>
            </a:extLst>
          </p:cNvPr>
          <p:cNvCxnSpPr>
            <a:cxnSpLocks/>
          </p:cNvCxnSpPr>
          <p:nvPr/>
        </p:nvCxnSpPr>
        <p:spPr>
          <a:xfrm>
            <a:off x="2011736" y="3738359"/>
            <a:ext cx="2663730" cy="19330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활성화 함수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grpSp>
        <p:nvGrpSpPr>
          <p:cNvPr id="7175" name="그룹 7174">
            <a:extLst>
              <a:ext uri="{FF2B5EF4-FFF2-40B4-BE49-F238E27FC236}">
                <a16:creationId xmlns:a16="http://schemas.microsoft.com/office/drawing/2014/main" id="{9BD55A6A-950C-4D91-A0C9-E89445DE9047}"/>
              </a:ext>
            </a:extLst>
          </p:cNvPr>
          <p:cNvGrpSpPr/>
          <p:nvPr/>
        </p:nvGrpSpPr>
        <p:grpSpPr>
          <a:xfrm>
            <a:off x="2945892" y="3328775"/>
            <a:ext cx="726366" cy="713099"/>
            <a:chOff x="2529621" y="2014598"/>
            <a:chExt cx="1180543" cy="1158980"/>
          </a:xfrm>
        </p:grpSpPr>
        <p:grpSp>
          <p:nvGrpSpPr>
            <p:cNvPr id="140" name="그룹 139">
              <a:extLst>
                <a:ext uri="{FF2B5EF4-FFF2-40B4-BE49-F238E27FC236}">
                  <a16:creationId xmlns:a16="http://schemas.microsoft.com/office/drawing/2014/main" id="{2020A29A-BB2E-4878-99BC-9A5EE4295CA4}"/>
                </a:ext>
              </a:extLst>
            </p:cNvPr>
            <p:cNvGrpSpPr/>
            <p:nvPr/>
          </p:nvGrpSpPr>
          <p:grpSpPr>
            <a:xfrm rot="176877">
              <a:off x="2529621" y="2014598"/>
              <a:ext cx="1058909" cy="1056288"/>
              <a:chOff x="670041" y="1634361"/>
              <a:chExt cx="1058909" cy="1056288"/>
            </a:xfrm>
            <a:scene3d>
              <a:camera prst="orthographicFront">
                <a:rot lat="19499998" lon="3299985" rev="0"/>
              </a:camera>
              <a:lightRig rig="threePt" dir="t"/>
            </a:scene3d>
          </p:grpSpPr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A8C662E7-0BE2-4409-882C-A5BE90BBD130}"/>
                  </a:ext>
                </a:extLst>
              </p:cNvPr>
              <p:cNvSpPr/>
              <p:nvPr/>
            </p:nvSpPr>
            <p:spPr>
              <a:xfrm>
                <a:off x="672662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id="{3D113AC3-2C21-40C4-B8C6-55EDCE23B491}"/>
                  </a:ext>
                </a:extLst>
              </p:cNvPr>
              <p:cNvSpPr/>
              <p:nvPr/>
            </p:nvSpPr>
            <p:spPr>
              <a:xfrm>
                <a:off x="1024758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4F662D35-B57F-4A25-B5CC-CA28A009713A}"/>
                  </a:ext>
                </a:extLst>
              </p:cNvPr>
              <p:cNvSpPr/>
              <p:nvPr/>
            </p:nvSpPr>
            <p:spPr>
              <a:xfrm>
                <a:off x="1376854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935969F6-8E1D-4784-B982-70702743156D}"/>
                  </a:ext>
                </a:extLst>
              </p:cNvPr>
              <p:cNvSpPr/>
              <p:nvPr/>
            </p:nvSpPr>
            <p:spPr>
              <a:xfrm>
                <a:off x="670041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27BD9ABC-5E47-423B-B238-C3481AB29F8D}"/>
                  </a:ext>
                </a:extLst>
              </p:cNvPr>
              <p:cNvSpPr/>
              <p:nvPr/>
            </p:nvSpPr>
            <p:spPr>
              <a:xfrm>
                <a:off x="1022137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id="{72999AAB-E37D-45CB-964C-7B1603700F93}"/>
                  </a:ext>
                </a:extLst>
              </p:cNvPr>
              <p:cNvSpPr/>
              <p:nvPr/>
            </p:nvSpPr>
            <p:spPr>
              <a:xfrm>
                <a:off x="1374233" y="1986456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BC0A0F93-57D4-458F-B16B-FA001A8FD6BA}"/>
                  </a:ext>
                </a:extLst>
              </p:cNvPr>
              <p:cNvSpPr/>
              <p:nvPr/>
            </p:nvSpPr>
            <p:spPr>
              <a:xfrm>
                <a:off x="670041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id="{EE8E7CB4-1CE5-478D-A872-AAC215656548}"/>
                  </a:ext>
                </a:extLst>
              </p:cNvPr>
              <p:cNvSpPr/>
              <p:nvPr/>
            </p:nvSpPr>
            <p:spPr>
              <a:xfrm>
                <a:off x="1022137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id="{E806CC26-7C32-4AD5-805B-46018FF4ED14}"/>
                  </a:ext>
                </a:extLst>
              </p:cNvPr>
              <p:cNvSpPr/>
              <p:nvPr/>
            </p:nvSpPr>
            <p:spPr>
              <a:xfrm>
                <a:off x="1374233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7174" name="그룹 7173">
              <a:extLst>
                <a:ext uri="{FF2B5EF4-FFF2-40B4-BE49-F238E27FC236}">
                  <a16:creationId xmlns:a16="http://schemas.microsoft.com/office/drawing/2014/main" id="{7C0FFEC9-07D7-426C-8E29-ACB326372377}"/>
                </a:ext>
              </a:extLst>
            </p:cNvPr>
            <p:cNvGrpSpPr/>
            <p:nvPr/>
          </p:nvGrpSpPr>
          <p:grpSpPr>
            <a:xfrm>
              <a:off x="2590438" y="2065944"/>
              <a:ext cx="1119726" cy="1107634"/>
              <a:chOff x="2590438" y="2065944"/>
              <a:chExt cx="1119726" cy="1107634"/>
            </a:xfrm>
          </p:grpSpPr>
          <p:grpSp>
            <p:nvGrpSpPr>
              <p:cNvPr id="189" name="그룹 188">
                <a:extLst>
                  <a:ext uri="{FF2B5EF4-FFF2-40B4-BE49-F238E27FC236}">
                    <a16:creationId xmlns:a16="http://schemas.microsoft.com/office/drawing/2014/main" id="{D0E6EE79-16FF-4F38-A491-16845B107B8C}"/>
                  </a:ext>
                </a:extLst>
              </p:cNvPr>
              <p:cNvGrpSpPr/>
              <p:nvPr/>
            </p:nvGrpSpPr>
            <p:grpSpPr>
              <a:xfrm rot="176877">
                <a:off x="2590438" y="2065944"/>
                <a:ext cx="1058909" cy="1056288"/>
                <a:chOff x="670041" y="1634361"/>
                <a:chExt cx="1058909" cy="1056288"/>
              </a:xfrm>
              <a:scene3d>
                <a:camera prst="orthographicFront">
                  <a:rot lat="19499998" lon="3299985" rev="0"/>
                </a:camera>
                <a:lightRig rig="threePt" dir="t"/>
              </a:scene3d>
            </p:grpSpPr>
            <p:sp>
              <p:nvSpPr>
                <p:cNvPr id="190" name="직사각형 189">
                  <a:extLst>
                    <a:ext uri="{FF2B5EF4-FFF2-40B4-BE49-F238E27FC236}">
                      <a16:creationId xmlns:a16="http://schemas.microsoft.com/office/drawing/2014/main" id="{7786A668-DB99-428C-8442-5A0BE140EDFD}"/>
                    </a:ext>
                  </a:extLst>
                </p:cNvPr>
                <p:cNvSpPr/>
                <p:nvPr/>
              </p:nvSpPr>
              <p:spPr>
                <a:xfrm>
                  <a:off x="672662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91" name="직사각형 190">
                  <a:extLst>
                    <a:ext uri="{FF2B5EF4-FFF2-40B4-BE49-F238E27FC236}">
                      <a16:creationId xmlns:a16="http://schemas.microsoft.com/office/drawing/2014/main" id="{EEAE4578-4A3E-4EA4-9F3D-1446F3CE6113}"/>
                    </a:ext>
                  </a:extLst>
                </p:cNvPr>
                <p:cNvSpPr/>
                <p:nvPr/>
              </p:nvSpPr>
              <p:spPr>
                <a:xfrm>
                  <a:off x="1024758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92" name="직사각형 191">
                  <a:extLst>
                    <a:ext uri="{FF2B5EF4-FFF2-40B4-BE49-F238E27FC236}">
                      <a16:creationId xmlns:a16="http://schemas.microsoft.com/office/drawing/2014/main" id="{CB36C599-8890-451A-A3CE-2B156BEEA68C}"/>
                    </a:ext>
                  </a:extLst>
                </p:cNvPr>
                <p:cNvSpPr/>
                <p:nvPr/>
              </p:nvSpPr>
              <p:spPr>
                <a:xfrm>
                  <a:off x="1376854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93" name="직사각형 192">
                  <a:extLst>
                    <a:ext uri="{FF2B5EF4-FFF2-40B4-BE49-F238E27FC236}">
                      <a16:creationId xmlns:a16="http://schemas.microsoft.com/office/drawing/2014/main" id="{C3BA16F7-AE5A-4B4D-90B0-735525F749C3}"/>
                    </a:ext>
                  </a:extLst>
                </p:cNvPr>
                <p:cNvSpPr/>
                <p:nvPr/>
              </p:nvSpPr>
              <p:spPr>
                <a:xfrm>
                  <a:off x="670041" y="1986457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94" name="직사각형 193">
                  <a:extLst>
                    <a:ext uri="{FF2B5EF4-FFF2-40B4-BE49-F238E27FC236}">
                      <a16:creationId xmlns:a16="http://schemas.microsoft.com/office/drawing/2014/main" id="{4B3B248D-A825-44C1-B6FF-441227D4160A}"/>
                    </a:ext>
                  </a:extLst>
                </p:cNvPr>
                <p:cNvSpPr/>
                <p:nvPr/>
              </p:nvSpPr>
              <p:spPr>
                <a:xfrm>
                  <a:off x="1022137" y="1986457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95" name="직사각형 194">
                  <a:extLst>
                    <a:ext uri="{FF2B5EF4-FFF2-40B4-BE49-F238E27FC236}">
                      <a16:creationId xmlns:a16="http://schemas.microsoft.com/office/drawing/2014/main" id="{8914AF07-8E03-4158-94CB-37FD52829150}"/>
                    </a:ext>
                  </a:extLst>
                </p:cNvPr>
                <p:cNvSpPr/>
                <p:nvPr/>
              </p:nvSpPr>
              <p:spPr>
                <a:xfrm>
                  <a:off x="1374233" y="1986456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96" name="직사각형 195">
                  <a:extLst>
                    <a:ext uri="{FF2B5EF4-FFF2-40B4-BE49-F238E27FC236}">
                      <a16:creationId xmlns:a16="http://schemas.microsoft.com/office/drawing/2014/main" id="{33A32E6B-9995-4D5F-B14B-75F0151EE67C}"/>
                    </a:ext>
                  </a:extLst>
                </p:cNvPr>
                <p:cNvSpPr/>
                <p:nvPr/>
              </p:nvSpPr>
              <p:spPr>
                <a:xfrm>
                  <a:off x="670041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97" name="직사각형 196">
                  <a:extLst>
                    <a:ext uri="{FF2B5EF4-FFF2-40B4-BE49-F238E27FC236}">
                      <a16:creationId xmlns:a16="http://schemas.microsoft.com/office/drawing/2014/main" id="{E1842FA6-9629-4E5F-86BC-D445F6063D62}"/>
                    </a:ext>
                  </a:extLst>
                </p:cNvPr>
                <p:cNvSpPr/>
                <p:nvPr/>
              </p:nvSpPr>
              <p:spPr>
                <a:xfrm>
                  <a:off x="1022137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98" name="직사각형 197">
                  <a:extLst>
                    <a:ext uri="{FF2B5EF4-FFF2-40B4-BE49-F238E27FC236}">
                      <a16:creationId xmlns:a16="http://schemas.microsoft.com/office/drawing/2014/main" id="{08561B87-68D4-47D8-BB19-50467AA03BC7}"/>
                    </a:ext>
                  </a:extLst>
                </p:cNvPr>
                <p:cNvSpPr/>
                <p:nvPr/>
              </p:nvSpPr>
              <p:spPr>
                <a:xfrm>
                  <a:off x="1374233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199" name="그룹 198">
                <a:extLst>
                  <a:ext uri="{FF2B5EF4-FFF2-40B4-BE49-F238E27FC236}">
                    <a16:creationId xmlns:a16="http://schemas.microsoft.com/office/drawing/2014/main" id="{C9169531-76BF-483A-BAE7-21DB1B8625B1}"/>
                  </a:ext>
                </a:extLst>
              </p:cNvPr>
              <p:cNvGrpSpPr/>
              <p:nvPr/>
            </p:nvGrpSpPr>
            <p:grpSpPr>
              <a:xfrm rot="176877">
                <a:off x="2651255" y="2117290"/>
                <a:ext cx="1058909" cy="1056288"/>
                <a:chOff x="670041" y="1634361"/>
                <a:chExt cx="1058909" cy="1056288"/>
              </a:xfrm>
              <a:scene3d>
                <a:camera prst="orthographicFront">
                  <a:rot lat="19499998" lon="3299985" rev="0"/>
                </a:camera>
                <a:lightRig rig="threePt" dir="t"/>
              </a:scene3d>
            </p:grpSpPr>
            <p:sp>
              <p:nvSpPr>
                <p:cNvPr id="200" name="직사각형 199">
                  <a:extLst>
                    <a:ext uri="{FF2B5EF4-FFF2-40B4-BE49-F238E27FC236}">
                      <a16:creationId xmlns:a16="http://schemas.microsoft.com/office/drawing/2014/main" id="{DEDA04E6-46A3-411E-B735-E17F0F05CA33}"/>
                    </a:ext>
                  </a:extLst>
                </p:cNvPr>
                <p:cNvSpPr/>
                <p:nvPr/>
              </p:nvSpPr>
              <p:spPr>
                <a:xfrm>
                  <a:off x="672662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01" name="직사각형 200">
                  <a:extLst>
                    <a:ext uri="{FF2B5EF4-FFF2-40B4-BE49-F238E27FC236}">
                      <a16:creationId xmlns:a16="http://schemas.microsoft.com/office/drawing/2014/main" id="{87FF3FD0-5632-4176-B9CA-8CB07BB94919}"/>
                    </a:ext>
                  </a:extLst>
                </p:cNvPr>
                <p:cNvSpPr/>
                <p:nvPr/>
              </p:nvSpPr>
              <p:spPr>
                <a:xfrm>
                  <a:off x="1024758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02" name="직사각형 201">
                  <a:extLst>
                    <a:ext uri="{FF2B5EF4-FFF2-40B4-BE49-F238E27FC236}">
                      <a16:creationId xmlns:a16="http://schemas.microsoft.com/office/drawing/2014/main" id="{96CFE7E0-2BBA-43F9-B66E-773DDA4E56D6}"/>
                    </a:ext>
                  </a:extLst>
                </p:cNvPr>
                <p:cNvSpPr/>
                <p:nvPr/>
              </p:nvSpPr>
              <p:spPr>
                <a:xfrm>
                  <a:off x="1376854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03" name="직사각형 202">
                  <a:extLst>
                    <a:ext uri="{FF2B5EF4-FFF2-40B4-BE49-F238E27FC236}">
                      <a16:creationId xmlns:a16="http://schemas.microsoft.com/office/drawing/2014/main" id="{B69D1DF9-792A-4174-A060-D110BB7E2A74}"/>
                    </a:ext>
                  </a:extLst>
                </p:cNvPr>
                <p:cNvSpPr/>
                <p:nvPr/>
              </p:nvSpPr>
              <p:spPr>
                <a:xfrm>
                  <a:off x="670041" y="1986457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04" name="직사각형 203">
                  <a:extLst>
                    <a:ext uri="{FF2B5EF4-FFF2-40B4-BE49-F238E27FC236}">
                      <a16:creationId xmlns:a16="http://schemas.microsoft.com/office/drawing/2014/main" id="{72E64379-D3F9-4DEC-90F0-82568E958EEA}"/>
                    </a:ext>
                  </a:extLst>
                </p:cNvPr>
                <p:cNvSpPr/>
                <p:nvPr/>
              </p:nvSpPr>
              <p:spPr>
                <a:xfrm>
                  <a:off x="1022137" y="1986457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05" name="직사각형 204">
                  <a:extLst>
                    <a:ext uri="{FF2B5EF4-FFF2-40B4-BE49-F238E27FC236}">
                      <a16:creationId xmlns:a16="http://schemas.microsoft.com/office/drawing/2014/main" id="{CE3FC119-30E8-4CE7-81DA-164B180EB544}"/>
                    </a:ext>
                  </a:extLst>
                </p:cNvPr>
                <p:cNvSpPr/>
                <p:nvPr/>
              </p:nvSpPr>
              <p:spPr>
                <a:xfrm>
                  <a:off x="1374233" y="1986456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06" name="직사각형 205">
                  <a:extLst>
                    <a:ext uri="{FF2B5EF4-FFF2-40B4-BE49-F238E27FC236}">
                      <a16:creationId xmlns:a16="http://schemas.microsoft.com/office/drawing/2014/main" id="{B40499C7-623F-45ED-B7F7-BFB3BAB3CFBE}"/>
                    </a:ext>
                  </a:extLst>
                </p:cNvPr>
                <p:cNvSpPr/>
                <p:nvPr/>
              </p:nvSpPr>
              <p:spPr>
                <a:xfrm>
                  <a:off x="670041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07" name="직사각형 206">
                  <a:extLst>
                    <a:ext uri="{FF2B5EF4-FFF2-40B4-BE49-F238E27FC236}">
                      <a16:creationId xmlns:a16="http://schemas.microsoft.com/office/drawing/2014/main" id="{27852E18-162C-4A4D-A927-F18D30D1E3A7}"/>
                    </a:ext>
                  </a:extLst>
                </p:cNvPr>
                <p:cNvSpPr/>
                <p:nvPr/>
              </p:nvSpPr>
              <p:spPr>
                <a:xfrm>
                  <a:off x="1022137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08" name="직사각형 207">
                  <a:extLst>
                    <a:ext uri="{FF2B5EF4-FFF2-40B4-BE49-F238E27FC236}">
                      <a16:creationId xmlns:a16="http://schemas.microsoft.com/office/drawing/2014/main" id="{7A77E92B-EA61-466C-A937-0395CE880CA7}"/>
                    </a:ext>
                  </a:extLst>
                </p:cNvPr>
                <p:cNvSpPr/>
                <p:nvPr/>
              </p:nvSpPr>
              <p:spPr>
                <a:xfrm>
                  <a:off x="1374233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</p:grpSp>
        </p:grpSp>
      </p:grpSp>
      <p:grpSp>
        <p:nvGrpSpPr>
          <p:cNvPr id="209" name="그룹 208">
            <a:extLst>
              <a:ext uri="{FF2B5EF4-FFF2-40B4-BE49-F238E27FC236}">
                <a16:creationId xmlns:a16="http://schemas.microsoft.com/office/drawing/2014/main" id="{1F2ABB39-73D7-4416-B539-59498DC52B1A}"/>
              </a:ext>
            </a:extLst>
          </p:cNvPr>
          <p:cNvGrpSpPr/>
          <p:nvPr/>
        </p:nvGrpSpPr>
        <p:grpSpPr>
          <a:xfrm rot="176877">
            <a:off x="4302643" y="3584957"/>
            <a:ext cx="706813" cy="704192"/>
            <a:chOff x="670041" y="1634361"/>
            <a:chExt cx="706813" cy="704192"/>
          </a:xfrm>
          <a:scene3d>
            <a:camera prst="orthographicFront">
              <a:rot lat="19499998" lon="3299985" rev="0"/>
            </a:camera>
            <a:lightRig rig="threePt" dir="t"/>
          </a:scene3d>
        </p:grpSpPr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00E58F1C-89A0-44AD-9BEE-7C44617635EC}"/>
                </a:ext>
              </a:extLst>
            </p:cNvPr>
            <p:cNvSpPr/>
            <p:nvPr/>
          </p:nvSpPr>
          <p:spPr>
            <a:xfrm>
              <a:off x="672662" y="1634361"/>
              <a:ext cx="352096" cy="352096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6FC50AEF-31A5-4229-AD74-A3241D3040C9}"/>
                </a:ext>
              </a:extLst>
            </p:cNvPr>
            <p:cNvSpPr/>
            <p:nvPr/>
          </p:nvSpPr>
          <p:spPr>
            <a:xfrm>
              <a:off x="1024758" y="1634361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EB8EF42C-1A98-4DAB-B0DC-3F8D9C8DBD49}"/>
                </a:ext>
              </a:extLst>
            </p:cNvPr>
            <p:cNvSpPr/>
            <p:nvPr/>
          </p:nvSpPr>
          <p:spPr>
            <a:xfrm>
              <a:off x="670041" y="1986457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3A900A5F-EEDC-4CD4-B36B-DA9BFDA60654}"/>
                </a:ext>
              </a:extLst>
            </p:cNvPr>
            <p:cNvSpPr/>
            <p:nvPr/>
          </p:nvSpPr>
          <p:spPr>
            <a:xfrm>
              <a:off x="1022137" y="1986457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635CBB9-0485-4723-AD05-29520AD62748}"/>
              </a:ext>
            </a:extLst>
          </p:cNvPr>
          <p:cNvCxnSpPr>
            <a:cxnSpLocks/>
          </p:cNvCxnSpPr>
          <p:nvPr/>
        </p:nvCxnSpPr>
        <p:spPr>
          <a:xfrm>
            <a:off x="1491017" y="3303936"/>
            <a:ext cx="2987091" cy="48632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>
            <a:extLst>
              <a:ext uri="{FF2B5EF4-FFF2-40B4-BE49-F238E27FC236}">
                <a16:creationId xmlns:a16="http://schemas.microsoft.com/office/drawing/2014/main" id="{D7360DE4-2B06-40B7-B913-18CBCC9B93BA}"/>
              </a:ext>
            </a:extLst>
          </p:cNvPr>
          <p:cNvCxnSpPr>
            <a:cxnSpLocks/>
          </p:cNvCxnSpPr>
          <p:nvPr/>
        </p:nvCxnSpPr>
        <p:spPr>
          <a:xfrm flipV="1">
            <a:off x="1405488" y="4072908"/>
            <a:ext cx="3009345" cy="13890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연결선 225">
            <a:extLst>
              <a:ext uri="{FF2B5EF4-FFF2-40B4-BE49-F238E27FC236}">
                <a16:creationId xmlns:a16="http://schemas.microsoft.com/office/drawing/2014/main" id="{8B930D8D-CF38-4EB4-BACD-1C9B51D31C9E}"/>
              </a:ext>
            </a:extLst>
          </p:cNvPr>
          <p:cNvCxnSpPr>
            <a:cxnSpLocks/>
          </p:cNvCxnSpPr>
          <p:nvPr/>
        </p:nvCxnSpPr>
        <p:spPr>
          <a:xfrm>
            <a:off x="2044162" y="2875840"/>
            <a:ext cx="2613498" cy="75875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FB4DBCB1-D413-4694-9B77-2B7D7C7C83F7}"/>
              </a:ext>
            </a:extLst>
          </p:cNvPr>
          <p:cNvSpPr txBox="1"/>
          <p:nvPr/>
        </p:nvSpPr>
        <p:spPr>
          <a:xfrm>
            <a:off x="837663" y="1012344"/>
            <a:ext cx="24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8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풀링</a:t>
            </a:r>
            <a:r>
              <a:rPr lang="ko-KR" altLang="en-US" sz="18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층에서 일어나는 일</a:t>
            </a:r>
            <a:endParaRPr lang="ko-KR" altLang="en-US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73B7E0A8-EC39-428A-8980-957A66DCBDC6}"/>
              </a:ext>
            </a:extLst>
          </p:cNvPr>
          <p:cNvSpPr txBox="1"/>
          <p:nvPr/>
        </p:nvSpPr>
        <p:spPr>
          <a:xfrm>
            <a:off x="621785" y="2634027"/>
            <a:ext cx="683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4x4x3</a:t>
            </a:r>
          </a:p>
          <a:p>
            <a:pPr lvl="0">
              <a:defRPr/>
            </a:pP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이미지</a:t>
            </a:r>
            <a:endParaRPr lang="ko-KR" altLang="en-US" sz="12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50A62F74-1543-4FFB-9ED2-A85ECC9BA814}"/>
              </a:ext>
            </a:extLst>
          </p:cNvPr>
          <p:cNvSpPr txBox="1"/>
          <p:nvPr/>
        </p:nvSpPr>
        <p:spPr>
          <a:xfrm>
            <a:off x="2230037" y="2608670"/>
            <a:ext cx="28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</a:t>
            </a:r>
            <a:endParaRPr lang="ko-KR" altLang="en-US" sz="12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A17357F0-9388-4F25-BAA8-738FF1DA22E1}"/>
              </a:ext>
            </a:extLst>
          </p:cNvPr>
          <p:cNvSpPr txBox="1"/>
          <p:nvPr/>
        </p:nvSpPr>
        <p:spPr>
          <a:xfrm>
            <a:off x="2127254" y="2535953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G</a:t>
            </a:r>
            <a:endParaRPr lang="ko-KR" altLang="en-US" sz="12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8A83A409-DEF2-407B-9252-A62A306C1B72}"/>
              </a:ext>
            </a:extLst>
          </p:cNvPr>
          <p:cNvSpPr txBox="1"/>
          <p:nvPr/>
        </p:nvSpPr>
        <p:spPr>
          <a:xfrm>
            <a:off x="2026282" y="2471103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B</a:t>
            </a:r>
            <a:endParaRPr lang="ko-KR" altLang="en-US" sz="12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BD06FA64-9076-4A6C-B861-1EA1290B6B59}"/>
              </a:ext>
            </a:extLst>
          </p:cNvPr>
          <p:cNvSpPr txBox="1"/>
          <p:nvPr/>
        </p:nvSpPr>
        <p:spPr>
          <a:xfrm>
            <a:off x="3422017" y="2672582"/>
            <a:ext cx="821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3x3x3</a:t>
            </a:r>
          </a:p>
          <a:p>
            <a:pPr lvl="0">
              <a:defRPr/>
            </a:pP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커널 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5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개</a:t>
            </a:r>
            <a:endParaRPr lang="ko-KR" altLang="en-US" sz="12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FD9D2970-8318-49B9-BF1F-E8336FA8D21F}"/>
              </a:ext>
            </a:extLst>
          </p:cNvPr>
          <p:cNvSpPr txBox="1"/>
          <p:nvPr/>
        </p:nvSpPr>
        <p:spPr>
          <a:xfrm>
            <a:off x="4723656" y="2944729"/>
            <a:ext cx="726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2x2x5</a:t>
            </a:r>
          </a:p>
          <a:p>
            <a:pPr lvl="0">
              <a:defRPr/>
            </a:pP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특성 맵</a:t>
            </a:r>
            <a:endParaRPr lang="ko-KR" altLang="en-US" sz="12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8642BD8C-8AB2-48C2-948F-002541E05571}"/>
              </a:ext>
            </a:extLst>
          </p:cNvPr>
          <p:cNvGrpSpPr/>
          <p:nvPr/>
        </p:nvGrpSpPr>
        <p:grpSpPr>
          <a:xfrm rot="176877">
            <a:off x="4840008" y="3549822"/>
            <a:ext cx="706813" cy="704192"/>
            <a:chOff x="670041" y="1634361"/>
            <a:chExt cx="706813" cy="704192"/>
          </a:xfrm>
          <a:scene3d>
            <a:camera prst="orthographicFront">
              <a:rot lat="19499998" lon="3299985" rev="0"/>
            </a:camera>
            <a:lightRig rig="threePt" dir="t"/>
          </a:scene3d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6AB22C61-3754-4A12-B358-DD577D9AB1ED}"/>
                </a:ext>
              </a:extLst>
            </p:cNvPr>
            <p:cNvSpPr/>
            <p:nvPr/>
          </p:nvSpPr>
          <p:spPr>
            <a:xfrm>
              <a:off x="672662" y="1634361"/>
              <a:ext cx="352096" cy="35209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E37E2500-BFF3-4AD9-A1B6-80BDCA349238}"/>
                </a:ext>
              </a:extLst>
            </p:cNvPr>
            <p:cNvSpPr/>
            <p:nvPr/>
          </p:nvSpPr>
          <p:spPr>
            <a:xfrm>
              <a:off x="1024758" y="1634361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777C2FCD-AF30-47D7-82EF-BEA0B76895BC}"/>
                </a:ext>
              </a:extLst>
            </p:cNvPr>
            <p:cNvSpPr/>
            <p:nvPr/>
          </p:nvSpPr>
          <p:spPr>
            <a:xfrm>
              <a:off x="670041" y="1986457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D268D567-3476-4F41-A781-058F72A82E8B}"/>
                </a:ext>
              </a:extLst>
            </p:cNvPr>
            <p:cNvSpPr/>
            <p:nvPr/>
          </p:nvSpPr>
          <p:spPr>
            <a:xfrm>
              <a:off x="1022137" y="1986457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3824B06F-3396-43FB-A00E-D0BC00468B51}"/>
              </a:ext>
            </a:extLst>
          </p:cNvPr>
          <p:cNvGrpSpPr/>
          <p:nvPr/>
        </p:nvGrpSpPr>
        <p:grpSpPr>
          <a:xfrm rot="176877">
            <a:off x="4892082" y="3570260"/>
            <a:ext cx="706813" cy="704192"/>
            <a:chOff x="670041" y="1634361"/>
            <a:chExt cx="706813" cy="704192"/>
          </a:xfrm>
          <a:scene3d>
            <a:camera prst="orthographicFront">
              <a:rot lat="19499998" lon="3299985" rev="0"/>
            </a:camera>
            <a:lightRig rig="threePt" dir="t"/>
          </a:scene3d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41267328-D5BC-4889-AF53-CD8BBC5BB39B}"/>
                </a:ext>
              </a:extLst>
            </p:cNvPr>
            <p:cNvSpPr/>
            <p:nvPr/>
          </p:nvSpPr>
          <p:spPr>
            <a:xfrm>
              <a:off x="672662" y="1634361"/>
              <a:ext cx="352096" cy="35209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47079A8-3952-4EE3-9025-652567EB4C0C}"/>
                </a:ext>
              </a:extLst>
            </p:cNvPr>
            <p:cNvSpPr/>
            <p:nvPr/>
          </p:nvSpPr>
          <p:spPr>
            <a:xfrm>
              <a:off x="1024758" y="1634361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CE7323BF-2286-4CD5-9524-3B5DF284B94D}"/>
                </a:ext>
              </a:extLst>
            </p:cNvPr>
            <p:cNvSpPr/>
            <p:nvPr/>
          </p:nvSpPr>
          <p:spPr>
            <a:xfrm>
              <a:off x="670041" y="1986457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2827B3A3-AF07-4FCD-90A4-C7CD13B7B746}"/>
                </a:ext>
              </a:extLst>
            </p:cNvPr>
            <p:cNvSpPr/>
            <p:nvPr/>
          </p:nvSpPr>
          <p:spPr>
            <a:xfrm>
              <a:off x="1022137" y="1986457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F1318B11-319E-4444-ACE5-421D1BC0AC70}"/>
              </a:ext>
            </a:extLst>
          </p:cNvPr>
          <p:cNvGrpSpPr/>
          <p:nvPr/>
        </p:nvGrpSpPr>
        <p:grpSpPr>
          <a:xfrm rot="176877">
            <a:off x="4944156" y="3590698"/>
            <a:ext cx="706813" cy="704192"/>
            <a:chOff x="670041" y="1634361"/>
            <a:chExt cx="706813" cy="704192"/>
          </a:xfrm>
          <a:scene3d>
            <a:camera prst="orthographicFront">
              <a:rot lat="19499998" lon="3299985" rev="0"/>
            </a:camera>
            <a:lightRig rig="threePt" dir="t"/>
          </a:scene3d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A2DC901D-1162-4EFC-9B01-D1C7EEA95AAB}"/>
                </a:ext>
              </a:extLst>
            </p:cNvPr>
            <p:cNvSpPr/>
            <p:nvPr/>
          </p:nvSpPr>
          <p:spPr>
            <a:xfrm>
              <a:off x="672662" y="1634361"/>
              <a:ext cx="352096" cy="35209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F511A0FA-5D8A-477E-8226-F02A3CF15D63}"/>
                </a:ext>
              </a:extLst>
            </p:cNvPr>
            <p:cNvSpPr/>
            <p:nvPr/>
          </p:nvSpPr>
          <p:spPr>
            <a:xfrm>
              <a:off x="1024758" y="1634361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5E18E070-BAF0-48FA-8FE7-BE2DFE8918FD}"/>
                </a:ext>
              </a:extLst>
            </p:cNvPr>
            <p:cNvSpPr/>
            <p:nvPr/>
          </p:nvSpPr>
          <p:spPr>
            <a:xfrm>
              <a:off x="670041" y="1986457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348E8473-C050-4333-BFEA-28D65C43218E}"/>
                </a:ext>
              </a:extLst>
            </p:cNvPr>
            <p:cNvSpPr/>
            <p:nvPr/>
          </p:nvSpPr>
          <p:spPr>
            <a:xfrm>
              <a:off x="1022137" y="1986457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71D3DE94-EF8F-4E93-A314-EEFBC4A61C74}"/>
              </a:ext>
            </a:extLst>
          </p:cNvPr>
          <p:cNvGrpSpPr/>
          <p:nvPr/>
        </p:nvGrpSpPr>
        <p:grpSpPr>
          <a:xfrm rot="176877">
            <a:off x="4996230" y="3611136"/>
            <a:ext cx="706813" cy="704192"/>
            <a:chOff x="670041" y="1634361"/>
            <a:chExt cx="706813" cy="704192"/>
          </a:xfrm>
          <a:scene3d>
            <a:camera prst="orthographicFront">
              <a:rot lat="19499998" lon="3299985" rev="0"/>
            </a:camera>
            <a:lightRig rig="threePt" dir="t"/>
          </a:scene3d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1215E208-D13E-4BDC-BD59-12ACDC330CC7}"/>
                </a:ext>
              </a:extLst>
            </p:cNvPr>
            <p:cNvSpPr/>
            <p:nvPr/>
          </p:nvSpPr>
          <p:spPr>
            <a:xfrm>
              <a:off x="672662" y="1634361"/>
              <a:ext cx="352096" cy="35209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0C0DD80E-74C3-4BDF-88A2-1B0C01597407}"/>
                </a:ext>
              </a:extLst>
            </p:cNvPr>
            <p:cNvSpPr/>
            <p:nvPr/>
          </p:nvSpPr>
          <p:spPr>
            <a:xfrm>
              <a:off x="1024758" y="1634361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26B0731B-A20B-491A-BAD3-6A255810D2DF}"/>
                </a:ext>
              </a:extLst>
            </p:cNvPr>
            <p:cNvSpPr/>
            <p:nvPr/>
          </p:nvSpPr>
          <p:spPr>
            <a:xfrm>
              <a:off x="670041" y="1986457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7C775548-FB77-4780-81A8-7E9F646C7C72}"/>
                </a:ext>
              </a:extLst>
            </p:cNvPr>
            <p:cNvSpPr/>
            <p:nvPr/>
          </p:nvSpPr>
          <p:spPr>
            <a:xfrm>
              <a:off x="1022137" y="1986457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6A5E56BE-EFAA-48BD-A896-CE2A58CF99FC}"/>
              </a:ext>
            </a:extLst>
          </p:cNvPr>
          <p:cNvGrpSpPr/>
          <p:nvPr/>
        </p:nvGrpSpPr>
        <p:grpSpPr>
          <a:xfrm>
            <a:off x="2483721" y="4306724"/>
            <a:ext cx="726366" cy="713099"/>
            <a:chOff x="2529621" y="2014598"/>
            <a:chExt cx="1180543" cy="1158980"/>
          </a:xfrm>
        </p:grpSpPr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2CB15E29-CB1E-453E-A9C3-404AE9CA39D6}"/>
                </a:ext>
              </a:extLst>
            </p:cNvPr>
            <p:cNvGrpSpPr/>
            <p:nvPr/>
          </p:nvGrpSpPr>
          <p:grpSpPr>
            <a:xfrm rot="176877">
              <a:off x="2529621" y="2014598"/>
              <a:ext cx="1058909" cy="1056288"/>
              <a:chOff x="670041" y="1634361"/>
              <a:chExt cx="1058909" cy="1056288"/>
            </a:xfrm>
            <a:scene3d>
              <a:camera prst="orthographicFront">
                <a:rot lat="19499998" lon="3299985" rev="0"/>
              </a:camera>
              <a:lightRig rig="threePt" dir="t"/>
            </a:scene3d>
          </p:grpSpPr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id="{C9C6A043-BACD-421D-A162-916BC6EBDBB6}"/>
                  </a:ext>
                </a:extLst>
              </p:cNvPr>
              <p:cNvSpPr/>
              <p:nvPr/>
            </p:nvSpPr>
            <p:spPr>
              <a:xfrm>
                <a:off x="672662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5" name="직사각형 164">
                <a:extLst>
                  <a:ext uri="{FF2B5EF4-FFF2-40B4-BE49-F238E27FC236}">
                    <a16:creationId xmlns:a16="http://schemas.microsoft.com/office/drawing/2014/main" id="{0775541A-ABC0-4CA2-AE5D-14EA75010E92}"/>
                  </a:ext>
                </a:extLst>
              </p:cNvPr>
              <p:cNvSpPr/>
              <p:nvPr/>
            </p:nvSpPr>
            <p:spPr>
              <a:xfrm>
                <a:off x="1024758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id="{4CD9DFA6-CADF-45D0-A498-DA6C149A23B2}"/>
                  </a:ext>
                </a:extLst>
              </p:cNvPr>
              <p:cNvSpPr/>
              <p:nvPr/>
            </p:nvSpPr>
            <p:spPr>
              <a:xfrm>
                <a:off x="1376854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id="{55032CB0-3338-4784-9344-1DD4E14EF87A}"/>
                  </a:ext>
                </a:extLst>
              </p:cNvPr>
              <p:cNvSpPr/>
              <p:nvPr/>
            </p:nvSpPr>
            <p:spPr>
              <a:xfrm>
                <a:off x="670041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8314BF11-EC50-478B-8052-B04861EBA235}"/>
                  </a:ext>
                </a:extLst>
              </p:cNvPr>
              <p:cNvSpPr/>
              <p:nvPr/>
            </p:nvSpPr>
            <p:spPr>
              <a:xfrm>
                <a:off x="1022137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91AC0A31-2DBD-42B2-9704-01C9BEC9759A}"/>
                  </a:ext>
                </a:extLst>
              </p:cNvPr>
              <p:cNvSpPr/>
              <p:nvPr/>
            </p:nvSpPr>
            <p:spPr>
              <a:xfrm>
                <a:off x="1374233" y="1986456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70" name="직사각형 169">
                <a:extLst>
                  <a:ext uri="{FF2B5EF4-FFF2-40B4-BE49-F238E27FC236}">
                    <a16:creationId xmlns:a16="http://schemas.microsoft.com/office/drawing/2014/main" id="{A8D6DC11-C67D-482D-9D1A-600145A2A584}"/>
                  </a:ext>
                </a:extLst>
              </p:cNvPr>
              <p:cNvSpPr/>
              <p:nvPr/>
            </p:nvSpPr>
            <p:spPr>
              <a:xfrm>
                <a:off x="670041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AE910D0A-E3F9-4643-811A-3187E6098297}"/>
                  </a:ext>
                </a:extLst>
              </p:cNvPr>
              <p:cNvSpPr/>
              <p:nvPr/>
            </p:nvSpPr>
            <p:spPr>
              <a:xfrm>
                <a:off x="1022137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72" name="직사각형 171">
                <a:extLst>
                  <a:ext uri="{FF2B5EF4-FFF2-40B4-BE49-F238E27FC236}">
                    <a16:creationId xmlns:a16="http://schemas.microsoft.com/office/drawing/2014/main" id="{EBEF0B69-9668-424C-9754-59F482867BAC}"/>
                  </a:ext>
                </a:extLst>
              </p:cNvPr>
              <p:cNvSpPr/>
              <p:nvPr/>
            </p:nvSpPr>
            <p:spPr>
              <a:xfrm>
                <a:off x="1374233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A2B91A71-BE78-45E5-92BC-37820AA52762}"/>
                </a:ext>
              </a:extLst>
            </p:cNvPr>
            <p:cNvGrpSpPr/>
            <p:nvPr/>
          </p:nvGrpSpPr>
          <p:grpSpPr>
            <a:xfrm>
              <a:off x="2590438" y="2065944"/>
              <a:ext cx="1119726" cy="1107634"/>
              <a:chOff x="2590438" y="2065944"/>
              <a:chExt cx="1119726" cy="1107634"/>
            </a:xfrm>
          </p:grpSpPr>
          <p:grpSp>
            <p:nvGrpSpPr>
              <p:cNvPr id="134" name="그룹 133">
                <a:extLst>
                  <a:ext uri="{FF2B5EF4-FFF2-40B4-BE49-F238E27FC236}">
                    <a16:creationId xmlns:a16="http://schemas.microsoft.com/office/drawing/2014/main" id="{0085E512-0E51-45CF-A0C1-A842B3D5E99D}"/>
                  </a:ext>
                </a:extLst>
              </p:cNvPr>
              <p:cNvGrpSpPr/>
              <p:nvPr/>
            </p:nvGrpSpPr>
            <p:grpSpPr>
              <a:xfrm rot="176877">
                <a:off x="2590438" y="2065944"/>
                <a:ext cx="1058909" cy="1056288"/>
                <a:chOff x="670041" y="1634361"/>
                <a:chExt cx="1058909" cy="1056288"/>
              </a:xfrm>
              <a:scene3d>
                <a:camera prst="orthographicFront">
                  <a:rot lat="19499998" lon="3299985" rev="0"/>
                </a:camera>
                <a:lightRig rig="threePt" dir="t"/>
              </a:scene3d>
            </p:grpSpPr>
            <p:sp>
              <p:nvSpPr>
                <p:cNvPr id="155" name="직사각형 154">
                  <a:extLst>
                    <a:ext uri="{FF2B5EF4-FFF2-40B4-BE49-F238E27FC236}">
                      <a16:creationId xmlns:a16="http://schemas.microsoft.com/office/drawing/2014/main" id="{B6CE2BF9-9A0E-482C-988D-78604C3F2C36}"/>
                    </a:ext>
                  </a:extLst>
                </p:cNvPr>
                <p:cNvSpPr/>
                <p:nvPr/>
              </p:nvSpPr>
              <p:spPr>
                <a:xfrm>
                  <a:off x="672662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56" name="직사각형 155">
                  <a:extLst>
                    <a:ext uri="{FF2B5EF4-FFF2-40B4-BE49-F238E27FC236}">
                      <a16:creationId xmlns:a16="http://schemas.microsoft.com/office/drawing/2014/main" id="{05AE0E8F-6077-49E0-B772-DD6F5E618E4E}"/>
                    </a:ext>
                  </a:extLst>
                </p:cNvPr>
                <p:cNvSpPr/>
                <p:nvPr/>
              </p:nvSpPr>
              <p:spPr>
                <a:xfrm>
                  <a:off x="1024758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57" name="직사각형 156">
                  <a:extLst>
                    <a:ext uri="{FF2B5EF4-FFF2-40B4-BE49-F238E27FC236}">
                      <a16:creationId xmlns:a16="http://schemas.microsoft.com/office/drawing/2014/main" id="{D5E372AB-A7D2-49B5-820A-F6768C231DEC}"/>
                    </a:ext>
                  </a:extLst>
                </p:cNvPr>
                <p:cNvSpPr/>
                <p:nvPr/>
              </p:nvSpPr>
              <p:spPr>
                <a:xfrm>
                  <a:off x="1376854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58" name="직사각형 157">
                  <a:extLst>
                    <a:ext uri="{FF2B5EF4-FFF2-40B4-BE49-F238E27FC236}">
                      <a16:creationId xmlns:a16="http://schemas.microsoft.com/office/drawing/2014/main" id="{C2A4F134-40F3-46BB-A48B-49B3E6D98CC9}"/>
                    </a:ext>
                  </a:extLst>
                </p:cNvPr>
                <p:cNvSpPr/>
                <p:nvPr/>
              </p:nvSpPr>
              <p:spPr>
                <a:xfrm>
                  <a:off x="670041" y="1986457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59" name="직사각형 158">
                  <a:extLst>
                    <a:ext uri="{FF2B5EF4-FFF2-40B4-BE49-F238E27FC236}">
                      <a16:creationId xmlns:a16="http://schemas.microsoft.com/office/drawing/2014/main" id="{E5E360C2-093F-4387-8E88-E85E42DC7803}"/>
                    </a:ext>
                  </a:extLst>
                </p:cNvPr>
                <p:cNvSpPr/>
                <p:nvPr/>
              </p:nvSpPr>
              <p:spPr>
                <a:xfrm>
                  <a:off x="1022137" y="1986457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60" name="직사각형 159">
                  <a:extLst>
                    <a:ext uri="{FF2B5EF4-FFF2-40B4-BE49-F238E27FC236}">
                      <a16:creationId xmlns:a16="http://schemas.microsoft.com/office/drawing/2014/main" id="{DD24CF52-B357-4A04-A182-54C1C512C077}"/>
                    </a:ext>
                  </a:extLst>
                </p:cNvPr>
                <p:cNvSpPr/>
                <p:nvPr/>
              </p:nvSpPr>
              <p:spPr>
                <a:xfrm>
                  <a:off x="1374233" y="1986456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61" name="직사각형 160">
                  <a:extLst>
                    <a:ext uri="{FF2B5EF4-FFF2-40B4-BE49-F238E27FC236}">
                      <a16:creationId xmlns:a16="http://schemas.microsoft.com/office/drawing/2014/main" id="{1A8A03A9-0866-450A-87DC-14DBA044A4FD}"/>
                    </a:ext>
                  </a:extLst>
                </p:cNvPr>
                <p:cNvSpPr/>
                <p:nvPr/>
              </p:nvSpPr>
              <p:spPr>
                <a:xfrm>
                  <a:off x="670041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62" name="직사각형 161">
                  <a:extLst>
                    <a:ext uri="{FF2B5EF4-FFF2-40B4-BE49-F238E27FC236}">
                      <a16:creationId xmlns:a16="http://schemas.microsoft.com/office/drawing/2014/main" id="{29AB123C-4C57-4A77-9794-0BC8F5B410FA}"/>
                    </a:ext>
                  </a:extLst>
                </p:cNvPr>
                <p:cNvSpPr/>
                <p:nvPr/>
              </p:nvSpPr>
              <p:spPr>
                <a:xfrm>
                  <a:off x="1022137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63" name="직사각형 162">
                  <a:extLst>
                    <a:ext uri="{FF2B5EF4-FFF2-40B4-BE49-F238E27FC236}">
                      <a16:creationId xmlns:a16="http://schemas.microsoft.com/office/drawing/2014/main" id="{B327EC36-E43B-445E-899C-899211A2180D}"/>
                    </a:ext>
                  </a:extLst>
                </p:cNvPr>
                <p:cNvSpPr/>
                <p:nvPr/>
              </p:nvSpPr>
              <p:spPr>
                <a:xfrm>
                  <a:off x="1374233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135" name="그룹 134">
                <a:extLst>
                  <a:ext uri="{FF2B5EF4-FFF2-40B4-BE49-F238E27FC236}">
                    <a16:creationId xmlns:a16="http://schemas.microsoft.com/office/drawing/2014/main" id="{68CFE622-CD05-486E-A617-10D02252C96C}"/>
                  </a:ext>
                </a:extLst>
              </p:cNvPr>
              <p:cNvGrpSpPr/>
              <p:nvPr/>
            </p:nvGrpSpPr>
            <p:grpSpPr>
              <a:xfrm rot="176877">
                <a:off x="2651255" y="2117290"/>
                <a:ext cx="1058909" cy="1056288"/>
                <a:chOff x="670041" y="1634361"/>
                <a:chExt cx="1058909" cy="1056288"/>
              </a:xfrm>
              <a:scene3d>
                <a:camera prst="orthographicFront">
                  <a:rot lat="19499998" lon="3299985" rev="0"/>
                </a:camera>
                <a:lightRig rig="threePt" dir="t"/>
              </a:scene3d>
            </p:grpSpPr>
            <p:sp>
              <p:nvSpPr>
                <p:cNvPr id="136" name="직사각형 135">
                  <a:extLst>
                    <a:ext uri="{FF2B5EF4-FFF2-40B4-BE49-F238E27FC236}">
                      <a16:creationId xmlns:a16="http://schemas.microsoft.com/office/drawing/2014/main" id="{29EC6787-5FEE-4717-8D46-9D67661B1B40}"/>
                    </a:ext>
                  </a:extLst>
                </p:cNvPr>
                <p:cNvSpPr/>
                <p:nvPr/>
              </p:nvSpPr>
              <p:spPr>
                <a:xfrm>
                  <a:off x="672662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37" name="직사각형 136">
                  <a:extLst>
                    <a:ext uri="{FF2B5EF4-FFF2-40B4-BE49-F238E27FC236}">
                      <a16:creationId xmlns:a16="http://schemas.microsoft.com/office/drawing/2014/main" id="{F0DB9725-A5FE-4337-8527-3CF7833B5250}"/>
                    </a:ext>
                  </a:extLst>
                </p:cNvPr>
                <p:cNvSpPr/>
                <p:nvPr/>
              </p:nvSpPr>
              <p:spPr>
                <a:xfrm>
                  <a:off x="1024758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38" name="직사각형 137">
                  <a:extLst>
                    <a:ext uri="{FF2B5EF4-FFF2-40B4-BE49-F238E27FC236}">
                      <a16:creationId xmlns:a16="http://schemas.microsoft.com/office/drawing/2014/main" id="{019DF348-806C-4E8E-9A0F-4C7E0FE06EB7}"/>
                    </a:ext>
                  </a:extLst>
                </p:cNvPr>
                <p:cNvSpPr/>
                <p:nvPr/>
              </p:nvSpPr>
              <p:spPr>
                <a:xfrm>
                  <a:off x="1376854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39" name="직사각형 138">
                  <a:extLst>
                    <a:ext uri="{FF2B5EF4-FFF2-40B4-BE49-F238E27FC236}">
                      <a16:creationId xmlns:a16="http://schemas.microsoft.com/office/drawing/2014/main" id="{51CA7B95-3EE8-4FD9-BC3D-A9B1623BF1C4}"/>
                    </a:ext>
                  </a:extLst>
                </p:cNvPr>
                <p:cNvSpPr/>
                <p:nvPr/>
              </p:nvSpPr>
              <p:spPr>
                <a:xfrm>
                  <a:off x="670041" y="1986457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44" name="직사각형 143">
                  <a:extLst>
                    <a:ext uri="{FF2B5EF4-FFF2-40B4-BE49-F238E27FC236}">
                      <a16:creationId xmlns:a16="http://schemas.microsoft.com/office/drawing/2014/main" id="{F1DFCF62-F2B3-49A2-BF78-6A7A1D504641}"/>
                    </a:ext>
                  </a:extLst>
                </p:cNvPr>
                <p:cNvSpPr/>
                <p:nvPr/>
              </p:nvSpPr>
              <p:spPr>
                <a:xfrm>
                  <a:off x="1022137" y="1986457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48" name="직사각형 147">
                  <a:extLst>
                    <a:ext uri="{FF2B5EF4-FFF2-40B4-BE49-F238E27FC236}">
                      <a16:creationId xmlns:a16="http://schemas.microsoft.com/office/drawing/2014/main" id="{B1A9E8C3-C7E5-4E25-B0D6-6B343920AD61}"/>
                    </a:ext>
                  </a:extLst>
                </p:cNvPr>
                <p:cNvSpPr/>
                <p:nvPr/>
              </p:nvSpPr>
              <p:spPr>
                <a:xfrm>
                  <a:off x="1374233" y="1986456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52" name="직사각형 151">
                  <a:extLst>
                    <a:ext uri="{FF2B5EF4-FFF2-40B4-BE49-F238E27FC236}">
                      <a16:creationId xmlns:a16="http://schemas.microsoft.com/office/drawing/2014/main" id="{4043176C-EA5E-4ACE-8E61-B2979A601DA7}"/>
                    </a:ext>
                  </a:extLst>
                </p:cNvPr>
                <p:cNvSpPr/>
                <p:nvPr/>
              </p:nvSpPr>
              <p:spPr>
                <a:xfrm>
                  <a:off x="670041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53" name="직사각형 152">
                  <a:extLst>
                    <a:ext uri="{FF2B5EF4-FFF2-40B4-BE49-F238E27FC236}">
                      <a16:creationId xmlns:a16="http://schemas.microsoft.com/office/drawing/2014/main" id="{80BB2038-0714-4DDB-B770-47688FEEAB0D}"/>
                    </a:ext>
                  </a:extLst>
                </p:cNvPr>
                <p:cNvSpPr/>
                <p:nvPr/>
              </p:nvSpPr>
              <p:spPr>
                <a:xfrm>
                  <a:off x="1022137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54" name="직사각형 153">
                  <a:extLst>
                    <a:ext uri="{FF2B5EF4-FFF2-40B4-BE49-F238E27FC236}">
                      <a16:creationId xmlns:a16="http://schemas.microsoft.com/office/drawing/2014/main" id="{A6B9E370-3FA0-408C-B47F-F7112281A09A}"/>
                    </a:ext>
                  </a:extLst>
                </p:cNvPr>
                <p:cNvSpPr/>
                <p:nvPr/>
              </p:nvSpPr>
              <p:spPr>
                <a:xfrm>
                  <a:off x="1374233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</p:grpSp>
        </p:grpSp>
      </p:grp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EBB87E54-7515-4E7A-9CFE-C1603718C2A6}"/>
              </a:ext>
            </a:extLst>
          </p:cNvPr>
          <p:cNvGrpSpPr/>
          <p:nvPr/>
        </p:nvGrpSpPr>
        <p:grpSpPr>
          <a:xfrm>
            <a:off x="3136771" y="4279458"/>
            <a:ext cx="726366" cy="713099"/>
            <a:chOff x="2529621" y="2014598"/>
            <a:chExt cx="1180543" cy="1158980"/>
          </a:xfrm>
        </p:grpSpPr>
        <p:grpSp>
          <p:nvGrpSpPr>
            <p:cNvPr id="174" name="그룹 173">
              <a:extLst>
                <a:ext uri="{FF2B5EF4-FFF2-40B4-BE49-F238E27FC236}">
                  <a16:creationId xmlns:a16="http://schemas.microsoft.com/office/drawing/2014/main" id="{B2F9A1C0-3659-4D41-A4D6-2C8F42775842}"/>
                </a:ext>
              </a:extLst>
            </p:cNvPr>
            <p:cNvGrpSpPr/>
            <p:nvPr/>
          </p:nvGrpSpPr>
          <p:grpSpPr>
            <a:xfrm rot="176877">
              <a:off x="2529621" y="2014598"/>
              <a:ext cx="1058909" cy="1056288"/>
              <a:chOff x="670041" y="1634361"/>
              <a:chExt cx="1058909" cy="1056288"/>
            </a:xfrm>
            <a:scene3d>
              <a:camera prst="orthographicFront">
                <a:rot lat="19499998" lon="3299985" rev="0"/>
              </a:camera>
              <a:lightRig rig="threePt" dir="t"/>
            </a:scene3d>
          </p:grpSpPr>
          <p:sp>
            <p:nvSpPr>
              <p:cNvPr id="222" name="직사각형 221">
                <a:extLst>
                  <a:ext uri="{FF2B5EF4-FFF2-40B4-BE49-F238E27FC236}">
                    <a16:creationId xmlns:a16="http://schemas.microsoft.com/office/drawing/2014/main" id="{C51C04BB-2448-4F8C-BAC3-29E4C81447B8}"/>
                  </a:ext>
                </a:extLst>
              </p:cNvPr>
              <p:cNvSpPr/>
              <p:nvPr/>
            </p:nvSpPr>
            <p:spPr>
              <a:xfrm>
                <a:off x="672662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23" name="직사각형 222">
                <a:extLst>
                  <a:ext uri="{FF2B5EF4-FFF2-40B4-BE49-F238E27FC236}">
                    <a16:creationId xmlns:a16="http://schemas.microsoft.com/office/drawing/2014/main" id="{85627797-93E4-43DB-B620-74110A72AB0A}"/>
                  </a:ext>
                </a:extLst>
              </p:cNvPr>
              <p:cNvSpPr/>
              <p:nvPr/>
            </p:nvSpPr>
            <p:spPr>
              <a:xfrm>
                <a:off x="1024758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24" name="직사각형 223">
                <a:extLst>
                  <a:ext uri="{FF2B5EF4-FFF2-40B4-BE49-F238E27FC236}">
                    <a16:creationId xmlns:a16="http://schemas.microsoft.com/office/drawing/2014/main" id="{FD315F7A-2DF2-41C7-9C64-7C681A9A5AC8}"/>
                  </a:ext>
                </a:extLst>
              </p:cNvPr>
              <p:cNvSpPr/>
              <p:nvPr/>
            </p:nvSpPr>
            <p:spPr>
              <a:xfrm>
                <a:off x="1376854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25" name="직사각형 224">
                <a:extLst>
                  <a:ext uri="{FF2B5EF4-FFF2-40B4-BE49-F238E27FC236}">
                    <a16:creationId xmlns:a16="http://schemas.microsoft.com/office/drawing/2014/main" id="{2B203F43-41C3-496B-8A58-11FD3E310E92}"/>
                  </a:ext>
                </a:extLst>
              </p:cNvPr>
              <p:cNvSpPr/>
              <p:nvPr/>
            </p:nvSpPr>
            <p:spPr>
              <a:xfrm>
                <a:off x="670041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27" name="직사각형 226">
                <a:extLst>
                  <a:ext uri="{FF2B5EF4-FFF2-40B4-BE49-F238E27FC236}">
                    <a16:creationId xmlns:a16="http://schemas.microsoft.com/office/drawing/2014/main" id="{F1A017F4-47DA-4AD4-BA22-28AD7D8BB67D}"/>
                  </a:ext>
                </a:extLst>
              </p:cNvPr>
              <p:cNvSpPr/>
              <p:nvPr/>
            </p:nvSpPr>
            <p:spPr>
              <a:xfrm>
                <a:off x="1022137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28" name="직사각형 227">
                <a:extLst>
                  <a:ext uri="{FF2B5EF4-FFF2-40B4-BE49-F238E27FC236}">
                    <a16:creationId xmlns:a16="http://schemas.microsoft.com/office/drawing/2014/main" id="{5590D142-5099-4318-B60F-1C168BE759DD}"/>
                  </a:ext>
                </a:extLst>
              </p:cNvPr>
              <p:cNvSpPr/>
              <p:nvPr/>
            </p:nvSpPr>
            <p:spPr>
              <a:xfrm>
                <a:off x="1374233" y="1986456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30" name="직사각형 229">
                <a:extLst>
                  <a:ext uri="{FF2B5EF4-FFF2-40B4-BE49-F238E27FC236}">
                    <a16:creationId xmlns:a16="http://schemas.microsoft.com/office/drawing/2014/main" id="{B865C5DB-098E-4A5F-95EF-4B8BC16A379C}"/>
                  </a:ext>
                </a:extLst>
              </p:cNvPr>
              <p:cNvSpPr/>
              <p:nvPr/>
            </p:nvSpPr>
            <p:spPr>
              <a:xfrm>
                <a:off x="670041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31" name="직사각형 230">
                <a:extLst>
                  <a:ext uri="{FF2B5EF4-FFF2-40B4-BE49-F238E27FC236}">
                    <a16:creationId xmlns:a16="http://schemas.microsoft.com/office/drawing/2014/main" id="{ED0E7776-0807-4CF3-A154-EA0FD4323A55}"/>
                  </a:ext>
                </a:extLst>
              </p:cNvPr>
              <p:cNvSpPr/>
              <p:nvPr/>
            </p:nvSpPr>
            <p:spPr>
              <a:xfrm>
                <a:off x="1022137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39" name="직사각형 238">
                <a:extLst>
                  <a:ext uri="{FF2B5EF4-FFF2-40B4-BE49-F238E27FC236}">
                    <a16:creationId xmlns:a16="http://schemas.microsoft.com/office/drawing/2014/main" id="{36AC5FE4-2EEB-4602-89B7-76B60C251507}"/>
                  </a:ext>
                </a:extLst>
              </p:cNvPr>
              <p:cNvSpPr/>
              <p:nvPr/>
            </p:nvSpPr>
            <p:spPr>
              <a:xfrm>
                <a:off x="1374233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75" name="그룹 174">
              <a:extLst>
                <a:ext uri="{FF2B5EF4-FFF2-40B4-BE49-F238E27FC236}">
                  <a16:creationId xmlns:a16="http://schemas.microsoft.com/office/drawing/2014/main" id="{A909697A-45F5-428D-81DF-0662F566EB1D}"/>
                </a:ext>
              </a:extLst>
            </p:cNvPr>
            <p:cNvGrpSpPr/>
            <p:nvPr/>
          </p:nvGrpSpPr>
          <p:grpSpPr>
            <a:xfrm>
              <a:off x="2590438" y="2065944"/>
              <a:ext cx="1119726" cy="1107634"/>
              <a:chOff x="2590438" y="2065944"/>
              <a:chExt cx="1119726" cy="1107634"/>
            </a:xfrm>
          </p:grpSpPr>
          <p:grpSp>
            <p:nvGrpSpPr>
              <p:cNvPr id="176" name="그룹 175">
                <a:extLst>
                  <a:ext uri="{FF2B5EF4-FFF2-40B4-BE49-F238E27FC236}">
                    <a16:creationId xmlns:a16="http://schemas.microsoft.com/office/drawing/2014/main" id="{27F8DA63-2DD6-4392-9F0A-F21E1C1832A9}"/>
                  </a:ext>
                </a:extLst>
              </p:cNvPr>
              <p:cNvGrpSpPr/>
              <p:nvPr/>
            </p:nvGrpSpPr>
            <p:grpSpPr>
              <a:xfrm rot="176877">
                <a:off x="2590438" y="2065944"/>
                <a:ext cx="1058909" cy="1056288"/>
                <a:chOff x="670041" y="1634361"/>
                <a:chExt cx="1058909" cy="1056288"/>
              </a:xfrm>
              <a:scene3d>
                <a:camera prst="orthographicFront">
                  <a:rot lat="19499998" lon="3299985" rev="0"/>
                </a:camera>
                <a:lightRig rig="threePt" dir="t"/>
              </a:scene3d>
            </p:grpSpPr>
            <p:sp>
              <p:nvSpPr>
                <p:cNvPr id="187" name="직사각형 186">
                  <a:extLst>
                    <a:ext uri="{FF2B5EF4-FFF2-40B4-BE49-F238E27FC236}">
                      <a16:creationId xmlns:a16="http://schemas.microsoft.com/office/drawing/2014/main" id="{4D113C34-3DDB-4ACA-B14B-75C6BF2515E5}"/>
                    </a:ext>
                  </a:extLst>
                </p:cNvPr>
                <p:cNvSpPr/>
                <p:nvPr/>
              </p:nvSpPr>
              <p:spPr>
                <a:xfrm>
                  <a:off x="672662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88" name="직사각형 187">
                  <a:extLst>
                    <a:ext uri="{FF2B5EF4-FFF2-40B4-BE49-F238E27FC236}">
                      <a16:creationId xmlns:a16="http://schemas.microsoft.com/office/drawing/2014/main" id="{A5D32267-F8DD-46BF-86CE-18831D7A926B}"/>
                    </a:ext>
                  </a:extLst>
                </p:cNvPr>
                <p:cNvSpPr/>
                <p:nvPr/>
              </p:nvSpPr>
              <p:spPr>
                <a:xfrm>
                  <a:off x="1024758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12" name="직사각형 211">
                  <a:extLst>
                    <a:ext uri="{FF2B5EF4-FFF2-40B4-BE49-F238E27FC236}">
                      <a16:creationId xmlns:a16="http://schemas.microsoft.com/office/drawing/2014/main" id="{2E5EECBA-9FAA-4AE7-BBD0-D40B42BBADF3}"/>
                    </a:ext>
                  </a:extLst>
                </p:cNvPr>
                <p:cNvSpPr/>
                <p:nvPr/>
              </p:nvSpPr>
              <p:spPr>
                <a:xfrm>
                  <a:off x="1376854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15" name="직사각형 214">
                  <a:extLst>
                    <a:ext uri="{FF2B5EF4-FFF2-40B4-BE49-F238E27FC236}">
                      <a16:creationId xmlns:a16="http://schemas.microsoft.com/office/drawing/2014/main" id="{AA1D717B-054A-407B-A8F9-D3E7D87628E9}"/>
                    </a:ext>
                  </a:extLst>
                </p:cNvPr>
                <p:cNvSpPr/>
                <p:nvPr/>
              </p:nvSpPr>
              <p:spPr>
                <a:xfrm>
                  <a:off x="670041" y="1986457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16" name="직사각형 215">
                  <a:extLst>
                    <a:ext uri="{FF2B5EF4-FFF2-40B4-BE49-F238E27FC236}">
                      <a16:creationId xmlns:a16="http://schemas.microsoft.com/office/drawing/2014/main" id="{B40397DB-D74B-4A8C-BBA1-58D38328C80A}"/>
                    </a:ext>
                  </a:extLst>
                </p:cNvPr>
                <p:cNvSpPr/>
                <p:nvPr/>
              </p:nvSpPr>
              <p:spPr>
                <a:xfrm>
                  <a:off x="1022137" y="1986457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17" name="직사각형 216">
                  <a:extLst>
                    <a:ext uri="{FF2B5EF4-FFF2-40B4-BE49-F238E27FC236}">
                      <a16:creationId xmlns:a16="http://schemas.microsoft.com/office/drawing/2014/main" id="{194DBF26-9E58-4EC0-B216-EF26F7F3C508}"/>
                    </a:ext>
                  </a:extLst>
                </p:cNvPr>
                <p:cNvSpPr/>
                <p:nvPr/>
              </p:nvSpPr>
              <p:spPr>
                <a:xfrm>
                  <a:off x="1374233" y="1986456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18" name="직사각형 217">
                  <a:extLst>
                    <a:ext uri="{FF2B5EF4-FFF2-40B4-BE49-F238E27FC236}">
                      <a16:creationId xmlns:a16="http://schemas.microsoft.com/office/drawing/2014/main" id="{8E625BAB-1D25-4ED1-A398-8070D089D983}"/>
                    </a:ext>
                  </a:extLst>
                </p:cNvPr>
                <p:cNvSpPr/>
                <p:nvPr/>
              </p:nvSpPr>
              <p:spPr>
                <a:xfrm>
                  <a:off x="670041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19" name="직사각형 218">
                  <a:extLst>
                    <a:ext uri="{FF2B5EF4-FFF2-40B4-BE49-F238E27FC236}">
                      <a16:creationId xmlns:a16="http://schemas.microsoft.com/office/drawing/2014/main" id="{586C8156-2EBD-4054-9FA7-82839E1FBE1B}"/>
                    </a:ext>
                  </a:extLst>
                </p:cNvPr>
                <p:cNvSpPr/>
                <p:nvPr/>
              </p:nvSpPr>
              <p:spPr>
                <a:xfrm>
                  <a:off x="1022137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20" name="직사각형 219">
                  <a:extLst>
                    <a:ext uri="{FF2B5EF4-FFF2-40B4-BE49-F238E27FC236}">
                      <a16:creationId xmlns:a16="http://schemas.microsoft.com/office/drawing/2014/main" id="{6145FB68-87A4-4106-8EC7-BF40E277E810}"/>
                    </a:ext>
                  </a:extLst>
                </p:cNvPr>
                <p:cNvSpPr/>
                <p:nvPr/>
              </p:nvSpPr>
              <p:spPr>
                <a:xfrm>
                  <a:off x="1374233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177" name="그룹 176">
                <a:extLst>
                  <a:ext uri="{FF2B5EF4-FFF2-40B4-BE49-F238E27FC236}">
                    <a16:creationId xmlns:a16="http://schemas.microsoft.com/office/drawing/2014/main" id="{6509CA45-AD47-40C3-A74A-47C63DC46891}"/>
                  </a:ext>
                </a:extLst>
              </p:cNvPr>
              <p:cNvGrpSpPr/>
              <p:nvPr/>
            </p:nvGrpSpPr>
            <p:grpSpPr>
              <a:xfrm rot="176877">
                <a:off x="2651255" y="2117290"/>
                <a:ext cx="1058909" cy="1056288"/>
                <a:chOff x="670041" y="1634361"/>
                <a:chExt cx="1058909" cy="1056288"/>
              </a:xfrm>
              <a:scene3d>
                <a:camera prst="orthographicFront">
                  <a:rot lat="19499998" lon="3299985" rev="0"/>
                </a:camera>
                <a:lightRig rig="threePt" dir="t"/>
              </a:scene3d>
            </p:grpSpPr>
            <p:sp>
              <p:nvSpPr>
                <p:cNvPr id="178" name="직사각형 177">
                  <a:extLst>
                    <a:ext uri="{FF2B5EF4-FFF2-40B4-BE49-F238E27FC236}">
                      <a16:creationId xmlns:a16="http://schemas.microsoft.com/office/drawing/2014/main" id="{F8018441-4B1C-4FC1-9F1B-C0D4EBE117F7}"/>
                    </a:ext>
                  </a:extLst>
                </p:cNvPr>
                <p:cNvSpPr/>
                <p:nvPr/>
              </p:nvSpPr>
              <p:spPr>
                <a:xfrm>
                  <a:off x="672662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79" name="직사각형 178">
                  <a:extLst>
                    <a:ext uri="{FF2B5EF4-FFF2-40B4-BE49-F238E27FC236}">
                      <a16:creationId xmlns:a16="http://schemas.microsoft.com/office/drawing/2014/main" id="{FE317589-5038-42A2-9DB5-21AEBFF8EEED}"/>
                    </a:ext>
                  </a:extLst>
                </p:cNvPr>
                <p:cNvSpPr/>
                <p:nvPr/>
              </p:nvSpPr>
              <p:spPr>
                <a:xfrm>
                  <a:off x="1024758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80" name="직사각형 179">
                  <a:extLst>
                    <a:ext uri="{FF2B5EF4-FFF2-40B4-BE49-F238E27FC236}">
                      <a16:creationId xmlns:a16="http://schemas.microsoft.com/office/drawing/2014/main" id="{6D376C37-9852-4529-9CC3-B4762A8C869D}"/>
                    </a:ext>
                  </a:extLst>
                </p:cNvPr>
                <p:cNvSpPr/>
                <p:nvPr/>
              </p:nvSpPr>
              <p:spPr>
                <a:xfrm>
                  <a:off x="1376854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81" name="직사각형 180">
                  <a:extLst>
                    <a:ext uri="{FF2B5EF4-FFF2-40B4-BE49-F238E27FC236}">
                      <a16:creationId xmlns:a16="http://schemas.microsoft.com/office/drawing/2014/main" id="{920DD9D7-FF79-4B47-8B91-3450EE10C9C6}"/>
                    </a:ext>
                  </a:extLst>
                </p:cNvPr>
                <p:cNvSpPr/>
                <p:nvPr/>
              </p:nvSpPr>
              <p:spPr>
                <a:xfrm>
                  <a:off x="670041" y="1986457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82" name="직사각형 181">
                  <a:extLst>
                    <a:ext uri="{FF2B5EF4-FFF2-40B4-BE49-F238E27FC236}">
                      <a16:creationId xmlns:a16="http://schemas.microsoft.com/office/drawing/2014/main" id="{65FB63D6-92AC-4D59-AC01-81C43BDFD3B4}"/>
                    </a:ext>
                  </a:extLst>
                </p:cNvPr>
                <p:cNvSpPr/>
                <p:nvPr/>
              </p:nvSpPr>
              <p:spPr>
                <a:xfrm>
                  <a:off x="1022137" y="1986457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83" name="직사각형 182">
                  <a:extLst>
                    <a:ext uri="{FF2B5EF4-FFF2-40B4-BE49-F238E27FC236}">
                      <a16:creationId xmlns:a16="http://schemas.microsoft.com/office/drawing/2014/main" id="{980C2253-E38E-44AD-BDE8-855BD405927B}"/>
                    </a:ext>
                  </a:extLst>
                </p:cNvPr>
                <p:cNvSpPr/>
                <p:nvPr/>
              </p:nvSpPr>
              <p:spPr>
                <a:xfrm>
                  <a:off x="1374233" y="1986456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84" name="직사각형 183">
                  <a:extLst>
                    <a:ext uri="{FF2B5EF4-FFF2-40B4-BE49-F238E27FC236}">
                      <a16:creationId xmlns:a16="http://schemas.microsoft.com/office/drawing/2014/main" id="{FE0CA94B-A7FC-4DC4-AEEF-F7BA280051CD}"/>
                    </a:ext>
                  </a:extLst>
                </p:cNvPr>
                <p:cNvSpPr/>
                <p:nvPr/>
              </p:nvSpPr>
              <p:spPr>
                <a:xfrm>
                  <a:off x="670041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85" name="직사각형 184">
                  <a:extLst>
                    <a:ext uri="{FF2B5EF4-FFF2-40B4-BE49-F238E27FC236}">
                      <a16:creationId xmlns:a16="http://schemas.microsoft.com/office/drawing/2014/main" id="{CD2CDBB1-CBF8-4AA2-A7E2-347BF31D67C6}"/>
                    </a:ext>
                  </a:extLst>
                </p:cNvPr>
                <p:cNvSpPr/>
                <p:nvPr/>
              </p:nvSpPr>
              <p:spPr>
                <a:xfrm>
                  <a:off x="1022137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86" name="직사각형 185">
                  <a:extLst>
                    <a:ext uri="{FF2B5EF4-FFF2-40B4-BE49-F238E27FC236}">
                      <a16:creationId xmlns:a16="http://schemas.microsoft.com/office/drawing/2014/main" id="{FD8CBEF5-61BF-4DB3-AEDD-0C4C88EC8190}"/>
                    </a:ext>
                  </a:extLst>
                </p:cNvPr>
                <p:cNvSpPr/>
                <p:nvPr/>
              </p:nvSpPr>
              <p:spPr>
                <a:xfrm>
                  <a:off x="1374233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</p:grpSp>
        </p:grpSp>
      </p:grp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6AAFD0D7-B6D0-409B-A22F-D8F7081AE78B}"/>
              </a:ext>
            </a:extLst>
          </p:cNvPr>
          <p:cNvGrpSpPr/>
          <p:nvPr/>
        </p:nvGrpSpPr>
        <p:grpSpPr>
          <a:xfrm>
            <a:off x="2416320" y="5290521"/>
            <a:ext cx="726366" cy="713099"/>
            <a:chOff x="2529621" y="2014598"/>
            <a:chExt cx="1180543" cy="1158980"/>
          </a:xfrm>
        </p:grpSpPr>
        <p:grpSp>
          <p:nvGrpSpPr>
            <p:cNvPr id="241" name="그룹 240">
              <a:extLst>
                <a:ext uri="{FF2B5EF4-FFF2-40B4-BE49-F238E27FC236}">
                  <a16:creationId xmlns:a16="http://schemas.microsoft.com/office/drawing/2014/main" id="{B02F73AB-4434-486A-BCC5-8BEE40089858}"/>
                </a:ext>
              </a:extLst>
            </p:cNvPr>
            <p:cNvGrpSpPr/>
            <p:nvPr/>
          </p:nvGrpSpPr>
          <p:grpSpPr>
            <a:xfrm rot="176877">
              <a:off x="2529621" y="2014598"/>
              <a:ext cx="1058909" cy="1056288"/>
              <a:chOff x="670041" y="1634361"/>
              <a:chExt cx="1058909" cy="1056288"/>
            </a:xfrm>
            <a:scene3d>
              <a:camera prst="orthographicFront">
                <a:rot lat="19499998" lon="3299985" rev="0"/>
              </a:camera>
              <a:lightRig rig="threePt" dir="t"/>
            </a:scene3d>
          </p:grpSpPr>
          <p:sp>
            <p:nvSpPr>
              <p:cNvPr id="263" name="직사각형 262">
                <a:extLst>
                  <a:ext uri="{FF2B5EF4-FFF2-40B4-BE49-F238E27FC236}">
                    <a16:creationId xmlns:a16="http://schemas.microsoft.com/office/drawing/2014/main" id="{88E0018D-0A9A-4D9B-B6C5-D85124EA5013}"/>
                  </a:ext>
                </a:extLst>
              </p:cNvPr>
              <p:cNvSpPr/>
              <p:nvPr/>
            </p:nvSpPr>
            <p:spPr>
              <a:xfrm>
                <a:off x="672662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64" name="직사각형 263">
                <a:extLst>
                  <a:ext uri="{FF2B5EF4-FFF2-40B4-BE49-F238E27FC236}">
                    <a16:creationId xmlns:a16="http://schemas.microsoft.com/office/drawing/2014/main" id="{C0BA28E1-3CB3-4CB8-BF73-4BD3045EFAE8}"/>
                  </a:ext>
                </a:extLst>
              </p:cNvPr>
              <p:cNvSpPr/>
              <p:nvPr/>
            </p:nvSpPr>
            <p:spPr>
              <a:xfrm>
                <a:off x="1024758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65" name="직사각형 264">
                <a:extLst>
                  <a:ext uri="{FF2B5EF4-FFF2-40B4-BE49-F238E27FC236}">
                    <a16:creationId xmlns:a16="http://schemas.microsoft.com/office/drawing/2014/main" id="{7E449A77-DA20-454C-B3B9-A488DCC4D971}"/>
                  </a:ext>
                </a:extLst>
              </p:cNvPr>
              <p:cNvSpPr/>
              <p:nvPr/>
            </p:nvSpPr>
            <p:spPr>
              <a:xfrm>
                <a:off x="1376854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66" name="직사각형 265">
                <a:extLst>
                  <a:ext uri="{FF2B5EF4-FFF2-40B4-BE49-F238E27FC236}">
                    <a16:creationId xmlns:a16="http://schemas.microsoft.com/office/drawing/2014/main" id="{9B588AEE-FFBC-4B7A-8146-F79A18033E33}"/>
                  </a:ext>
                </a:extLst>
              </p:cNvPr>
              <p:cNvSpPr/>
              <p:nvPr/>
            </p:nvSpPr>
            <p:spPr>
              <a:xfrm>
                <a:off x="670041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67" name="직사각형 266">
                <a:extLst>
                  <a:ext uri="{FF2B5EF4-FFF2-40B4-BE49-F238E27FC236}">
                    <a16:creationId xmlns:a16="http://schemas.microsoft.com/office/drawing/2014/main" id="{AE1B6095-039F-44B3-B401-7E6567D4CB74}"/>
                  </a:ext>
                </a:extLst>
              </p:cNvPr>
              <p:cNvSpPr/>
              <p:nvPr/>
            </p:nvSpPr>
            <p:spPr>
              <a:xfrm>
                <a:off x="1022137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68" name="직사각형 267">
                <a:extLst>
                  <a:ext uri="{FF2B5EF4-FFF2-40B4-BE49-F238E27FC236}">
                    <a16:creationId xmlns:a16="http://schemas.microsoft.com/office/drawing/2014/main" id="{FABCE7A5-C292-4735-A2D2-4CD51B4996DF}"/>
                  </a:ext>
                </a:extLst>
              </p:cNvPr>
              <p:cNvSpPr/>
              <p:nvPr/>
            </p:nvSpPr>
            <p:spPr>
              <a:xfrm>
                <a:off x="1374233" y="1986456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69" name="직사각형 268">
                <a:extLst>
                  <a:ext uri="{FF2B5EF4-FFF2-40B4-BE49-F238E27FC236}">
                    <a16:creationId xmlns:a16="http://schemas.microsoft.com/office/drawing/2014/main" id="{DF0F3503-9922-4BDD-816F-BB6A73A62F78}"/>
                  </a:ext>
                </a:extLst>
              </p:cNvPr>
              <p:cNvSpPr/>
              <p:nvPr/>
            </p:nvSpPr>
            <p:spPr>
              <a:xfrm>
                <a:off x="670041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70" name="직사각형 269">
                <a:extLst>
                  <a:ext uri="{FF2B5EF4-FFF2-40B4-BE49-F238E27FC236}">
                    <a16:creationId xmlns:a16="http://schemas.microsoft.com/office/drawing/2014/main" id="{A538F6F2-D532-4897-A521-3E0DA1E95C05}"/>
                  </a:ext>
                </a:extLst>
              </p:cNvPr>
              <p:cNvSpPr/>
              <p:nvPr/>
            </p:nvSpPr>
            <p:spPr>
              <a:xfrm>
                <a:off x="1022137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71" name="직사각형 270">
                <a:extLst>
                  <a:ext uri="{FF2B5EF4-FFF2-40B4-BE49-F238E27FC236}">
                    <a16:creationId xmlns:a16="http://schemas.microsoft.com/office/drawing/2014/main" id="{AE81795B-7F4B-4AEA-B573-40A6C4F5E10F}"/>
                  </a:ext>
                </a:extLst>
              </p:cNvPr>
              <p:cNvSpPr/>
              <p:nvPr/>
            </p:nvSpPr>
            <p:spPr>
              <a:xfrm>
                <a:off x="1374233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42" name="그룹 241">
              <a:extLst>
                <a:ext uri="{FF2B5EF4-FFF2-40B4-BE49-F238E27FC236}">
                  <a16:creationId xmlns:a16="http://schemas.microsoft.com/office/drawing/2014/main" id="{42D96D1A-5D06-4CEF-90C0-BB5636E50134}"/>
                </a:ext>
              </a:extLst>
            </p:cNvPr>
            <p:cNvGrpSpPr/>
            <p:nvPr/>
          </p:nvGrpSpPr>
          <p:grpSpPr>
            <a:xfrm>
              <a:off x="2590438" y="2065944"/>
              <a:ext cx="1119726" cy="1107634"/>
              <a:chOff x="2590438" y="2065944"/>
              <a:chExt cx="1119726" cy="1107634"/>
            </a:xfrm>
          </p:grpSpPr>
          <p:grpSp>
            <p:nvGrpSpPr>
              <p:cNvPr id="243" name="그룹 242">
                <a:extLst>
                  <a:ext uri="{FF2B5EF4-FFF2-40B4-BE49-F238E27FC236}">
                    <a16:creationId xmlns:a16="http://schemas.microsoft.com/office/drawing/2014/main" id="{A362D7C6-E130-46FF-9419-87AD25E36CEE}"/>
                  </a:ext>
                </a:extLst>
              </p:cNvPr>
              <p:cNvGrpSpPr/>
              <p:nvPr/>
            </p:nvGrpSpPr>
            <p:grpSpPr>
              <a:xfrm rot="176877">
                <a:off x="2590438" y="2065944"/>
                <a:ext cx="1058909" cy="1056288"/>
                <a:chOff x="670041" y="1634361"/>
                <a:chExt cx="1058909" cy="1056288"/>
              </a:xfrm>
              <a:scene3d>
                <a:camera prst="orthographicFront">
                  <a:rot lat="19499998" lon="3299985" rev="0"/>
                </a:camera>
                <a:lightRig rig="threePt" dir="t"/>
              </a:scene3d>
            </p:grpSpPr>
            <p:sp>
              <p:nvSpPr>
                <p:cNvPr id="254" name="직사각형 253">
                  <a:extLst>
                    <a:ext uri="{FF2B5EF4-FFF2-40B4-BE49-F238E27FC236}">
                      <a16:creationId xmlns:a16="http://schemas.microsoft.com/office/drawing/2014/main" id="{20AF8E84-76E5-403D-A9DC-AF77B353615A}"/>
                    </a:ext>
                  </a:extLst>
                </p:cNvPr>
                <p:cNvSpPr/>
                <p:nvPr/>
              </p:nvSpPr>
              <p:spPr>
                <a:xfrm>
                  <a:off x="672662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55" name="직사각형 254">
                  <a:extLst>
                    <a:ext uri="{FF2B5EF4-FFF2-40B4-BE49-F238E27FC236}">
                      <a16:creationId xmlns:a16="http://schemas.microsoft.com/office/drawing/2014/main" id="{A9537148-B9D0-487C-8E85-4C87AF466A3D}"/>
                    </a:ext>
                  </a:extLst>
                </p:cNvPr>
                <p:cNvSpPr/>
                <p:nvPr/>
              </p:nvSpPr>
              <p:spPr>
                <a:xfrm>
                  <a:off x="1024758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56" name="직사각형 255">
                  <a:extLst>
                    <a:ext uri="{FF2B5EF4-FFF2-40B4-BE49-F238E27FC236}">
                      <a16:creationId xmlns:a16="http://schemas.microsoft.com/office/drawing/2014/main" id="{932DE6B0-733B-4F9F-9186-D695B14E3C0D}"/>
                    </a:ext>
                  </a:extLst>
                </p:cNvPr>
                <p:cNvSpPr/>
                <p:nvPr/>
              </p:nvSpPr>
              <p:spPr>
                <a:xfrm>
                  <a:off x="1376854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57" name="직사각형 256">
                  <a:extLst>
                    <a:ext uri="{FF2B5EF4-FFF2-40B4-BE49-F238E27FC236}">
                      <a16:creationId xmlns:a16="http://schemas.microsoft.com/office/drawing/2014/main" id="{6A44ADD2-2EAE-4DBD-B573-A86A9F4747A7}"/>
                    </a:ext>
                  </a:extLst>
                </p:cNvPr>
                <p:cNvSpPr/>
                <p:nvPr/>
              </p:nvSpPr>
              <p:spPr>
                <a:xfrm>
                  <a:off x="670041" y="1986457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58" name="직사각형 257">
                  <a:extLst>
                    <a:ext uri="{FF2B5EF4-FFF2-40B4-BE49-F238E27FC236}">
                      <a16:creationId xmlns:a16="http://schemas.microsoft.com/office/drawing/2014/main" id="{95E76DE0-D833-4629-BD04-7C64F2DBBD02}"/>
                    </a:ext>
                  </a:extLst>
                </p:cNvPr>
                <p:cNvSpPr/>
                <p:nvPr/>
              </p:nvSpPr>
              <p:spPr>
                <a:xfrm>
                  <a:off x="1022137" y="1986457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59" name="직사각형 258">
                  <a:extLst>
                    <a:ext uri="{FF2B5EF4-FFF2-40B4-BE49-F238E27FC236}">
                      <a16:creationId xmlns:a16="http://schemas.microsoft.com/office/drawing/2014/main" id="{162FF320-C667-4B3E-A8DB-6B0ED7B8F97D}"/>
                    </a:ext>
                  </a:extLst>
                </p:cNvPr>
                <p:cNvSpPr/>
                <p:nvPr/>
              </p:nvSpPr>
              <p:spPr>
                <a:xfrm>
                  <a:off x="1374233" y="1986456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60" name="직사각형 259">
                  <a:extLst>
                    <a:ext uri="{FF2B5EF4-FFF2-40B4-BE49-F238E27FC236}">
                      <a16:creationId xmlns:a16="http://schemas.microsoft.com/office/drawing/2014/main" id="{D832D55F-20E1-4828-9877-E91FCF06A114}"/>
                    </a:ext>
                  </a:extLst>
                </p:cNvPr>
                <p:cNvSpPr/>
                <p:nvPr/>
              </p:nvSpPr>
              <p:spPr>
                <a:xfrm>
                  <a:off x="670041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61" name="직사각형 260">
                  <a:extLst>
                    <a:ext uri="{FF2B5EF4-FFF2-40B4-BE49-F238E27FC236}">
                      <a16:creationId xmlns:a16="http://schemas.microsoft.com/office/drawing/2014/main" id="{F02C4914-9617-4D8D-9873-7D76C8D21A3F}"/>
                    </a:ext>
                  </a:extLst>
                </p:cNvPr>
                <p:cNvSpPr/>
                <p:nvPr/>
              </p:nvSpPr>
              <p:spPr>
                <a:xfrm>
                  <a:off x="1022137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62" name="직사각형 261">
                  <a:extLst>
                    <a:ext uri="{FF2B5EF4-FFF2-40B4-BE49-F238E27FC236}">
                      <a16:creationId xmlns:a16="http://schemas.microsoft.com/office/drawing/2014/main" id="{4915002C-46D2-4BDD-8A7D-468031F32450}"/>
                    </a:ext>
                  </a:extLst>
                </p:cNvPr>
                <p:cNvSpPr/>
                <p:nvPr/>
              </p:nvSpPr>
              <p:spPr>
                <a:xfrm>
                  <a:off x="1374233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244" name="그룹 243">
                <a:extLst>
                  <a:ext uri="{FF2B5EF4-FFF2-40B4-BE49-F238E27FC236}">
                    <a16:creationId xmlns:a16="http://schemas.microsoft.com/office/drawing/2014/main" id="{5FD15475-4603-4B54-B84E-A08105D27BA2}"/>
                  </a:ext>
                </a:extLst>
              </p:cNvPr>
              <p:cNvGrpSpPr/>
              <p:nvPr/>
            </p:nvGrpSpPr>
            <p:grpSpPr>
              <a:xfrm rot="176877">
                <a:off x="2651255" y="2117290"/>
                <a:ext cx="1058909" cy="1056288"/>
                <a:chOff x="670041" y="1634361"/>
                <a:chExt cx="1058909" cy="1056288"/>
              </a:xfrm>
              <a:scene3d>
                <a:camera prst="orthographicFront">
                  <a:rot lat="19499998" lon="3299985" rev="0"/>
                </a:camera>
                <a:lightRig rig="threePt" dir="t"/>
              </a:scene3d>
            </p:grpSpPr>
            <p:sp>
              <p:nvSpPr>
                <p:cNvPr id="245" name="직사각형 244">
                  <a:extLst>
                    <a:ext uri="{FF2B5EF4-FFF2-40B4-BE49-F238E27FC236}">
                      <a16:creationId xmlns:a16="http://schemas.microsoft.com/office/drawing/2014/main" id="{9655097B-FF39-45DC-81BC-984163D92393}"/>
                    </a:ext>
                  </a:extLst>
                </p:cNvPr>
                <p:cNvSpPr/>
                <p:nvPr/>
              </p:nvSpPr>
              <p:spPr>
                <a:xfrm>
                  <a:off x="672662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46" name="직사각형 245">
                  <a:extLst>
                    <a:ext uri="{FF2B5EF4-FFF2-40B4-BE49-F238E27FC236}">
                      <a16:creationId xmlns:a16="http://schemas.microsoft.com/office/drawing/2014/main" id="{63AC4367-F01F-4E17-AB97-3F98F44E186A}"/>
                    </a:ext>
                  </a:extLst>
                </p:cNvPr>
                <p:cNvSpPr/>
                <p:nvPr/>
              </p:nvSpPr>
              <p:spPr>
                <a:xfrm>
                  <a:off x="1024758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47" name="직사각형 246">
                  <a:extLst>
                    <a:ext uri="{FF2B5EF4-FFF2-40B4-BE49-F238E27FC236}">
                      <a16:creationId xmlns:a16="http://schemas.microsoft.com/office/drawing/2014/main" id="{0FAE24DE-B199-4E0B-9ABB-2500C77487D5}"/>
                    </a:ext>
                  </a:extLst>
                </p:cNvPr>
                <p:cNvSpPr/>
                <p:nvPr/>
              </p:nvSpPr>
              <p:spPr>
                <a:xfrm>
                  <a:off x="1376854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48" name="직사각형 247">
                  <a:extLst>
                    <a:ext uri="{FF2B5EF4-FFF2-40B4-BE49-F238E27FC236}">
                      <a16:creationId xmlns:a16="http://schemas.microsoft.com/office/drawing/2014/main" id="{4005D9E1-CB38-43FC-9C5A-0E0D63BF8F72}"/>
                    </a:ext>
                  </a:extLst>
                </p:cNvPr>
                <p:cNvSpPr/>
                <p:nvPr/>
              </p:nvSpPr>
              <p:spPr>
                <a:xfrm>
                  <a:off x="670041" y="1986457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49" name="직사각형 248">
                  <a:extLst>
                    <a:ext uri="{FF2B5EF4-FFF2-40B4-BE49-F238E27FC236}">
                      <a16:creationId xmlns:a16="http://schemas.microsoft.com/office/drawing/2014/main" id="{37D31C3A-C7D9-470F-81B7-F111AB2114D8}"/>
                    </a:ext>
                  </a:extLst>
                </p:cNvPr>
                <p:cNvSpPr/>
                <p:nvPr/>
              </p:nvSpPr>
              <p:spPr>
                <a:xfrm>
                  <a:off x="1022137" y="1986457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50" name="직사각형 249">
                  <a:extLst>
                    <a:ext uri="{FF2B5EF4-FFF2-40B4-BE49-F238E27FC236}">
                      <a16:creationId xmlns:a16="http://schemas.microsoft.com/office/drawing/2014/main" id="{183533EB-F9F0-4396-99C0-137FC042BD04}"/>
                    </a:ext>
                  </a:extLst>
                </p:cNvPr>
                <p:cNvSpPr/>
                <p:nvPr/>
              </p:nvSpPr>
              <p:spPr>
                <a:xfrm>
                  <a:off x="1374233" y="1986456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51" name="직사각형 250">
                  <a:extLst>
                    <a:ext uri="{FF2B5EF4-FFF2-40B4-BE49-F238E27FC236}">
                      <a16:creationId xmlns:a16="http://schemas.microsoft.com/office/drawing/2014/main" id="{0D13BB16-D643-4683-B9AB-3E98E682E1E2}"/>
                    </a:ext>
                  </a:extLst>
                </p:cNvPr>
                <p:cNvSpPr/>
                <p:nvPr/>
              </p:nvSpPr>
              <p:spPr>
                <a:xfrm>
                  <a:off x="670041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52" name="직사각형 251">
                  <a:extLst>
                    <a:ext uri="{FF2B5EF4-FFF2-40B4-BE49-F238E27FC236}">
                      <a16:creationId xmlns:a16="http://schemas.microsoft.com/office/drawing/2014/main" id="{85F4989F-C7FD-4B7B-B121-A05E59BA5B13}"/>
                    </a:ext>
                  </a:extLst>
                </p:cNvPr>
                <p:cNvSpPr/>
                <p:nvPr/>
              </p:nvSpPr>
              <p:spPr>
                <a:xfrm>
                  <a:off x="1022137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53" name="직사각형 252">
                  <a:extLst>
                    <a:ext uri="{FF2B5EF4-FFF2-40B4-BE49-F238E27FC236}">
                      <a16:creationId xmlns:a16="http://schemas.microsoft.com/office/drawing/2014/main" id="{7CACFFA2-ED8C-45AD-B20A-0EA283E26508}"/>
                    </a:ext>
                  </a:extLst>
                </p:cNvPr>
                <p:cNvSpPr/>
                <p:nvPr/>
              </p:nvSpPr>
              <p:spPr>
                <a:xfrm>
                  <a:off x="1374233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</p:grpSp>
        </p:grpSp>
      </p:grpSp>
      <p:grpSp>
        <p:nvGrpSpPr>
          <p:cNvPr id="272" name="그룹 271">
            <a:extLst>
              <a:ext uri="{FF2B5EF4-FFF2-40B4-BE49-F238E27FC236}">
                <a16:creationId xmlns:a16="http://schemas.microsoft.com/office/drawing/2014/main" id="{6F25D5CB-F70D-45C4-98DF-A51847D0C993}"/>
              </a:ext>
            </a:extLst>
          </p:cNvPr>
          <p:cNvGrpSpPr/>
          <p:nvPr/>
        </p:nvGrpSpPr>
        <p:grpSpPr>
          <a:xfrm>
            <a:off x="3157103" y="5278002"/>
            <a:ext cx="726366" cy="713099"/>
            <a:chOff x="2529621" y="2014598"/>
            <a:chExt cx="1180543" cy="1158980"/>
          </a:xfrm>
        </p:grpSpPr>
        <p:grpSp>
          <p:nvGrpSpPr>
            <p:cNvPr id="273" name="그룹 272">
              <a:extLst>
                <a:ext uri="{FF2B5EF4-FFF2-40B4-BE49-F238E27FC236}">
                  <a16:creationId xmlns:a16="http://schemas.microsoft.com/office/drawing/2014/main" id="{F37F6E87-09F2-42F4-9FCE-8EAD33E1D933}"/>
                </a:ext>
              </a:extLst>
            </p:cNvPr>
            <p:cNvGrpSpPr/>
            <p:nvPr/>
          </p:nvGrpSpPr>
          <p:grpSpPr>
            <a:xfrm rot="176877">
              <a:off x="2529621" y="2014598"/>
              <a:ext cx="1058909" cy="1056288"/>
              <a:chOff x="670041" y="1634361"/>
              <a:chExt cx="1058909" cy="1056288"/>
            </a:xfrm>
            <a:scene3d>
              <a:camera prst="orthographicFront">
                <a:rot lat="19499998" lon="3299985" rev="0"/>
              </a:camera>
              <a:lightRig rig="threePt" dir="t"/>
            </a:scene3d>
          </p:grpSpPr>
          <p:sp>
            <p:nvSpPr>
              <p:cNvPr id="295" name="직사각형 294">
                <a:extLst>
                  <a:ext uri="{FF2B5EF4-FFF2-40B4-BE49-F238E27FC236}">
                    <a16:creationId xmlns:a16="http://schemas.microsoft.com/office/drawing/2014/main" id="{154D95ED-4B3A-40D0-9A30-71D51A992E89}"/>
                  </a:ext>
                </a:extLst>
              </p:cNvPr>
              <p:cNvSpPr/>
              <p:nvPr/>
            </p:nvSpPr>
            <p:spPr>
              <a:xfrm>
                <a:off x="672662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96" name="직사각형 295">
                <a:extLst>
                  <a:ext uri="{FF2B5EF4-FFF2-40B4-BE49-F238E27FC236}">
                    <a16:creationId xmlns:a16="http://schemas.microsoft.com/office/drawing/2014/main" id="{D1B13370-4476-46E7-AD1D-181CC9270A92}"/>
                  </a:ext>
                </a:extLst>
              </p:cNvPr>
              <p:cNvSpPr/>
              <p:nvPr/>
            </p:nvSpPr>
            <p:spPr>
              <a:xfrm>
                <a:off x="1024758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97" name="직사각형 296">
                <a:extLst>
                  <a:ext uri="{FF2B5EF4-FFF2-40B4-BE49-F238E27FC236}">
                    <a16:creationId xmlns:a16="http://schemas.microsoft.com/office/drawing/2014/main" id="{72CF94AA-6A6F-4F94-9481-697CF3A841EC}"/>
                  </a:ext>
                </a:extLst>
              </p:cNvPr>
              <p:cNvSpPr/>
              <p:nvPr/>
            </p:nvSpPr>
            <p:spPr>
              <a:xfrm>
                <a:off x="1376854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98" name="직사각형 297">
                <a:extLst>
                  <a:ext uri="{FF2B5EF4-FFF2-40B4-BE49-F238E27FC236}">
                    <a16:creationId xmlns:a16="http://schemas.microsoft.com/office/drawing/2014/main" id="{79159AE6-4EB2-45D3-BDDB-80DBF6AE655A}"/>
                  </a:ext>
                </a:extLst>
              </p:cNvPr>
              <p:cNvSpPr/>
              <p:nvPr/>
            </p:nvSpPr>
            <p:spPr>
              <a:xfrm>
                <a:off x="670041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99" name="직사각형 298">
                <a:extLst>
                  <a:ext uri="{FF2B5EF4-FFF2-40B4-BE49-F238E27FC236}">
                    <a16:creationId xmlns:a16="http://schemas.microsoft.com/office/drawing/2014/main" id="{EC75E9A4-912D-46AF-876F-D9FCD1637DDD}"/>
                  </a:ext>
                </a:extLst>
              </p:cNvPr>
              <p:cNvSpPr/>
              <p:nvPr/>
            </p:nvSpPr>
            <p:spPr>
              <a:xfrm>
                <a:off x="1022137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00" name="직사각형 299">
                <a:extLst>
                  <a:ext uri="{FF2B5EF4-FFF2-40B4-BE49-F238E27FC236}">
                    <a16:creationId xmlns:a16="http://schemas.microsoft.com/office/drawing/2014/main" id="{655EF716-5A9D-4D94-BC56-2957CD4548E8}"/>
                  </a:ext>
                </a:extLst>
              </p:cNvPr>
              <p:cNvSpPr/>
              <p:nvPr/>
            </p:nvSpPr>
            <p:spPr>
              <a:xfrm>
                <a:off x="1374233" y="1986456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01" name="직사각형 300">
                <a:extLst>
                  <a:ext uri="{FF2B5EF4-FFF2-40B4-BE49-F238E27FC236}">
                    <a16:creationId xmlns:a16="http://schemas.microsoft.com/office/drawing/2014/main" id="{E9973749-2482-4A00-8B36-B99EA4813991}"/>
                  </a:ext>
                </a:extLst>
              </p:cNvPr>
              <p:cNvSpPr/>
              <p:nvPr/>
            </p:nvSpPr>
            <p:spPr>
              <a:xfrm>
                <a:off x="670041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02" name="직사각형 301">
                <a:extLst>
                  <a:ext uri="{FF2B5EF4-FFF2-40B4-BE49-F238E27FC236}">
                    <a16:creationId xmlns:a16="http://schemas.microsoft.com/office/drawing/2014/main" id="{A2E2135D-4E8A-435D-9ED3-DB78BD1142C8}"/>
                  </a:ext>
                </a:extLst>
              </p:cNvPr>
              <p:cNvSpPr/>
              <p:nvPr/>
            </p:nvSpPr>
            <p:spPr>
              <a:xfrm>
                <a:off x="1022137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03" name="직사각형 302">
                <a:extLst>
                  <a:ext uri="{FF2B5EF4-FFF2-40B4-BE49-F238E27FC236}">
                    <a16:creationId xmlns:a16="http://schemas.microsoft.com/office/drawing/2014/main" id="{6DDA5981-1F8D-4244-83DB-A03889D89B4B}"/>
                  </a:ext>
                </a:extLst>
              </p:cNvPr>
              <p:cNvSpPr/>
              <p:nvPr/>
            </p:nvSpPr>
            <p:spPr>
              <a:xfrm>
                <a:off x="1374233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74" name="그룹 273">
              <a:extLst>
                <a:ext uri="{FF2B5EF4-FFF2-40B4-BE49-F238E27FC236}">
                  <a16:creationId xmlns:a16="http://schemas.microsoft.com/office/drawing/2014/main" id="{11D965D9-4DD6-43AA-8FE0-C2C96079BE79}"/>
                </a:ext>
              </a:extLst>
            </p:cNvPr>
            <p:cNvGrpSpPr/>
            <p:nvPr/>
          </p:nvGrpSpPr>
          <p:grpSpPr>
            <a:xfrm>
              <a:off x="2590438" y="2065944"/>
              <a:ext cx="1119726" cy="1107634"/>
              <a:chOff x="2590438" y="2065944"/>
              <a:chExt cx="1119726" cy="1107634"/>
            </a:xfrm>
          </p:grpSpPr>
          <p:grpSp>
            <p:nvGrpSpPr>
              <p:cNvPr id="275" name="그룹 274">
                <a:extLst>
                  <a:ext uri="{FF2B5EF4-FFF2-40B4-BE49-F238E27FC236}">
                    <a16:creationId xmlns:a16="http://schemas.microsoft.com/office/drawing/2014/main" id="{0FE89CAF-7B0F-4426-8589-3C465678022E}"/>
                  </a:ext>
                </a:extLst>
              </p:cNvPr>
              <p:cNvGrpSpPr/>
              <p:nvPr/>
            </p:nvGrpSpPr>
            <p:grpSpPr>
              <a:xfrm rot="176877">
                <a:off x="2590438" y="2065944"/>
                <a:ext cx="1058909" cy="1056288"/>
                <a:chOff x="670041" y="1634361"/>
                <a:chExt cx="1058909" cy="1056288"/>
              </a:xfrm>
              <a:scene3d>
                <a:camera prst="orthographicFront">
                  <a:rot lat="19499998" lon="3299985" rev="0"/>
                </a:camera>
                <a:lightRig rig="threePt" dir="t"/>
              </a:scene3d>
            </p:grpSpPr>
            <p:sp>
              <p:nvSpPr>
                <p:cNvPr id="286" name="직사각형 285">
                  <a:extLst>
                    <a:ext uri="{FF2B5EF4-FFF2-40B4-BE49-F238E27FC236}">
                      <a16:creationId xmlns:a16="http://schemas.microsoft.com/office/drawing/2014/main" id="{8E8BCCE1-5650-4210-B84D-960B417E1568}"/>
                    </a:ext>
                  </a:extLst>
                </p:cNvPr>
                <p:cNvSpPr/>
                <p:nvPr/>
              </p:nvSpPr>
              <p:spPr>
                <a:xfrm>
                  <a:off x="672662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87" name="직사각형 286">
                  <a:extLst>
                    <a:ext uri="{FF2B5EF4-FFF2-40B4-BE49-F238E27FC236}">
                      <a16:creationId xmlns:a16="http://schemas.microsoft.com/office/drawing/2014/main" id="{7A8B02C4-F0D9-4DB4-893A-4960C32699D6}"/>
                    </a:ext>
                  </a:extLst>
                </p:cNvPr>
                <p:cNvSpPr/>
                <p:nvPr/>
              </p:nvSpPr>
              <p:spPr>
                <a:xfrm>
                  <a:off x="1024758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88" name="직사각형 287">
                  <a:extLst>
                    <a:ext uri="{FF2B5EF4-FFF2-40B4-BE49-F238E27FC236}">
                      <a16:creationId xmlns:a16="http://schemas.microsoft.com/office/drawing/2014/main" id="{48D2FDE7-E29A-43F0-869B-E153EA2F025E}"/>
                    </a:ext>
                  </a:extLst>
                </p:cNvPr>
                <p:cNvSpPr/>
                <p:nvPr/>
              </p:nvSpPr>
              <p:spPr>
                <a:xfrm>
                  <a:off x="1376854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89" name="직사각형 288">
                  <a:extLst>
                    <a:ext uri="{FF2B5EF4-FFF2-40B4-BE49-F238E27FC236}">
                      <a16:creationId xmlns:a16="http://schemas.microsoft.com/office/drawing/2014/main" id="{E73DCECF-2726-470A-B0F4-037050FB37DA}"/>
                    </a:ext>
                  </a:extLst>
                </p:cNvPr>
                <p:cNvSpPr/>
                <p:nvPr/>
              </p:nvSpPr>
              <p:spPr>
                <a:xfrm>
                  <a:off x="670041" y="1986457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90" name="직사각형 289">
                  <a:extLst>
                    <a:ext uri="{FF2B5EF4-FFF2-40B4-BE49-F238E27FC236}">
                      <a16:creationId xmlns:a16="http://schemas.microsoft.com/office/drawing/2014/main" id="{A86D1595-CA2E-44DB-A548-7C887EEB4D22}"/>
                    </a:ext>
                  </a:extLst>
                </p:cNvPr>
                <p:cNvSpPr/>
                <p:nvPr/>
              </p:nvSpPr>
              <p:spPr>
                <a:xfrm>
                  <a:off x="1022137" y="1986457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91" name="직사각형 290">
                  <a:extLst>
                    <a:ext uri="{FF2B5EF4-FFF2-40B4-BE49-F238E27FC236}">
                      <a16:creationId xmlns:a16="http://schemas.microsoft.com/office/drawing/2014/main" id="{CCDC096A-17FF-4634-A64E-605EB184964A}"/>
                    </a:ext>
                  </a:extLst>
                </p:cNvPr>
                <p:cNvSpPr/>
                <p:nvPr/>
              </p:nvSpPr>
              <p:spPr>
                <a:xfrm>
                  <a:off x="1374233" y="1986456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92" name="직사각형 291">
                  <a:extLst>
                    <a:ext uri="{FF2B5EF4-FFF2-40B4-BE49-F238E27FC236}">
                      <a16:creationId xmlns:a16="http://schemas.microsoft.com/office/drawing/2014/main" id="{25AEECE0-2A40-49DC-B527-7CFEF2162DE6}"/>
                    </a:ext>
                  </a:extLst>
                </p:cNvPr>
                <p:cNvSpPr/>
                <p:nvPr/>
              </p:nvSpPr>
              <p:spPr>
                <a:xfrm>
                  <a:off x="670041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93" name="직사각형 292">
                  <a:extLst>
                    <a:ext uri="{FF2B5EF4-FFF2-40B4-BE49-F238E27FC236}">
                      <a16:creationId xmlns:a16="http://schemas.microsoft.com/office/drawing/2014/main" id="{5597EA39-323F-4BF1-A43B-494288D44B8A}"/>
                    </a:ext>
                  </a:extLst>
                </p:cNvPr>
                <p:cNvSpPr/>
                <p:nvPr/>
              </p:nvSpPr>
              <p:spPr>
                <a:xfrm>
                  <a:off x="1022137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94" name="직사각형 293">
                  <a:extLst>
                    <a:ext uri="{FF2B5EF4-FFF2-40B4-BE49-F238E27FC236}">
                      <a16:creationId xmlns:a16="http://schemas.microsoft.com/office/drawing/2014/main" id="{19B6C567-D31F-4AD9-BC65-6B30D44715EF}"/>
                    </a:ext>
                  </a:extLst>
                </p:cNvPr>
                <p:cNvSpPr/>
                <p:nvPr/>
              </p:nvSpPr>
              <p:spPr>
                <a:xfrm>
                  <a:off x="1374233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276" name="그룹 275">
                <a:extLst>
                  <a:ext uri="{FF2B5EF4-FFF2-40B4-BE49-F238E27FC236}">
                    <a16:creationId xmlns:a16="http://schemas.microsoft.com/office/drawing/2014/main" id="{F4E4494D-6A66-4B65-97BB-677F6190A65A}"/>
                  </a:ext>
                </a:extLst>
              </p:cNvPr>
              <p:cNvGrpSpPr/>
              <p:nvPr/>
            </p:nvGrpSpPr>
            <p:grpSpPr>
              <a:xfrm rot="176877">
                <a:off x="2651255" y="2117290"/>
                <a:ext cx="1058909" cy="1056288"/>
                <a:chOff x="670041" y="1634361"/>
                <a:chExt cx="1058909" cy="1056288"/>
              </a:xfrm>
              <a:scene3d>
                <a:camera prst="orthographicFront">
                  <a:rot lat="19499998" lon="3299985" rev="0"/>
                </a:camera>
                <a:lightRig rig="threePt" dir="t"/>
              </a:scene3d>
            </p:grpSpPr>
            <p:sp>
              <p:nvSpPr>
                <p:cNvPr id="277" name="직사각형 276">
                  <a:extLst>
                    <a:ext uri="{FF2B5EF4-FFF2-40B4-BE49-F238E27FC236}">
                      <a16:creationId xmlns:a16="http://schemas.microsoft.com/office/drawing/2014/main" id="{19A4A519-EC4A-4A72-B21C-4A0A6F49857D}"/>
                    </a:ext>
                  </a:extLst>
                </p:cNvPr>
                <p:cNvSpPr/>
                <p:nvPr/>
              </p:nvSpPr>
              <p:spPr>
                <a:xfrm>
                  <a:off x="672662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78" name="직사각형 277">
                  <a:extLst>
                    <a:ext uri="{FF2B5EF4-FFF2-40B4-BE49-F238E27FC236}">
                      <a16:creationId xmlns:a16="http://schemas.microsoft.com/office/drawing/2014/main" id="{E1EA5933-4FDF-45C5-BF39-BC154FFF9557}"/>
                    </a:ext>
                  </a:extLst>
                </p:cNvPr>
                <p:cNvSpPr/>
                <p:nvPr/>
              </p:nvSpPr>
              <p:spPr>
                <a:xfrm>
                  <a:off x="1024758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79" name="직사각형 278">
                  <a:extLst>
                    <a:ext uri="{FF2B5EF4-FFF2-40B4-BE49-F238E27FC236}">
                      <a16:creationId xmlns:a16="http://schemas.microsoft.com/office/drawing/2014/main" id="{15360710-110D-49B4-B64D-809EE5F8F80B}"/>
                    </a:ext>
                  </a:extLst>
                </p:cNvPr>
                <p:cNvSpPr/>
                <p:nvPr/>
              </p:nvSpPr>
              <p:spPr>
                <a:xfrm>
                  <a:off x="1376854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80" name="직사각형 279">
                  <a:extLst>
                    <a:ext uri="{FF2B5EF4-FFF2-40B4-BE49-F238E27FC236}">
                      <a16:creationId xmlns:a16="http://schemas.microsoft.com/office/drawing/2014/main" id="{8A57AA77-A280-4DA4-BA2E-08D0C73CA592}"/>
                    </a:ext>
                  </a:extLst>
                </p:cNvPr>
                <p:cNvSpPr/>
                <p:nvPr/>
              </p:nvSpPr>
              <p:spPr>
                <a:xfrm>
                  <a:off x="670041" y="1986457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81" name="직사각형 280">
                  <a:extLst>
                    <a:ext uri="{FF2B5EF4-FFF2-40B4-BE49-F238E27FC236}">
                      <a16:creationId xmlns:a16="http://schemas.microsoft.com/office/drawing/2014/main" id="{7461DA44-0027-4158-921E-16C89D395945}"/>
                    </a:ext>
                  </a:extLst>
                </p:cNvPr>
                <p:cNvSpPr/>
                <p:nvPr/>
              </p:nvSpPr>
              <p:spPr>
                <a:xfrm>
                  <a:off x="1022137" y="1986457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82" name="직사각형 281">
                  <a:extLst>
                    <a:ext uri="{FF2B5EF4-FFF2-40B4-BE49-F238E27FC236}">
                      <a16:creationId xmlns:a16="http://schemas.microsoft.com/office/drawing/2014/main" id="{A5A3D6C8-E018-4EF8-8F83-2A4DC31E4A35}"/>
                    </a:ext>
                  </a:extLst>
                </p:cNvPr>
                <p:cNvSpPr/>
                <p:nvPr/>
              </p:nvSpPr>
              <p:spPr>
                <a:xfrm>
                  <a:off x="1374233" y="1986456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83" name="직사각형 282">
                  <a:extLst>
                    <a:ext uri="{FF2B5EF4-FFF2-40B4-BE49-F238E27FC236}">
                      <a16:creationId xmlns:a16="http://schemas.microsoft.com/office/drawing/2014/main" id="{86A218F7-EB7B-4712-A7A0-8D150CE04A6D}"/>
                    </a:ext>
                  </a:extLst>
                </p:cNvPr>
                <p:cNvSpPr/>
                <p:nvPr/>
              </p:nvSpPr>
              <p:spPr>
                <a:xfrm>
                  <a:off x="670041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84" name="직사각형 283">
                  <a:extLst>
                    <a:ext uri="{FF2B5EF4-FFF2-40B4-BE49-F238E27FC236}">
                      <a16:creationId xmlns:a16="http://schemas.microsoft.com/office/drawing/2014/main" id="{A249258A-EB77-4ED7-B2AA-65336BF1E10C}"/>
                    </a:ext>
                  </a:extLst>
                </p:cNvPr>
                <p:cNvSpPr/>
                <p:nvPr/>
              </p:nvSpPr>
              <p:spPr>
                <a:xfrm>
                  <a:off x="1022137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85" name="직사각형 284">
                  <a:extLst>
                    <a:ext uri="{FF2B5EF4-FFF2-40B4-BE49-F238E27FC236}">
                      <a16:creationId xmlns:a16="http://schemas.microsoft.com/office/drawing/2014/main" id="{923A94D3-CFC2-408F-945A-70A13FE3E5A0}"/>
                    </a:ext>
                  </a:extLst>
                </p:cNvPr>
                <p:cNvSpPr/>
                <p:nvPr/>
              </p:nvSpPr>
              <p:spPr>
                <a:xfrm>
                  <a:off x="1374233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</p:grpSp>
        </p:grpSp>
      </p:grp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1D28D46-534F-4EA0-A55C-B8958C389E56}"/>
              </a:ext>
            </a:extLst>
          </p:cNvPr>
          <p:cNvCxnSpPr>
            <a:cxnSpLocks/>
          </p:cNvCxnSpPr>
          <p:nvPr/>
        </p:nvCxnSpPr>
        <p:spPr>
          <a:xfrm>
            <a:off x="5771744" y="3745154"/>
            <a:ext cx="36316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TextBox 303">
            <a:extLst>
              <a:ext uri="{FF2B5EF4-FFF2-40B4-BE49-F238E27FC236}">
                <a16:creationId xmlns:a16="http://schemas.microsoft.com/office/drawing/2014/main" id="{1A9E6540-C9DD-4CAD-B1C0-08A13FC4CEF8}"/>
              </a:ext>
            </a:extLst>
          </p:cNvPr>
          <p:cNvSpPr txBox="1"/>
          <p:nvPr/>
        </p:nvSpPr>
        <p:spPr>
          <a:xfrm>
            <a:off x="5669103" y="3924675"/>
            <a:ext cx="105349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활성화 함수</a:t>
            </a:r>
            <a:endParaRPr lang="en-US" altLang="ko-KR" sz="12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0">
              <a:defRPr/>
            </a:pP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en-US" altLang="ko-KR" sz="12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ReLU</a:t>
            </a: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  <a:endParaRPr lang="en-US" altLang="ko-KR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8A2B24D-16B8-4111-9402-255E5095A931}"/>
              </a:ext>
            </a:extLst>
          </p:cNvPr>
          <p:cNvGrpSpPr/>
          <p:nvPr/>
        </p:nvGrpSpPr>
        <p:grpSpPr>
          <a:xfrm>
            <a:off x="6638514" y="3513609"/>
            <a:ext cx="1026601" cy="936096"/>
            <a:chOff x="6314259" y="3098563"/>
            <a:chExt cx="1026601" cy="936096"/>
          </a:xfrm>
        </p:grpSpPr>
        <p:grpSp>
          <p:nvGrpSpPr>
            <p:cNvPr id="305" name="그룹 304">
              <a:extLst>
                <a:ext uri="{FF2B5EF4-FFF2-40B4-BE49-F238E27FC236}">
                  <a16:creationId xmlns:a16="http://schemas.microsoft.com/office/drawing/2014/main" id="{A446A47B-17B1-48CE-A585-A9F0FD2723D2}"/>
                </a:ext>
              </a:extLst>
            </p:cNvPr>
            <p:cNvGrpSpPr/>
            <p:nvPr/>
          </p:nvGrpSpPr>
          <p:grpSpPr>
            <a:xfrm rot="176877">
              <a:off x="6314259" y="3098563"/>
              <a:ext cx="706813" cy="704192"/>
              <a:chOff x="670041" y="1634361"/>
              <a:chExt cx="706813" cy="704192"/>
            </a:xfrm>
            <a:scene3d>
              <a:camera prst="orthographicFront">
                <a:rot lat="19499998" lon="3299985" rev="0"/>
              </a:camera>
              <a:lightRig rig="threePt" dir="t"/>
            </a:scene3d>
          </p:grpSpPr>
          <p:sp>
            <p:nvSpPr>
              <p:cNvPr id="306" name="직사각형 305">
                <a:extLst>
                  <a:ext uri="{FF2B5EF4-FFF2-40B4-BE49-F238E27FC236}">
                    <a16:creationId xmlns:a16="http://schemas.microsoft.com/office/drawing/2014/main" id="{43823C92-66E5-4F16-B84B-1D824123A5E3}"/>
                  </a:ext>
                </a:extLst>
              </p:cNvPr>
              <p:cNvSpPr/>
              <p:nvPr/>
            </p:nvSpPr>
            <p:spPr>
              <a:xfrm>
                <a:off x="672662" y="1634361"/>
                <a:ext cx="352096" cy="3520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07" name="직사각형 306">
                <a:extLst>
                  <a:ext uri="{FF2B5EF4-FFF2-40B4-BE49-F238E27FC236}">
                    <a16:creationId xmlns:a16="http://schemas.microsoft.com/office/drawing/2014/main" id="{C0D66439-2AC4-4E6A-BDA7-BBA6374F22A6}"/>
                  </a:ext>
                </a:extLst>
              </p:cNvPr>
              <p:cNvSpPr/>
              <p:nvPr/>
            </p:nvSpPr>
            <p:spPr>
              <a:xfrm>
                <a:off x="1024758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08" name="직사각형 307">
                <a:extLst>
                  <a:ext uri="{FF2B5EF4-FFF2-40B4-BE49-F238E27FC236}">
                    <a16:creationId xmlns:a16="http://schemas.microsoft.com/office/drawing/2014/main" id="{D1310F76-BDFF-4533-ACEB-3DDA91A4D30B}"/>
                  </a:ext>
                </a:extLst>
              </p:cNvPr>
              <p:cNvSpPr/>
              <p:nvPr/>
            </p:nvSpPr>
            <p:spPr>
              <a:xfrm>
                <a:off x="670041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09" name="직사각형 308">
                <a:extLst>
                  <a:ext uri="{FF2B5EF4-FFF2-40B4-BE49-F238E27FC236}">
                    <a16:creationId xmlns:a16="http://schemas.microsoft.com/office/drawing/2014/main" id="{69EE9027-6EA2-4DAA-957B-DBA9BAAB0575}"/>
                  </a:ext>
                </a:extLst>
              </p:cNvPr>
              <p:cNvSpPr/>
              <p:nvPr/>
            </p:nvSpPr>
            <p:spPr>
              <a:xfrm>
                <a:off x="1022137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10" name="그룹 309">
              <a:extLst>
                <a:ext uri="{FF2B5EF4-FFF2-40B4-BE49-F238E27FC236}">
                  <a16:creationId xmlns:a16="http://schemas.microsoft.com/office/drawing/2014/main" id="{B5CCE81E-9CAC-46B1-8241-A6A533B2126E}"/>
                </a:ext>
              </a:extLst>
            </p:cNvPr>
            <p:cNvGrpSpPr/>
            <p:nvPr/>
          </p:nvGrpSpPr>
          <p:grpSpPr>
            <a:xfrm rot="176877">
              <a:off x="6376537" y="3141275"/>
              <a:ext cx="706813" cy="704192"/>
              <a:chOff x="670041" y="1634361"/>
              <a:chExt cx="706813" cy="704192"/>
            </a:xfrm>
            <a:scene3d>
              <a:camera prst="orthographicFront">
                <a:rot lat="19499998" lon="3299985" rev="0"/>
              </a:camera>
              <a:lightRig rig="threePt" dir="t"/>
            </a:scene3d>
          </p:grpSpPr>
          <p:sp>
            <p:nvSpPr>
              <p:cNvPr id="311" name="직사각형 310">
                <a:extLst>
                  <a:ext uri="{FF2B5EF4-FFF2-40B4-BE49-F238E27FC236}">
                    <a16:creationId xmlns:a16="http://schemas.microsoft.com/office/drawing/2014/main" id="{6A7BE4C0-58C0-4852-A79B-C4924FE7E7E8}"/>
                  </a:ext>
                </a:extLst>
              </p:cNvPr>
              <p:cNvSpPr/>
              <p:nvPr/>
            </p:nvSpPr>
            <p:spPr>
              <a:xfrm>
                <a:off x="672662" y="1634361"/>
                <a:ext cx="352096" cy="3520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12" name="직사각형 311">
                <a:extLst>
                  <a:ext uri="{FF2B5EF4-FFF2-40B4-BE49-F238E27FC236}">
                    <a16:creationId xmlns:a16="http://schemas.microsoft.com/office/drawing/2014/main" id="{EB2EC615-5E26-43AC-BC1A-7B8E8F1AAF18}"/>
                  </a:ext>
                </a:extLst>
              </p:cNvPr>
              <p:cNvSpPr/>
              <p:nvPr/>
            </p:nvSpPr>
            <p:spPr>
              <a:xfrm>
                <a:off x="1024758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13" name="직사각형 312">
                <a:extLst>
                  <a:ext uri="{FF2B5EF4-FFF2-40B4-BE49-F238E27FC236}">
                    <a16:creationId xmlns:a16="http://schemas.microsoft.com/office/drawing/2014/main" id="{BDCBEF87-3D98-4BDC-B489-DC39DF1AD2F0}"/>
                  </a:ext>
                </a:extLst>
              </p:cNvPr>
              <p:cNvSpPr/>
              <p:nvPr/>
            </p:nvSpPr>
            <p:spPr>
              <a:xfrm>
                <a:off x="670041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14" name="직사각형 313">
                <a:extLst>
                  <a:ext uri="{FF2B5EF4-FFF2-40B4-BE49-F238E27FC236}">
                    <a16:creationId xmlns:a16="http://schemas.microsoft.com/office/drawing/2014/main" id="{579643AA-4E33-4B9E-8F3C-EC3E2BBC96EA}"/>
                  </a:ext>
                </a:extLst>
              </p:cNvPr>
              <p:cNvSpPr/>
              <p:nvPr/>
            </p:nvSpPr>
            <p:spPr>
              <a:xfrm>
                <a:off x="1022137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15" name="그룹 314">
              <a:extLst>
                <a:ext uri="{FF2B5EF4-FFF2-40B4-BE49-F238E27FC236}">
                  <a16:creationId xmlns:a16="http://schemas.microsoft.com/office/drawing/2014/main" id="{ADF0CA20-1AE1-4D61-A34E-BC5A2A19720F}"/>
                </a:ext>
              </a:extLst>
            </p:cNvPr>
            <p:cNvGrpSpPr/>
            <p:nvPr/>
          </p:nvGrpSpPr>
          <p:grpSpPr>
            <a:xfrm rot="176877">
              <a:off x="6438815" y="3183987"/>
              <a:ext cx="706813" cy="704192"/>
              <a:chOff x="670041" y="1634361"/>
              <a:chExt cx="706813" cy="704192"/>
            </a:xfrm>
            <a:scene3d>
              <a:camera prst="orthographicFront">
                <a:rot lat="19499998" lon="3299985" rev="0"/>
              </a:camera>
              <a:lightRig rig="threePt" dir="t"/>
            </a:scene3d>
          </p:grpSpPr>
          <p:sp>
            <p:nvSpPr>
              <p:cNvPr id="316" name="직사각형 315">
                <a:extLst>
                  <a:ext uri="{FF2B5EF4-FFF2-40B4-BE49-F238E27FC236}">
                    <a16:creationId xmlns:a16="http://schemas.microsoft.com/office/drawing/2014/main" id="{768B56CB-FAE5-4844-9965-4A6733A9F2A8}"/>
                  </a:ext>
                </a:extLst>
              </p:cNvPr>
              <p:cNvSpPr/>
              <p:nvPr/>
            </p:nvSpPr>
            <p:spPr>
              <a:xfrm>
                <a:off x="672662" y="1634361"/>
                <a:ext cx="352096" cy="3520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17" name="직사각형 316">
                <a:extLst>
                  <a:ext uri="{FF2B5EF4-FFF2-40B4-BE49-F238E27FC236}">
                    <a16:creationId xmlns:a16="http://schemas.microsoft.com/office/drawing/2014/main" id="{AEF81810-DA67-435F-953A-F5C2FFC0C957}"/>
                  </a:ext>
                </a:extLst>
              </p:cNvPr>
              <p:cNvSpPr/>
              <p:nvPr/>
            </p:nvSpPr>
            <p:spPr>
              <a:xfrm>
                <a:off x="1024758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18" name="직사각형 317">
                <a:extLst>
                  <a:ext uri="{FF2B5EF4-FFF2-40B4-BE49-F238E27FC236}">
                    <a16:creationId xmlns:a16="http://schemas.microsoft.com/office/drawing/2014/main" id="{AE5B927C-0EE9-4908-B190-23434E5AD1BC}"/>
                  </a:ext>
                </a:extLst>
              </p:cNvPr>
              <p:cNvSpPr/>
              <p:nvPr/>
            </p:nvSpPr>
            <p:spPr>
              <a:xfrm>
                <a:off x="670041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19" name="직사각형 318">
                <a:extLst>
                  <a:ext uri="{FF2B5EF4-FFF2-40B4-BE49-F238E27FC236}">
                    <a16:creationId xmlns:a16="http://schemas.microsoft.com/office/drawing/2014/main" id="{7967A62E-2066-41FD-ABBF-1F85E7B341ED}"/>
                  </a:ext>
                </a:extLst>
              </p:cNvPr>
              <p:cNvSpPr/>
              <p:nvPr/>
            </p:nvSpPr>
            <p:spPr>
              <a:xfrm>
                <a:off x="1022137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20" name="그룹 319">
              <a:extLst>
                <a:ext uri="{FF2B5EF4-FFF2-40B4-BE49-F238E27FC236}">
                  <a16:creationId xmlns:a16="http://schemas.microsoft.com/office/drawing/2014/main" id="{7651D9E6-5CF1-4ED3-812A-767F6E82D8DC}"/>
                </a:ext>
              </a:extLst>
            </p:cNvPr>
            <p:cNvGrpSpPr/>
            <p:nvPr/>
          </p:nvGrpSpPr>
          <p:grpSpPr>
            <a:xfrm rot="176877">
              <a:off x="6501093" y="3226699"/>
              <a:ext cx="706813" cy="704192"/>
              <a:chOff x="670041" y="1634361"/>
              <a:chExt cx="706813" cy="704192"/>
            </a:xfrm>
            <a:scene3d>
              <a:camera prst="orthographicFront">
                <a:rot lat="19499998" lon="3299985" rev="0"/>
              </a:camera>
              <a:lightRig rig="threePt" dir="t"/>
            </a:scene3d>
          </p:grpSpPr>
          <p:sp>
            <p:nvSpPr>
              <p:cNvPr id="321" name="직사각형 320">
                <a:extLst>
                  <a:ext uri="{FF2B5EF4-FFF2-40B4-BE49-F238E27FC236}">
                    <a16:creationId xmlns:a16="http://schemas.microsoft.com/office/drawing/2014/main" id="{2ABD37FD-BDFC-49D2-A92B-ACA475228D78}"/>
                  </a:ext>
                </a:extLst>
              </p:cNvPr>
              <p:cNvSpPr/>
              <p:nvPr/>
            </p:nvSpPr>
            <p:spPr>
              <a:xfrm>
                <a:off x="672662" y="1634361"/>
                <a:ext cx="352096" cy="3520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22" name="직사각형 321">
                <a:extLst>
                  <a:ext uri="{FF2B5EF4-FFF2-40B4-BE49-F238E27FC236}">
                    <a16:creationId xmlns:a16="http://schemas.microsoft.com/office/drawing/2014/main" id="{ED244376-E630-496D-B071-46FACF4501EC}"/>
                  </a:ext>
                </a:extLst>
              </p:cNvPr>
              <p:cNvSpPr/>
              <p:nvPr/>
            </p:nvSpPr>
            <p:spPr>
              <a:xfrm>
                <a:off x="1024758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23" name="직사각형 322">
                <a:extLst>
                  <a:ext uri="{FF2B5EF4-FFF2-40B4-BE49-F238E27FC236}">
                    <a16:creationId xmlns:a16="http://schemas.microsoft.com/office/drawing/2014/main" id="{085A26D1-2846-4F0D-AB2B-48E49D73BAB1}"/>
                  </a:ext>
                </a:extLst>
              </p:cNvPr>
              <p:cNvSpPr/>
              <p:nvPr/>
            </p:nvSpPr>
            <p:spPr>
              <a:xfrm>
                <a:off x="670041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24" name="직사각형 323">
                <a:extLst>
                  <a:ext uri="{FF2B5EF4-FFF2-40B4-BE49-F238E27FC236}">
                    <a16:creationId xmlns:a16="http://schemas.microsoft.com/office/drawing/2014/main" id="{ED582BF5-9006-4127-809E-18F48C2EB98C}"/>
                  </a:ext>
                </a:extLst>
              </p:cNvPr>
              <p:cNvSpPr/>
              <p:nvPr/>
            </p:nvSpPr>
            <p:spPr>
              <a:xfrm>
                <a:off x="1022137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25" name="그룹 324">
              <a:extLst>
                <a:ext uri="{FF2B5EF4-FFF2-40B4-BE49-F238E27FC236}">
                  <a16:creationId xmlns:a16="http://schemas.microsoft.com/office/drawing/2014/main" id="{64682E57-5093-471E-8190-F21ED488DAD6}"/>
                </a:ext>
              </a:extLst>
            </p:cNvPr>
            <p:cNvGrpSpPr/>
            <p:nvPr/>
          </p:nvGrpSpPr>
          <p:grpSpPr>
            <a:xfrm rot="176877">
              <a:off x="6563371" y="3269411"/>
              <a:ext cx="706813" cy="704192"/>
              <a:chOff x="670041" y="1634361"/>
              <a:chExt cx="706813" cy="704192"/>
            </a:xfrm>
            <a:scene3d>
              <a:camera prst="orthographicFront">
                <a:rot lat="19499998" lon="3299985" rev="0"/>
              </a:camera>
              <a:lightRig rig="threePt" dir="t"/>
            </a:scene3d>
          </p:grpSpPr>
          <p:sp>
            <p:nvSpPr>
              <p:cNvPr id="326" name="직사각형 325">
                <a:extLst>
                  <a:ext uri="{FF2B5EF4-FFF2-40B4-BE49-F238E27FC236}">
                    <a16:creationId xmlns:a16="http://schemas.microsoft.com/office/drawing/2014/main" id="{5F062579-705D-4E45-9BF7-865BCC0C981C}"/>
                  </a:ext>
                </a:extLst>
              </p:cNvPr>
              <p:cNvSpPr/>
              <p:nvPr/>
            </p:nvSpPr>
            <p:spPr>
              <a:xfrm>
                <a:off x="672662" y="1634361"/>
                <a:ext cx="352096" cy="3520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27" name="직사각형 326">
                <a:extLst>
                  <a:ext uri="{FF2B5EF4-FFF2-40B4-BE49-F238E27FC236}">
                    <a16:creationId xmlns:a16="http://schemas.microsoft.com/office/drawing/2014/main" id="{F59720D4-9C68-4413-A5F2-3CA914DC0DEF}"/>
                  </a:ext>
                </a:extLst>
              </p:cNvPr>
              <p:cNvSpPr/>
              <p:nvPr/>
            </p:nvSpPr>
            <p:spPr>
              <a:xfrm>
                <a:off x="1024758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28" name="직사각형 327">
                <a:extLst>
                  <a:ext uri="{FF2B5EF4-FFF2-40B4-BE49-F238E27FC236}">
                    <a16:creationId xmlns:a16="http://schemas.microsoft.com/office/drawing/2014/main" id="{3E821562-BBFB-4F48-BB97-BBD29E789CFD}"/>
                  </a:ext>
                </a:extLst>
              </p:cNvPr>
              <p:cNvSpPr/>
              <p:nvPr/>
            </p:nvSpPr>
            <p:spPr>
              <a:xfrm>
                <a:off x="670041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29" name="직사각형 328">
                <a:extLst>
                  <a:ext uri="{FF2B5EF4-FFF2-40B4-BE49-F238E27FC236}">
                    <a16:creationId xmlns:a16="http://schemas.microsoft.com/office/drawing/2014/main" id="{E19F9132-CFFB-415D-B573-381B715A2BC1}"/>
                  </a:ext>
                </a:extLst>
              </p:cNvPr>
              <p:cNvSpPr/>
              <p:nvPr/>
            </p:nvSpPr>
            <p:spPr>
              <a:xfrm>
                <a:off x="1022137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30" name="그룹 329">
              <a:extLst>
                <a:ext uri="{FF2B5EF4-FFF2-40B4-BE49-F238E27FC236}">
                  <a16:creationId xmlns:a16="http://schemas.microsoft.com/office/drawing/2014/main" id="{269AE221-D536-423C-A9A6-FC46D9408E10}"/>
                </a:ext>
              </a:extLst>
            </p:cNvPr>
            <p:cNvGrpSpPr/>
            <p:nvPr/>
          </p:nvGrpSpPr>
          <p:grpSpPr>
            <a:xfrm rot="176877">
              <a:off x="6634047" y="3330467"/>
              <a:ext cx="706813" cy="704192"/>
              <a:chOff x="670041" y="1634361"/>
              <a:chExt cx="706813" cy="704192"/>
            </a:xfrm>
            <a:scene3d>
              <a:camera prst="orthographicFront">
                <a:rot lat="19499998" lon="3299985" rev="0"/>
              </a:camera>
              <a:lightRig rig="threePt" dir="t"/>
            </a:scene3d>
          </p:grpSpPr>
          <p:sp>
            <p:nvSpPr>
              <p:cNvPr id="331" name="직사각형 330">
                <a:extLst>
                  <a:ext uri="{FF2B5EF4-FFF2-40B4-BE49-F238E27FC236}">
                    <a16:creationId xmlns:a16="http://schemas.microsoft.com/office/drawing/2014/main" id="{3BD4CF06-9412-42AD-B898-3EC33CDB19FB}"/>
                  </a:ext>
                </a:extLst>
              </p:cNvPr>
              <p:cNvSpPr/>
              <p:nvPr/>
            </p:nvSpPr>
            <p:spPr>
              <a:xfrm>
                <a:off x="672662" y="1634361"/>
                <a:ext cx="352096" cy="3520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32" name="직사각형 331">
                <a:extLst>
                  <a:ext uri="{FF2B5EF4-FFF2-40B4-BE49-F238E27FC236}">
                    <a16:creationId xmlns:a16="http://schemas.microsoft.com/office/drawing/2014/main" id="{9E1DE7E7-6F0A-407F-AA11-97116AA44DB5}"/>
                  </a:ext>
                </a:extLst>
              </p:cNvPr>
              <p:cNvSpPr/>
              <p:nvPr/>
            </p:nvSpPr>
            <p:spPr>
              <a:xfrm>
                <a:off x="1024758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33" name="직사각형 332">
                <a:extLst>
                  <a:ext uri="{FF2B5EF4-FFF2-40B4-BE49-F238E27FC236}">
                    <a16:creationId xmlns:a16="http://schemas.microsoft.com/office/drawing/2014/main" id="{21B4917F-5257-4518-8357-82DA9EA7A57F}"/>
                  </a:ext>
                </a:extLst>
              </p:cNvPr>
              <p:cNvSpPr/>
              <p:nvPr/>
            </p:nvSpPr>
            <p:spPr>
              <a:xfrm>
                <a:off x="670041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34" name="직사각형 333">
                <a:extLst>
                  <a:ext uri="{FF2B5EF4-FFF2-40B4-BE49-F238E27FC236}">
                    <a16:creationId xmlns:a16="http://schemas.microsoft.com/office/drawing/2014/main" id="{2273DC66-5423-4FDE-9249-3FFACF030FCD}"/>
                  </a:ext>
                </a:extLst>
              </p:cNvPr>
              <p:cNvSpPr/>
              <p:nvPr/>
            </p:nvSpPr>
            <p:spPr>
              <a:xfrm>
                <a:off x="1022137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D19BCE4-2F2E-457F-8154-6EF7743D67C8}"/>
              </a:ext>
            </a:extLst>
          </p:cNvPr>
          <p:cNvGrpSpPr/>
          <p:nvPr/>
        </p:nvGrpSpPr>
        <p:grpSpPr>
          <a:xfrm>
            <a:off x="8040347" y="4068786"/>
            <a:ext cx="823720" cy="260824"/>
            <a:chOff x="7716092" y="3653740"/>
            <a:chExt cx="823720" cy="260824"/>
          </a:xfrm>
        </p:grpSpPr>
        <p:sp>
          <p:nvSpPr>
            <p:cNvPr id="339" name="직사각형 338">
              <a:extLst>
                <a:ext uri="{FF2B5EF4-FFF2-40B4-BE49-F238E27FC236}">
                  <a16:creationId xmlns:a16="http://schemas.microsoft.com/office/drawing/2014/main" id="{C2063CD1-D94A-496E-A2A0-061A79E9F3A1}"/>
                </a:ext>
              </a:extLst>
            </p:cNvPr>
            <p:cNvSpPr/>
            <p:nvPr/>
          </p:nvSpPr>
          <p:spPr>
            <a:xfrm rot="176877">
              <a:off x="7716092" y="3653740"/>
              <a:ext cx="513748" cy="17898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  <a:scene3d>
              <a:camera prst="orthographicFront">
                <a:rot lat="19499998" lon="3299985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0" name="직사각형 339">
              <a:extLst>
                <a:ext uri="{FF2B5EF4-FFF2-40B4-BE49-F238E27FC236}">
                  <a16:creationId xmlns:a16="http://schemas.microsoft.com/office/drawing/2014/main" id="{18886E89-3617-43DC-AAB4-02A68C759602}"/>
                </a:ext>
              </a:extLst>
            </p:cNvPr>
            <p:cNvSpPr/>
            <p:nvPr/>
          </p:nvSpPr>
          <p:spPr>
            <a:xfrm rot="176877">
              <a:off x="7767754" y="3666358"/>
              <a:ext cx="513748" cy="17898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  <a:scene3d>
              <a:camera prst="orthographicFront">
                <a:rot lat="19499998" lon="3299985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4" name="직사각형 343">
              <a:extLst>
                <a:ext uri="{FF2B5EF4-FFF2-40B4-BE49-F238E27FC236}">
                  <a16:creationId xmlns:a16="http://schemas.microsoft.com/office/drawing/2014/main" id="{637EF112-A72F-419A-8ED1-EF261F9B0820}"/>
                </a:ext>
              </a:extLst>
            </p:cNvPr>
            <p:cNvSpPr/>
            <p:nvPr/>
          </p:nvSpPr>
          <p:spPr>
            <a:xfrm rot="176877">
              <a:off x="7819416" y="3680202"/>
              <a:ext cx="513748" cy="17898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  <a:scene3d>
              <a:camera prst="orthographicFront">
                <a:rot lat="19499998" lon="3299985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5" name="직사각형 344">
              <a:extLst>
                <a:ext uri="{FF2B5EF4-FFF2-40B4-BE49-F238E27FC236}">
                  <a16:creationId xmlns:a16="http://schemas.microsoft.com/office/drawing/2014/main" id="{08D14D1F-8F0C-47BE-AE8A-F8790A34C854}"/>
                </a:ext>
              </a:extLst>
            </p:cNvPr>
            <p:cNvSpPr/>
            <p:nvPr/>
          </p:nvSpPr>
          <p:spPr>
            <a:xfrm rot="176877">
              <a:off x="7871078" y="3694046"/>
              <a:ext cx="513748" cy="17898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  <a:scene3d>
              <a:camera prst="orthographicFront">
                <a:rot lat="19499998" lon="3299985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40F034F6-00F4-4828-AE29-EA8523E56BB3}"/>
                </a:ext>
              </a:extLst>
            </p:cNvPr>
            <p:cNvSpPr/>
            <p:nvPr/>
          </p:nvSpPr>
          <p:spPr>
            <a:xfrm rot="176877">
              <a:off x="7922740" y="3707890"/>
              <a:ext cx="513748" cy="17898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  <a:scene3d>
              <a:camera prst="orthographicFront">
                <a:rot lat="19499998" lon="3299985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7" name="직사각형 346">
              <a:extLst>
                <a:ext uri="{FF2B5EF4-FFF2-40B4-BE49-F238E27FC236}">
                  <a16:creationId xmlns:a16="http://schemas.microsoft.com/office/drawing/2014/main" id="{55A095DA-F9C6-4BF4-A827-BFCB6874AD52}"/>
                </a:ext>
              </a:extLst>
            </p:cNvPr>
            <p:cNvSpPr/>
            <p:nvPr/>
          </p:nvSpPr>
          <p:spPr>
            <a:xfrm rot="176877">
              <a:off x="7974402" y="3721734"/>
              <a:ext cx="513748" cy="17898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  <a:scene3d>
              <a:camera prst="orthographicFront">
                <a:rot lat="19499998" lon="3299985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8" name="직사각형 347">
              <a:extLst>
                <a:ext uri="{FF2B5EF4-FFF2-40B4-BE49-F238E27FC236}">
                  <a16:creationId xmlns:a16="http://schemas.microsoft.com/office/drawing/2014/main" id="{C2BC9873-C530-4056-B894-83ED1A476341}"/>
                </a:ext>
              </a:extLst>
            </p:cNvPr>
            <p:cNvSpPr/>
            <p:nvPr/>
          </p:nvSpPr>
          <p:spPr>
            <a:xfrm rot="176877">
              <a:off x="8026064" y="3735578"/>
              <a:ext cx="513748" cy="17898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  <a:scene3d>
              <a:camera prst="orthographicFront">
                <a:rot lat="19499998" lon="3299985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349" name="직선 연결선 348">
            <a:extLst>
              <a:ext uri="{FF2B5EF4-FFF2-40B4-BE49-F238E27FC236}">
                <a16:creationId xmlns:a16="http://schemas.microsoft.com/office/drawing/2014/main" id="{2C0D5CCB-1E62-4AA4-980C-FE93258E99AF}"/>
              </a:ext>
            </a:extLst>
          </p:cNvPr>
          <p:cNvCxnSpPr>
            <a:cxnSpLocks/>
          </p:cNvCxnSpPr>
          <p:nvPr/>
        </p:nvCxnSpPr>
        <p:spPr>
          <a:xfrm>
            <a:off x="7496783" y="3670570"/>
            <a:ext cx="1258110" cy="38910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직선 연결선 349">
            <a:extLst>
              <a:ext uri="{FF2B5EF4-FFF2-40B4-BE49-F238E27FC236}">
                <a16:creationId xmlns:a16="http://schemas.microsoft.com/office/drawing/2014/main" id="{42831C18-10E1-4B18-BD8F-89DAEE539F30}"/>
              </a:ext>
            </a:extLst>
          </p:cNvPr>
          <p:cNvCxnSpPr>
            <a:cxnSpLocks/>
          </p:cNvCxnSpPr>
          <p:nvPr/>
        </p:nvCxnSpPr>
        <p:spPr>
          <a:xfrm flipV="1">
            <a:off x="7068766" y="4416357"/>
            <a:ext cx="1394298" cy="12321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직선 연결선 350">
            <a:extLst>
              <a:ext uri="{FF2B5EF4-FFF2-40B4-BE49-F238E27FC236}">
                <a16:creationId xmlns:a16="http://schemas.microsoft.com/office/drawing/2014/main" id="{C4A1F662-6EDA-4672-92BD-0712E3963501}"/>
              </a:ext>
            </a:extLst>
          </p:cNvPr>
          <p:cNvCxnSpPr>
            <a:cxnSpLocks/>
          </p:cNvCxnSpPr>
          <p:nvPr/>
        </p:nvCxnSpPr>
        <p:spPr>
          <a:xfrm>
            <a:off x="7133617" y="3968884"/>
            <a:ext cx="1303506" cy="3048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TextBox 352">
            <a:extLst>
              <a:ext uri="{FF2B5EF4-FFF2-40B4-BE49-F238E27FC236}">
                <a16:creationId xmlns:a16="http://schemas.microsoft.com/office/drawing/2014/main" id="{558E2F01-4370-4723-8111-DF9EADA53060}"/>
              </a:ext>
            </a:extLst>
          </p:cNvPr>
          <p:cNvSpPr txBox="1"/>
          <p:nvPr/>
        </p:nvSpPr>
        <p:spPr>
          <a:xfrm>
            <a:off x="8565394" y="3501443"/>
            <a:ext cx="726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1x1x5</a:t>
            </a:r>
          </a:p>
          <a:p>
            <a:pPr lvl="0">
              <a:defRPr/>
            </a:pP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특성 맵</a:t>
            </a:r>
            <a:endParaRPr lang="ko-KR" altLang="en-US" sz="12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47BDE533-6322-47A3-824B-ADD801D509CB}"/>
              </a:ext>
            </a:extLst>
          </p:cNvPr>
          <p:cNvSpPr txBox="1"/>
          <p:nvPr/>
        </p:nvSpPr>
        <p:spPr>
          <a:xfrm>
            <a:off x="7662030" y="3183496"/>
            <a:ext cx="513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2x2</a:t>
            </a:r>
          </a:p>
          <a:p>
            <a:pPr lvl="0">
              <a:defRPr/>
            </a:pP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풀링</a:t>
            </a:r>
            <a:endParaRPr lang="ko-KR" altLang="en-US" sz="12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55" name="오른쪽 중괄호 354">
            <a:extLst>
              <a:ext uri="{FF2B5EF4-FFF2-40B4-BE49-F238E27FC236}">
                <a16:creationId xmlns:a16="http://schemas.microsoft.com/office/drawing/2014/main" id="{F6F18D3D-C55D-4AFB-ABDA-B600989B402C}"/>
              </a:ext>
            </a:extLst>
          </p:cNvPr>
          <p:cNvSpPr/>
          <p:nvPr/>
        </p:nvSpPr>
        <p:spPr>
          <a:xfrm rot="5400000" flipH="1">
            <a:off x="3404720" y="466408"/>
            <a:ext cx="152604" cy="352631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6" name="오른쪽 중괄호 355">
            <a:extLst>
              <a:ext uri="{FF2B5EF4-FFF2-40B4-BE49-F238E27FC236}">
                <a16:creationId xmlns:a16="http://schemas.microsoft.com/office/drawing/2014/main" id="{0B6B7081-DBDD-4A36-9EC6-F9F3B2BA660E}"/>
              </a:ext>
            </a:extLst>
          </p:cNvPr>
          <p:cNvSpPr/>
          <p:nvPr/>
        </p:nvSpPr>
        <p:spPr>
          <a:xfrm rot="5400000" flipH="1">
            <a:off x="7636352" y="1280538"/>
            <a:ext cx="152605" cy="189805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3E02C09D-9F11-44BE-9A25-50D0BC214F85}"/>
              </a:ext>
            </a:extLst>
          </p:cNvPr>
          <p:cNvSpPr txBox="1"/>
          <p:nvPr/>
        </p:nvSpPr>
        <p:spPr>
          <a:xfrm>
            <a:off x="3089794" y="1771056"/>
            <a:ext cx="83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합성곱층</a:t>
            </a:r>
            <a:endParaRPr lang="ko-KR" altLang="en-US" sz="12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87C8BEB2-18E9-4089-9D46-4B2BFBBA4FC1}"/>
              </a:ext>
            </a:extLst>
          </p:cNvPr>
          <p:cNvSpPr txBox="1"/>
          <p:nvPr/>
        </p:nvSpPr>
        <p:spPr>
          <a:xfrm>
            <a:off x="7295146" y="1717515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풀링층</a:t>
            </a:r>
            <a:endParaRPr lang="ko-KR" altLang="en-US" sz="12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280118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활성화 함수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FB4DBCB1-D413-4694-9B77-2B7D7C7C83F7}"/>
              </a:ext>
            </a:extLst>
          </p:cNvPr>
          <p:cNvSpPr txBox="1"/>
          <p:nvPr/>
        </p:nvSpPr>
        <p:spPr>
          <a:xfrm>
            <a:off x="837663" y="1012344"/>
            <a:ext cx="4406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8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특성 </a:t>
            </a:r>
            <a:r>
              <a:rPr lang="ko-KR" altLang="en-US" sz="18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맵을</a:t>
            </a:r>
            <a:r>
              <a:rPr lang="ko-KR" altLang="en-US" sz="18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펼쳐 완전 연결 신경망에 주입한다</a:t>
            </a:r>
            <a:r>
              <a:rPr lang="en-US" altLang="ko-KR" sz="18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352" name="직선 연결선 351">
            <a:extLst>
              <a:ext uri="{FF2B5EF4-FFF2-40B4-BE49-F238E27FC236}">
                <a16:creationId xmlns:a16="http://schemas.microsoft.com/office/drawing/2014/main" id="{A6DB6ECD-D9FC-419E-A78B-79C1273CFDE6}"/>
              </a:ext>
            </a:extLst>
          </p:cNvPr>
          <p:cNvCxnSpPr>
            <a:cxnSpLocks/>
          </p:cNvCxnSpPr>
          <p:nvPr/>
        </p:nvCxnSpPr>
        <p:spPr>
          <a:xfrm flipV="1">
            <a:off x="5759549" y="4056788"/>
            <a:ext cx="977947" cy="2069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1C7A1D00-C719-4779-B352-708520ADFEE8}"/>
              </a:ext>
            </a:extLst>
          </p:cNvPr>
          <p:cNvGrpSpPr/>
          <p:nvPr/>
        </p:nvGrpSpPr>
        <p:grpSpPr>
          <a:xfrm>
            <a:off x="578855" y="2945825"/>
            <a:ext cx="1249283" cy="1227148"/>
            <a:chOff x="678080" y="1626723"/>
            <a:chExt cx="1565758" cy="1538015"/>
          </a:xfrm>
          <a:scene3d>
            <a:camera prst="orthographicFront">
              <a:rot lat="19499998" lon="3299985" rev="0"/>
            </a:camera>
            <a:lightRig rig="threePt" dir="t"/>
          </a:scene3d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46B4A81-42AC-4B82-9714-CBC93566CB80}"/>
                </a:ext>
              </a:extLst>
            </p:cNvPr>
            <p:cNvGrpSpPr/>
            <p:nvPr/>
          </p:nvGrpSpPr>
          <p:grpSpPr>
            <a:xfrm rot="176877">
              <a:off x="678080" y="1626723"/>
              <a:ext cx="1411005" cy="1408384"/>
              <a:chOff x="670041" y="1634360"/>
              <a:chExt cx="1411005" cy="1408384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E6119513-C1ED-4A64-AE25-F3EC72FD1176}"/>
                  </a:ext>
                </a:extLst>
              </p:cNvPr>
              <p:cNvSpPr/>
              <p:nvPr/>
            </p:nvSpPr>
            <p:spPr>
              <a:xfrm>
                <a:off x="672662" y="1634360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56E118A-49D9-4CC5-BA13-33492CF56C35}"/>
                  </a:ext>
                </a:extLst>
              </p:cNvPr>
              <p:cNvSpPr/>
              <p:nvPr/>
            </p:nvSpPr>
            <p:spPr>
              <a:xfrm>
                <a:off x="1024758" y="1634360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41C93D3-8922-4B70-92AB-D9E6080BD1E6}"/>
                  </a:ext>
                </a:extLst>
              </p:cNvPr>
              <p:cNvSpPr/>
              <p:nvPr/>
            </p:nvSpPr>
            <p:spPr>
              <a:xfrm>
                <a:off x="1376854" y="1634360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AC612B3-8308-4F41-8AAA-F6052170FAD3}"/>
                  </a:ext>
                </a:extLst>
              </p:cNvPr>
              <p:cNvSpPr/>
              <p:nvPr/>
            </p:nvSpPr>
            <p:spPr>
              <a:xfrm>
                <a:off x="1728950" y="1634360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9131FF0-ADC9-4B74-9BAA-4D3E5E285AB2}"/>
                  </a:ext>
                </a:extLst>
              </p:cNvPr>
              <p:cNvSpPr/>
              <p:nvPr/>
            </p:nvSpPr>
            <p:spPr>
              <a:xfrm>
                <a:off x="670041" y="1986456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AF84F65B-D08F-4D12-86F5-56505B5A6BE5}"/>
                  </a:ext>
                </a:extLst>
              </p:cNvPr>
              <p:cNvSpPr/>
              <p:nvPr/>
            </p:nvSpPr>
            <p:spPr>
              <a:xfrm>
                <a:off x="1022137" y="1986456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2E4C70CA-3ACB-4503-B7AA-FF4703391FB0}"/>
                  </a:ext>
                </a:extLst>
              </p:cNvPr>
              <p:cNvSpPr/>
              <p:nvPr/>
            </p:nvSpPr>
            <p:spPr>
              <a:xfrm>
                <a:off x="1374233" y="1986455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23C06501-2B6C-4CB8-A52A-FAB81F461DFC}"/>
                  </a:ext>
                </a:extLst>
              </p:cNvPr>
              <p:cNvSpPr/>
              <p:nvPr/>
            </p:nvSpPr>
            <p:spPr>
              <a:xfrm>
                <a:off x="1726329" y="1986455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71F7FF9E-2867-480A-ACB1-3D41C88C1B31}"/>
                  </a:ext>
                </a:extLst>
              </p:cNvPr>
              <p:cNvSpPr/>
              <p:nvPr/>
            </p:nvSpPr>
            <p:spPr>
              <a:xfrm>
                <a:off x="670041" y="2338552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18DFAA8F-3ADE-436F-B34F-8AA20A5E77C6}"/>
                  </a:ext>
                </a:extLst>
              </p:cNvPr>
              <p:cNvSpPr/>
              <p:nvPr/>
            </p:nvSpPr>
            <p:spPr>
              <a:xfrm>
                <a:off x="1022137" y="2338552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6C898345-10C1-4E2B-ADFF-CEAAD1A29822}"/>
                  </a:ext>
                </a:extLst>
              </p:cNvPr>
              <p:cNvSpPr/>
              <p:nvPr/>
            </p:nvSpPr>
            <p:spPr>
              <a:xfrm>
                <a:off x="1374233" y="2338552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500CF345-B656-49F4-89A2-E464E8BD0B02}"/>
                  </a:ext>
                </a:extLst>
              </p:cNvPr>
              <p:cNvSpPr/>
              <p:nvPr/>
            </p:nvSpPr>
            <p:spPr>
              <a:xfrm>
                <a:off x="1726329" y="233855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F8B0CA91-5C4A-41C4-A7FD-AC64969D19B1}"/>
                  </a:ext>
                </a:extLst>
              </p:cNvPr>
              <p:cNvSpPr/>
              <p:nvPr/>
            </p:nvSpPr>
            <p:spPr>
              <a:xfrm>
                <a:off x="670041" y="2690648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3C374C9C-3EC9-425E-B886-79FADD40ADFC}"/>
                  </a:ext>
                </a:extLst>
              </p:cNvPr>
              <p:cNvSpPr/>
              <p:nvPr/>
            </p:nvSpPr>
            <p:spPr>
              <a:xfrm>
                <a:off x="1022137" y="2690648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1238390B-9F99-4A08-9371-94CDCCE442EF}"/>
                  </a:ext>
                </a:extLst>
              </p:cNvPr>
              <p:cNvSpPr/>
              <p:nvPr/>
            </p:nvSpPr>
            <p:spPr>
              <a:xfrm>
                <a:off x="1374233" y="2690648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C43490A2-731F-4784-AF96-39D08C058D51}"/>
                  </a:ext>
                </a:extLst>
              </p:cNvPr>
              <p:cNvSpPr/>
              <p:nvPr/>
            </p:nvSpPr>
            <p:spPr>
              <a:xfrm>
                <a:off x="1726329" y="269064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CF138335-8F27-4DB2-A43A-5E28ABF58B02}"/>
                </a:ext>
              </a:extLst>
            </p:cNvPr>
            <p:cNvGrpSpPr/>
            <p:nvPr/>
          </p:nvGrpSpPr>
          <p:grpSpPr>
            <a:xfrm rot="176877">
              <a:off x="744076" y="1688846"/>
              <a:ext cx="1411005" cy="1408384"/>
              <a:chOff x="670041" y="1634360"/>
              <a:chExt cx="1411005" cy="1408384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D7FA235D-C5BD-4B64-8217-1CF547460FB1}"/>
                  </a:ext>
                </a:extLst>
              </p:cNvPr>
              <p:cNvSpPr/>
              <p:nvPr/>
            </p:nvSpPr>
            <p:spPr>
              <a:xfrm>
                <a:off x="672662" y="1634360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12D8D38F-720C-45F5-B06F-3DDD0C0EB643}"/>
                  </a:ext>
                </a:extLst>
              </p:cNvPr>
              <p:cNvSpPr/>
              <p:nvPr/>
            </p:nvSpPr>
            <p:spPr>
              <a:xfrm>
                <a:off x="1024758" y="1634360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16394EAB-CD01-4F4A-916C-646A7BECEC78}"/>
                  </a:ext>
                </a:extLst>
              </p:cNvPr>
              <p:cNvSpPr/>
              <p:nvPr/>
            </p:nvSpPr>
            <p:spPr>
              <a:xfrm>
                <a:off x="1376854" y="1634360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09A9B5ED-A9F7-43BE-969F-5ACE4C969372}"/>
                  </a:ext>
                </a:extLst>
              </p:cNvPr>
              <p:cNvSpPr/>
              <p:nvPr/>
            </p:nvSpPr>
            <p:spPr>
              <a:xfrm>
                <a:off x="1728950" y="1634360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4C6AD206-EA01-44D3-BEC9-C792E3C794ED}"/>
                  </a:ext>
                </a:extLst>
              </p:cNvPr>
              <p:cNvSpPr/>
              <p:nvPr/>
            </p:nvSpPr>
            <p:spPr>
              <a:xfrm>
                <a:off x="670041" y="1986456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F6C27DBA-B815-4064-ACEF-16681B476E94}"/>
                  </a:ext>
                </a:extLst>
              </p:cNvPr>
              <p:cNvSpPr/>
              <p:nvPr/>
            </p:nvSpPr>
            <p:spPr>
              <a:xfrm>
                <a:off x="1022137" y="1986456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1891A448-3AB4-4CB7-88A3-2560205C00DD}"/>
                  </a:ext>
                </a:extLst>
              </p:cNvPr>
              <p:cNvSpPr/>
              <p:nvPr/>
            </p:nvSpPr>
            <p:spPr>
              <a:xfrm>
                <a:off x="1374233" y="1986455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7F4969F5-C4C6-4FC3-A9EB-BBB2184E3E7C}"/>
                  </a:ext>
                </a:extLst>
              </p:cNvPr>
              <p:cNvSpPr/>
              <p:nvPr/>
            </p:nvSpPr>
            <p:spPr>
              <a:xfrm>
                <a:off x="1726329" y="1986455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73A38C91-AB25-43B9-BF21-C4CCD4309AE2}"/>
                  </a:ext>
                </a:extLst>
              </p:cNvPr>
              <p:cNvSpPr/>
              <p:nvPr/>
            </p:nvSpPr>
            <p:spPr>
              <a:xfrm>
                <a:off x="670041" y="2338552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833ACB3C-03DF-465B-B793-4A6E74D125E4}"/>
                  </a:ext>
                </a:extLst>
              </p:cNvPr>
              <p:cNvSpPr/>
              <p:nvPr/>
            </p:nvSpPr>
            <p:spPr>
              <a:xfrm>
                <a:off x="1022137" y="2338552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4B8D7ADE-CD6B-4BD1-B150-250A29DA28E0}"/>
                  </a:ext>
                </a:extLst>
              </p:cNvPr>
              <p:cNvSpPr/>
              <p:nvPr/>
            </p:nvSpPr>
            <p:spPr>
              <a:xfrm>
                <a:off x="1374233" y="2338552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81BFA4CA-0BB9-42C5-BDA3-CC7340B2FEEF}"/>
                  </a:ext>
                </a:extLst>
              </p:cNvPr>
              <p:cNvSpPr/>
              <p:nvPr/>
            </p:nvSpPr>
            <p:spPr>
              <a:xfrm>
                <a:off x="1726329" y="233855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7D8E6B27-FF66-46E9-82CF-9D6D18E30620}"/>
                  </a:ext>
                </a:extLst>
              </p:cNvPr>
              <p:cNvSpPr/>
              <p:nvPr/>
            </p:nvSpPr>
            <p:spPr>
              <a:xfrm>
                <a:off x="670041" y="2690648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8CF3A8B5-CE76-46C9-AEDE-437884E98C6A}"/>
                  </a:ext>
                </a:extLst>
              </p:cNvPr>
              <p:cNvSpPr/>
              <p:nvPr/>
            </p:nvSpPr>
            <p:spPr>
              <a:xfrm>
                <a:off x="1022137" y="2690648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51EE7D38-99BA-44A2-BC73-16D6A0293ACD}"/>
                  </a:ext>
                </a:extLst>
              </p:cNvPr>
              <p:cNvSpPr/>
              <p:nvPr/>
            </p:nvSpPr>
            <p:spPr>
              <a:xfrm>
                <a:off x="1374233" y="2690648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601E743D-4FBA-4F77-8D61-5E8ED65CD4CC}"/>
                  </a:ext>
                </a:extLst>
              </p:cNvPr>
              <p:cNvSpPr/>
              <p:nvPr/>
            </p:nvSpPr>
            <p:spPr>
              <a:xfrm>
                <a:off x="1726329" y="269064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4F821316-222F-468D-8A45-E3D6EB78C84B}"/>
                </a:ext>
              </a:extLst>
            </p:cNvPr>
            <p:cNvGrpSpPr/>
            <p:nvPr/>
          </p:nvGrpSpPr>
          <p:grpSpPr>
            <a:xfrm rot="176877">
              <a:off x="832833" y="1756354"/>
              <a:ext cx="1411005" cy="1408384"/>
              <a:chOff x="670041" y="1634361"/>
              <a:chExt cx="1411005" cy="1408384"/>
            </a:xfrm>
          </p:grpSpPr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E76992AE-D489-4F34-89BD-6C4EA38B4F2D}"/>
                  </a:ext>
                </a:extLst>
              </p:cNvPr>
              <p:cNvSpPr/>
              <p:nvPr/>
            </p:nvSpPr>
            <p:spPr>
              <a:xfrm>
                <a:off x="672662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A1C8B4DB-4BA6-4BEB-AFBD-6C786773D1B7}"/>
                  </a:ext>
                </a:extLst>
              </p:cNvPr>
              <p:cNvSpPr/>
              <p:nvPr/>
            </p:nvSpPr>
            <p:spPr>
              <a:xfrm>
                <a:off x="1024758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582FD42C-3FA9-425F-BC19-FBF0277C4FAA}"/>
                  </a:ext>
                </a:extLst>
              </p:cNvPr>
              <p:cNvSpPr/>
              <p:nvPr/>
            </p:nvSpPr>
            <p:spPr>
              <a:xfrm>
                <a:off x="1376854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C92A5756-9EE0-4CA5-BC8D-F2F0D72EB4CF}"/>
                  </a:ext>
                </a:extLst>
              </p:cNvPr>
              <p:cNvSpPr/>
              <p:nvPr/>
            </p:nvSpPr>
            <p:spPr>
              <a:xfrm>
                <a:off x="1728950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9A6996B6-A963-4ED8-ABA5-B0A5783F9BA5}"/>
                  </a:ext>
                </a:extLst>
              </p:cNvPr>
              <p:cNvSpPr/>
              <p:nvPr/>
            </p:nvSpPr>
            <p:spPr>
              <a:xfrm>
                <a:off x="670041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CD0CCACA-35E4-42EB-98DF-C114C7CE6C7F}"/>
                  </a:ext>
                </a:extLst>
              </p:cNvPr>
              <p:cNvSpPr/>
              <p:nvPr/>
            </p:nvSpPr>
            <p:spPr>
              <a:xfrm>
                <a:off x="1022137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761E0F54-0DF1-45BA-96F1-2DE7301C223B}"/>
                  </a:ext>
                </a:extLst>
              </p:cNvPr>
              <p:cNvSpPr/>
              <p:nvPr/>
            </p:nvSpPr>
            <p:spPr>
              <a:xfrm>
                <a:off x="1374233" y="1986456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4CC03D2C-BA00-44BB-BD93-477B41520C3F}"/>
                  </a:ext>
                </a:extLst>
              </p:cNvPr>
              <p:cNvSpPr/>
              <p:nvPr/>
            </p:nvSpPr>
            <p:spPr>
              <a:xfrm>
                <a:off x="1726329" y="1986455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FEC9B159-4B8B-4552-B439-F1700F1F5A96}"/>
                  </a:ext>
                </a:extLst>
              </p:cNvPr>
              <p:cNvSpPr/>
              <p:nvPr/>
            </p:nvSpPr>
            <p:spPr>
              <a:xfrm>
                <a:off x="670041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F3F40FFB-CFF1-4FD6-ABD8-C537B6421DE2}"/>
                  </a:ext>
                </a:extLst>
              </p:cNvPr>
              <p:cNvSpPr/>
              <p:nvPr/>
            </p:nvSpPr>
            <p:spPr>
              <a:xfrm>
                <a:off x="1022137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B7EBA386-CBF0-4283-85DC-9AFB56C5B618}"/>
                  </a:ext>
                </a:extLst>
              </p:cNvPr>
              <p:cNvSpPr/>
              <p:nvPr/>
            </p:nvSpPr>
            <p:spPr>
              <a:xfrm>
                <a:off x="1374233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C86FDABC-BFDD-47ED-96F9-4795E550A3A0}"/>
                  </a:ext>
                </a:extLst>
              </p:cNvPr>
              <p:cNvSpPr/>
              <p:nvPr/>
            </p:nvSpPr>
            <p:spPr>
              <a:xfrm>
                <a:off x="1726329" y="233855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949620A3-BBB5-416D-867B-3C982BBD546A}"/>
                  </a:ext>
                </a:extLst>
              </p:cNvPr>
              <p:cNvSpPr/>
              <p:nvPr/>
            </p:nvSpPr>
            <p:spPr>
              <a:xfrm>
                <a:off x="670041" y="2690649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67BBEDDE-8792-44D8-876C-A60363B0EE94}"/>
                  </a:ext>
                </a:extLst>
              </p:cNvPr>
              <p:cNvSpPr/>
              <p:nvPr/>
            </p:nvSpPr>
            <p:spPr>
              <a:xfrm>
                <a:off x="1022137" y="2690649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99FF1678-9922-4E67-A8D4-F05E6DC9217A}"/>
                  </a:ext>
                </a:extLst>
              </p:cNvPr>
              <p:cNvSpPr/>
              <p:nvPr/>
            </p:nvSpPr>
            <p:spPr>
              <a:xfrm>
                <a:off x="1374233" y="2690649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3EBC5809-3F88-4EFF-8CED-8B8216B0FD10}"/>
                  </a:ext>
                </a:extLst>
              </p:cNvPr>
              <p:cNvSpPr/>
              <p:nvPr/>
            </p:nvSpPr>
            <p:spPr>
              <a:xfrm>
                <a:off x="1726329" y="269064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</p:grpSp>
      <p:cxnSp>
        <p:nvCxnSpPr>
          <p:cNvPr id="229" name="직선 연결선 228">
            <a:extLst>
              <a:ext uri="{FF2B5EF4-FFF2-40B4-BE49-F238E27FC236}">
                <a16:creationId xmlns:a16="http://schemas.microsoft.com/office/drawing/2014/main" id="{B5FEB733-E46D-4FFD-8086-09F155458842}"/>
              </a:ext>
            </a:extLst>
          </p:cNvPr>
          <p:cNvCxnSpPr>
            <a:cxnSpLocks/>
          </p:cNvCxnSpPr>
          <p:nvPr/>
        </p:nvCxnSpPr>
        <p:spPr>
          <a:xfrm>
            <a:off x="1367631" y="3686582"/>
            <a:ext cx="2125330" cy="154233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75" name="그룹 7174">
            <a:extLst>
              <a:ext uri="{FF2B5EF4-FFF2-40B4-BE49-F238E27FC236}">
                <a16:creationId xmlns:a16="http://schemas.microsoft.com/office/drawing/2014/main" id="{9BD55A6A-950C-4D91-A0C9-E89445DE9047}"/>
              </a:ext>
            </a:extLst>
          </p:cNvPr>
          <p:cNvGrpSpPr/>
          <p:nvPr/>
        </p:nvGrpSpPr>
        <p:grpSpPr>
          <a:xfrm>
            <a:off x="2112973" y="3359784"/>
            <a:ext cx="579551" cy="568966"/>
            <a:chOff x="2529621" y="2014598"/>
            <a:chExt cx="1180543" cy="1158980"/>
          </a:xfrm>
        </p:grpSpPr>
        <p:grpSp>
          <p:nvGrpSpPr>
            <p:cNvPr id="140" name="그룹 139">
              <a:extLst>
                <a:ext uri="{FF2B5EF4-FFF2-40B4-BE49-F238E27FC236}">
                  <a16:creationId xmlns:a16="http://schemas.microsoft.com/office/drawing/2014/main" id="{2020A29A-BB2E-4878-99BC-9A5EE4295CA4}"/>
                </a:ext>
              </a:extLst>
            </p:cNvPr>
            <p:cNvGrpSpPr/>
            <p:nvPr/>
          </p:nvGrpSpPr>
          <p:grpSpPr>
            <a:xfrm rot="176877">
              <a:off x="2529621" y="2014598"/>
              <a:ext cx="1058909" cy="1056288"/>
              <a:chOff x="670041" y="1634361"/>
              <a:chExt cx="1058909" cy="1056288"/>
            </a:xfrm>
            <a:scene3d>
              <a:camera prst="orthographicFront">
                <a:rot lat="19499998" lon="3299985" rev="0"/>
              </a:camera>
              <a:lightRig rig="threePt" dir="t"/>
            </a:scene3d>
          </p:grpSpPr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A8C662E7-0BE2-4409-882C-A5BE90BBD130}"/>
                  </a:ext>
                </a:extLst>
              </p:cNvPr>
              <p:cNvSpPr/>
              <p:nvPr/>
            </p:nvSpPr>
            <p:spPr>
              <a:xfrm>
                <a:off x="672662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id="{3D113AC3-2C21-40C4-B8C6-55EDCE23B491}"/>
                  </a:ext>
                </a:extLst>
              </p:cNvPr>
              <p:cNvSpPr/>
              <p:nvPr/>
            </p:nvSpPr>
            <p:spPr>
              <a:xfrm>
                <a:off x="1024758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4F662D35-B57F-4A25-B5CC-CA28A009713A}"/>
                  </a:ext>
                </a:extLst>
              </p:cNvPr>
              <p:cNvSpPr/>
              <p:nvPr/>
            </p:nvSpPr>
            <p:spPr>
              <a:xfrm>
                <a:off x="1376854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935969F6-8E1D-4784-B982-70702743156D}"/>
                  </a:ext>
                </a:extLst>
              </p:cNvPr>
              <p:cNvSpPr/>
              <p:nvPr/>
            </p:nvSpPr>
            <p:spPr>
              <a:xfrm>
                <a:off x="670041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27BD9ABC-5E47-423B-B238-C3481AB29F8D}"/>
                  </a:ext>
                </a:extLst>
              </p:cNvPr>
              <p:cNvSpPr/>
              <p:nvPr/>
            </p:nvSpPr>
            <p:spPr>
              <a:xfrm>
                <a:off x="1022137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id="{72999AAB-E37D-45CB-964C-7B1603700F93}"/>
                  </a:ext>
                </a:extLst>
              </p:cNvPr>
              <p:cNvSpPr/>
              <p:nvPr/>
            </p:nvSpPr>
            <p:spPr>
              <a:xfrm>
                <a:off x="1374233" y="1986456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BC0A0F93-57D4-458F-B16B-FA001A8FD6BA}"/>
                  </a:ext>
                </a:extLst>
              </p:cNvPr>
              <p:cNvSpPr/>
              <p:nvPr/>
            </p:nvSpPr>
            <p:spPr>
              <a:xfrm>
                <a:off x="670041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id="{EE8E7CB4-1CE5-478D-A872-AAC215656548}"/>
                  </a:ext>
                </a:extLst>
              </p:cNvPr>
              <p:cNvSpPr/>
              <p:nvPr/>
            </p:nvSpPr>
            <p:spPr>
              <a:xfrm>
                <a:off x="1022137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id="{E806CC26-7C32-4AD5-805B-46018FF4ED14}"/>
                  </a:ext>
                </a:extLst>
              </p:cNvPr>
              <p:cNvSpPr/>
              <p:nvPr/>
            </p:nvSpPr>
            <p:spPr>
              <a:xfrm>
                <a:off x="1374233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7174" name="그룹 7173">
              <a:extLst>
                <a:ext uri="{FF2B5EF4-FFF2-40B4-BE49-F238E27FC236}">
                  <a16:creationId xmlns:a16="http://schemas.microsoft.com/office/drawing/2014/main" id="{7C0FFEC9-07D7-426C-8E29-ACB326372377}"/>
                </a:ext>
              </a:extLst>
            </p:cNvPr>
            <p:cNvGrpSpPr/>
            <p:nvPr/>
          </p:nvGrpSpPr>
          <p:grpSpPr>
            <a:xfrm>
              <a:off x="2590438" y="2065944"/>
              <a:ext cx="1119726" cy="1107634"/>
              <a:chOff x="2590438" y="2065944"/>
              <a:chExt cx="1119726" cy="1107634"/>
            </a:xfrm>
          </p:grpSpPr>
          <p:grpSp>
            <p:nvGrpSpPr>
              <p:cNvPr id="189" name="그룹 188">
                <a:extLst>
                  <a:ext uri="{FF2B5EF4-FFF2-40B4-BE49-F238E27FC236}">
                    <a16:creationId xmlns:a16="http://schemas.microsoft.com/office/drawing/2014/main" id="{D0E6EE79-16FF-4F38-A491-16845B107B8C}"/>
                  </a:ext>
                </a:extLst>
              </p:cNvPr>
              <p:cNvGrpSpPr/>
              <p:nvPr/>
            </p:nvGrpSpPr>
            <p:grpSpPr>
              <a:xfrm rot="176877">
                <a:off x="2590438" y="2065944"/>
                <a:ext cx="1058909" cy="1056288"/>
                <a:chOff x="670041" y="1634361"/>
                <a:chExt cx="1058909" cy="1056288"/>
              </a:xfrm>
              <a:scene3d>
                <a:camera prst="orthographicFront">
                  <a:rot lat="19499998" lon="3299985" rev="0"/>
                </a:camera>
                <a:lightRig rig="threePt" dir="t"/>
              </a:scene3d>
            </p:grpSpPr>
            <p:sp>
              <p:nvSpPr>
                <p:cNvPr id="190" name="직사각형 189">
                  <a:extLst>
                    <a:ext uri="{FF2B5EF4-FFF2-40B4-BE49-F238E27FC236}">
                      <a16:creationId xmlns:a16="http://schemas.microsoft.com/office/drawing/2014/main" id="{7786A668-DB99-428C-8442-5A0BE140EDFD}"/>
                    </a:ext>
                  </a:extLst>
                </p:cNvPr>
                <p:cNvSpPr/>
                <p:nvPr/>
              </p:nvSpPr>
              <p:spPr>
                <a:xfrm>
                  <a:off x="672662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91" name="직사각형 190">
                  <a:extLst>
                    <a:ext uri="{FF2B5EF4-FFF2-40B4-BE49-F238E27FC236}">
                      <a16:creationId xmlns:a16="http://schemas.microsoft.com/office/drawing/2014/main" id="{EEAE4578-4A3E-4EA4-9F3D-1446F3CE6113}"/>
                    </a:ext>
                  </a:extLst>
                </p:cNvPr>
                <p:cNvSpPr/>
                <p:nvPr/>
              </p:nvSpPr>
              <p:spPr>
                <a:xfrm>
                  <a:off x="1024758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92" name="직사각형 191">
                  <a:extLst>
                    <a:ext uri="{FF2B5EF4-FFF2-40B4-BE49-F238E27FC236}">
                      <a16:creationId xmlns:a16="http://schemas.microsoft.com/office/drawing/2014/main" id="{CB36C599-8890-451A-A3CE-2B156BEEA68C}"/>
                    </a:ext>
                  </a:extLst>
                </p:cNvPr>
                <p:cNvSpPr/>
                <p:nvPr/>
              </p:nvSpPr>
              <p:spPr>
                <a:xfrm>
                  <a:off x="1376854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93" name="직사각형 192">
                  <a:extLst>
                    <a:ext uri="{FF2B5EF4-FFF2-40B4-BE49-F238E27FC236}">
                      <a16:creationId xmlns:a16="http://schemas.microsoft.com/office/drawing/2014/main" id="{C3BA16F7-AE5A-4B4D-90B0-735525F749C3}"/>
                    </a:ext>
                  </a:extLst>
                </p:cNvPr>
                <p:cNvSpPr/>
                <p:nvPr/>
              </p:nvSpPr>
              <p:spPr>
                <a:xfrm>
                  <a:off x="670041" y="1986457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94" name="직사각형 193">
                  <a:extLst>
                    <a:ext uri="{FF2B5EF4-FFF2-40B4-BE49-F238E27FC236}">
                      <a16:creationId xmlns:a16="http://schemas.microsoft.com/office/drawing/2014/main" id="{4B3B248D-A825-44C1-B6FF-441227D4160A}"/>
                    </a:ext>
                  </a:extLst>
                </p:cNvPr>
                <p:cNvSpPr/>
                <p:nvPr/>
              </p:nvSpPr>
              <p:spPr>
                <a:xfrm>
                  <a:off x="1022137" y="1986457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95" name="직사각형 194">
                  <a:extLst>
                    <a:ext uri="{FF2B5EF4-FFF2-40B4-BE49-F238E27FC236}">
                      <a16:creationId xmlns:a16="http://schemas.microsoft.com/office/drawing/2014/main" id="{8914AF07-8E03-4158-94CB-37FD52829150}"/>
                    </a:ext>
                  </a:extLst>
                </p:cNvPr>
                <p:cNvSpPr/>
                <p:nvPr/>
              </p:nvSpPr>
              <p:spPr>
                <a:xfrm>
                  <a:off x="1374233" y="1986456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96" name="직사각형 195">
                  <a:extLst>
                    <a:ext uri="{FF2B5EF4-FFF2-40B4-BE49-F238E27FC236}">
                      <a16:creationId xmlns:a16="http://schemas.microsoft.com/office/drawing/2014/main" id="{33A32E6B-9995-4D5F-B14B-75F0151EE67C}"/>
                    </a:ext>
                  </a:extLst>
                </p:cNvPr>
                <p:cNvSpPr/>
                <p:nvPr/>
              </p:nvSpPr>
              <p:spPr>
                <a:xfrm>
                  <a:off x="670041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97" name="직사각형 196">
                  <a:extLst>
                    <a:ext uri="{FF2B5EF4-FFF2-40B4-BE49-F238E27FC236}">
                      <a16:creationId xmlns:a16="http://schemas.microsoft.com/office/drawing/2014/main" id="{E1842FA6-9629-4E5F-86BC-D445F6063D62}"/>
                    </a:ext>
                  </a:extLst>
                </p:cNvPr>
                <p:cNvSpPr/>
                <p:nvPr/>
              </p:nvSpPr>
              <p:spPr>
                <a:xfrm>
                  <a:off x="1022137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98" name="직사각형 197">
                  <a:extLst>
                    <a:ext uri="{FF2B5EF4-FFF2-40B4-BE49-F238E27FC236}">
                      <a16:creationId xmlns:a16="http://schemas.microsoft.com/office/drawing/2014/main" id="{08561B87-68D4-47D8-BB19-50467AA03BC7}"/>
                    </a:ext>
                  </a:extLst>
                </p:cNvPr>
                <p:cNvSpPr/>
                <p:nvPr/>
              </p:nvSpPr>
              <p:spPr>
                <a:xfrm>
                  <a:off x="1374233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199" name="그룹 198">
                <a:extLst>
                  <a:ext uri="{FF2B5EF4-FFF2-40B4-BE49-F238E27FC236}">
                    <a16:creationId xmlns:a16="http://schemas.microsoft.com/office/drawing/2014/main" id="{C9169531-76BF-483A-BAE7-21DB1B8625B1}"/>
                  </a:ext>
                </a:extLst>
              </p:cNvPr>
              <p:cNvGrpSpPr/>
              <p:nvPr/>
            </p:nvGrpSpPr>
            <p:grpSpPr>
              <a:xfrm rot="176877">
                <a:off x="2651255" y="2117290"/>
                <a:ext cx="1058909" cy="1056288"/>
                <a:chOff x="670041" y="1634361"/>
                <a:chExt cx="1058909" cy="1056288"/>
              </a:xfrm>
              <a:scene3d>
                <a:camera prst="orthographicFront">
                  <a:rot lat="19499998" lon="3299985" rev="0"/>
                </a:camera>
                <a:lightRig rig="threePt" dir="t"/>
              </a:scene3d>
            </p:grpSpPr>
            <p:sp>
              <p:nvSpPr>
                <p:cNvPr id="200" name="직사각형 199">
                  <a:extLst>
                    <a:ext uri="{FF2B5EF4-FFF2-40B4-BE49-F238E27FC236}">
                      <a16:creationId xmlns:a16="http://schemas.microsoft.com/office/drawing/2014/main" id="{DEDA04E6-46A3-411E-B735-E17F0F05CA33}"/>
                    </a:ext>
                  </a:extLst>
                </p:cNvPr>
                <p:cNvSpPr/>
                <p:nvPr/>
              </p:nvSpPr>
              <p:spPr>
                <a:xfrm>
                  <a:off x="672662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01" name="직사각형 200">
                  <a:extLst>
                    <a:ext uri="{FF2B5EF4-FFF2-40B4-BE49-F238E27FC236}">
                      <a16:creationId xmlns:a16="http://schemas.microsoft.com/office/drawing/2014/main" id="{87FF3FD0-5632-4176-B9CA-8CB07BB94919}"/>
                    </a:ext>
                  </a:extLst>
                </p:cNvPr>
                <p:cNvSpPr/>
                <p:nvPr/>
              </p:nvSpPr>
              <p:spPr>
                <a:xfrm>
                  <a:off x="1024758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02" name="직사각형 201">
                  <a:extLst>
                    <a:ext uri="{FF2B5EF4-FFF2-40B4-BE49-F238E27FC236}">
                      <a16:creationId xmlns:a16="http://schemas.microsoft.com/office/drawing/2014/main" id="{96CFE7E0-2BBA-43F9-B66E-773DDA4E56D6}"/>
                    </a:ext>
                  </a:extLst>
                </p:cNvPr>
                <p:cNvSpPr/>
                <p:nvPr/>
              </p:nvSpPr>
              <p:spPr>
                <a:xfrm>
                  <a:off x="1376854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03" name="직사각형 202">
                  <a:extLst>
                    <a:ext uri="{FF2B5EF4-FFF2-40B4-BE49-F238E27FC236}">
                      <a16:creationId xmlns:a16="http://schemas.microsoft.com/office/drawing/2014/main" id="{B69D1DF9-792A-4174-A060-D110BB7E2A74}"/>
                    </a:ext>
                  </a:extLst>
                </p:cNvPr>
                <p:cNvSpPr/>
                <p:nvPr/>
              </p:nvSpPr>
              <p:spPr>
                <a:xfrm>
                  <a:off x="670041" y="1986457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04" name="직사각형 203">
                  <a:extLst>
                    <a:ext uri="{FF2B5EF4-FFF2-40B4-BE49-F238E27FC236}">
                      <a16:creationId xmlns:a16="http://schemas.microsoft.com/office/drawing/2014/main" id="{72E64379-D3F9-4DEC-90F0-82568E958EEA}"/>
                    </a:ext>
                  </a:extLst>
                </p:cNvPr>
                <p:cNvSpPr/>
                <p:nvPr/>
              </p:nvSpPr>
              <p:spPr>
                <a:xfrm>
                  <a:off x="1022137" y="1986457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05" name="직사각형 204">
                  <a:extLst>
                    <a:ext uri="{FF2B5EF4-FFF2-40B4-BE49-F238E27FC236}">
                      <a16:creationId xmlns:a16="http://schemas.microsoft.com/office/drawing/2014/main" id="{CE3FC119-30E8-4CE7-81DA-164B180EB544}"/>
                    </a:ext>
                  </a:extLst>
                </p:cNvPr>
                <p:cNvSpPr/>
                <p:nvPr/>
              </p:nvSpPr>
              <p:spPr>
                <a:xfrm>
                  <a:off x="1374233" y="1986456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06" name="직사각형 205">
                  <a:extLst>
                    <a:ext uri="{FF2B5EF4-FFF2-40B4-BE49-F238E27FC236}">
                      <a16:creationId xmlns:a16="http://schemas.microsoft.com/office/drawing/2014/main" id="{B40499C7-623F-45ED-B7F7-BFB3BAB3CFBE}"/>
                    </a:ext>
                  </a:extLst>
                </p:cNvPr>
                <p:cNvSpPr/>
                <p:nvPr/>
              </p:nvSpPr>
              <p:spPr>
                <a:xfrm>
                  <a:off x="670041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07" name="직사각형 206">
                  <a:extLst>
                    <a:ext uri="{FF2B5EF4-FFF2-40B4-BE49-F238E27FC236}">
                      <a16:creationId xmlns:a16="http://schemas.microsoft.com/office/drawing/2014/main" id="{27852E18-162C-4A4D-A927-F18D30D1E3A7}"/>
                    </a:ext>
                  </a:extLst>
                </p:cNvPr>
                <p:cNvSpPr/>
                <p:nvPr/>
              </p:nvSpPr>
              <p:spPr>
                <a:xfrm>
                  <a:off x="1022137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08" name="직사각형 207">
                  <a:extLst>
                    <a:ext uri="{FF2B5EF4-FFF2-40B4-BE49-F238E27FC236}">
                      <a16:creationId xmlns:a16="http://schemas.microsoft.com/office/drawing/2014/main" id="{7A77E92B-EA61-466C-A937-0395CE880CA7}"/>
                    </a:ext>
                  </a:extLst>
                </p:cNvPr>
                <p:cNvSpPr/>
                <p:nvPr/>
              </p:nvSpPr>
              <p:spPr>
                <a:xfrm>
                  <a:off x="1374233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</p:grpSp>
        </p:grpSp>
      </p:grpSp>
      <p:grpSp>
        <p:nvGrpSpPr>
          <p:cNvPr id="209" name="그룹 208">
            <a:extLst>
              <a:ext uri="{FF2B5EF4-FFF2-40B4-BE49-F238E27FC236}">
                <a16:creationId xmlns:a16="http://schemas.microsoft.com/office/drawing/2014/main" id="{1F2ABB39-73D7-4416-B539-59498DC52B1A}"/>
              </a:ext>
            </a:extLst>
          </p:cNvPr>
          <p:cNvGrpSpPr/>
          <p:nvPr/>
        </p:nvGrpSpPr>
        <p:grpSpPr>
          <a:xfrm rot="176877">
            <a:off x="3195494" y="3564186"/>
            <a:ext cx="563950" cy="561859"/>
            <a:chOff x="670041" y="1634361"/>
            <a:chExt cx="706813" cy="704192"/>
          </a:xfrm>
          <a:scene3d>
            <a:camera prst="orthographicFront">
              <a:rot lat="19499998" lon="3299985" rev="0"/>
            </a:camera>
            <a:lightRig rig="threePt" dir="t"/>
          </a:scene3d>
        </p:grpSpPr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00E58F1C-89A0-44AD-9BEE-7C44617635EC}"/>
                </a:ext>
              </a:extLst>
            </p:cNvPr>
            <p:cNvSpPr/>
            <p:nvPr/>
          </p:nvSpPr>
          <p:spPr>
            <a:xfrm>
              <a:off x="672662" y="1634361"/>
              <a:ext cx="352096" cy="352096"/>
            </a:xfrm>
            <a:prstGeom prst="rect">
              <a:avLst/>
            </a:prstGeom>
            <a:solidFill>
              <a:srgbClr val="FF66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6FC50AEF-31A5-4229-AD74-A3241D3040C9}"/>
                </a:ext>
              </a:extLst>
            </p:cNvPr>
            <p:cNvSpPr/>
            <p:nvPr/>
          </p:nvSpPr>
          <p:spPr>
            <a:xfrm>
              <a:off x="1024758" y="1634361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EB8EF42C-1A98-4DAB-B0DC-3F8D9C8DBD49}"/>
                </a:ext>
              </a:extLst>
            </p:cNvPr>
            <p:cNvSpPr/>
            <p:nvPr/>
          </p:nvSpPr>
          <p:spPr>
            <a:xfrm>
              <a:off x="670041" y="1986457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3A900A5F-EEDC-4CD4-B36B-DA9BFDA60654}"/>
                </a:ext>
              </a:extLst>
            </p:cNvPr>
            <p:cNvSpPr/>
            <p:nvPr/>
          </p:nvSpPr>
          <p:spPr>
            <a:xfrm>
              <a:off x="1022137" y="1986457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635CBB9-0485-4723-AD05-29520AD62748}"/>
              </a:ext>
            </a:extLst>
          </p:cNvPr>
          <p:cNvCxnSpPr>
            <a:cxnSpLocks/>
          </p:cNvCxnSpPr>
          <p:nvPr/>
        </p:nvCxnSpPr>
        <p:spPr>
          <a:xfrm>
            <a:off x="952161" y="3339966"/>
            <a:ext cx="2383333" cy="38802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>
            <a:extLst>
              <a:ext uri="{FF2B5EF4-FFF2-40B4-BE49-F238E27FC236}">
                <a16:creationId xmlns:a16="http://schemas.microsoft.com/office/drawing/2014/main" id="{D7360DE4-2B06-40B7-B913-18CBCC9B93BA}"/>
              </a:ext>
            </a:extLst>
          </p:cNvPr>
          <p:cNvCxnSpPr>
            <a:cxnSpLocks/>
          </p:cNvCxnSpPr>
          <p:nvPr/>
        </p:nvCxnSpPr>
        <p:spPr>
          <a:xfrm flipV="1">
            <a:off x="883919" y="3953511"/>
            <a:ext cx="2401089" cy="11083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연결선 225">
            <a:extLst>
              <a:ext uri="{FF2B5EF4-FFF2-40B4-BE49-F238E27FC236}">
                <a16:creationId xmlns:a16="http://schemas.microsoft.com/office/drawing/2014/main" id="{8B930D8D-CF38-4EB4-BACD-1C9B51D31C9E}"/>
              </a:ext>
            </a:extLst>
          </p:cNvPr>
          <p:cNvCxnSpPr>
            <a:cxnSpLocks/>
          </p:cNvCxnSpPr>
          <p:nvPr/>
        </p:nvCxnSpPr>
        <p:spPr>
          <a:xfrm>
            <a:off x="1393503" y="2998398"/>
            <a:ext cx="2085251" cy="60539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73B7E0A8-EC39-428A-8980-957A66DCBDC6}"/>
              </a:ext>
            </a:extLst>
          </p:cNvPr>
          <p:cNvSpPr txBox="1"/>
          <p:nvPr/>
        </p:nvSpPr>
        <p:spPr>
          <a:xfrm>
            <a:off x="258620" y="2805460"/>
            <a:ext cx="61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4x4x3</a:t>
            </a:r>
          </a:p>
          <a:p>
            <a:pPr lvl="0">
              <a:defRPr/>
            </a:pPr>
            <a:r>
              <a:rPr lang="ko-KR" altLang="en-US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이미지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50A62F74-1543-4FFB-9ED2-A85ECC9BA814}"/>
              </a:ext>
            </a:extLst>
          </p:cNvPr>
          <p:cNvSpPr txBox="1"/>
          <p:nvPr/>
        </p:nvSpPr>
        <p:spPr>
          <a:xfrm>
            <a:off x="1541808" y="2785229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A17357F0-9388-4F25-BAA8-738FF1DA22E1}"/>
              </a:ext>
            </a:extLst>
          </p:cNvPr>
          <p:cNvSpPr txBox="1"/>
          <p:nvPr/>
        </p:nvSpPr>
        <p:spPr>
          <a:xfrm>
            <a:off x="1459800" y="2727209"/>
            <a:ext cx="2856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G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8A83A409-DEF2-407B-9252-A62A306C1B72}"/>
              </a:ext>
            </a:extLst>
          </p:cNvPr>
          <p:cNvSpPr txBox="1"/>
          <p:nvPr/>
        </p:nvSpPr>
        <p:spPr>
          <a:xfrm>
            <a:off x="1379237" y="2675467"/>
            <a:ext cx="2744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B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BD06FA64-9076-4A6C-B861-1EA1290B6B59}"/>
              </a:ext>
            </a:extLst>
          </p:cNvPr>
          <p:cNvSpPr txBox="1"/>
          <p:nvPr/>
        </p:nvSpPr>
        <p:spPr>
          <a:xfrm>
            <a:off x="2492862" y="2836223"/>
            <a:ext cx="724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3x3x3</a:t>
            </a:r>
          </a:p>
          <a:p>
            <a:pPr lvl="0">
              <a:defRPr/>
            </a:pPr>
            <a:r>
              <a:rPr lang="ko-KR" altLang="en-US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커널 </a:t>
            </a: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5</a:t>
            </a:r>
            <a:r>
              <a:rPr lang="ko-KR" altLang="en-US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개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FD9D2970-8318-49B9-BF1F-E8336FA8D21F}"/>
              </a:ext>
            </a:extLst>
          </p:cNvPr>
          <p:cNvSpPr txBox="1"/>
          <p:nvPr/>
        </p:nvSpPr>
        <p:spPr>
          <a:xfrm>
            <a:off x="3531411" y="3053363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2x2x5</a:t>
            </a:r>
          </a:p>
          <a:p>
            <a:pPr lvl="0">
              <a:defRPr/>
            </a:pPr>
            <a:r>
              <a:rPr lang="ko-KR" altLang="en-US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특성 맵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8642BD8C-8AB2-48C2-948F-002541E05571}"/>
              </a:ext>
            </a:extLst>
          </p:cNvPr>
          <p:cNvGrpSpPr/>
          <p:nvPr/>
        </p:nvGrpSpPr>
        <p:grpSpPr>
          <a:xfrm rot="176877">
            <a:off x="3624245" y="3536153"/>
            <a:ext cx="563950" cy="561859"/>
            <a:chOff x="670041" y="1634361"/>
            <a:chExt cx="706813" cy="704192"/>
          </a:xfrm>
          <a:scene3d>
            <a:camera prst="orthographicFront">
              <a:rot lat="19499998" lon="3299985" rev="0"/>
            </a:camera>
            <a:lightRig rig="threePt" dir="t"/>
          </a:scene3d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6AB22C61-3754-4A12-B358-DD577D9AB1ED}"/>
                </a:ext>
              </a:extLst>
            </p:cNvPr>
            <p:cNvSpPr/>
            <p:nvPr/>
          </p:nvSpPr>
          <p:spPr>
            <a:xfrm>
              <a:off x="672662" y="1634361"/>
              <a:ext cx="352096" cy="35209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E37E2500-BFF3-4AD9-A1B6-80BDCA349238}"/>
                </a:ext>
              </a:extLst>
            </p:cNvPr>
            <p:cNvSpPr/>
            <p:nvPr/>
          </p:nvSpPr>
          <p:spPr>
            <a:xfrm>
              <a:off x="1024758" y="1634361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777C2FCD-AF30-47D7-82EF-BEA0B76895BC}"/>
                </a:ext>
              </a:extLst>
            </p:cNvPr>
            <p:cNvSpPr/>
            <p:nvPr/>
          </p:nvSpPr>
          <p:spPr>
            <a:xfrm>
              <a:off x="670041" y="1986457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D268D567-3476-4F41-A781-058F72A82E8B}"/>
                </a:ext>
              </a:extLst>
            </p:cNvPr>
            <p:cNvSpPr/>
            <p:nvPr/>
          </p:nvSpPr>
          <p:spPr>
            <a:xfrm>
              <a:off x="1022137" y="1986457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3824B06F-3396-43FB-A00E-D0BC00468B51}"/>
              </a:ext>
            </a:extLst>
          </p:cNvPr>
          <p:cNvGrpSpPr/>
          <p:nvPr/>
        </p:nvGrpSpPr>
        <p:grpSpPr>
          <a:xfrm rot="176877">
            <a:off x="3665794" y="3552460"/>
            <a:ext cx="563950" cy="561859"/>
            <a:chOff x="670041" y="1634361"/>
            <a:chExt cx="706813" cy="704192"/>
          </a:xfrm>
          <a:scene3d>
            <a:camera prst="orthographicFront">
              <a:rot lat="19499998" lon="3299985" rev="0"/>
            </a:camera>
            <a:lightRig rig="threePt" dir="t"/>
          </a:scene3d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41267328-D5BC-4889-AF53-CD8BBC5BB39B}"/>
                </a:ext>
              </a:extLst>
            </p:cNvPr>
            <p:cNvSpPr/>
            <p:nvPr/>
          </p:nvSpPr>
          <p:spPr>
            <a:xfrm>
              <a:off x="672662" y="1634361"/>
              <a:ext cx="352096" cy="35209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47079A8-3952-4EE3-9025-652567EB4C0C}"/>
                </a:ext>
              </a:extLst>
            </p:cNvPr>
            <p:cNvSpPr/>
            <p:nvPr/>
          </p:nvSpPr>
          <p:spPr>
            <a:xfrm>
              <a:off x="1024758" y="1634361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CE7323BF-2286-4CD5-9524-3B5DF284B94D}"/>
                </a:ext>
              </a:extLst>
            </p:cNvPr>
            <p:cNvSpPr/>
            <p:nvPr/>
          </p:nvSpPr>
          <p:spPr>
            <a:xfrm>
              <a:off x="670041" y="1986457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2827B3A3-AF07-4FCD-90A4-C7CD13B7B746}"/>
                </a:ext>
              </a:extLst>
            </p:cNvPr>
            <p:cNvSpPr/>
            <p:nvPr/>
          </p:nvSpPr>
          <p:spPr>
            <a:xfrm>
              <a:off x="1022137" y="1986457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F1318B11-319E-4444-ACE5-421D1BC0AC70}"/>
              </a:ext>
            </a:extLst>
          </p:cNvPr>
          <p:cNvGrpSpPr/>
          <p:nvPr/>
        </p:nvGrpSpPr>
        <p:grpSpPr>
          <a:xfrm rot="176877">
            <a:off x="3707343" y="3568767"/>
            <a:ext cx="563950" cy="561859"/>
            <a:chOff x="670041" y="1634361"/>
            <a:chExt cx="706813" cy="704192"/>
          </a:xfrm>
          <a:scene3d>
            <a:camera prst="orthographicFront">
              <a:rot lat="19499998" lon="3299985" rev="0"/>
            </a:camera>
            <a:lightRig rig="threePt" dir="t"/>
          </a:scene3d>
        </p:grpSpPr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A2DC901D-1162-4EFC-9B01-D1C7EEA95AAB}"/>
                </a:ext>
              </a:extLst>
            </p:cNvPr>
            <p:cNvSpPr/>
            <p:nvPr/>
          </p:nvSpPr>
          <p:spPr>
            <a:xfrm>
              <a:off x="672662" y="1634361"/>
              <a:ext cx="352096" cy="35209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F511A0FA-5D8A-477E-8226-F02A3CF15D63}"/>
                </a:ext>
              </a:extLst>
            </p:cNvPr>
            <p:cNvSpPr/>
            <p:nvPr/>
          </p:nvSpPr>
          <p:spPr>
            <a:xfrm>
              <a:off x="1024758" y="1634361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5E18E070-BAF0-48FA-8FE7-BE2DFE8918FD}"/>
                </a:ext>
              </a:extLst>
            </p:cNvPr>
            <p:cNvSpPr/>
            <p:nvPr/>
          </p:nvSpPr>
          <p:spPr>
            <a:xfrm>
              <a:off x="670041" y="1986457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348E8473-C050-4333-BFEA-28D65C43218E}"/>
                </a:ext>
              </a:extLst>
            </p:cNvPr>
            <p:cNvSpPr/>
            <p:nvPr/>
          </p:nvSpPr>
          <p:spPr>
            <a:xfrm>
              <a:off x="1022137" y="1986457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71D3DE94-EF8F-4E93-A314-EEFBC4A61C74}"/>
              </a:ext>
            </a:extLst>
          </p:cNvPr>
          <p:cNvGrpSpPr/>
          <p:nvPr/>
        </p:nvGrpSpPr>
        <p:grpSpPr>
          <a:xfrm rot="176877">
            <a:off x="3748891" y="3585074"/>
            <a:ext cx="563950" cy="561859"/>
            <a:chOff x="670041" y="1634361"/>
            <a:chExt cx="706813" cy="704192"/>
          </a:xfrm>
          <a:scene3d>
            <a:camera prst="orthographicFront">
              <a:rot lat="19499998" lon="3299985" rev="0"/>
            </a:camera>
            <a:lightRig rig="threePt" dir="t"/>
          </a:scene3d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1215E208-D13E-4BDC-BD59-12ACDC330CC7}"/>
                </a:ext>
              </a:extLst>
            </p:cNvPr>
            <p:cNvSpPr/>
            <p:nvPr/>
          </p:nvSpPr>
          <p:spPr>
            <a:xfrm>
              <a:off x="672662" y="1634361"/>
              <a:ext cx="352096" cy="35209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0C0DD80E-74C3-4BDF-88A2-1B0C01597407}"/>
                </a:ext>
              </a:extLst>
            </p:cNvPr>
            <p:cNvSpPr/>
            <p:nvPr/>
          </p:nvSpPr>
          <p:spPr>
            <a:xfrm>
              <a:off x="1024758" y="1634361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26B0731B-A20B-491A-BAD3-6A255810D2DF}"/>
                </a:ext>
              </a:extLst>
            </p:cNvPr>
            <p:cNvSpPr/>
            <p:nvPr/>
          </p:nvSpPr>
          <p:spPr>
            <a:xfrm>
              <a:off x="670041" y="1986457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7C775548-FB77-4780-81A8-7E9F646C7C72}"/>
                </a:ext>
              </a:extLst>
            </p:cNvPr>
            <p:cNvSpPr/>
            <p:nvPr/>
          </p:nvSpPr>
          <p:spPr>
            <a:xfrm>
              <a:off x="1022137" y="1986457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6A5E56BE-EFAA-48BD-A896-CE2A58CF99FC}"/>
              </a:ext>
            </a:extLst>
          </p:cNvPr>
          <p:cNvGrpSpPr/>
          <p:nvPr/>
        </p:nvGrpSpPr>
        <p:grpSpPr>
          <a:xfrm>
            <a:off x="1744217" y="4140068"/>
            <a:ext cx="579551" cy="568966"/>
            <a:chOff x="2529621" y="2014598"/>
            <a:chExt cx="1180543" cy="1158980"/>
          </a:xfrm>
        </p:grpSpPr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2CB15E29-CB1E-453E-A9C3-404AE9CA39D6}"/>
                </a:ext>
              </a:extLst>
            </p:cNvPr>
            <p:cNvGrpSpPr/>
            <p:nvPr/>
          </p:nvGrpSpPr>
          <p:grpSpPr>
            <a:xfrm rot="176877">
              <a:off x="2529621" y="2014598"/>
              <a:ext cx="1058909" cy="1056288"/>
              <a:chOff x="670041" y="1634361"/>
              <a:chExt cx="1058909" cy="1056288"/>
            </a:xfrm>
            <a:scene3d>
              <a:camera prst="orthographicFront">
                <a:rot lat="19499998" lon="3299985" rev="0"/>
              </a:camera>
              <a:lightRig rig="threePt" dir="t"/>
            </a:scene3d>
          </p:grpSpPr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id="{C9C6A043-BACD-421D-A162-916BC6EBDBB6}"/>
                  </a:ext>
                </a:extLst>
              </p:cNvPr>
              <p:cNvSpPr/>
              <p:nvPr/>
            </p:nvSpPr>
            <p:spPr>
              <a:xfrm>
                <a:off x="672662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5" name="직사각형 164">
                <a:extLst>
                  <a:ext uri="{FF2B5EF4-FFF2-40B4-BE49-F238E27FC236}">
                    <a16:creationId xmlns:a16="http://schemas.microsoft.com/office/drawing/2014/main" id="{0775541A-ABC0-4CA2-AE5D-14EA75010E92}"/>
                  </a:ext>
                </a:extLst>
              </p:cNvPr>
              <p:cNvSpPr/>
              <p:nvPr/>
            </p:nvSpPr>
            <p:spPr>
              <a:xfrm>
                <a:off x="1024758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id="{4CD9DFA6-CADF-45D0-A498-DA6C149A23B2}"/>
                  </a:ext>
                </a:extLst>
              </p:cNvPr>
              <p:cNvSpPr/>
              <p:nvPr/>
            </p:nvSpPr>
            <p:spPr>
              <a:xfrm>
                <a:off x="1376854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id="{55032CB0-3338-4784-9344-1DD4E14EF87A}"/>
                  </a:ext>
                </a:extLst>
              </p:cNvPr>
              <p:cNvSpPr/>
              <p:nvPr/>
            </p:nvSpPr>
            <p:spPr>
              <a:xfrm>
                <a:off x="670041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8314BF11-EC50-478B-8052-B04861EBA235}"/>
                  </a:ext>
                </a:extLst>
              </p:cNvPr>
              <p:cNvSpPr/>
              <p:nvPr/>
            </p:nvSpPr>
            <p:spPr>
              <a:xfrm>
                <a:off x="1022137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91AC0A31-2DBD-42B2-9704-01C9BEC9759A}"/>
                  </a:ext>
                </a:extLst>
              </p:cNvPr>
              <p:cNvSpPr/>
              <p:nvPr/>
            </p:nvSpPr>
            <p:spPr>
              <a:xfrm>
                <a:off x="1374233" y="1986456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70" name="직사각형 169">
                <a:extLst>
                  <a:ext uri="{FF2B5EF4-FFF2-40B4-BE49-F238E27FC236}">
                    <a16:creationId xmlns:a16="http://schemas.microsoft.com/office/drawing/2014/main" id="{A8D6DC11-C67D-482D-9D1A-600145A2A584}"/>
                  </a:ext>
                </a:extLst>
              </p:cNvPr>
              <p:cNvSpPr/>
              <p:nvPr/>
            </p:nvSpPr>
            <p:spPr>
              <a:xfrm>
                <a:off x="670041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AE910D0A-E3F9-4643-811A-3187E6098297}"/>
                  </a:ext>
                </a:extLst>
              </p:cNvPr>
              <p:cNvSpPr/>
              <p:nvPr/>
            </p:nvSpPr>
            <p:spPr>
              <a:xfrm>
                <a:off x="1022137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72" name="직사각형 171">
                <a:extLst>
                  <a:ext uri="{FF2B5EF4-FFF2-40B4-BE49-F238E27FC236}">
                    <a16:creationId xmlns:a16="http://schemas.microsoft.com/office/drawing/2014/main" id="{EBEF0B69-9668-424C-9754-59F482867BAC}"/>
                  </a:ext>
                </a:extLst>
              </p:cNvPr>
              <p:cNvSpPr/>
              <p:nvPr/>
            </p:nvSpPr>
            <p:spPr>
              <a:xfrm>
                <a:off x="1374233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A2B91A71-BE78-45E5-92BC-37820AA52762}"/>
                </a:ext>
              </a:extLst>
            </p:cNvPr>
            <p:cNvGrpSpPr/>
            <p:nvPr/>
          </p:nvGrpSpPr>
          <p:grpSpPr>
            <a:xfrm>
              <a:off x="2590438" y="2065944"/>
              <a:ext cx="1119726" cy="1107634"/>
              <a:chOff x="2590438" y="2065944"/>
              <a:chExt cx="1119726" cy="1107634"/>
            </a:xfrm>
          </p:grpSpPr>
          <p:grpSp>
            <p:nvGrpSpPr>
              <p:cNvPr id="134" name="그룹 133">
                <a:extLst>
                  <a:ext uri="{FF2B5EF4-FFF2-40B4-BE49-F238E27FC236}">
                    <a16:creationId xmlns:a16="http://schemas.microsoft.com/office/drawing/2014/main" id="{0085E512-0E51-45CF-A0C1-A842B3D5E99D}"/>
                  </a:ext>
                </a:extLst>
              </p:cNvPr>
              <p:cNvGrpSpPr/>
              <p:nvPr/>
            </p:nvGrpSpPr>
            <p:grpSpPr>
              <a:xfrm rot="176877">
                <a:off x="2590438" y="2065944"/>
                <a:ext cx="1058909" cy="1056288"/>
                <a:chOff x="670041" y="1634361"/>
                <a:chExt cx="1058909" cy="1056288"/>
              </a:xfrm>
              <a:scene3d>
                <a:camera prst="orthographicFront">
                  <a:rot lat="19499998" lon="3299985" rev="0"/>
                </a:camera>
                <a:lightRig rig="threePt" dir="t"/>
              </a:scene3d>
            </p:grpSpPr>
            <p:sp>
              <p:nvSpPr>
                <p:cNvPr id="155" name="직사각형 154">
                  <a:extLst>
                    <a:ext uri="{FF2B5EF4-FFF2-40B4-BE49-F238E27FC236}">
                      <a16:creationId xmlns:a16="http://schemas.microsoft.com/office/drawing/2014/main" id="{B6CE2BF9-9A0E-482C-988D-78604C3F2C36}"/>
                    </a:ext>
                  </a:extLst>
                </p:cNvPr>
                <p:cNvSpPr/>
                <p:nvPr/>
              </p:nvSpPr>
              <p:spPr>
                <a:xfrm>
                  <a:off x="672662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56" name="직사각형 155">
                  <a:extLst>
                    <a:ext uri="{FF2B5EF4-FFF2-40B4-BE49-F238E27FC236}">
                      <a16:creationId xmlns:a16="http://schemas.microsoft.com/office/drawing/2014/main" id="{05AE0E8F-6077-49E0-B772-DD6F5E618E4E}"/>
                    </a:ext>
                  </a:extLst>
                </p:cNvPr>
                <p:cNvSpPr/>
                <p:nvPr/>
              </p:nvSpPr>
              <p:spPr>
                <a:xfrm>
                  <a:off x="1024758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57" name="직사각형 156">
                  <a:extLst>
                    <a:ext uri="{FF2B5EF4-FFF2-40B4-BE49-F238E27FC236}">
                      <a16:creationId xmlns:a16="http://schemas.microsoft.com/office/drawing/2014/main" id="{D5E372AB-A7D2-49B5-820A-F6768C231DEC}"/>
                    </a:ext>
                  </a:extLst>
                </p:cNvPr>
                <p:cNvSpPr/>
                <p:nvPr/>
              </p:nvSpPr>
              <p:spPr>
                <a:xfrm>
                  <a:off x="1376854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58" name="직사각형 157">
                  <a:extLst>
                    <a:ext uri="{FF2B5EF4-FFF2-40B4-BE49-F238E27FC236}">
                      <a16:creationId xmlns:a16="http://schemas.microsoft.com/office/drawing/2014/main" id="{C2A4F134-40F3-46BB-A48B-49B3E6D98CC9}"/>
                    </a:ext>
                  </a:extLst>
                </p:cNvPr>
                <p:cNvSpPr/>
                <p:nvPr/>
              </p:nvSpPr>
              <p:spPr>
                <a:xfrm>
                  <a:off x="670041" y="1986457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59" name="직사각형 158">
                  <a:extLst>
                    <a:ext uri="{FF2B5EF4-FFF2-40B4-BE49-F238E27FC236}">
                      <a16:creationId xmlns:a16="http://schemas.microsoft.com/office/drawing/2014/main" id="{E5E360C2-093F-4387-8E88-E85E42DC7803}"/>
                    </a:ext>
                  </a:extLst>
                </p:cNvPr>
                <p:cNvSpPr/>
                <p:nvPr/>
              </p:nvSpPr>
              <p:spPr>
                <a:xfrm>
                  <a:off x="1022137" y="1986457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60" name="직사각형 159">
                  <a:extLst>
                    <a:ext uri="{FF2B5EF4-FFF2-40B4-BE49-F238E27FC236}">
                      <a16:creationId xmlns:a16="http://schemas.microsoft.com/office/drawing/2014/main" id="{DD24CF52-B357-4A04-A182-54C1C512C077}"/>
                    </a:ext>
                  </a:extLst>
                </p:cNvPr>
                <p:cNvSpPr/>
                <p:nvPr/>
              </p:nvSpPr>
              <p:spPr>
                <a:xfrm>
                  <a:off x="1374233" y="1986456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61" name="직사각형 160">
                  <a:extLst>
                    <a:ext uri="{FF2B5EF4-FFF2-40B4-BE49-F238E27FC236}">
                      <a16:creationId xmlns:a16="http://schemas.microsoft.com/office/drawing/2014/main" id="{1A8A03A9-0866-450A-87DC-14DBA044A4FD}"/>
                    </a:ext>
                  </a:extLst>
                </p:cNvPr>
                <p:cNvSpPr/>
                <p:nvPr/>
              </p:nvSpPr>
              <p:spPr>
                <a:xfrm>
                  <a:off x="670041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62" name="직사각형 161">
                  <a:extLst>
                    <a:ext uri="{FF2B5EF4-FFF2-40B4-BE49-F238E27FC236}">
                      <a16:creationId xmlns:a16="http://schemas.microsoft.com/office/drawing/2014/main" id="{29AB123C-4C57-4A77-9794-0BC8F5B410FA}"/>
                    </a:ext>
                  </a:extLst>
                </p:cNvPr>
                <p:cNvSpPr/>
                <p:nvPr/>
              </p:nvSpPr>
              <p:spPr>
                <a:xfrm>
                  <a:off x="1022137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63" name="직사각형 162">
                  <a:extLst>
                    <a:ext uri="{FF2B5EF4-FFF2-40B4-BE49-F238E27FC236}">
                      <a16:creationId xmlns:a16="http://schemas.microsoft.com/office/drawing/2014/main" id="{B327EC36-E43B-445E-899C-899211A2180D}"/>
                    </a:ext>
                  </a:extLst>
                </p:cNvPr>
                <p:cNvSpPr/>
                <p:nvPr/>
              </p:nvSpPr>
              <p:spPr>
                <a:xfrm>
                  <a:off x="1374233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135" name="그룹 134">
                <a:extLst>
                  <a:ext uri="{FF2B5EF4-FFF2-40B4-BE49-F238E27FC236}">
                    <a16:creationId xmlns:a16="http://schemas.microsoft.com/office/drawing/2014/main" id="{68CFE622-CD05-486E-A617-10D02252C96C}"/>
                  </a:ext>
                </a:extLst>
              </p:cNvPr>
              <p:cNvGrpSpPr/>
              <p:nvPr/>
            </p:nvGrpSpPr>
            <p:grpSpPr>
              <a:xfrm rot="176877">
                <a:off x="2651255" y="2117290"/>
                <a:ext cx="1058909" cy="1056288"/>
                <a:chOff x="670041" y="1634361"/>
                <a:chExt cx="1058909" cy="1056288"/>
              </a:xfrm>
              <a:scene3d>
                <a:camera prst="orthographicFront">
                  <a:rot lat="19499998" lon="3299985" rev="0"/>
                </a:camera>
                <a:lightRig rig="threePt" dir="t"/>
              </a:scene3d>
            </p:grpSpPr>
            <p:sp>
              <p:nvSpPr>
                <p:cNvPr id="136" name="직사각형 135">
                  <a:extLst>
                    <a:ext uri="{FF2B5EF4-FFF2-40B4-BE49-F238E27FC236}">
                      <a16:creationId xmlns:a16="http://schemas.microsoft.com/office/drawing/2014/main" id="{29EC6787-5FEE-4717-8D46-9D67661B1B40}"/>
                    </a:ext>
                  </a:extLst>
                </p:cNvPr>
                <p:cNvSpPr/>
                <p:nvPr/>
              </p:nvSpPr>
              <p:spPr>
                <a:xfrm>
                  <a:off x="672662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37" name="직사각형 136">
                  <a:extLst>
                    <a:ext uri="{FF2B5EF4-FFF2-40B4-BE49-F238E27FC236}">
                      <a16:creationId xmlns:a16="http://schemas.microsoft.com/office/drawing/2014/main" id="{F0DB9725-A5FE-4337-8527-3CF7833B5250}"/>
                    </a:ext>
                  </a:extLst>
                </p:cNvPr>
                <p:cNvSpPr/>
                <p:nvPr/>
              </p:nvSpPr>
              <p:spPr>
                <a:xfrm>
                  <a:off x="1024758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38" name="직사각형 137">
                  <a:extLst>
                    <a:ext uri="{FF2B5EF4-FFF2-40B4-BE49-F238E27FC236}">
                      <a16:creationId xmlns:a16="http://schemas.microsoft.com/office/drawing/2014/main" id="{019DF348-806C-4E8E-9A0F-4C7E0FE06EB7}"/>
                    </a:ext>
                  </a:extLst>
                </p:cNvPr>
                <p:cNvSpPr/>
                <p:nvPr/>
              </p:nvSpPr>
              <p:spPr>
                <a:xfrm>
                  <a:off x="1376854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39" name="직사각형 138">
                  <a:extLst>
                    <a:ext uri="{FF2B5EF4-FFF2-40B4-BE49-F238E27FC236}">
                      <a16:creationId xmlns:a16="http://schemas.microsoft.com/office/drawing/2014/main" id="{51CA7B95-3EE8-4FD9-BC3D-A9B1623BF1C4}"/>
                    </a:ext>
                  </a:extLst>
                </p:cNvPr>
                <p:cNvSpPr/>
                <p:nvPr/>
              </p:nvSpPr>
              <p:spPr>
                <a:xfrm>
                  <a:off x="670041" y="1986457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44" name="직사각형 143">
                  <a:extLst>
                    <a:ext uri="{FF2B5EF4-FFF2-40B4-BE49-F238E27FC236}">
                      <a16:creationId xmlns:a16="http://schemas.microsoft.com/office/drawing/2014/main" id="{F1DFCF62-F2B3-49A2-BF78-6A7A1D504641}"/>
                    </a:ext>
                  </a:extLst>
                </p:cNvPr>
                <p:cNvSpPr/>
                <p:nvPr/>
              </p:nvSpPr>
              <p:spPr>
                <a:xfrm>
                  <a:off x="1022137" y="1986457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48" name="직사각형 147">
                  <a:extLst>
                    <a:ext uri="{FF2B5EF4-FFF2-40B4-BE49-F238E27FC236}">
                      <a16:creationId xmlns:a16="http://schemas.microsoft.com/office/drawing/2014/main" id="{B1A9E8C3-C7E5-4E25-B0D6-6B343920AD61}"/>
                    </a:ext>
                  </a:extLst>
                </p:cNvPr>
                <p:cNvSpPr/>
                <p:nvPr/>
              </p:nvSpPr>
              <p:spPr>
                <a:xfrm>
                  <a:off x="1374233" y="1986456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52" name="직사각형 151">
                  <a:extLst>
                    <a:ext uri="{FF2B5EF4-FFF2-40B4-BE49-F238E27FC236}">
                      <a16:creationId xmlns:a16="http://schemas.microsoft.com/office/drawing/2014/main" id="{4043176C-EA5E-4ACE-8E61-B2979A601DA7}"/>
                    </a:ext>
                  </a:extLst>
                </p:cNvPr>
                <p:cNvSpPr/>
                <p:nvPr/>
              </p:nvSpPr>
              <p:spPr>
                <a:xfrm>
                  <a:off x="670041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53" name="직사각형 152">
                  <a:extLst>
                    <a:ext uri="{FF2B5EF4-FFF2-40B4-BE49-F238E27FC236}">
                      <a16:creationId xmlns:a16="http://schemas.microsoft.com/office/drawing/2014/main" id="{80BB2038-0714-4DDB-B770-47688FEEAB0D}"/>
                    </a:ext>
                  </a:extLst>
                </p:cNvPr>
                <p:cNvSpPr/>
                <p:nvPr/>
              </p:nvSpPr>
              <p:spPr>
                <a:xfrm>
                  <a:off x="1022137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54" name="직사각형 153">
                  <a:extLst>
                    <a:ext uri="{FF2B5EF4-FFF2-40B4-BE49-F238E27FC236}">
                      <a16:creationId xmlns:a16="http://schemas.microsoft.com/office/drawing/2014/main" id="{A6B9E370-3FA0-408C-B47F-F7112281A09A}"/>
                    </a:ext>
                  </a:extLst>
                </p:cNvPr>
                <p:cNvSpPr/>
                <p:nvPr/>
              </p:nvSpPr>
              <p:spPr>
                <a:xfrm>
                  <a:off x="1374233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</p:grpSp>
        </p:grpSp>
      </p:grp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EBB87E54-7515-4E7A-9CFE-C1603718C2A6}"/>
              </a:ext>
            </a:extLst>
          </p:cNvPr>
          <p:cNvGrpSpPr/>
          <p:nvPr/>
        </p:nvGrpSpPr>
        <p:grpSpPr>
          <a:xfrm>
            <a:off x="2265271" y="4118313"/>
            <a:ext cx="579551" cy="568966"/>
            <a:chOff x="2529621" y="2014598"/>
            <a:chExt cx="1180543" cy="1158980"/>
          </a:xfrm>
        </p:grpSpPr>
        <p:grpSp>
          <p:nvGrpSpPr>
            <p:cNvPr id="174" name="그룹 173">
              <a:extLst>
                <a:ext uri="{FF2B5EF4-FFF2-40B4-BE49-F238E27FC236}">
                  <a16:creationId xmlns:a16="http://schemas.microsoft.com/office/drawing/2014/main" id="{B2F9A1C0-3659-4D41-A4D6-2C8F42775842}"/>
                </a:ext>
              </a:extLst>
            </p:cNvPr>
            <p:cNvGrpSpPr/>
            <p:nvPr/>
          </p:nvGrpSpPr>
          <p:grpSpPr>
            <a:xfrm rot="176877">
              <a:off x="2529621" y="2014598"/>
              <a:ext cx="1058909" cy="1056288"/>
              <a:chOff x="670041" y="1634361"/>
              <a:chExt cx="1058909" cy="1056288"/>
            </a:xfrm>
            <a:scene3d>
              <a:camera prst="orthographicFront">
                <a:rot lat="19499998" lon="3299985" rev="0"/>
              </a:camera>
              <a:lightRig rig="threePt" dir="t"/>
            </a:scene3d>
          </p:grpSpPr>
          <p:sp>
            <p:nvSpPr>
              <p:cNvPr id="222" name="직사각형 221">
                <a:extLst>
                  <a:ext uri="{FF2B5EF4-FFF2-40B4-BE49-F238E27FC236}">
                    <a16:creationId xmlns:a16="http://schemas.microsoft.com/office/drawing/2014/main" id="{C51C04BB-2448-4F8C-BAC3-29E4C81447B8}"/>
                  </a:ext>
                </a:extLst>
              </p:cNvPr>
              <p:cNvSpPr/>
              <p:nvPr/>
            </p:nvSpPr>
            <p:spPr>
              <a:xfrm>
                <a:off x="672662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23" name="직사각형 222">
                <a:extLst>
                  <a:ext uri="{FF2B5EF4-FFF2-40B4-BE49-F238E27FC236}">
                    <a16:creationId xmlns:a16="http://schemas.microsoft.com/office/drawing/2014/main" id="{85627797-93E4-43DB-B620-74110A72AB0A}"/>
                  </a:ext>
                </a:extLst>
              </p:cNvPr>
              <p:cNvSpPr/>
              <p:nvPr/>
            </p:nvSpPr>
            <p:spPr>
              <a:xfrm>
                <a:off x="1024758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24" name="직사각형 223">
                <a:extLst>
                  <a:ext uri="{FF2B5EF4-FFF2-40B4-BE49-F238E27FC236}">
                    <a16:creationId xmlns:a16="http://schemas.microsoft.com/office/drawing/2014/main" id="{FD315F7A-2DF2-41C7-9C64-7C681A9A5AC8}"/>
                  </a:ext>
                </a:extLst>
              </p:cNvPr>
              <p:cNvSpPr/>
              <p:nvPr/>
            </p:nvSpPr>
            <p:spPr>
              <a:xfrm>
                <a:off x="1376854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25" name="직사각형 224">
                <a:extLst>
                  <a:ext uri="{FF2B5EF4-FFF2-40B4-BE49-F238E27FC236}">
                    <a16:creationId xmlns:a16="http://schemas.microsoft.com/office/drawing/2014/main" id="{2B203F43-41C3-496B-8A58-11FD3E310E92}"/>
                  </a:ext>
                </a:extLst>
              </p:cNvPr>
              <p:cNvSpPr/>
              <p:nvPr/>
            </p:nvSpPr>
            <p:spPr>
              <a:xfrm>
                <a:off x="670041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27" name="직사각형 226">
                <a:extLst>
                  <a:ext uri="{FF2B5EF4-FFF2-40B4-BE49-F238E27FC236}">
                    <a16:creationId xmlns:a16="http://schemas.microsoft.com/office/drawing/2014/main" id="{F1A017F4-47DA-4AD4-BA22-28AD7D8BB67D}"/>
                  </a:ext>
                </a:extLst>
              </p:cNvPr>
              <p:cNvSpPr/>
              <p:nvPr/>
            </p:nvSpPr>
            <p:spPr>
              <a:xfrm>
                <a:off x="1022137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28" name="직사각형 227">
                <a:extLst>
                  <a:ext uri="{FF2B5EF4-FFF2-40B4-BE49-F238E27FC236}">
                    <a16:creationId xmlns:a16="http://schemas.microsoft.com/office/drawing/2014/main" id="{5590D142-5099-4318-B60F-1C168BE759DD}"/>
                  </a:ext>
                </a:extLst>
              </p:cNvPr>
              <p:cNvSpPr/>
              <p:nvPr/>
            </p:nvSpPr>
            <p:spPr>
              <a:xfrm>
                <a:off x="1374233" y="1986456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30" name="직사각형 229">
                <a:extLst>
                  <a:ext uri="{FF2B5EF4-FFF2-40B4-BE49-F238E27FC236}">
                    <a16:creationId xmlns:a16="http://schemas.microsoft.com/office/drawing/2014/main" id="{B865C5DB-098E-4A5F-95EF-4B8BC16A379C}"/>
                  </a:ext>
                </a:extLst>
              </p:cNvPr>
              <p:cNvSpPr/>
              <p:nvPr/>
            </p:nvSpPr>
            <p:spPr>
              <a:xfrm>
                <a:off x="670041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31" name="직사각형 230">
                <a:extLst>
                  <a:ext uri="{FF2B5EF4-FFF2-40B4-BE49-F238E27FC236}">
                    <a16:creationId xmlns:a16="http://schemas.microsoft.com/office/drawing/2014/main" id="{ED0E7776-0807-4CF3-A154-EA0FD4323A55}"/>
                  </a:ext>
                </a:extLst>
              </p:cNvPr>
              <p:cNvSpPr/>
              <p:nvPr/>
            </p:nvSpPr>
            <p:spPr>
              <a:xfrm>
                <a:off x="1022137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39" name="직사각형 238">
                <a:extLst>
                  <a:ext uri="{FF2B5EF4-FFF2-40B4-BE49-F238E27FC236}">
                    <a16:creationId xmlns:a16="http://schemas.microsoft.com/office/drawing/2014/main" id="{36AC5FE4-2EEB-4602-89B7-76B60C251507}"/>
                  </a:ext>
                </a:extLst>
              </p:cNvPr>
              <p:cNvSpPr/>
              <p:nvPr/>
            </p:nvSpPr>
            <p:spPr>
              <a:xfrm>
                <a:off x="1374233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75" name="그룹 174">
              <a:extLst>
                <a:ext uri="{FF2B5EF4-FFF2-40B4-BE49-F238E27FC236}">
                  <a16:creationId xmlns:a16="http://schemas.microsoft.com/office/drawing/2014/main" id="{A909697A-45F5-428D-81DF-0662F566EB1D}"/>
                </a:ext>
              </a:extLst>
            </p:cNvPr>
            <p:cNvGrpSpPr/>
            <p:nvPr/>
          </p:nvGrpSpPr>
          <p:grpSpPr>
            <a:xfrm>
              <a:off x="2590438" y="2065944"/>
              <a:ext cx="1119726" cy="1107634"/>
              <a:chOff x="2590438" y="2065944"/>
              <a:chExt cx="1119726" cy="1107634"/>
            </a:xfrm>
          </p:grpSpPr>
          <p:grpSp>
            <p:nvGrpSpPr>
              <p:cNvPr id="176" name="그룹 175">
                <a:extLst>
                  <a:ext uri="{FF2B5EF4-FFF2-40B4-BE49-F238E27FC236}">
                    <a16:creationId xmlns:a16="http://schemas.microsoft.com/office/drawing/2014/main" id="{27F8DA63-2DD6-4392-9F0A-F21E1C1832A9}"/>
                  </a:ext>
                </a:extLst>
              </p:cNvPr>
              <p:cNvGrpSpPr/>
              <p:nvPr/>
            </p:nvGrpSpPr>
            <p:grpSpPr>
              <a:xfrm rot="176877">
                <a:off x="2590438" y="2065944"/>
                <a:ext cx="1058909" cy="1056288"/>
                <a:chOff x="670041" y="1634361"/>
                <a:chExt cx="1058909" cy="1056288"/>
              </a:xfrm>
              <a:scene3d>
                <a:camera prst="orthographicFront">
                  <a:rot lat="19499998" lon="3299985" rev="0"/>
                </a:camera>
                <a:lightRig rig="threePt" dir="t"/>
              </a:scene3d>
            </p:grpSpPr>
            <p:sp>
              <p:nvSpPr>
                <p:cNvPr id="187" name="직사각형 186">
                  <a:extLst>
                    <a:ext uri="{FF2B5EF4-FFF2-40B4-BE49-F238E27FC236}">
                      <a16:creationId xmlns:a16="http://schemas.microsoft.com/office/drawing/2014/main" id="{4D113C34-3DDB-4ACA-B14B-75C6BF2515E5}"/>
                    </a:ext>
                  </a:extLst>
                </p:cNvPr>
                <p:cNvSpPr/>
                <p:nvPr/>
              </p:nvSpPr>
              <p:spPr>
                <a:xfrm>
                  <a:off x="672662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88" name="직사각형 187">
                  <a:extLst>
                    <a:ext uri="{FF2B5EF4-FFF2-40B4-BE49-F238E27FC236}">
                      <a16:creationId xmlns:a16="http://schemas.microsoft.com/office/drawing/2014/main" id="{A5D32267-F8DD-46BF-86CE-18831D7A926B}"/>
                    </a:ext>
                  </a:extLst>
                </p:cNvPr>
                <p:cNvSpPr/>
                <p:nvPr/>
              </p:nvSpPr>
              <p:spPr>
                <a:xfrm>
                  <a:off x="1024758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12" name="직사각형 211">
                  <a:extLst>
                    <a:ext uri="{FF2B5EF4-FFF2-40B4-BE49-F238E27FC236}">
                      <a16:creationId xmlns:a16="http://schemas.microsoft.com/office/drawing/2014/main" id="{2E5EECBA-9FAA-4AE7-BBD0-D40B42BBADF3}"/>
                    </a:ext>
                  </a:extLst>
                </p:cNvPr>
                <p:cNvSpPr/>
                <p:nvPr/>
              </p:nvSpPr>
              <p:spPr>
                <a:xfrm>
                  <a:off x="1376854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15" name="직사각형 214">
                  <a:extLst>
                    <a:ext uri="{FF2B5EF4-FFF2-40B4-BE49-F238E27FC236}">
                      <a16:creationId xmlns:a16="http://schemas.microsoft.com/office/drawing/2014/main" id="{AA1D717B-054A-407B-A8F9-D3E7D87628E9}"/>
                    </a:ext>
                  </a:extLst>
                </p:cNvPr>
                <p:cNvSpPr/>
                <p:nvPr/>
              </p:nvSpPr>
              <p:spPr>
                <a:xfrm>
                  <a:off x="670041" y="1986457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16" name="직사각형 215">
                  <a:extLst>
                    <a:ext uri="{FF2B5EF4-FFF2-40B4-BE49-F238E27FC236}">
                      <a16:creationId xmlns:a16="http://schemas.microsoft.com/office/drawing/2014/main" id="{B40397DB-D74B-4A8C-BBA1-58D38328C80A}"/>
                    </a:ext>
                  </a:extLst>
                </p:cNvPr>
                <p:cNvSpPr/>
                <p:nvPr/>
              </p:nvSpPr>
              <p:spPr>
                <a:xfrm>
                  <a:off x="1022137" y="1986457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17" name="직사각형 216">
                  <a:extLst>
                    <a:ext uri="{FF2B5EF4-FFF2-40B4-BE49-F238E27FC236}">
                      <a16:creationId xmlns:a16="http://schemas.microsoft.com/office/drawing/2014/main" id="{194DBF26-9E58-4EC0-B216-EF26F7F3C508}"/>
                    </a:ext>
                  </a:extLst>
                </p:cNvPr>
                <p:cNvSpPr/>
                <p:nvPr/>
              </p:nvSpPr>
              <p:spPr>
                <a:xfrm>
                  <a:off x="1374233" y="1986456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18" name="직사각형 217">
                  <a:extLst>
                    <a:ext uri="{FF2B5EF4-FFF2-40B4-BE49-F238E27FC236}">
                      <a16:creationId xmlns:a16="http://schemas.microsoft.com/office/drawing/2014/main" id="{8E625BAB-1D25-4ED1-A398-8070D089D983}"/>
                    </a:ext>
                  </a:extLst>
                </p:cNvPr>
                <p:cNvSpPr/>
                <p:nvPr/>
              </p:nvSpPr>
              <p:spPr>
                <a:xfrm>
                  <a:off x="670041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19" name="직사각형 218">
                  <a:extLst>
                    <a:ext uri="{FF2B5EF4-FFF2-40B4-BE49-F238E27FC236}">
                      <a16:creationId xmlns:a16="http://schemas.microsoft.com/office/drawing/2014/main" id="{586C8156-2EBD-4054-9FA7-82839E1FBE1B}"/>
                    </a:ext>
                  </a:extLst>
                </p:cNvPr>
                <p:cNvSpPr/>
                <p:nvPr/>
              </p:nvSpPr>
              <p:spPr>
                <a:xfrm>
                  <a:off x="1022137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20" name="직사각형 219">
                  <a:extLst>
                    <a:ext uri="{FF2B5EF4-FFF2-40B4-BE49-F238E27FC236}">
                      <a16:creationId xmlns:a16="http://schemas.microsoft.com/office/drawing/2014/main" id="{6145FB68-87A4-4106-8EC7-BF40E277E810}"/>
                    </a:ext>
                  </a:extLst>
                </p:cNvPr>
                <p:cNvSpPr/>
                <p:nvPr/>
              </p:nvSpPr>
              <p:spPr>
                <a:xfrm>
                  <a:off x="1374233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177" name="그룹 176">
                <a:extLst>
                  <a:ext uri="{FF2B5EF4-FFF2-40B4-BE49-F238E27FC236}">
                    <a16:creationId xmlns:a16="http://schemas.microsoft.com/office/drawing/2014/main" id="{6509CA45-AD47-40C3-A74A-47C63DC46891}"/>
                  </a:ext>
                </a:extLst>
              </p:cNvPr>
              <p:cNvGrpSpPr/>
              <p:nvPr/>
            </p:nvGrpSpPr>
            <p:grpSpPr>
              <a:xfrm rot="176877">
                <a:off x="2651255" y="2117290"/>
                <a:ext cx="1058909" cy="1056288"/>
                <a:chOff x="670041" y="1634361"/>
                <a:chExt cx="1058909" cy="1056288"/>
              </a:xfrm>
              <a:scene3d>
                <a:camera prst="orthographicFront">
                  <a:rot lat="19499998" lon="3299985" rev="0"/>
                </a:camera>
                <a:lightRig rig="threePt" dir="t"/>
              </a:scene3d>
            </p:grpSpPr>
            <p:sp>
              <p:nvSpPr>
                <p:cNvPr id="178" name="직사각형 177">
                  <a:extLst>
                    <a:ext uri="{FF2B5EF4-FFF2-40B4-BE49-F238E27FC236}">
                      <a16:creationId xmlns:a16="http://schemas.microsoft.com/office/drawing/2014/main" id="{F8018441-4B1C-4FC1-9F1B-C0D4EBE117F7}"/>
                    </a:ext>
                  </a:extLst>
                </p:cNvPr>
                <p:cNvSpPr/>
                <p:nvPr/>
              </p:nvSpPr>
              <p:spPr>
                <a:xfrm>
                  <a:off x="672662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79" name="직사각형 178">
                  <a:extLst>
                    <a:ext uri="{FF2B5EF4-FFF2-40B4-BE49-F238E27FC236}">
                      <a16:creationId xmlns:a16="http://schemas.microsoft.com/office/drawing/2014/main" id="{FE317589-5038-42A2-9DB5-21AEBFF8EEED}"/>
                    </a:ext>
                  </a:extLst>
                </p:cNvPr>
                <p:cNvSpPr/>
                <p:nvPr/>
              </p:nvSpPr>
              <p:spPr>
                <a:xfrm>
                  <a:off x="1024758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80" name="직사각형 179">
                  <a:extLst>
                    <a:ext uri="{FF2B5EF4-FFF2-40B4-BE49-F238E27FC236}">
                      <a16:creationId xmlns:a16="http://schemas.microsoft.com/office/drawing/2014/main" id="{6D376C37-9852-4529-9CC3-B4762A8C869D}"/>
                    </a:ext>
                  </a:extLst>
                </p:cNvPr>
                <p:cNvSpPr/>
                <p:nvPr/>
              </p:nvSpPr>
              <p:spPr>
                <a:xfrm>
                  <a:off x="1376854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81" name="직사각형 180">
                  <a:extLst>
                    <a:ext uri="{FF2B5EF4-FFF2-40B4-BE49-F238E27FC236}">
                      <a16:creationId xmlns:a16="http://schemas.microsoft.com/office/drawing/2014/main" id="{920DD9D7-FF79-4B47-8B91-3450EE10C9C6}"/>
                    </a:ext>
                  </a:extLst>
                </p:cNvPr>
                <p:cNvSpPr/>
                <p:nvPr/>
              </p:nvSpPr>
              <p:spPr>
                <a:xfrm>
                  <a:off x="670041" y="1986457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82" name="직사각형 181">
                  <a:extLst>
                    <a:ext uri="{FF2B5EF4-FFF2-40B4-BE49-F238E27FC236}">
                      <a16:creationId xmlns:a16="http://schemas.microsoft.com/office/drawing/2014/main" id="{65FB63D6-92AC-4D59-AC01-81C43BDFD3B4}"/>
                    </a:ext>
                  </a:extLst>
                </p:cNvPr>
                <p:cNvSpPr/>
                <p:nvPr/>
              </p:nvSpPr>
              <p:spPr>
                <a:xfrm>
                  <a:off x="1022137" y="1986457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83" name="직사각형 182">
                  <a:extLst>
                    <a:ext uri="{FF2B5EF4-FFF2-40B4-BE49-F238E27FC236}">
                      <a16:creationId xmlns:a16="http://schemas.microsoft.com/office/drawing/2014/main" id="{980C2253-E38E-44AD-BDE8-855BD405927B}"/>
                    </a:ext>
                  </a:extLst>
                </p:cNvPr>
                <p:cNvSpPr/>
                <p:nvPr/>
              </p:nvSpPr>
              <p:spPr>
                <a:xfrm>
                  <a:off x="1374233" y="1986456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84" name="직사각형 183">
                  <a:extLst>
                    <a:ext uri="{FF2B5EF4-FFF2-40B4-BE49-F238E27FC236}">
                      <a16:creationId xmlns:a16="http://schemas.microsoft.com/office/drawing/2014/main" id="{FE0CA94B-A7FC-4DC4-AEEF-F7BA280051CD}"/>
                    </a:ext>
                  </a:extLst>
                </p:cNvPr>
                <p:cNvSpPr/>
                <p:nvPr/>
              </p:nvSpPr>
              <p:spPr>
                <a:xfrm>
                  <a:off x="670041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85" name="직사각형 184">
                  <a:extLst>
                    <a:ext uri="{FF2B5EF4-FFF2-40B4-BE49-F238E27FC236}">
                      <a16:creationId xmlns:a16="http://schemas.microsoft.com/office/drawing/2014/main" id="{CD2CDBB1-CBF8-4AA2-A7E2-347BF31D67C6}"/>
                    </a:ext>
                  </a:extLst>
                </p:cNvPr>
                <p:cNvSpPr/>
                <p:nvPr/>
              </p:nvSpPr>
              <p:spPr>
                <a:xfrm>
                  <a:off x="1022137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86" name="직사각형 185">
                  <a:extLst>
                    <a:ext uri="{FF2B5EF4-FFF2-40B4-BE49-F238E27FC236}">
                      <a16:creationId xmlns:a16="http://schemas.microsoft.com/office/drawing/2014/main" id="{FD8CBEF5-61BF-4DB3-AEDD-0C4C88EC8190}"/>
                    </a:ext>
                  </a:extLst>
                </p:cNvPr>
                <p:cNvSpPr/>
                <p:nvPr/>
              </p:nvSpPr>
              <p:spPr>
                <a:xfrm>
                  <a:off x="1374233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</p:grpSp>
        </p:grpSp>
      </p:grp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6AAFD0D7-B6D0-409B-A22F-D8F7081AE78B}"/>
              </a:ext>
            </a:extLst>
          </p:cNvPr>
          <p:cNvGrpSpPr/>
          <p:nvPr/>
        </p:nvGrpSpPr>
        <p:grpSpPr>
          <a:xfrm>
            <a:off x="1690439" y="4925017"/>
            <a:ext cx="579551" cy="568966"/>
            <a:chOff x="2529621" y="2014598"/>
            <a:chExt cx="1180543" cy="1158980"/>
          </a:xfrm>
        </p:grpSpPr>
        <p:grpSp>
          <p:nvGrpSpPr>
            <p:cNvPr id="241" name="그룹 240">
              <a:extLst>
                <a:ext uri="{FF2B5EF4-FFF2-40B4-BE49-F238E27FC236}">
                  <a16:creationId xmlns:a16="http://schemas.microsoft.com/office/drawing/2014/main" id="{B02F73AB-4434-486A-BCC5-8BEE40089858}"/>
                </a:ext>
              </a:extLst>
            </p:cNvPr>
            <p:cNvGrpSpPr/>
            <p:nvPr/>
          </p:nvGrpSpPr>
          <p:grpSpPr>
            <a:xfrm rot="176877">
              <a:off x="2529621" y="2014598"/>
              <a:ext cx="1058909" cy="1056288"/>
              <a:chOff x="670041" y="1634361"/>
              <a:chExt cx="1058909" cy="1056288"/>
            </a:xfrm>
            <a:scene3d>
              <a:camera prst="orthographicFront">
                <a:rot lat="19499998" lon="3299985" rev="0"/>
              </a:camera>
              <a:lightRig rig="threePt" dir="t"/>
            </a:scene3d>
          </p:grpSpPr>
          <p:sp>
            <p:nvSpPr>
              <p:cNvPr id="263" name="직사각형 262">
                <a:extLst>
                  <a:ext uri="{FF2B5EF4-FFF2-40B4-BE49-F238E27FC236}">
                    <a16:creationId xmlns:a16="http://schemas.microsoft.com/office/drawing/2014/main" id="{88E0018D-0A9A-4D9B-B6C5-D85124EA5013}"/>
                  </a:ext>
                </a:extLst>
              </p:cNvPr>
              <p:cNvSpPr/>
              <p:nvPr/>
            </p:nvSpPr>
            <p:spPr>
              <a:xfrm>
                <a:off x="672662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64" name="직사각형 263">
                <a:extLst>
                  <a:ext uri="{FF2B5EF4-FFF2-40B4-BE49-F238E27FC236}">
                    <a16:creationId xmlns:a16="http://schemas.microsoft.com/office/drawing/2014/main" id="{C0BA28E1-3CB3-4CB8-BF73-4BD3045EFAE8}"/>
                  </a:ext>
                </a:extLst>
              </p:cNvPr>
              <p:cNvSpPr/>
              <p:nvPr/>
            </p:nvSpPr>
            <p:spPr>
              <a:xfrm>
                <a:off x="1024758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65" name="직사각형 264">
                <a:extLst>
                  <a:ext uri="{FF2B5EF4-FFF2-40B4-BE49-F238E27FC236}">
                    <a16:creationId xmlns:a16="http://schemas.microsoft.com/office/drawing/2014/main" id="{7E449A77-DA20-454C-B3B9-A488DCC4D971}"/>
                  </a:ext>
                </a:extLst>
              </p:cNvPr>
              <p:cNvSpPr/>
              <p:nvPr/>
            </p:nvSpPr>
            <p:spPr>
              <a:xfrm>
                <a:off x="1376854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66" name="직사각형 265">
                <a:extLst>
                  <a:ext uri="{FF2B5EF4-FFF2-40B4-BE49-F238E27FC236}">
                    <a16:creationId xmlns:a16="http://schemas.microsoft.com/office/drawing/2014/main" id="{9B588AEE-FFBC-4B7A-8146-F79A18033E33}"/>
                  </a:ext>
                </a:extLst>
              </p:cNvPr>
              <p:cNvSpPr/>
              <p:nvPr/>
            </p:nvSpPr>
            <p:spPr>
              <a:xfrm>
                <a:off x="670041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67" name="직사각형 266">
                <a:extLst>
                  <a:ext uri="{FF2B5EF4-FFF2-40B4-BE49-F238E27FC236}">
                    <a16:creationId xmlns:a16="http://schemas.microsoft.com/office/drawing/2014/main" id="{AE1B6095-039F-44B3-B401-7E6567D4CB74}"/>
                  </a:ext>
                </a:extLst>
              </p:cNvPr>
              <p:cNvSpPr/>
              <p:nvPr/>
            </p:nvSpPr>
            <p:spPr>
              <a:xfrm>
                <a:off x="1022137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68" name="직사각형 267">
                <a:extLst>
                  <a:ext uri="{FF2B5EF4-FFF2-40B4-BE49-F238E27FC236}">
                    <a16:creationId xmlns:a16="http://schemas.microsoft.com/office/drawing/2014/main" id="{FABCE7A5-C292-4735-A2D2-4CD51B4996DF}"/>
                  </a:ext>
                </a:extLst>
              </p:cNvPr>
              <p:cNvSpPr/>
              <p:nvPr/>
            </p:nvSpPr>
            <p:spPr>
              <a:xfrm>
                <a:off x="1374233" y="1986456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69" name="직사각형 268">
                <a:extLst>
                  <a:ext uri="{FF2B5EF4-FFF2-40B4-BE49-F238E27FC236}">
                    <a16:creationId xmlns:a16="http://schemas.microsoft.com/office/drawing/2014/main" id="{DF0F3503-9922-4BDD-816F-BB6A73A62F78}"/>
                  </a:ext>
                </a:extLst>
              </p:cNvPr>
              <p:cNvSpPr/>
              <p:nvPr/>
            </p:nvSpPr>
            <p:spPr>
              <a:xfrm>
                <a:off x="670041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70" name="직사각형 269">
                <a:extLst>
                  <a:ext uri="{FF2B5EF4-FFF2-40B4-BE49-F238E27FC236}">
                    <a16:creationId xmlns:a16="http://schemas.microsoft.com/office/drawing/2014/main" id="{A538F6F2-D532-4897-A521-3E0DA1E95C05}"/>
                  </a:ext>
                </a:extLst>
              </p:cNvPr>
              <p:cNvSpPr/>
              <p:nvPr/>
            </p:nvSpPr>
            <p:spPr>
              <a:xfrm>
                <a:off x="1022137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71" name="직사각형 270">
                <a:extLst>
                  <a:ext uri="{FF2B5EF4-FFF2-40B4-BE49-F238E27FC236}">
                    <a16:creationId xmlns:a16="http://schemas.microsoft.com/office/drawing/2014/main" id="{AE81795B-7F4B-4AEA-B573-40A6C4F5E10F}"/>
                  </a:ext>
                </a:extLst>
              </p:cNvPr>
              <p:cNvSpPr/>
              <p:nvPr/>
            </p:nvSpPr>
            <p:spPr>
              <a:xfrm>
                <a:off x="1374233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42" name="그룹 241">
              <a:extLst>
                <a:ext uri="{FF2B5EF4-FFF2-40B4-BE49-F238E27FC236}">
                  <a16:creationId xmlns:a16="http://schemas.microsoft.com/office/drawing/2014/main" id="{42D96D1A-5D06-4CEF-90C0-BB5636E50134}"/>
                </a:ext>
              </a:extLst>
            </p:cNvPr>
            <p:cNvGrpSpPr/>
            <p:nvPr/>
          </p:nvGrpSpPr>
          <p:grpSpPr>
            <a:xfrm>
              <a:off x="2590438" y="2065944"/>
              <a:ext cx="1119726" cy="1107634"/>
              <a:chOff x="2590438" y="2065944"/>
              <a:chExt cx="1119726" cy="1107634"/>
            </a:xfrm>
          </p:grpSpPr>
          <p:grpSp>
            <p:nvGrpSpPr>
              <p:cNvPr id="243" name="그룹 242">
                <a:extLst>
                  <a:ext uri="{FF2B5EF4-FFF2-40B4-BE49-F238E27FC236}">
                    <a16:creationId xmlns:a16="http://schemas.microsoft.com/office/drawing/2014/main" id="{A362D7C6-E130-46FF-9419-87AD25E36CEE}"/>
                  </a:ext>
                </a:extLst>
              </p:cNvPr>
              <p:cNvGrpSpPr/>
              <p:nvPr/>
            </p:nvGrpSpPr>
            <p:grpSpPr>
              <a:xfrm rot="176877">
                <a:off x="2590438" y="2065944"/>
                <a:ext cx="1058909" cy="1056288"/>
                <a:chOff x="670041" y="1634361"/>
                <a:chExt cx="1058909" cy="1056288"/>
              </a:xfrm>
              <a:scene3d>
                <a:camera prst="orthographicFront">
                  <a:rot lat="19499998" lon="3299985" rev="0"/>
                </a:camera>
                <a:lightRig rig="threePt" dir="t"/>
              </a:scene3d>
            </p:grpSpPr>
            <p:sp>
              <p:nvSpPr>
                <p:cNvPr id="254" name="직사각형 253">
                  <a:extLst>
                    <a:ext uri="{FF2B5EF4-FFF2-40B4-BE49-F238E27FC236}">
                      <a16:creationId xmlns:a16="http://schemas.microsoft.com/office/drawing/2014/main" id="{20AF8E84-76E5-403D-A9DC-AF77B353615A}"/>
                    </a:ext>
                  </a:extLst>
                </p:cNvPr>
                <p:cNvSpPr/>
                <p:nvPr/>
              </p:nvSpPr>
              <p:spPr>
                <a:xfrm>
                  <a:off x="672662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55" name="직사각형 254">
                  <a:extLst>
                    <a:ext uri="{FF2B5EF4-FFF2-40B4-BE49-F238E27FC236}">
                      <a16:creationId xmlns:a16="http://schemas.microsoft.com/office/drawing/2014/main" id="{A9537148-B9D0-487C-8E85-4C87AF466A3D}"/>
                    </a:ext>
                  </a:extLst>
                </p:cNvPr>
                <p:cNvSpPr/>
                <p:nvPr/>
              </p:nvSpPr>
              <p:spPr>
                <a:xfrm>
                  <a:off x="1024758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56" name="직사각형 255">
                  <a:extLst>
                    <a:ext uri="{FF2B5EF4-FFF2-40B4-BE49-F238E27FC236}">
                      <a16:creationId xmlns:a16="http://schemas.microsoft.com/office/drawing/2014/main" id="{932DE6B0-733B-4F9F-9186-D695B14E3C0D}"/>
                    </a:ext>
                  </a:extLst>
                </p:cNvPr>
                <p:cNvSpPr/>
                <p:nvPr/>
              </p:nvSpPr>
              <p:spPr>
                <a:xfrm>
                  <a:off x="1376854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57" name="직사각형 256">
                  <a:extLst>
                    <a:ext uri="{FF2B5EF4-FFF2-40B4-BE49-F238E27FC236}">
                      <a16:creationId xmlns:a16="http://schemas.microsoft.com/office/drawing/2014/main" id="{6A44ADD2-2EAE-4DBD-B573-A86A9F4747A7}"/>
                    </a:ext>
                  </a:extLst>
                </p:cNvPr>
                <p:cNvSpPr/>
                <p:nvPr/>
              </p:nvSpPr>
              <p:spPr>
                <a:xfrm>
                  <a:off x="670041" y="1986457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58" name="직사각형 257">
                  <a:extLst>
                    <a:ext uri="{FF2B5EF4-FFF2-40B4-BE49-F238E27FC236}">
                      <a16:creationId xmlns:a16="http://schemas.microsoft.com/office/drawing/2014/main" id="{95E76DE0-D833-4629-BD04-7C64F2DBBD02}"/>
                    </a:ext>
                  </a:extLst>
                </p:cNvPr>
                <p:cNvSpPr/>
                <p:nvPr/>
              </p:nvSpPr>
              <p:spPr>
                <a:xfrm>
                  <a:off x="1022137" y="1986457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59" name="직사각형 258">
                  <a:extLst>
                    <a:ext uri="{FF2B5EF4-FFF2-40B4-BE49-F238E27FC236}">
                      <a16:creationId xmlns:a16="http://schemas.microsoft.com/office/drawing/2014/main" id="{162FF320-C667-4B3E-A8DB-6B0ED7B8F97D}"/>
                    </a:ext>
                  </a:extLst>
                </p:cNvPr>
                <p:cNvSpPr/>
                <p:nvPr/>
              </p:nvSpPr>
              <p:spPr>
                <a:xfrm>
                  <a:off x="1374233" y="1986456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60" name="직사각형 259">
                  <a:extLst>
                    <a:ext uri="{FF2B5EF4-FFF2-40B4-BE49-F238E27FC236}">
                      <a16:creationId xmlns:a16="http://schemas.microsoft.com/office/drawing/2014/main" id="{D832D55F-20E1-4828-9877-E91FCF06A114}"/>
                    </a:ext>
                  </a:extLst>
                </p:cNvPr>
                <p:cNvSpPr/>
                <p:nvPr/>
              </p:nvSpPr>
              <p:spPr>
                <a:xfrm>
                  <a:off x="670041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61" name="직사각형 260">
                  <a:extLst>
                    <a:ext uri="{FF2B5EF4-FFF2-40B4-BE49-F238E27FC236}">
                      <a16:creationId xmlns:a16="http://schemas.microsoft.com/office/drawing/2014/main" id="{F02C4914-9617-4D8D-9873-7D76C8D21A3F}"/>
                    </a:ext>
                  </a:extLst>
                </p:cNvPr>
                <p:cNvSpPr/>
                <p:nvPr/>
              </p:nvSpPr>
              <p:spPr>
                <a:xfrm>
                  <a:off x="1022137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62" name="직사각형 261">
                  <a:extLst>
                    <a:ext uri="{FF2B5EF4-FFF2-40B4-BE49-F238E27FC236}">
                      <a16:creationId xmlns:a16="http://schemas.microsoft.com/office/drawing/2014/main" id="{4915002C-46D2-4BDD-8A7D-468031F32450}"/>
                    </a:ext>
                  </a:extLst>
                </p:cNvPr>
                <p:cNvSpPr/>
                <p:nvPr/>
              </p:nvSpPr>
              <p:spPr>
                <a:xfrm>
                  <a:off x="1374233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244" name="그룹 243">
                <a:extLst>
                  <a:ext uri="{FF2B5EF4-FFF2-40B4-BE49-F238E27FC236}">
                    <a16:creationId xmlns:a16="http://schemas.microsoft.com/office/drawing/2014/main" id="{5FD15475-4603-4B54-B84E-A08105D27BA2}"/>
                  </a:ext>
                </a:extLst>
              </p:cNvPr>
              <p:cNvGrpSpPr/>
              <p:nvPr/>
            </p:nvGrpSpPr>
            <p:grpSpPr>
              <a:xfrm rot="176877">
                <a:off x="2651255" y="2117290"/>
                <a:ext cx="1058909" cy="1056288"/>
                <a:chOff x="670041" y="1634361"/>
                <a:chExt cx="1058909" cy="1056288"/>
              </a:xfrm>
              <a:scene3d>
                <a:camera prst="orthographicFront">
                  <a:rot lat="19499998" lon="3299985" rev="0"/>
                </a:camera>
                <a:lightRig rig="threePt" dir="t"/>
              </a:scene3d>
            </p:grpSpPr>
            <p:sp>
              <p:nvSpPr>
                <p:cNvPr id="245" name="직사각형 244">
                  <a:extLst>
                    <a:ext uri="{FF2B5EF4-FFF2-40B4-BE49-F238E27FC236}">
                      <a16:creationId xmlns:a16="http://schemas.microsoft.com/office/drawing/2014/main" id="{9655097B-FF39-45DC-81BC-984163D92393}"/>
                    </a:ext>
                  </a:extLst>
                </p:cNvPr>
                <p:cNvSpPr/>
                <p:nvPr/>
              </p:nvSpPr>
              <p:spPr>
                <a:xfrm>
                  <a:off x="672662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46" name="직사각형 245">
                  <a:extLst>
                    <a:ext uri="{FF2B5EF4-FFF2-40B4-BE49-F238E27FC236}">
                      <a16:creationId xmlns:a16="http://schemas.microsoft.com/office/drawing/2014/main" id="{63AC4367-F01F-4E17-AB97-3F98F44E186A}"/>
                    </a:ext>
                  </a:extLst>
                </p:cNvPr>
                <p:cNvSpPr/>
                <p:nvPr/>
              </p:nvSpPr>
              <p:spPr>
                <a:xfrm>
                  <a:off x="1024758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47" name="직사각형 246">
                  <a:extLst>
                    <a:ext uri="{FF2B5EF4-FFF2-40B4-BE49-F238E27FC236}">
                      <a16:creationId xmlns:a16="http://schemas.microsoft.com/office/drawing/2014/main" id="{0FAE24DE-B199-4E0B-9ABB-2500C77487D5}"/>
                    </a:ext>
                  </a:extLst>
                </p:cNvPr>
                <p:cNvSpPr/>
                <p:nvPr/>
              </p:nvSpPr>
              <p:spPr>
                <a:xfrm>
                  <a:off x="1376854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48" name="직사각형 247">
                  <a:extLst>
                    <a:ext uri="{FF2B5EF4-FFF2-40B4-BE49-F238E27FC236}">
                      <a16:creationId xmlns:a16="http://schemas.microsoft.com/office/drawing/2014/main" id="{4005D9E1-CB38-43FC-9C5A-0E0D63BF8F72}"/>
                    </a:ext>
                  </a:extLst>
                </p:cNvPr>
                <p:cNvSpPr/>
                <p:nvPr/>
              </p:nvSpPr>
              <p:spPr>
                <a:xfrm>
                  <a:off x="670041" y="1986457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49" name="직사각형 248">
                  <a:extLst>
                    <a:ext uri="{FF2B5EF4-FFF2-40B4-BE49-F238E27FC236}">
                      <a16:creationId xmlns:a16="http://schemas.microsoft.com/office/drawing/2014/main" id="{37D31C3A-C7D9-470F-81B7-F111AB2114D8}"/>
                    </a:ext>
                  </a:extLst>
                </p:cNvPr>
                <p:cNvSpPr/>
                <p:nvPr/>
              </p:nvSpPr>
              <p:spPr>
                <a:xfrm>
                  <a:off x="1022137" y="1986457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50" name="직사각형 249">
                  <a:extLst>
                    <a:ext uri="{FF2B5EF4-FFF2-40B4-BE49-F238E27FC236}">
                      <a16:creationId xmlns:a16="http://schemas.microsoft.com/office/drawing/2014/main" id="{183533EB-F9F0-4396-99C0-137FC042BD04}"/>
                    </a:ext>
                  </a:extLst>
                </p:cNvPr>
                <p:cNvSpPr/>
                <p:nvPr/>
              </p:nvSpPr>
              <p:spPr>
                <a:xfrm>
                  <a:off x="1374233" y="1986456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51" name="직사각형 250">
                  <a:extLst>
                    <a:ext uri="{FF2B5EF4-FFF2-40B4-BE49-F238E27FC236}">
                      <a16:creationId xmlns:a16="http://schemas.microsoft.com/office/drawing/2014/main" id="{0D13BB16-D643-4683-B9AB-3E98E682E1E2}"/>
                    </a:ext>
                  </a:extLst>
                </p:cNvPr>
                <p:cNvSpPr/>
                <p:nvPr/>
              </p:nvSpPr>
              <p:spPr>
                <a:xfrm>
                  <a:off x="670041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52" name="직사각형 251">
                  <a:extLst>
                    <a:ext uri="{FF2B5EF4-FFF2-40B4-BE49-F238E27FC236}">
                      <a16:creationId xmlns:a16="http://schemas.microsoft.com/office/drawing/2014/main" id="{85F4989F-C7FD-4B7B-B121-A05E59BA5B13}"/>
                    </a:ext>
                  </a:extLst>
                </p:cNvPr>
                <p:cNvSpPr/>
                <p:nvPr/>
              </p:nvSpPr>
              <p:spPr>
                <a:xfrm>
                  <a:off x="1022137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53" name="직사각형 252">
                  <a:extLst>
                    <a:ext uri="{FF2B5EF4-FFF2-40B4-BE49-F238E27FC236}">
                      <a16:creationId xmlns:a16="http://schemas.microsoft.com/office/drawing/2014/main" id="{7CACFFA2-ED8C-45AD-B20A-0EA283E26508}"/>
                    </a:ext>
                  </a:extLst>
                </p:cNvPr>
                <p:cNvSpPr/>
                <p:nvPr/>
              </p:nvSpPr>
              <p:spPr>
                <a:xfrm>
                  <a:off x="1374233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</p:grpSp>
        </p:grpSp>
      </p:grpSp>
      <p:grpSp>
        <p:nvGrpSpPr>
          <p:cNvPr id="272" name="그룹 271">
            <a:extLst>
              <a:ext uri="{FF2B5EF4-FFF2-40B4-BE49-F238E27FC236}">
                <a16:creationId xmlns:a16="http://schemas.microsoft.com/office/drawing/2014/main" id="{6F25D5CB-F70D-45C4-98DF-A51847D0C993}"/>
              </a:ext>
            </a:extLst>
          </p:cNvPr>
          <p:cNvGrpSpPr/>
          <p:nvPr/>
        </p:nvGrpSpPr>
        <p:grpSpPr>
          <a:xfrm>
            <a:off x="2281493" y="4915029"/>
            <a:ext cx="579551" cy="568966"/>
            <a:chOff x="2529621" y="2014598"/>
            <a:chExt cx="1180543" cy="1158980"/>
          </a:xfrm>
        </p:grpSpPr>
        <p:grpSp>
          <p:nvGrpSpPr>
            <p:cNvPr id="273" name="그룹 272">
              <a:extLst>
                <a:ext uri="{FF2B5EF4-FFF2-40B4-BE49-F238E27FC236}">
                  <a16:creationId xmlns:a16="http://schemas.microsoft.com/office/drawing/2014/main" id="{F37F6E87-09F2-42F4-9FCE-8EAD33E1D933}"/>
                </a:ext>
              </a:extLst>
            </p:cNvPr>
            <p:cNvGrpSpPr/>
            <p:nvPr/>
          </p:nvGrpSpPr>
          <p:grpSpPr>
            <a:xfrm rot="176877">
              <a:off x="2529621" y="2014598"/>
              <a:ext cx="1058909" cy="1056288"/>
              <a:chOff x="670041" y="1634361"/>
              <a:chExt cx="1058909" cy="1056288"/>
            </a:xfrm>
            <a:scene3d>
              <a:camera prst="orthographicFront">
                <a:rot lat="19499998" lon="3299985" rev="0"/>
              </a:camera>
              <a:lightRig rig="threePt" dir="t"/>
            </a:scene3d>
          </p:grpSpPr>
          <p:sp>
            <p:nvSpPr>
              <p:cNvPr id="295" name="직사각형 294">
                <a:extLst>
                  <a:ext uri="{FF2B5EF4-FFF2-40B4-BE49-F238E27FC236}">
                    <a16:creationId xmlns:a16="http://schemas.microsoft.com/office/drawing/2014/main" id="{154D95ED-4B3A-40D0-9A30-71D51A992E89}"/>
                  </a:ext>
                </a:extLst>
              </p:cNvPr>
              <p:cNvSpPr/>
              <p:nvPr/>
            </p:nvSpPr>
            <p:spPr>
              <a:xfrm>
                <a:off x="672662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96" name="직사각형 295">
                <a:extLst>
                  <a:ext uri="{FF2B5EF4-FFF2-40B4-BE49-F238E27FC236}">
                    <a16:creationId xmlns:a16="http://schemas.microsoft.com/office/drawing/2014/main" id="{D1B13370-4476-46E7-AD1D-181CC9270A92}"/>
                  </a:ext>
                </a:extLst>
              </p:cNvPr>
              <p:cNvSpPr/>
              <p:nvPr/>
            </p:nvSpPr>
            <p:spPr>
              <a:xfrm>
                <a:off x="1024758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97" name="직사각형 296">
                <a:extLst>
                  <a:ext uri="{FF2B5EF4-FFF2-40B4-BE49-F238E27FC236}">
                    <a16:creationId xmlns:a16="http://schemas.microsoft.com/office/drawing/2014/main" id="{72CF94AA-6A6F-4F94-9481-697CF3A841EC}"/>
                  </a:ext>
                </a:extLst>
              </p:cNvPr>
              <p:cNvSpPr/>
              <p:nvPr/>
            </p:nvSpPr>
            <p:spPr>
              <a:xfrm>
                <a:off x="1376854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98" name="직사각형 297">
                <a:extLst>
                  <a:ext uri="{FF2B5EF4-FFF2-40B4-BE49-F238E27FC236}">
                    <a16:creationId xmlns:a16="http://schemas.microsoft.com/office/drawing/2014/main" id="{79159AE6-4EB2-45D3-BDDB-80DBF6AE655A}"/>
                  </a:ext>
                </a:extLst>
              </p:cNvPr>
              <p:cNvSpPr/>
              <p:nvPr/>
            </p:nvSpPr>
            <p:spPr>
              <a:xfrm>
                <a:off x="670041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99" name="직사각형 298">
                <a:extLst>
                  <a:ext uri="{FF2B5EF4-FFF2-40B4-BE49-F238E27FC236}">
                    <a16:creationId xmlns:a16="http://schemas.microsoft.com/office/drawing/2014/main" id="{EC75E9A4-912D-46AF-876F-D9FCD1637DDD}"/>
                  </a:ext>
                </a:extLst>
              </p:cNvPr>
              <p:cNvSpPr/>
              <p:nvPr/>
            </p:nvSpPr>
            <p:spPr>
              <a:xfrm>
                <a:off x="1022137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00" name="직사각형 299">
                <a:extLst>
                  <a:ext uri="{FF2B5EF4-FFF2-40B4-BE49-F238E27FC236}">
                    <a16:creationId xmlns:a16="http://schemas.microsoft.com/office/drawing/2014/main" id="{655EF716-5A9D-4D94-BC56-2957CD4548E8}"/>
                  </a:ext>
                </a:extLst>
              </p:cNvPr>
              <p:cNvSpPr/>
              <p:nvPr/>
            </p:nvSpPr>
            <p:spPr>
              <a:xfrm>
                <a:off x="1374233" y="1986456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01" name="직사각형 300">
                <a:extLst>
                  <a:ext uri="{FF2B5EF4-FFF2-40B4-BE49-F238E27FC236}">
                    <a16:creationId xmlns:a16="http://schemas.microsoft.com/office/drawing/2014/main" id="{E9973749-2482-4A00-8B36-B99EA4813991}"/>
                  </a:ext>
                </a:extLst>
              </p:cNvPr>
              <p:cNvSpPr/>
              <p:nvPr/>
            </p:nvSpPr>
            <p:spPr>
              <a:xfrm>
                <a:off x="670041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02" name="직사각형 301">
                <a:extLst>
                  <a:ext uri="{FF2B5EF4-FFF2-40B4-BE49-F238E27FC236}">
                    <a16:creationId xmlns:a16="http://schemas.microsoft.com/office/drawing/2014/main" id="{A2E2135D-4E8A-435D-9ED3-DB78BD1142C8}"/>
                  </a:ext>
                </a:extLst>
              </p:cNvPr>
              <p:cNvSpPr/>
              <p:nvPr/>
            </p:nvSpPr>
            <p:spPr>
              <a:xfrm>
                <a:off x="1022137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03" name="직사각형 302">
                <a:extLst>
                  <a:ext uri="{FF2B5EF4-FFF2-40B4-BE49-F238E27FC236}">
                    <a16:creationId xmlns:a16="http://schemas.microsoft.com/office/drawing/2014/main" id="{6DDA5981-1F8D-4244-83DB-A03889D89B4B}"/>
                  </a:ext>
                </a:extLst>
              </p:cNvPr>
              <p:cNvSpPr/>
              <p:nvPr/>
            </p:nvSpPr>
            <p:spPr>
              <a:xfrm>
                <a:off x="1374233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74" name="그룹 273">
              <a:extLst>
                <a:ext uri="{FF2B5EF4-FFF2-40B4-BE49-F238E27FC236}">
                  <a16:creationId xmlns:a16="http://schemas.microsoft.com/office/drawing/2014/main" id="{11D965D9-4DD6-43AA-8FE0-C2C96079BE79}"/>
                </a:ext>
              </a:extLst>
            </p:cNvPr>
            <p:cNvGrpSpPr/>
            <p:nvPr/>
          </p:nvGrpSpPr>
          <p:grpSpPr>
            <a:xfrm>
              <a:off x="2590438" y="2065944"/>
              <a:ext cx="1119726" cy="1107634"/>
              <a:chOff x="2590438" y="2065944"/>
              <a:chExt cx="1119726" cy="1107634"/>
            </a:xfrm>
          </p:grpSpPr>
          <p:grpSp>
            <p:nvGrpSpPr>
              <p:cNvPr id="275" name="그룹 274">
                <a:extLst>
                  <a:ext uri="{FF2B5EF4-FFF2-40B4-BE49-F238E27FC236}">
                    <a16:creationId xmlns:a16="http://schemas.microsoft.com/office/drawing/2014/main" id="{0FE89CAF-7B0F-4426-8589-3C465678022E}"/>
                  </a:ext>
                </a:extLst>
              </p:cNvPr>
              <p:cNvGrpSpPr/>
              <p:nvPr/>
            </p:nvGrpSpPr>
            <p:grpSpPr>
              <a:xfrm rot="176877">
                <a:off x="2590438" y="2065944"/>
                <a:ext cx="1058909" cy="1056288"/>
                <a:chOff x="670041" y="1634361"/>
                <a:chExt cx="1058909" cy="1056288"/>
              </a:xfrm>
              <a:scene3d>
                <a:camera prst="orthographicFront">
                  <a:rot lat="19499998" lon="3299985" rev="0"/>
                </a:camera>
                <a:lightRig rig="threePt" dir="t"/>
              </a:scene3d>
            </p:grpSpPr>
            <p:sp>
              <p:nvSpPr>
                <p:cNvPr id="286" name="직사각형 285">
                  <a:extLst>
                    <a:ext uri="{FF2B5EF4-FFF2-40B4-BE49-F238E27FC236}">
                      <a16:creationId xmlns:a16="http://schemas.microsoft.com/office/drawing/2014/main" id="{8E8BCCE1-5650-4210-B84D-960B417E1568}"/>
                    </a:ext>
                  </a:extLst>
                </p:cNvPr>
                <p:cNvSpPr/>
                <p:nvPr/>
              </p:nvSpPr>
              <p:spPr>
                <a:xfrm>
                  <a:off x="672662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87" name="직사각형 286">
                  <a:extLst>
                    <a:ext uri="{FF2B5EF4-FFF2-40B4-BE49-F238E27FC236}">
                      <a16:creationId xmlns:a16="http://schemas.microsoft.com/office/drawing/2014/main" id="{7A8B02C4-F0D9-4DB4-893A-4960C32699D6}"/>
                    </a:ext>
                  </a:extLst>
                </p:cNvPr>
                <p:cNvSpPr/>
                <p:nvPr/>
              </p:nvSpPr>
              <p:spPr>
                <a:xfrm>
                  <a:off x="1024758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88" name="직사각형 287">
                  <a:extLst>
                    <a:ext uri="{FF2B5EF4-FFF2-40B4-BE49-F238E27FC236}">
                      <a16:creationId xmlns:a16="http://schemas.microsoft.com/office/drawing/2014/main" id="{48D2FDE7-E29A-43F0-869B-E153EA2F025E}"/>
                    </a:ext>
                  </a:extLst>
                </p:cNvPr>
                <p:cNvSpPr/>
                <p:nvPr/>
              </p:nvSpPr>
              <p:spPr>
                <a:xfrm>
                  <a:off x="1376854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89" name="직사각형 288">
                  <a:extLst>
                    <a:ext uri="{FF2B5EF4-FFF2-40B4-BE49-F238E27FC236}">
                      <a16:creationId xmlns:a16="http://schemas.microsoft.com/office/drawing/2014/main" id="{E73DCECF-2726-470A-B0F4-037050FB37DA}"/>
                    </a:ext>
                  </a:extLst>
                </p:cNvPr>
                <p:cNvSpPr/>
                <p:nvPr/>
              </p:nvSpPr>
              <p:spPr>
                <a:xfrm>
                  <a:off x="670041" y="1986457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90" name="직사각형 289">
                  <a:extLst>
                    <a:ext uri="{FF2B5EF4-FFF2-40B4-BE49-F238E27FC236}">
                      <a16:creationId xmlns:a16="http://schemas.microsoft.com/office/drawing/2014/main" id="{A86D1595-CA2E-44DB-A548-7C887EEB4D22}"/>
                    </a:ext>
                  </a:extLst>
                </p:cNvPr>
                <p:cNvSpPr/>
                <p:nvPr/>
              </p:nvSpPr>
              <p:spPr>
                <a:xfrm>
                  <a:off x="1022137" y="1986457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91" name="직사각형 290">
                  <a:extLst>
                    <a:ext uri="{FF2B5EF4-FFF2-40B4-BE49-F238E27FC236}">
                      <a16:creationId xmlns:a16="http://schemas.microsoft.com/office/drawing/2014/main" id="{CCDC096A-17FF-4634-A64E-605EB184964A}"/>
                    </a:ext>
                  </a:extLst>
                </p:cNvPr>
                <p:cNvSpPr/>
                <p:nvPr/>
              </p:nvSpPr>
              <p:spPr>
                <a:xfrm>
                  <a:off x="1374233" y="1986456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92" name="직사각형 291">
                  <a:extLst>
                    <a:ext uri="{FF2B5EF4-FFF2-40B4-BE49-F238E27FC236}">
                      <a16:creationId xmlns:a16="http://schemas.microsoft.com/office/drawing/2014/main" id="{25AEECE0-2A40-49DC-B527-7CFEF2162DE6}"/>
                    </a:ext>
                  </a:extLst>
                </p:cNvPr>
                <p:cNvSpPr/>
                <p:nvPr/>
              </p:nvSpPr>
              <p:spPr>
                <a:xfrm>
                  <a:off x="670041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93" name="직사각형 292">
                  <a:extLst>
                    <a:ext uri="{FF2B5EF4-FFF2-40B4-BE49-F238E27FC236}">
                      <a16:creationId xmlns:a16="http://schemas.microsoft.com/office/drawing/2014/main" id="{5597EA39-323F-4BF1-A43B-494288D44B8A}"/>
                    </a:ext>
                  </a:extLst>
                </p:cNvPr>
                <p:cNvSpPr/>
                <p:nvPr/>
              </p:nvSpPr>
              <p:spPr>
                <a:xfrm>
                  <a:off x="1022137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94" name="직사각형 293">
                  <a:extLst>
                    <a:ext uri="{FF2B5EF4-FFF2-40B4-BE49-F238E27FC236}">
                      <a16:creationId xmlns:a16="http://schemas.microsoft.com/office/drawing/2014/main" id="{19B6C567-D31F-4AD9-BC65-6B30D44715EF}"/>
                    </a:ext>
                  </a:extLst>
                </p:cNvPr>
                <p:cNvSpPr/>
                <p:nvPr/>
              </p:nvSpPr>
              <p:spPr>
                <a:xfrm>
                  <a:off x="1374233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</p:grpSp>
          <p:grpSp>
            <p:nvGrpSpPr>
              <p:cNvPr id="276" name="그룹 275">
                <a:extLst>
                  <a:ext uri="{FF2B5EF4-FFF2-40B4-BE49-F238E27FC236}">
                    <a16:creationId xmlns:a16="http://schemas.microsoft.com/office/drawing/2014/main" id="{F4E4494D-6A66-4B65-97BB-677F6190A65A}"/>
                  </a:ext>
                </a:extLst>
              </p:cNvPr>
              <p:cNvGrpSpPr/>
              <p:nvPr/>
            </p:nvGrpSpPr>
            <p:grpSpPr>
              <a:xfrm rot="176877">
                <a:off x="2651255" y="2117290"/>
                <a:ext cx="1058909" cy="1056288"/>
                <a:chOff x="670041" y="1634361"/>
                <a:chExt cx="1058909" cy="1056288"/>
              </a:xfrm>
              <a:scene3d>
                <a:camera prst="orthographicFront">
                  <a:rot lat="19499998" lon="3299985" rev="0"/>
                </a:camera>
                <a:lightRig rig="threePt" dir="t"/>
              </a:scene3d>
            </p:grpSpPr>
            <p:sp>
              <p:nvSpPr>
                <p:cNvPr id="277" name="직사각형 276">
                  <a:extLst>
                    <a:ext uri="{FF2B5EF4-FFF2-40B4-BE49-F238E27FC236}">
                      <a16:creationId xmlns:a16="http://schemas.microsoft.com/office/drawing/2014/main" id="{19A4A519-EC4A-4A72-B21C-4A0A6F49857D}"/>
                    </a:ext>
                  </a:extLst>
                </p:cNvPr>
                <p:cNvSpPr/>
                <p:nvPr/>
              </p:nvSpPr>
              <p:spPr>
                <a:xfrm>
                  <a:off x="672662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78" name="직사각형 277">
                  <a:extLst>
                    <a:ext uri="{FF2B5EF4-FFF2-40B4-BE49-F238E27FC236}">
                      <a16:creationId xmlns:a16="http://schemas.microsoft.com/office/drawing/2014/main" id="{E1EA5933-4FDF-45C5-BF39-BC154FFF9557}"/>
                    </a:ext>
                  </a:extLst>
                </p:cNvPr>
                <p:cNvSpPr/>
                <p:nvPr/>
              </p:nvSpPr>
              <p:spPr>
                <a:xfrm>
                  <a:off x="1024758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79" name="직사각형 278">
                  <a:extLst>
                    <a:ext uri="{FF2B5EF4-FFF2-40B4-BE49-F238E27FC236}">
                      <a16:creationId xmlns:a16="http://schemas.microsoft.com/office/drawing/2014/main" id="{15360710-110D-49B4-B64D-809EE5F8F80B}"/>
                    </a:ext>
                  </a:extLst>
                </p:cNvPr>
                <p:cNvSpPr/>
                <p:nvPr/>
              </p:nvSpPr>
              <p:spPr>
                <a:xfrm>
                  <a:off x="1376854" y="1634361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80" name="직사각형 279">
                  <a:extLst>
                    <a:ext uri="{FF2B5EF4-FFF2-40B4-BE49-F238E27FC236}">
                      <a16:creationId xmlns:a16="http://schemas.microsoft.com/office/drawing/2014/main" id="{8A57AA77-A280-4DA4-BA2E-08D0C73CA592}"/>
                    </a:ext>
                  </a:extLst>
                </p:cNvPr>
                <p:cNvSpPr/>
                <p:nvPr/>
              </p:nvSpPr>
              <p:spPr>
                <a:xfrm>
                  <a:off x="670041" y="1986457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81" name="직사각형 280">
                  <a:extLst>
                    <a:ext uri="{FF2B5EF4-FFF2-40B4-BE49-F238E27FC236}">
                      <a16:creationId xmlns:a16="http://schemas.microsoft.com/office/drawing/2014/main" id="{7461DA44-0027-4158-921E-16C89D395945}"/>
                    </a:ext>
                  </a:extLst>
                </p:cNvPr>
                <p:cNvSpPr/>
                <p:nvPr/>
              </p:nvSpPr>
              <p:spPr>
                <a:xfrm>
                  <a:off x="1022137" y="1986457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82" name="직사각형 281">
                  <a:extLst>
                    <a:ext uri="{FF2B5EF4-FFF2-40B4-BE49-F238E27FC236}">
                      <a16:creationId xmlns:a16="http://schemas.microsoft.com/office/drawing/2014/main" id="{A5A3D6C8-E018-4EF8-8F83-2A4DC31E4A35}"/>
                    </a:ext>
                  </a:extLst>
                </p:cNvPr>
                <p:cNvSpPr/>
                <p:nvPr/>
              </p:nvSpPr>
              <p:spPr>
                <a:xfrm>
                  <a:off x="1374233" y="1986456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83" name="직사각형 282">
                  <a:extLst>
                    <a:ext uri="{FF2B5EF4-FFF2-40B4-BE49-F238E27FC236}">
                      <a16:creationId xmlns:a16="http://schemas.microsoft.com/office/drawing/2014/main" id="{86A218F7-EB7B-4712-A7A0-8D150CE04A6D}"/>
                    </a:ext>
                  </a:extLst>
                </p:cNvPr>
                <p:cNvSpPr/>
                <p:nvPr/>
              </p:nvSpPr>
              <p:spPr>
                <a:xfrm>
                  <a:off x="670041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84" name="직사각형 283">
                  <a:extLst>
                    <a:ext uri="{FF2B5EF4-FFF2-40B4-BE49-F238E27FC236}">
                      <a16:creationId xmlns:a16="http://schemas.microsoft.com/office/drawing/2014/main" id="{A249258A-EB77-4ED7-B2AA-65336BF1E10C}"/>
                    </a:ext>
                  </a:extLst>
                </p:cNvPr>
                <p:cNvSpPr/>
                <p:nvPr/>
              </p:nvSpPr>
              <p:spPr>
                <a:xfrm>
                  <a:off x="1022137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85" name="직사각형 284">
                  <a:extLst>
                    <a:ext uri="{FF2B5EF4-FFF2-40B4-BE49-F238E27FC236}">
                      <a16:creationId xmlns:a16="http://schemas.microsoft.com/office/drawing/2014/main" id="{923A94D3-CFC2-408F-945A-70A13FE3E5A0}"/>
                    </a:ext>
                  </a:extLst>
                </p:cNvPr>
                <p:cNvSpPr/>
                <p:nvPr/>
              </p:nvSpPr>
              <p:spPr>
                <a:xfrm>
                  <a:off x="1374233" y="2338553"/>
                  <a:ext cx="352096" cy="352096"/>
                </a:xfrm>
                <a:prstGeom prst="rect">
                  <a:avLst/>
                </a:prstGeom>
                <a:solidFill>
                  <a:srgbClr val="FFFFCC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</p:grpSp>
        </p:grpSp>
      </p:grp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1D28D46-534F-4EA0-A55C-B8958C389E56}"/>
              </a:ext>
            </a:extLst>
          </p:cNvPr>
          <p:cNvCxnSpPr>
            <a:cxnSpLocks/>
          </p:cNvCxnSpPr>
          <p:nvPr/>
        </p:nvCxnSpPr>
        <p:spPr>
          <a:xfrm>
            <a:off x="4367657" y="3692004"/>
            <a:ext cx="28976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TextBox 303">
            <a:extLst>
              <a:ext uri="{FF2B5EF4-FFF2-40B4-BE49-F238E27FC236}">
                <a16:creationId xmlns:a16="http://schemas.microsoft.com/office/drawing/2014/main" id="{1A9E6540-C9DD-4CAD-B1C0-08A13FC4CEF8}"/>
              </a:ext>
            </a:extLst>
          </p:cNvPr>
          <p:cNvSpPr txBox="1"/>
          <p:nvPr/>
        </p:nvSpPr>
        <p:spPr>
          <a:xfrm>
            <a:off x="4293844" y="3870849"/>
            <a:ext cx="925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활성화 함수</a:t>
            </a:r>
            <a:endParaRPr lang="en-US" altLang="ko-KR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en-US" altLang="ko-KR" sz="11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ReLU</a:t>
            </a:r>
            <a:r>
              <a:rPr lang="en-US" altLang="ko-KR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  <a:endParaRPr lang="en-US" altLang="ko-KR" sz="12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8A2B24D-16B8-4111-9402-255E5095A931}"/>
              </a:ext>
            </a:extLst>
          </p:cNvPr>
          <p:cNvGrpSpPr/>
          <p:nvPr/>
        </p:nvGrpSpPr>
        <p:grpSpPr>
          <a:xfrm>
            <a:off x="5059233" y="3507259"/>
            <a:ext cx="819102" cy="746890"/>
            <a:chOff x="6314259" y="3098563"/>
            <a:chExt cx="1026601" cy="936096"/>
          </a:xfrm>
        </p:grpSpPr>
        <p:grpSp>
          <p:nvGrpSpPr>
            <p:cNvPr id="305" name="그룹 304">
              <a:extLst>
                <a:ext uri="{FF2B5EF4-FFF2-40B4-BE49-F238E27FC236}">
                  <a16:creationId xmlns:a16="http://schemas.microsoft.com/office/drawing/2014/main" id="{A446A47B-17B1-48CE-A585-A9F0FD2723D2}"/>
                </a:ext>
              </a:extLst>
            </p:cNvPr>
            <p:cNvGrpSpPr/>
            <p:nvPr/>
          </p:nvGrpSpPr>
          <p:grpSpPr>
            <a:xfrm rot="176877">
              <a:off x="6314259" y="3098563"/>
              <a:ext cx="706813" cy="704192"/>
              <a:chOff x="670041" y="1634361"/>
              <a:chExt cx="706813" cy="704192"/>
            </a:xfrm>
            <a:scene3d>
              <a:camera prst="orthographicFront">
                <a:rot lat="19499998" lon="3299985" rev="0"/>
              </a:camera>
              <a:lightRig rig="threePt" dir="t"/>
            </a:scene3d>
          </p:grpSpPr>
          <p:sp>
            <p:nvSpPr>
              <p:cNvPr id="306" name="직사각형 305">
                <a:extLst>
                  <a:ext uri="{FF2B5EF4-FFF2-40B4-BE49-F238E27FC236}">
                    <a16:creationId xmlns:a16="http://schemas.microsoft.com/office/drawing/2014/main" id="{43823C92-66E5-4F16-B84B-1D824123A5E3}"/>
                  </a:ext>
                </a:extLst>
              </p:cNvPr>
              <p:cNvSpPr/>
              <p:nvPr/>
            </p:nvSpPr>
            <p:spPr>
              <a:xfrm>
                <a:off x="672662" y="1634361"/>
                <a:ext cx="352096" cy="3520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07" name="직사각형 306">
                <a:extLst>
                  <a:ext uri="{FF2B5EF4-FFF2-40B4-BE49-F238E27FC236}">
                    <a16:creationId xmlns:a16="http://schemas.microsoft.com/office/drawing/2014/main" id="{C0D66439-2AC4-4E6A-BDA7-BBA6374F22A6}"/>
                  </a:ext>
                </a:extLst>
              </p:cNvPr>
              <p:cNvSpPr/>
              <p:nvPr/>
            </p:nvSpPr>
            <p:spPr>
              <a:xfrm>
                <a:off x="1024758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08" name="직사각형 307">
                <a:extLst>
                  <a:ext uri="{FF2B5EF4-FFF2-40B4-BE49-F238E27FC236}">
                    <a16:creationId xmlns:a16="http://schemas.microsoft.com/office/drawing/2014/main" id="{D1310F76-BDFF-4533-ACEB-3DDA91A4D30B}"/>
                  </a:ext>
                </a:extLst>
              </p:cNvPr>
              <p:cNvSpPr/>
              <p:nvPr/>
            </p:nvSpPr>
            <p:spPr>
              <a:xfrm>
                <a:off x="670041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09" name="직사각형 308">
                <a:extLst>
                  <a:ext uri="{FF2B5EF4-FFF2-40B4-BE49-F238E27FC236}">
                    <a16:creationId xmlns:a16="http://schemas.microsoft.com/office/drawing/2014/main" id="{69EE9027-6EA2-4DAA-957B-DBA9BAAB0575}"/>
                  </a:ext>
                </a:extLst>
              </p:cNvPr>
              <p:cNvSpPr/>
              <p:nvPr/>
            </p:nvSpPr>
            <p:spPr>
              <a:xfrm>
                <a:off x="1022137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10" name="그룹 309">
              <a:extLst>
                <a:ext uri="{FF2B5EF4-FFF2-40B4-BE49-F238E27FC236}">
                  <a16:creationId xmlns:a16="http://schemas.microsoft.com/office/drawing/2014/main" id="{B5CCE81E-9CAC-46B1-8241-A6A533B2126E}"/>
                </a:ext>
              </a:extLst>
            </p:cNvPr>
            <p:cNvGrpSpPr/>
            <p:nvPr/>
          </p:nvGrpSpPr>
          <p:grpSpPr>
            <a:xfrm rot="176877">
              <a:off x="6376537" y="3141275"/>
              <a:ext cx="706813" cy="704192"/>
              <a:chOff x="670041" y="1634361"/>
              <a:chExt cx="706813" cy="704192"/>
            </a:xfrm>
            <a:scene3d>
              <a:camera prst="orthographicFront">
                <a:rot lat="19499998" lon="3299985" rev="0"/>
              </a:camera>
              <a:lightRig rig="threePt" dir="t"/>
            </a:scene3d>
          </p:grpSpPr>
          <p:sp>
            <p:nvSpPr>
              <p:cNvPr id="311" name="직사각형 310">
                <a:extLst>
                  <a:ext uri="{FF2B5EF4-FFF2-40B4-BE49-F238E27FC236}">
                    <a16:creationId xmlns:a16="http://schemas.microsoft.com/office/drawing/2014/main" id="{6A7BE4C0-58C0-4852-A79B-C4924FE7E7E8}"/>
                  </a:ext>
                </a:extLst>
              </p:cNvPr>
              <p:cNvSpPr/>
              <p:nvPr/>
            </p:nvSpPr>
            <p:spPr>
              <a:xfrm>
                <a:off x="672662" y="1634361"/>
                <a:ext cx="352096" cy="3520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12" name="직사각형 311">
                <a:extLst>
                  <a:ext uri="{FF2B5EF4-FFF2-40B4-BE49-F238E27FC236}">
                    <a16:creationId xmlns:a16="http://schemas.microsoft.com/office/drawing/2014/main" id="{EB2EC615-5E26-43AC-BC1A-7B8E8F1AAF18}"/>
                  </a:ext>
                </a:extLst>
              </p:cNvPr>
              <p:cNvSpPr/>
              <p:nvPr/>
            </p:nvSpPr>
            <p:spPr>
              <a:xfrm>
                <a:off x="1024758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13" name="직사각형 312">
                <a:extLst>
                  <a:ext uri="{FF2B5EF4-FFF2-40B4-BE49-F238E27FC236}">
                    <a16:creationId xmlns:a16="http://schemas.microsoft.com/office/drawing/2014/main" id="{BDCBEF87-3D98-4BDC-B489-DC39DF1AD2F0}"/>
                  </a:ext>
                </a:extLst>
              </p:cNvPr>
              <p:cNvSpPr/>
              <p:nvPr/>
            </p:nvSpPr>
            <p:spPr>
              <a:xfrm>
                <a:off x="670041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14" name="직사각형 313">
                <a:extLst>
                  <a:ext uri="{FF2B5EF4-FFF2-40B4-BE49-F238E27FC236}">
                    <a16:creationId xmlns:a16="http://schemas.microsoft.com/office/drawing/2014/main" id="{579643AA-4E33-4B9E-8F3C-EC3E2BBC96EA}"/>
                  </a:ext>
                </a:extLst>
              </p:cNvPr>
              <p:cNvSpPr/>
              <p:nvPr/>
            </p:nvSpPr>
            <p:spPr>
              <a:xfrm>
                <a:off x="1022137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15" name="그룹 314">
              <a:extLst>
                <a:ext uri="{FF2B5EF4-FFF2-40B4-BE49-F238E27FC236}">
                  <a16:creationId xmlns:a16="http://schemas.microsoft.com/office/drawing/2014/main" id="{ADF0CA20-1AE1-4D61-A34E-BC5A2A19720F}"/>
                </a:ext>
              </a:extLst>
            </p:cNvPr>
            <p:cNvGrpSpPr/>
            <p:nvPr/>
          </p:nvGrpSpPr>
          <p:grpSpPr>
            <a:xfrm rot="176877">
              <a:off x="6438815" y="3183987"/>
              <a:ext cx="706813" cy="704192"/>
              <a:chOff x="670041" y="1634361"/>
              <a:chExt cx="706813" cy="704192"/>
            </a:xfrm>
            <a:scene3d>
              <a:camera prst="orthographicFront">
                <a:rot lat="19499998" lon="3299985" rev="0"/>
              </a:camera>
              <a:lightRig rig="threePt" dir="t"/>
            </a:scene3d>
          </p:grpSpPr>
          <p:sp>
            <p:nvSpPr>
              <p:cNvPr id="316" name="직사각형 315">
                <a:extLst>
                  <a:ext uri="{FF2B5EF4-FFF2-40B4-BE49-F238E27FC236}">
                    <a16:creationId xmlns:a16="http://schemas.microsoft.com/office/drawing/2014/main" id="{768B56CB-FAE5-4844-9965-4A6733A9F2A8}"/>
                  </a:ext>
                </a:extLst>
              </p:cNvPr>
              <p:cNvSpPr/>
              <p:nvPr/>
            </p:nvSpPr>
            <p:spPr>
              <a:xfrm>
                <a:off x="672662" y="1634361"/>
                <a:ext cx="352096" cy="3520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17" name="직사각형 316">
                <a:extLst>
                  <a:ext uri="{FF2B5EF4-FFF2-40B4-BE49-F238E27FC236}">
                    <a16:creationId xmlns:a16="http://schemas.microsoft.com/office/drawing/2014/main" id="{AEF81810-DA67-435F-953A-F5C2FFC0C957}"/>
                  </a:ext>
                </a:extLst>
              </p:cNvPr>
              <p:cNvSpPr/>
              <p:nvPr/>
            </p:nvSpPr>
            <p:spPr>
              <a:xfrm>
                <a:off x="1024758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18" name="직사각형 317">
                <a:extLst>
                  <a:ext uri="{FF2B5EF4-FFF2-40B4-BE49-F238E27FC236}">
                    <a16:creationId xmlns:a16="http://schemas.microsoft.com/office/drawing/2014/main" id="{AE5B927C-0EE9-4908-B190-23434E5AD1BC}"/>
                  </a:ext>
                </a:extLst>
              </p:cNvPr>
              <p:cNvSpPr/>
              <p:nvPr/>
            </p:nvSpPr>
            <p:spPr>
              <a:xfrm>
                <a:off x="670041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19" name="직사각형 318">
                <a:extLst>
                  <a:ext uri="{FF2B5EF4-FFF2-40B4-BE49-F238E27FC236}">
                    <a16:creationId xmlns:a16="http://schemas.microsoft.com/office/drawing/2014/main" id="{7967A62E-2066-41FD-ABBF-1F85E7B341ED}"/>
                  </a:ext>
                </a:extLst>
              </p:cNvPr>
              <p:cNvSpPr/>
              <p:nvPr/>
            </p:nvSpPr>
            <p:spPr>
              <a:xfrm>
                <a:off x="1022137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20" name="그룹 319">
              <a:extLst>
                <a:ext uri="{FF2B5EF4-FFF2-40B4-BE49-F238E27FC236}">
                  <a16:creationId xmlns:a16="http://schemas.microsoft.com/office/drawing/2014/main" id="{7651D9E6-5CF1-4ED3-812A-767F6E82D8DC}"/>
                </a:ext>
              </a:extLst>
            </p:cNvPr>
            <p:cNvGrpSpPr/>
            <p:nvPr/>
          </p:nvGrpSpPr>
          <p:grpSpPr>
            <a:xfrm rot="176877">
              <a:off x="6501093" y="3226699"/>
              <a:ext cx="706813" cy="704192"/>
              <a:chOff x="670041" y="1634361"/>
              <a:chExt cx="706813" cy="704192"/>
            </a:xfrm>
            <a:scene3d>
              <a:camera prst="orthographicFront">
                <a:rot lat="19499998" lon="3299985" rev="0"/>
              </a:camera>
              <a:lightRig rig="threePt" dir="t"/>
            </a:scene3d>
          </p:grpSpPr>
          <p:sp>
            <p:nvSpPr>
              <p:cNvPr id="321" name="직사각형 320">
                <a:extLst>
                  <a:ext uri="{FF2B5EF4-FFF2-40B4-BE49-F238E27FC236}">
                    <a16:creationId xmlns:a16="http://schemas.microsoft.com/office/drawing/2014/main" id="{2ABD37FD-BDFC-49D2-A92B-ACA475228D78}"/>
                  </a:ext>
                </a:extLst>
              </p:cNvPr>
              <p:cNvSpPr/>
              <p:nvPr/>
            </p:nvSpPr>
            <p:spPr>
              <a:xfrm>
                <a:off x="672662" y="1634361"/>
                <a:ext cx="352096" cy="3520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22" name="직사각형 321">
                <a:extLst>
                  <a:ext uri="{FF2B5EF4-FFF2-40B4-BE49-F238E27FC236}">
                    <a16:creationId xmlns:a16="http://schemas.microsoft.com/office/drawing/2014/main" id="{ED244376-E630-496D-B071-46FACF4501EC}"/>
                  </a:ext>
                </a:extLst>
              </p:cNvPr>
              <p:cNvSpPr/>
              <p:nvPr/>
            </p:nvSpPr>
            <p:spPr>
              <a:xfrm>
                <a:off x="1024758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23" name="직사각형 322">
                <a:extLst>
                  <a:ext uri="{FF2B5EF4-FFF2-40B4-BE49-F238E27FC236}">
                    <a16:creationId xmlns:a16="http://schemas.microsoft.com/office/drawing/2014/main" id="{085A26D1-2846-4F0D-AB2B-48E49D73BAB1}"/>
                  </a:ext>
                </a:extLst>
              </p:cNvPr>
              <p:cNvSpPr/>
              <p:nvPr/>
            </p:nvSpPr>
            <p:spPr>
              <a:xfrm>
                <a:off x="670041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24" name="직사각형 323">
                <a:extLst>
                  <a:ext uri="{FF2B5EF4-FFF2-40B4-BE49-F238E27FC236}">
                    <a16:creationId xmlns:a16="http://schemas.microsoft.com/office/drawing/2014/main" id="{ED582BF5-9006-4127-809E-18F48C2EB98C}"/>
                  </a:ext>
                </a:extLst>
              </p:cNvPr>
              <p:cNvSpPr/>
              <p:nvPr/>
            </p:nvSpPr>
            <p:spPr>
              <a:xfrm>
                <a:off x="1022137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25" name="그룹 324">
              <a:extLst>
                <a:ext uri="{FF2B5EF4-FFF2-40B4-BE49-F238E27FC236}">
                  <a16:creationId xmlns:a16="http://schemas.microsoft.com/office/drawing/2014/main" id="{64682E57-5093-471E-8190-F21ED488DAD6}"/>
                </a:ext>
              </a:extLst>
            </p:cNvPr>
            <p:cNvGrpSpPr/>
            <p:nvPr/>
          </p:nvGrpSpPr>
          <p:grpSpPr>
            <a:xfrm rot="176877">
              <a:off x="6563371" y="3269411"/>
              <a:ext cx="706813" cy="704192"/>
              <a:chOff x="670041" y="1634361"/>
              <a:chExt cx="706813" cy="704192"/>
            </a:xfrm>
            <a:scene3d>
              <a:camera prst="orthographicFront">
                <a:rot lat="19499998" lon="3299985" rev="0"/>
              </a:camera>
              <a:lightRig rig="threePt" dir="t"/>
            </a:scene3d>
          </p:grpSpPr>
          <p:sp>
            <p:nvSpPr>
              <p:cNvPr id="326" name="직사각형 325">
                <a:extLst>
                  <a:ext uri="{FF2B5EF4-FFF2-40B4-BE49-F238E27FC236}">
                    <a16:creationId xmlns:a16="http://schemas.microsoft.com/office/drawing/2014/main" id="{5F062579-705D-4E45-9BF7-865BCC0C981C}"/>
                  </a:ext>
                </a:extLst>
              </p:cNvPr>
              <p:cNvSpPr/>
              <p:nvPr/>
            </p:nvSpPr>
            <p:spPr>
              <a:xfrm>
                <a:off x="672662" y="1634361"/>
                <a:ext cx="352096" cy="3520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27" name="직사각형 326">
                <a:extLst>
                  <a:ext uri="{FF2B5EF4-FFF2-40B4-BE49-F238E27FC236}">
                    <a16:creationId xmlns:a16="http://schemas.microsoft.com/office/drawing/2014/main" id="{F59720D4-9C68-4413-A5F2-3CA914DC0DEF}"/>
                  </a:ext>
                </a:extLst>
              </p:cNvPr>
              <p:cNvSpPr/>
              <p:nvPr/>
            </p:nvSpPr>
            <p:spPr>
              <a:xfrm>
                <a:off x="1024758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28" name="직사각형 327">
                <a:extLst>
                  <a:ext uri="{FF2B5EF4-FFF2-40B4-BE49-F238E27FC236}">
                    <a16:creationId xmlns:a16="http://schemas.microsoft.com/office/drawing/2014/main" id="{3E821562-BBFB-4F48-BB97-BBD29E789CFD}"/>
                  </a:ext>
                </a:extLst>
              </p:cNvPr>
              <p:cNvSpPr/>
              <p:nvPr/>
            </p:nvSpPr>
            <p:spPr>
              <a:xfrm>
                <a:off x="670041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29" name="직사각형 328">
                <a:extLst>
                  <a:ext uri="{FF2B5EF4-FFF2-40B4-BE49-F238E27FC236}">
                    <a16:creationId xmlns:a16="http://schemas.microsoft.com/office/drawing/2014/main" id="{E19F9132-CFFB-415D-B573-381B715A2BC1}"/>
                  </a:ext>
                </a:extLst>
              </p:cNvPr>
              <p:cNvSpPr/>
              <p:nvPr/>
            </p:nvSpPr>
            <p:spPr>
              <a:xfrm>
                <a:off x="1022137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30" name="그룹 329">
              <a:extLst>
                <a:ext uri="{FF2B5EF4-FFF2-40B4-BE49-F238E27FC236}">
                  <a16:creationId xmlns:a16="http://schemas.microsoft.com/office/drawing/2014/main" id="{269AE221-D536-423C-A9A6-FC46D9408E10}"/>
                </a:ext>
              </a:extLst>
            </p:cNvPr>
            <p:cNvGrpSpPr/>
            <p:nvPr/>
          </p:nvGrpSpPr>
          <p:grpSpPr>
            <a:xfrm rot="176877">
              <a:off x="6634047" y="3330467"/>
              <a:ext cx="706813" cy="704192"/>
              <a:chOff x="670041" y="1634361"/>
              <a:chExt cx="706813" cy="704192"/>
            </a:xfrm>
            <a:scene3d>
              <a:camera prst="orthographicFront">
                <a:rot lat="19499998" lon="3299985" rev="0"/>
              </a:camera>
              <a:lightRig rig="threePt" dir="t"/>
            </a:scene3d>
          </p:grpSpPr>
          <p:sp>
            <p:nvSpPr>
              <p:cNvPr id="331" name="직사각형 330">
                <a:extLst>
                  <a:ext uri="{FF2B5EF4-FFF2-40B4-BE49-F238E27FC236}">
                    <a16:creationId xmlns:a16="http://schemas.microsoft.com/office/drawing/2014/main" id="{3BD4CF06-9412-42AD-B898-3EC33CDB19FB}"/>
                  </a:ext>
                </a:extLst>
              </p:cNvPr>
              <p:cNvSpPr/>
              <p:nvPr/>
            </p:nvSpPr>
            <p:spPr>
              <a:xfrm>
                <a:off x="672662" y="1634361"/>
                <a:ext cx="352096" cy="3520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32" name="직사각형 331">
                <a:extLst>
                  <a:ext uri="{FF2B5EF4-FFF2-40B4-BE49-F238E27FC236}">
                    <a16:creationId xmlns:a16="http://schemas.microsoft.com/office/drawing/2014/main" id="{9E1DE7E7-6F0A-407F-AA11-97116AA44DB5}"/>
                  </a:ext>
                </a:extLst>
              </p:cNvPr>
              <p:cNvSpPr/>
              <p:nvPr/>
            </p:nvSpPr>
            <p:spPr>
              <a:xfrm>
                <a:off x="1024758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33" name="직사각형 332">
                <a:extLst>
                  <a:ext uri="{FF2B5EF4-FFF2-40B4-BE49-F238E27FC236}">
                    <a16:creationId xmlns:a16="http://schemas.microsoft.com/office/drawing/2014/main" id="{21B4917F-5257-4518-8357-82DA9EA7A57F}"/>
                  </a:ext>
                </a:extLst>
              </p:cNvPr>
              <p:cNvSpPr/>
              <p:nvPr/>
            </p:nvSpPr>
            <p:spPr>
              <a:xfrm>
                <a:off x="670041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34" name="직사각형 333">
                <a:extLst>
                  <a:ext uri="{FF2B5EF4-FFF2-40B4-BE49-F238E27FC236}">
                    <a16:creationId xmlns:a16="http://schemas.microsoft.com/office/drawing/2014/main" id="{2273DC66-5423-4FDE-9249-3FFACF030FCD}"/>
                  </a:ext>
                </a:extLst>
              </p:cNvPr>
              <p:cNvSpPr/>
              <p:nvPr/>
            </p:nvSpPr>
            <p:spPr>
              <a:xfrm>
                <a:off x="1022137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D19BCE4-2F2E-457F-8154-6EF7743D67C8}"/>
              </a:ext>
            </a:extLst>
          </p:cNvPr>
          <p:cNvGrpSpPr/>
          <p:nvPr/>
        </p:nvGrpSpPr>
        <p:grpSpPr>
          <a:xfrm>
            <a:off x="6177724" y="3950222"/>
            <a:ext cx="657228" cy="208106"/>
            <a:chOff x="7716092" y="3653740"/>
            <a:chExt cx="823720" cy="260824"/>
          </a:xfrm>
        </p:grpSpPr>
        <p:sp>
          <p:nvSpPr>
            <p:cNvPr id="339" name="직사각형 338">
              <a:extLst>
                <a:ext uri="{FF2B5EF4-FFF2-40B4-BE49-F238E27FC236}">
                  <a16:creationId xmlns:a16="http://schemas.microsoft.com/office/drawing/2014/main" id="{C2063CD1-D94A-496E-A2A0-061A79E9F3A1}"/>
                </a:ext>
              </a:extLst>
            </p:cNvPr>
            <p:cNvSpPr/>
            <p:nvPr/>
          </p:nvSpPr>
          <p:spPr>
            <a:xfrm rot="176877">
              <a:off x="7716092" y="3653740"/>
              <a:ext cx="513748" cy="17898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  <a:scene3d>
              <a:camera prst="orthographicFront">
                <a:rot lat="19499998" lon="3299985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0" name="직사각형 339">
              <a:extLst>
                <a:ext uri="{FF2B5EF4-FFF2-40B4-BE49-F238E27FC236}">
                  <a16:creationId xmlns:a16="http://schemas.microsoft.com/office/drawing/2014/main" id="{18886E89-3617-43DC-AAB4-02A68C759602}"/>
                </a:ext>
              </a:extLst>
            </p:cNvPr>
            <p:cNvSpPr/>
            <p:nvPr/>
          </p:nvSpPr>
          <p:spPr>
            <a:xfrm rot="176877">
              <a:off x="7767754" y="3666358"/>
              <a:ext cx="513748" cy="17898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  <a:scene3d>
              <a:camera prst="orthographicFront">
                <a:rot lat="19499998" lon="3299985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4" name="직사각형 343">
              <a:extLst>
                <a:ext uri="{FF2B5EF4-FFF2-40B4-BE49-F238E27FC236}">
                  <a16:creationId xmlns:a16="http://schemas.microsoft.com/office/drawing/2014/main" id="{637EF112-A72F-419A-8ED1-EF261F9B0820}"/>
                </a:ext>
              </a:extLst>
            </p:cNvPr>
            <p:cNvSpPr/>
            <p:nvPr/>
          </p:nvSpPr>
          <p:spPr>
            <a:xfrm rot="176877">
              <a:off x="7819416" y="3680202"/>
              <a:ext cx="513748" cy="17898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  <a:scene3d>
              <a:camera prst="orthographicFront">
                <a:rot lat="19499998" lon="3299985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5" name="직사각형 344">
              <a:extLst>
                <a:ext uri="{FF2B5EF4-FFF2-40B4-BE49-F238E27FC236}">
                  <a16:creationId xmlns:a16="http://schemas.microsoft.com/office/drawing/2014/main" id="{08D14D1F-8F0C-47BE-AE8A-F8790A34C854}"/>
                </a:ext>
              </a:extLst>
            </p:cNvPr>
            <p:cNvSpPr/>
            <p:nvPr/>
          </p:nvSpPr>
          <p:spPr>
            <a:xfrm rot="176877">
              <a:off x="7871078" y="3694046"/>
              <a:ext cx="513748" cy="17898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  <a:scene3d>
              <a:camera prst="orthographicFront">
                <a:rot lat="19499998" lon="3299985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40F034F6-00F4-4828-AE29-EA8523E56BB3}"/>
                </a:ext>
              </a:extLst>
            </p:cNvPr>
            <p:cNvSpPr/>
            <p:nvPr/>
          </p:nvSpPr>
          <p:spPr>
            <a:xfrm rot="176877">
              <a:off x="7922740" y="3707890"/>
              <a:ext cx="513748" cy="17898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  <a:scene3d>
              <a:camera prst="orthographicFront">
                <a:rot lat="19499998" lon="3299985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7" name="직사각형 346">
              <a:extLst>
                <a:ext uri="{FF2B5EF4-FFF2-40B4-BE49-F238E27FC236}">
                  <a16:creationId xmlns:a16="http://schemas.microsoft.com/office/drawing/2014/main" id="{55A095DA-F9C6-4BF4-A827-BFCB6874AD52}"/>
                </a:ext>
              </a:extLst>
            </p:cNvPr>
            <p:cNvSpPr/>
            <p:nvPr/>
          </p:nvSpPr>
          <p:spPr>
            <a:xfrm rot="176877">
              <a:off x="7974402" y="3721734"/>
              <a:ext cx="513748" cy="17898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  <a:scene3d>
              <a:camera prst="orthographicFront">
                <a:rot lat="19499998" lon="3299985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8" name="직사각형 347">
              <a:extLst>
                <a:ext uri="{FF2B5EF4-FFF2-40B4-BE49-F238E27FC236}">
                  <a16:creationId xmlns:a16="http://schemas.microsoft.com/office/drawing/2014/main" id="{C2BC9873-C530-4056-B894-83ED1A476341}"/>
                </a:ext>
              </a:extLst>
            </p:cNvPr>
            <p:cNvSpPr/>
            <p:nvPr/>
          </p:nvSpPr>
          <p:spPr>
            <a:xfrm rot="176877">
              <a:off x="8026064" y="3735578"/>
              <a:ext cx="513748" cy="17898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  <a:scene3d>
              <a:camera prst="orthographicFront">
                <a:rot lat="19499998" lon="3299985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349" name="직선 연결선 348">
            <a:extLst>
              <a:ext uri="{FF2B5EF4-FFF2-40B4-BE49-F238E27FC236}">
                <a16:creationId xmlns:a16="http://schemas.microsoft.com/office/drawing/2014/main" id="{2C0D5CCB-1E62-4AA4-980C-FE93258E99AF}"/>
              </a:ext>
            </a:extLst>
          </p:cNvPr>
          <p:cNvCxnSpPr>
            <a:cxnSpLocks/>
          </p:cNvCxnSpPr>
          <p:nvPr/>
        </p:nvCxnSpPr>
        <p:spPr>
          <a:xfrm>
            <a:off x="5744026" y="3632495"/>
            <a:ext cx="1003818" cy="31045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직선 연결선 349">
            <a:extLst>
              <a:ext uri="{FF2B5EF4-FFF2-40B4-BE49-F238E27FC236}">
                <a16:creationId xmlns:a16="http://schemas.microsoft.com/office/drawing/2014/main" id="{42831C18-10E1-4B18-BD8F-89DAEE539F30}"/>
              </a:ext>
            </a:extLst>
          </p:cNvPr>
          <p:cNvCxnSpPr>
            <a:cxnSpLocks/>
          </p:cNvCxnSpPr>
          <p:nvPr/>
        </p:nvCxnSpPr>
        <p:spPr>
          <a:xfrm flipV="1">
            <a:off x="5402521" y="4227541"/>
            <a:ext cx="1112479" cy="9831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직선 연결선 350">
            <a:extLst>
              <a:ext uri="{FF2B5EF4-FFF2-40B4-BE49-F238E27FC236}">
                <a16:creationId xmlns:a16="http://schemas.microsoft.com/office/drawing/2014/main" id="{C4A1F662-6EDA-4672-92BD-0712E3963501}"/>
              </a:ext>
            </a:extLst>
          </p:cNvPr>
          <p:cNvCxnSpPr>
            <a:cxnSpLocks/>
          </p:cNvCxnSpPr>
          <p:nvPr/>
        </p:nvCxnSpPr>
        <p:spPr>
          <a:xfrm>
            <a:off x="5454265" y="3870513"/>
            <a:ext cx="1040038" cy="243193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TextBox 352">
            <a:extLst>
              <a:ext uri="{FF2B5EF4-FFF2-40B4-BE49-F238E27FC236}">
                <a16:creationId xmlns:a16="http://schemas.microsoft.com/office/drawing/2014/main" id="{558E2F01-4370-4723-8111-DF9EADA53060}"/>
              </a:ext>
            </a:extLst>
          </p:cNvPr>
          <p:cNvSpPr txBox="1"/>
          <p:nvPr/>
        </p:nvSpPr>
        <p:spPr>
          <a:xfrm>
            <a:off x="6579915" y="3478005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1x1x5</a:t>
            </a:r>
          </a:p>
          <a:p>
            <a:pPr lvl="0">
              <a:defRPr/>
            </a:pPr>
            <a:r>
              <a:rPr lang="ko-KR" altLang="en-US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특성 맵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47BDE533-6322-47A3-824B-ADD801D509CB}"/>
              </a:ext>
            </a:extLst>
          </p:cNvPr>
          <p:cNvSpPr txBox="1"/>
          <p:nvPr/>
        </p:nvSpPr>
        <p:spPr>
          <a:xfrm>
            <a:off x="5867019" y="3248839"/>
            <a:ext cx="460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2x2</a:t>
            </a:r>
          </a:p>
          <a:p>
            <a:pPr lvl="0">
              <a:defRPr/>
            </a:pPr>
            <a:r>
              <a:rPr lang="ko-KR" altLang="en-US" sz="12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풀링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55" name="오른쪽 중괄호 354">
            <a:extLst>
              <a:ext uri="{FF2B5EF4-FFF2-40B4-BE49-F238E27FC236}">
                <a16:creationId xmlns:a16="http://schemas.microsoft.com/office/drawing/2014/main" id="{F6F18D3D-C55D-4AFB-ABDA-B600989B402C}"/>
              </a:ext>
            </a:extLst>
          </p:cNvPr>
          <p:cNvSpPr/>
          <p:nvPr/>
        </p:nvSpPr>
        <p:spPr>
          <a:xfrm rot="5400000" flipH="1">
            <a:off x="2479061" y="1075966"/>
            <a:ext cx="121759" cy="2813567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56" name="오른쪽 중괄호 355">
            <a:extLst>
              <a:ext uri="{FF2B5EF4-FFF2-40B4-BE49-F238E27FC236}">
                <a16:creationId xmlns:a16="http://schemas.microsoft.com/office/drawing/2014/main" id="{0B6B7081-DBDD-4A36-9EC6-F9F3B2BA660E}"/>
              </a:ext>
            </a:extLst>
          </p:cNvPr>
          <p:cNvSpPr/>
          <p:nvPr/>
        </p:nvSpPr>
        <p:spPr>
          <a:xfrm rot="5400000" flipH="1">
            <a:off x="5855385" y="1725542"/>
            <a:ext cx="121760" cy="1514415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3E02C09D-9F11-44BE-9A25-50D0BC214F85}"/>
              </a:ext>
            </a:extLst>
          </p:cNvPr>
          <p:cNvSpPr txBox="1"/>
          <p:nvPr/>
        </p:nvSpPr>
        <p:spPr>
          <a:xfrm>
            <a:off x="2227789" y="2116915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합성곱층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87C8BEB2-18E9-4089-9D46-4B2BFBBA4FC1}"/>
              </a:ext>
            </a:extLst>
          </p:cNvPr>
          <p:cNvSpPr txBox="1"/>
          <p:nvPr/>
        </p:nvSpPr>
        <p:spPr>
          <a:xfrm>
            <a:off x="5583145" y="2074196"/>
            <a:ext cx="599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2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풀링층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35" name="오른쪽 중괄호 334">
            <a:extLst>
              <a:ext uri="{FF2B5EF4-FFF2-40B4-BE49-F238E27FC236}">
                <a16:creationId xmlns:a16="http://schemas.microsoft.com/office/drawing/2014/main" id="{1CD7619F-4183-4283-BF98-91539BBDDF90}"/>
              </a:ext>
            </a:extLst>
          </p:cNvPr>
          <p:cNvSpPr/>
          <p:nvPr/>
        </p:nvSpPr>
        <p:spPr>
          <a:xfrm rot="5400000" flipH="1">
            <a:off x="8561971" y="1816077"/>
            <a:ext cx="129291" cy="132581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F91FC499-0A3A-45D1-A2AF-43368FEFB454}"/>
              </a:ext>
            </a:extLst>
          </p:cNvPr>
          <p:cNvSpPr txBox="1"/>
          <p:nvPr/>
        </p:nvSpPr>
        <p:spPr>
          <a:xfrm>
            <a:off x="8070491" y="2074195"/>
            <a:ext cx="923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완전 </a:t>
            </a:r>
            <a:r>
              <a:rPr lang="ko-KR" altLang="en-US" sz="12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연결층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337" name="직선 화살표 연결선 336">
            <a:extLst>
              <a:ext uri="{FF2B5EF4-FFF2-40B4-BE49-F238E27FC236}">
                <a16:creationId xmlns:a16="http://schemas.microsoft.com/office/drawing/2014/main" id="{64054F94-7F5C-4152-B3CD-41B542EA7A65}"/>
              </a:ext>
            </a:extLst>
          </p:cNvPr>
          <p:cNvCxnSpPr>
            <a:cxnSpLocks/>
          </p:cNvCxnSpPr>
          <p:nvPr/>
        </p:nvCxnSpPr>
        <p:spPr>
          <a:xfrm>
            <a:off x="7324259" y="3659073"/>
            <a:ext cx="28976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TextBox 337">
            <a:extLst>
              <a:ext uri="{FF2B5EF4-FFF2-40B4-BE49-F238E27FC236}">
                <a16:creationId xmlns:a16="http://schemas.microsoft.com/office/drawing/2014/main" id="{E2189C27-1D2C-4EF0-B084-88E686837452}"/>
              </a:ext>
            </a:extLst>
          </p:cNvPr>
          <p:cNvSpPr txBox="1"/>
          <p:nvPr/>
        </p:nvSpPr>
        <p:spPr>
          <a:xfrm>
            <a:off x="7250446" y="3837918"/>
            <a:ext cx="465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펼침</a:t>
            </a:r>
            <a:endParaRPr lang="en-US" altLang="ko-KR" sz="12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41" name="타원 340">
            <a:extLst>
              <a:ext uri="{FF2B5EF4-FFF2-40B4-BE49-F238E27FC236}">
                <a16:creationId xmlns:a16="http://schemas.microsoft.com/office/drawing/2014/main" id="{213E859D-9E63-4AC7-9EF7-C68F8CCCD2BD}"/>
              </a:ext>
            </a:extLst>
          </p:cNvPr>
          <p:cNvSpPr/>
          <p:nvPr/>
        </p:nvSpPr>
        <p:spPr>
          <a:xfrm>
            <a:off x="8048501" y="3025689"/>
            <a:ext cx="187904" cy="187904"/>
          </a:xfrm>
          <a:prstGeom prst="ellipse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2" name="타원 341">
            <a:extLst>
              <a:ext uri="{FF2B5EF4-FFF2-40B4-BE49-F238E27FC236}">
                <a16:creationId xmlns:a16="http://schemas.microsoft.com/office/drawing/2014/main" id="{1724F6D4-A6E5-4F16-9DBE-2506FC7E092C}"/>
              </a:ext>
            </a:extLst>
          </p:cNvPr>
          <p:cNvSpPr/>
          <p:nvPr/>
        </p:nvSpPr>
        <p:spPr>
          <a:xfrm>
            <a:off x="8048501" y="3599357"/>
            <a:ext cx="187904" cy="187904"/>
          </a:xfrm>
          <a:prstGeom prst="ellipse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0" name="타원 359">
            <a:extLst>
              <a:ext uri="{FF2B5EF4-FFF2-40B4-BE49-F238E27FC236}">
                <a16:creationId xmlns:a16="http://schemas.microsoft.com/office/drawing/2014/main" id="{2EA73105-AE08-43EC-B9A0-22E3011C09CF}"/>
              </a:ext>
            </a:extLst>
          </p:cNvPr>
          <p:cNvSpPr/>
          <p:nvPr/>
        </p:nvSpPr>
        <p:spPr>
          <a:xfrm>
            <a:off x="8810250" y="3608172"/>
            <a:ext cx="187904" cy="187904"/>
          </a:xfrm>
          <a:prstGeom prst="ellipse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1" name="타원 360">
            <a:extLst>
              <a:ext uri="{FF2B5EF4-FFF2-40B4-BE49-F238E27FC236}">
                <a16:creationId xmlns:a16="http://schemas.microsoft.com/office/drawing/2014/main" id="{6A93CCBA-0A11-4547-9780-C7F2EFB52C8C}"/>
              </a:ext>
            </a:extLst>
          </p:cNvPr>
          <p:cNvSpPr/>
          <p:nvPr/>
        </p:nvSpPr>
        <p:spPr>
          <a:xfrm>
            <a:off x="9003596" y="3656978"/>
            <a:ext cx="90291" cy="90291"/>
          </a:xfrm>
          <a:prstGeom prst="ellipse">
            <a:avLst/>
          </a:prstGeom>
          <a:solidFill>
            <a:srgbClr val="E2E2F6"/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62" name="직선 화살표 연결선 361">
            <a:extLst>
              <a:ext uri="{FF2B5EF4-FFF2-40B4-BE49-F238E27FC236}">
                <a16:creationId xmlns:a16="http://schemas.microsoft.com/office/drawing/2014/main" id="{5E81DF05-C91F-414C-BFB7-88A27176E853}"/>
              </a:ext>
            </a:extLst>
          </p:cNvPr>
          <p:cNvCxnSpPr>
            <a:cxnSpLocks/>
            <a:stCxn id="341" idx="6"/>
            <a:endCxn id="360" idx="2"/>
          </p:cNvCxnSpPr>
          <p:nvPr/>
        </p:nvCxnSpPr>
        <p:spPr>
          <a:xfrm>
            <a:off x="8236405" y="3119641"/>
            <a:ext cx="573845" cy="582483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직선 화살표 연결선 362">
            <a:extLst>
              <a:ext uri="{FF2B5EF4-FFF2-40B4-BE49-F238E27FC236}">
                <a16:creationId xmlns:a16="http://schemas.microsoft.com/office/drawing/2014/main" id="{D6523D53-C6BB-418A-AC94-CDA5972624FE}"/>
              </a:ext>
            </a:extLst>
          </p:cNvPr>
          <p:cNvCxnSpPr>
            <a:cxnSpLocks/>
            <a:stCxn id="386" idx="6"/>
            <a:endCxn id="360" idx="2"/>
          </p:cNvCxnSpPr>
          <p:nvPr/>
        </p:nvCxnSpPr>
        <p:spPr>
          <a:xfrm>
            <a:off x="8236405" y="3406475"/>
            <a:ext cx="573845" cy="29564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TextBox 364">
            <a:extLst>
              <a:ext uri="{FF2B5EF4-FFF2-40B4-BE49-F238E27FC236}">
                <a16:creationId xmlns:a16="http://schemas.microsoft.com/office/drawing/2014/main" id="{3247E110-6BE1-4176-A43D-6DE16FBBA7BA}"/>
              </a:ext>
            </a:extLst>
          </p:cNvPr>
          <p:cNvSpPr txBox="1"/>
          <p:nvPr/>
        </p:nvSpPr>
        <p:spPr>
          <a:xfrm>
            <a:off x="8623151" y="2956914"/>
            <a:ext cx="8479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출력층</a:t>
            </a:r>
            <a:endParaRPr lang="ko-KR" altLang="en-US" sz="11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73584605-F8B5-452E-857C-94AFA683B0CE}"/>
              </a:ext>
            </a:extLst>
          </p:cNvPr>
          <p:cNvSpPr txBox="1"/>
          <p:nvPr/>
        </p:nvSpPr>
        <p:spPr>
          <a:xfrm>
            <a:off x="8533661" y="4400481"/>
            <a:ext cx="1187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소프트맥스</a:t>
            </a:r>
            <a:r>
              <a:rPr lang="ko-KR" altLang="en-US" sz="11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함수</a:t>
            </a:r>
          </a:p>
        </p:txBody>
      </p:sp>
      <p:sp>
        <p:nvSpPr>
          <p:cNvPr id="367" name="타원 366">
            <a:extLst>
              <a:ext uri="{FF2B5EF4-FFF2-40B4-BE49-F238E27FC236}">
                <a16:creationId xmlns:a16="http://schemas.microsoft.com/office/drawing/2014/main" id="{1B5E0374-BAB8-4CEC-A5FF-3FD0EF560EBA}"/>
              </a:ext>
            </a:extLst>
          </p:cNvPr>
          <p:cNvSpPr/>
          <p:nvPr/>
        </p:nvSpPr>
        <p:spPr>
          <a:xfrm>
            <a:off x="8048501" y="4173026"/>
            <a:ext cx="187904" cy="187904"/>
          </a:xfrm>
          <a:prstGeom prst="ellipse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69" name="직선 화살표 연결선 368">
            <a:extLst>
              <a:ext uri="{FF2B5EF4-FFF2-40B4-BE49-F238E27FC236}">
                <a16:creationId xmlns:a16="http://schemas.microsoft.com/office/drawing/2014/main" id="{9B091835-1EE0-4CBC-A175-FA782D6C2140}"/>
              </a:ext>
            </a:extLst>
          </p:cNvPr>
          <p:cNvCxnSpPr>
            <a:cxnSpLocks/>
            <a:stCxn id="367" idx="6"/>
            <a:endCxn id="360" idx="2"/>
          </p:cNvCxnSpPr>
          <p:nvPr/>
        </p:nvCxnSpPr>
        <p:spPr>
          <a:xfrm flipV="1">
            <a:off x="8236405" y="3702124"/>
            <a:ext cx="573845" cy="564854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연결선: 구부러짐 370">
            <a:extLst>
              <a:ext uri="{FF2B5EF4-FFF2-40B4-BE49-F238E27FC236}">
                <a16:creationId xmlns:a16="http://schemas.microsoft.com/office/drawing/2014/main" id="{AF792D7F-30A3-45A3-87E7-B06FF04415B5}"/>
              </a:ext>
            </a:extLst>
          </p:cNvPr>
          <p:cNvCxnSpPr>
            <a:cxnSpLocks/>
            <a:stCxn id="366" idx="0"/>
            <a:endCxn id="377" idx="5"/>
          </p:cNvCxnSpPr>
          <p:nvPr/>
        </p:nvCxnSpPr>
        <p:spPr>
          <a:xfrm rot="16200000" flipV="1">
            <a:off x="8952738" y="4225645"/>
            <a:ext cx="301148" cy="4852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타원 372">
            <a:extLst>
              <a:ext uri="{FF2B5EF4-FFF2-40B4-BE49-F238E27FC236}">
                <a16:creationId xmlns:a16="http://schemas.microsoft.com/office/drawing/2014/main" id="{42265202-56F6-4A9C-A75B-4F30475A83CB}"/>
              </a:ext>
            </a:extLst>
          </p:cNvPr>
          <p:cNvSpPr/>
          <p:nvPr/>
        </p:nvSpPr>
        <p:spPr>
          <a:xfrm>
            <a:off x="8810250" y="3244944"/>
            <a:ext cx="187904" cy="187904"/>
          </a:xfrm>
          <a:prstGeom prst="ellipse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4" name="타원 373">
            <a:extLst>
              <a:ext uri="{FF2B5EF4-FFF2-40B4-BE49-F238E27FC236}">
                <a16:creationId xmlns:a16="http://schemas.microsoft.com/office/drawing/2014/main" id="{DEF3B0E5-47B8-4C3F-A757-306B0754BF38}"/>
              </a:ext>
            </a:extLst>
          </p:cNvPr>
          <p:cNvSpPr/>
          <p:nvPr/>
        </p:nvSpPr>
        <p:spPr>
          <a:xfrm>
            <a:off x="8810250" y="3972377"/>
            <a:ext cx="187904" cy="187904"/>
          </a:xfrm>
          <a:prstGeom prst="ellipse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75" name="직선 화살표 연결선 374">
            <a:extLst>
              <a:ext uri="{FF2B5EF4-FFF2-40B4-BE49-F238E27FC236}">
                <a16:creationId xmlns:a16="http://schemas.microsoft.com/office/drawing/2014/main" id="{74D1A14F-7D4D-443D-A652-F6307CDE4328}"/>
              </a:ext>
            </a:extLst>
          </p:cNvPr>
          <p:cNvCxnSpPr>
            <a:cxnSpLocks/>
            <a:stCxn id="341" idx="6"/>
            <a:endCxn id="374" idx="2"/>
          </p:cNvCxnSpPr>
          <p:nvPr/>
        </p:nvCxnSpPr>
        <p:spPr>
          <a:xfrm>
            <a:off x="8236405" y="3119641"/>
            <a:ext cx="573845" cy="94668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타원 375">
            <a:extLst>
              <a:ext uri="{FF2B5EF4-FFF2-40B4-BE49-F238E27FC236}">
                <a16:creationId xmlns:a16="http://schemas.microsoft.com/office/drawing/2014/main" id="{448B6EC3-8CEE-4168-B022-59DCC3531909}"/>
              </a:ext>
            </a:extLst>
          </p:cNvPr>
          <p:cNvSpPr/>
          <p:nvPr/>
        </p:nvSpPr>
        <p:spPr>
          <a:xfrm>
            <a:off x="9001982" y="3292767"/>
            <a:ext cx="90291" cy="90291"/>
          </a:xfrm>
          <a:prstGeom prst="ellipse">
            <a:avLst/>
          </a:prstGeom>
          <a:solidFill>
            <a:srgbClr val="E2E2F6"/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7" name="타원 376">
            <a:extLst>
              <a:ext uri="{FF2B5EF4-FFF2-40B4-BE49-F238E27FC236}">
                <a16:creationId xmlns:a16="http://schemas.microsoft.com/office/drawing/2014/main" id="{2EA630A2-8600-48E1-B304-972EC663ABF8}"/>
              </a:ext>
            </a:extLst>
          </p:cNvPr>
          <p:cNvSpPr/>
          <p:nvPr/>
        </p:nvSpPr>
        <p:spPr>
          <a:xfrm>
            <a:off x="9001982" y="4022265"/>
            <a:ext cx="90291" cy="90291"/>
          </a:xfrm>
          <a:prstGeom prst="ellipse">
            <a:avLst/>
          </a:prstGeom>
          <a:solidFill>
            <a:srgbClr val="E2E2F6"/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78" name="직선 화살표 연결선 377">
            <a:extLst>
              <a:ext uri="{FF2B5EF4-FFF2-40B4-BE49-F238E27FC236}">
                <a16:creationId xmlns:a16="http://schemas.microsoft.com/office/drawing/2014/main" id="{2A9DE5C6-DD04-41CE-989C-CFFEDB82174C}"/>
              </a:ext>
            </a:extLst>
          </p:cNvPr>
          <p:cNvCxnSpPr>
            <a:cxnSpLocks/>
            <a:stCxn id="341" idx="6"/>
            <a:endCxn id="373" idx="2"/>
          </p:cNvCxnSpPr>
          <p:nvPr/>
        </p:nvCxnSpPr>
        <p:spPr>
          <a:xfrm>
            <a:off x="8236405" y="3119641"/>
            <a:ext cx="573845" cy="21925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직선 화살표 연결선 378">
            <a:extLst>
              <a:ext uri="{FF2B5EF4-FFF2-40B4-BE49-F238E27FC236}">
                <a16:creationId xmlns:a16="http://schemas.microsoft.com/office/drawing/2014/main" id="{FDEA6C84-3141-4BA3-9AE6-8C670C97C391}"/>
              </a:ext>
            </a:extLst>
          </p:cNvPr>
          <p:cNvCxnSpPr>
            <a:cxnSpLocks/>
            <a:stCxn id="386" idx="6"/>
            <a:endCxn id="373" idx="2"/>
          </p:cNvCxnSpPr>
          <p:nvPr/>
        </p:nvCxnSpPr>
        <p:spPr>
          <a:xfrm flipV="1">
            <a:off x="8236405" y="3338896"/>
            <a:ext cx="573845" cy="6757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직선 화살표 연결선 379">
            <a:extLst>
              <a:ext uri="{FF2B5EF4-FFF2-40B4-BE49-F238E27FC236}">
                <a16:creationId xmlns:a16="http://schemas.microsoft.com/office/drawing/2014/main" id="{9986C86C-9147-4BAE-BB73-7F927413CE5B}"/>
              </a:ext>
            </a:extLst>
          </p:cNvPr>
          <p:cNvCxnSpPr>
            <a:cxnSpLocks/>
            <a:stCxn id="367" idx="6"/>
            <a:endCxn id="373" idx="2"/>
          </p:cNvCxnSpPr>
          <p:nvPr/>
        </p:nvCxnSpPr>
        <p:spPr>
          <a:xfrm flipV="1">
            <a:off x="8236405" y="3338896"/>
            <a:ext cx="573845" cy="928082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직선 화살표 연결선 380">
            <a:extLst>
              <a:ext uri="{FF2B5EF4-FFF2-40B4-BE49-F238E27FC236}">
                <a16:creationId xmlns:a16="http://schemas.microsoft.com/office/drawing/2014/main" id="{50E3EAA3-10C2-43EE-B945-E23373BC87B9}"/>
              </a:ext>
            </a:extLst>
          </p:cNvPr>
          <p:cNvCxnSpPr>
            <a:cxnSpLocks/>
            <a:stCxn id="386" idx="6"/>
            <a:endCxn id="374" idx="2"/>
          </p:cNvCxnSpPr>
          <p:nvPr/>
        </p:nvCxnSpPr>
        <p:spPr>
          <a:xfrm>
            <a:off x="8236405" y="3406475"/>
            <a:ext cx="573845" cy="659854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직선 화살표 연결선 381">
            <a:extLst>
              <a:ext uri="{FF2B5EF4-FFF2-40B4-BE49-F238E27FC236}">
                <a16:creationId xmlns:a16="http://schemas.microsoft.com/office/drawing/2014/main" id="{B27DBC40-DE2F-4C7D-8F0D-D06CDB67861A}"/>
              </a:ext>
            </a:extLst>
          </p:cNvPr>
          <p:cNvCxnSpPr>
            <a:cxnSpLocks/>
            <a:stCxn id="367" idx="6"/>
            <a:endCxn id="374" idx="2"/>
          </p:cNvCxnSpPr>
          <p:nvPr/>
        </p:nvCxnSpPr>
        <p:spPr>
          <a:xfrm flipV="1">
            <a:off x="8236405" y="4066329"/>
            <a:ext cx="573845" cy="20064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직선 화살표 연결선 382">
            <a:extLst>
              <a:ext uri="{FF2B5EF4-FFF2-40B4-BE49-F238E27FC236}">
                <a16:creationId xmlns:a16="http://schemas.microsoft.com/office/drawing/2014/main" id="{B0F9905E-617D-4BB4-B260-4A784728FCBA}"/>
              </a:ext>
            </a:extLst>
          </p:cNvPr>
          <p:cNvCxnSpPr>
            <a:cxnSpLocks/>
          </p:cNvCxnSpPr>
          <p:nvPr/>
        </p:nvCxnSpPr>
        <p:spPr>
          <a:xfrm>
            <a:off x="9412188" y="3656978"/>
            <a:ext cx="28976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TextBox 383">
            <a:extLst>
              <a:ext uri="{FF2B5EF4-FFF2-40B4-BE49-F238E27FC236}">
                <a16:creationId xmlns:a16="http://schemas.microsoft.com/office/drawing/2014/main" id="{E184F6F0-CAA5-415C-B90B-2F022ABF4A4A}"/>
              </a:ext>
            </a:extLst>
          </p:cNvPr>
          <p:cNvSpPr txBox="1"/>
          <p:nvPr/>
        </p:nvSpPr>
        <p:spPr>
          <a:xfrm>
            <a:off x="9338375" y="3835823"/>
            <a:ext cx="465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출력</a:t>
            </a:r>
            <a:endParaRPr lang="en-US" altLang="ko-KR" sz="12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85" name="타원 384">
            <a:extLst>
              <a:ext uri="{FF2B5EF4-FFF2-40B4-BE49-F238E27FC236}">
                <a16:creationId xmlns:a16="http://schemas.microsoft.com/office/drawing/2014/main" id="{503B69F5-07BE-4C76-8B14-F632BA60B65B}"/>
              </a:ext>
            </a:extLst>
          </p:cNvPr>
          <p:cNvSpPr/>
          <p:nvPr/>
        </p:nvSpPr>
        <p:spPr>
          <a:xfrm>
            <a:off x="8048501" y="3886191"/>
            <a:ext cx="187904" cy="187904"/>
          </a:xfrm>
          <a:prstGeom prst="ellipse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6" name="타원 385">
            <a:extLst>
              <a:ext uri="{FF2B5EF4-FFF2-40B4-BE49-F238E27FC236}">
                <a16:creationId xmlns:a16="http://schemas.microsoft.com/office/drawing/2014/main" id="{B1C7DD97-799F-4D11-920E-E8FD603475BF}"/>
              </a:ext>
            </a:extLst>
          </p:cNvPr>
          <p:cNvSpPr/>
          <p:nvPr/>
        </p:nvSpPr>
        <p:spPr>
          <a:xfrm>
            <a:off x="8048501" y="3312523"/>
            <a:ext cx="187904" cy="187904"/>
          </a:xfrm>
          <a:prstGeom prst="ellipse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87" name="직선 화살표 연결선 386">
            <a:extLst>
              <a:ext uri="{FF2B5EF4-FFF2-40B4-BE49-F238E27FC236}">
                <a16:creationId xmlns:a16="http://schemas.microsoft.com/office/drawing/2014/main" id="{6B5B0605-BC6E-442E-A885-B63542E1A249}"/>
              </a:ext>
            </a:extLst>
          </p:cNvPr>
          <p:cNvCxnSpPr>
            <a:cxnSpLocks/>
            <a:stCxn id="342" idx="6"/>
            <a:endCxn id="373" idx="2"/>
          </p:cNvCxnSpPr>
          <p:nvPr/>
        </p:nvCxnSpPr>
        <p:spPr>
          <a:xfrm flipV="1">
            <a:off x="8236405" y="3338896"/>
            <a:ext cx="573845" cy="354413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직선 화살표 연결선 387">
            <a:extLst>
              <a:ext uri="{FF2B5EF4-FFF2-40B4-BE49-F238E27FC236}">
                <a16:creationId xmlns:a16="http://schemas.microsoft.com/office/drawing/2014/main" id="{024FE864-AB9F-435D-AEAD-EDE646B17EDB}"/>
              </a:ext>
            </a:extLst>
          </p:cNvPr>
          <p:cNvCxnSpPr>
            <a:cxnSpLocks/>
            <a:stCxn id="342" idx="6"/>
            <a:endCxn id="360" idx="2"/>
          </p:cNvCxnSpPr>
          <p:nvPr/>
        </p:nvCxnSpPr>
        <p:spPr>
          <a:xfrm>
            <a:off x="8236405" y="3693309"/>
            <a:ext cx="573845" cy="881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직선 화살표 연결선 388">
            <a:extLst>
              <a:ext uri="{FF2B5EF4-FFF2-40B4-BE49-F238E27FC236}">
                <a16:creationId xmlns:a16="http://schemas.microsoft.com/office/drawing/2014/main" id="{4974AEF6-21C1-4F10-9BF6-41155C10629E}"/>
              </a:ext>
            </a:extLst>
          </p:cNvPr>
          <p:cNvCxnSpPr>
            <a:cxnSpLocks/>
            <a:stCxn id="342" idx="6"/>
            <a:endCxn id="374" idx="2"/>
          </p:cNvCxnSpPr>
          <p:nvPr/>
        </p:nvCxnSpPr>
        <p:spPr>
          <a:xfrm>
            <a:off x="8236405" y="3693309"/>
            <a:ext cx="573845" cy="37302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직선 화살표 연결선 389">
            <a:extLst>
              <a:ext uri="{FF2B5EF4-FFF2-40B4-BE49-F238E27FC236}">
                <a16:creationId xmlns:a16="http://schemas.microsoft.com/office/drawing/2014/main" id="{F0324B9B-1B50-4461-B35E-62A999950B76}"/>
              </a:ext>
            </a:extLst>
          </p:cNvPr>
          <p:cNvCxnSpPr>
            <a:cxnSpLocks/>
            <a:stCxn id="385" idx="6"/>
            <a:endCxn id="373" idx="2"/>
          </p:cNvCxnSpPr>
          <p:nvPr/>
        </p:nvCxnSpPr>
        <p:spPr>
          <a:xfrm flipV="1">
            <a:off x="8236405" y="3338896"/>
            <a:ext cx="573845" cy="64124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직선 화살표 연결선 390">
            <a:extLst>
              <a:ext uri="{FF2B5EF4-FFF2-40B4-BE49-F238E27FC236}">
                <a16:creationId xmlns:a16="http://schemas.microsoft.com/office/drawing/2014/main" id="{E1AAB84C-BC34-4D49-B87C-B11865B37886}"/>
              </a:ext>
            </a:extLst>
          </p:cNvPr>
          <p:cNvCxnSpPr>
            <a:cxnSpLocks/>
            <a:stCxn id="385" idx="6"/>
            <a:endCxn id="360" idx="2"/>
          </p:cNvCxnSpPr>
          <p:nvPr/>
        </p:nvCxnSpPr>
        <p:spPr>
          <a:xfrm flipV="1">
            <a:off x="8236405" y="3702124"/>
            <a:ext cx="573845" cy="2780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직선 화살표 연결선 391">
            <a:extLst>
              <a:ext uri="{FF2B5EF4-FFF2-40B4-BE49-F238E27FC236}">
                <a16:creationId xmlns:a16="http://schemas.microsoft.com/office/drawing/2014/main" id="{ADD66627-B111-455E-BF90-3D7DE06CC75E}"/>
              </a:ext>
            </a:extLst>
          </p:cNvPr>
          <p:cNvCxnSpPr>
            <a:cxnSpLocks/>
            <a:stCxn id="385" idx="6"/>
            <a:endCxn id="374" idx="2"/>
          </p:cNvCxnSpPr>
          <p:nvPr/>
        </p:nvCxnSpPr>
        <p:spPr>
          <a:xfrm>
            <a:off x="8236405" y="3980143"/>
            <a:ext cx="573845" cy="86186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61854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133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i="0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1.1 </a:t>
            </a:r>
            <a:r>
              <a:rPr kumimoji="0" lang="ko-KR" altLang="en-US" sz="1800" i="0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합성곱</a:t>
            </a:r>
            <a:r>
              <a:rPr kumimoji="0" lang="ko-KR" altLang="en-US" sz="1800" i="0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연산</a:t>
            </a: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1.2 </a:t>
            </a:r>
            <a:r>
              <a:rPr kumimoji="0" lang="ko-KR" altLang="en-US" sz="1800" b="1" i="0" u="sng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합성곱</a:t>
            </a:r>
            <a:r>
              <a:rPr kumimoji="0" lang="ko-KR" altLang="en-US" sz="1800" b="1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신경망 구현</a:t>
            </a: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1.3 </a:t>
            </a:r>
            <a:r>
              <a:rPr kumimoji="0" lang="ko-KR" altLang="en-US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케라스로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합성곱</a:t>
            </a:r>
            <a:r>
              <a: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신경망 구현</a:t>
            </a: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>
                <a:ln>
                  <a:noFill/>
                </a:ln>
                <a:solidFill>
                  <a:srgbClr val="C5003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1. </a:t>
            </a:r>
            <a:r>
              <a:rPr kumimoji="0" lang="ko-KR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C5003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합성곱 신경망 이해</a:t>
            </a:r>
          </a:p>
        </p:txBody>
      </p:sp>
    </p:spTree>
    <p:extLst>
      <p:ext uri="{BB962C8B-B14F-4D97-AF65-F5344CB8AC3E}">
        <p14:creationId xmlns:p14="http://schemas.microsoft.com/office/powerpoint/2010/main" val="418650049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직사각형 407">
            <a:extLst>
              <a:ext uri="{FF2B5EF4-FFF2-40B4-BE49-F238E27FC236}">
                <a16:creationId xmlns:a16="http://schemas.microsoft.com/office/drawing/2014/main" id="{89C146EA-E6E0-43E5-A977-46D719BE5C66}"/>
              </a:ext>
            </a:extLst>
          </p:cNvPr>
          <p:cNvSpPr/>
          <p:nvPr/>
        </p:nvSpPr>
        <p:spPr>
          <a:xfrm rot="176877">
            <a:off x="3132829" y="3560453"/>
            <a:ext cx="257097" cy="24971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prstDash val="sysDash"/>
          </a:ln>
          <a:scene3d>
            <a:camera prst="orthographicFront">
              <a:rot lat="19499998" lon="3299985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텐서플로를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이용한 구현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1.2 </a:t>
            </a:r>
            <a:r>
              <a:rPr lang="ko-KR" altLang="en-US" sz="180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신경망 구현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FB4DBCB1-D413-4694-9B77-2B7D7C7C83F7}"/>
              </a:ext>
            </a:extLst>
          </p:cNvPr>
          <p:cNvSpPr txBox="1"/>
          <p:nvPr/>
        </p:nvSpPr>
        <p:spPr>
          <a:xfrm>
            <a:off x="827398" y="1154368"/>
            <a:ext cx="2680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8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합성곱</a:t>
            </a:r>
            <a:r>
              <a:rPr lang="ko-KR" altLang="en-US" sz="18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신경망의 전체 구조</a:t>
            </a:r>
            <a:endParaRPr lang="ko-KR" altLang="en-US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2020A29A-BB2E-4878-99BC-9A5EE4295CA4}"/>
              </a:ext>
            </a:extLst>
          </p:cNvPr>
          <p:cNvGrpSpPr/>
          <p:nvPr/>
        </p:nvGrpSpPr>
        <p:grpSpPr>
          <a:xfrm rot="176877">
            <a:off x="2104562" y="3567603"/>
            <a:ext cx="235604" cy="235021"/>
            <a:chOff x="670041" y="1634361"/>
            <a:chExt cx="1058909" cy="1056288"/>
          </a:xfrm>
          <a:scene3d>
            <a:camera prst="orthographicFront">
              <a:rot lat="19499998" lon="3299985" rev="0"/>
            </a:camera>
            <a:lightRig rig="threePt" dir="t"/>
          </a:scene3d>
        </p:grpSpPr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A8C662E7-0BE2-4409-882C-A5BE90BBD130}"/>
                </a:ext>
              </a:extLst>
            </p:cNvPr>
            <p:cNvSpPr/>
            <p:nvPr/>
          </p:nvSpPr>
          <p:spPr>
            <a:xfrm>
              <a:off x="672662" y="1634361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3D113AC3-2C21-40C4-B8C6-55EDCE23B491}"/>
                </a:ext>
              </a:extLst>
            </p:cNvPr>
            <p:cNvSpPr/>
            <p:nvPr/>
          </p:nvSpPr>
          <p:spPr>
            <a:xfrm>
              <a:off x="1024758" y="1634361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4F662D35-B57F-4A25-B5CC-CA28A009713A}"/>
                </a:ext>
              </a:extLst>
            </p:cNvPr>
            <p:cNvSpPr/>
            <p:nvPr/>
          </p:nvSpPr>
          <p:spPr>
            <a:xfrm>
              <a:off x="1376854" y="1634361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935969F6-8E1D-4784-B982-70702743156D}"/>
                </a:ext>
              </a:extLst>
            </p:cNvPr>
            <p:cNvSpPr/>
            <p:nvPr/>
          </p:nvSpPr>
          <p:spPr>
            <a:xfrm>
              <a:off x="670041" y="1986457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27BD9ABC-5E47-423B-B238-C3481AB29F8D}"/>
                </a:ext>
              </a:extLst>
            </p:cNvPr>
            <p:cNvSpPr/>
            <p:nvPr/>
          </p:nvSpPr>
          <p:spPr>
            <a:xfrm>
              <a:off x="1022137" y="1986457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72999AAB-E37D-45CB-964C-7B1603700F93}"/>
                </a:ext>
              </a:extLst>
            </p:cNvPr>
            <p:cNvSpPr/>
            <p:nvPr/>
          </p:nvSpPr>
          <p:spPr>
            <a:xfrm>
              <a:off x="1374233" y="1986456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BC0A0F93-57D4-458F-B16B-FA001A8FD6BA}"/>
                </a:ext>
              </a:extLst>
            </p:cNvPr>
            <p:cNvSpPr/>
            <p:nvPr/>
          </p:nvSpPr>
          <p:spPr>
            <a:xfrm>
              <a:off x="670041" y="2338553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EE8E7CB4-1CE5-478D-A872-AAC215656548}"/>
                </a:ext>
              </a:extLst>
            </p:cNvPr>
            <p:cNvSpPr/>
            <p:nvPr/>
          </p:nvSpPr>
          <p:spPr>
            <a:xfrm>
              <a:off x="1022137" y="2338553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E806CC26-7C32-4AD5-805B-46018FF4ED14}"/>
                </a:ext>
              </a:extLst>
            </p:cNvPr>
            <p:cNvSpPr/>
            <p:nvPr/>
          </p:nvSpPr>
          <p:spPr>
            <a:xfrm>
              <a:off x="1374233" y="2338553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33" name="TextBox 232">
            <a:extLst>
              <a:ext uri="{FF2B5EF4-FFF2-40B4-BE49-F238E27FC236}">
                <a16:creationId xmlns:a16="http://schemas.microsoft.com/office/drawing/2014/main" id="{73B7E0A8-EC39-428A-8980-957A66DCBDC6}"/>
              </a:ext>
            </a:extLst>
          </p:cNvPr>
          <p:cNvSpPr txBox="1"/>
          <p:nvPr/>
        </p:nvSpPr>
        <p:spPr>
          <a:xfrm>
            <a:off x="760046" y="2643512"/>
            <a:ext cx="108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128x28x28x1</a:t>
            </a:r>
          </a:p>
          <a:p>
            <a:pPr lvl="0">
              <a:defRPr/>
            </a:pPr>
            <a:r>
              <a:rPr lang="ko-KR" altLang="en-US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이미지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BD06FA64-9076-4A6C-B861-1EA1290B6B59}"/>
              </a:ext>
            </a:extLst>
          </p:cNvPr>
          <p:cNvSpPr txBox="1"/>
          <p:nvPr/>
        </p:nvSpPr>
        <p:spPr>
          <a:xfrm>
            <a:off x="1791254" y="4480678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3x3x1</a:t>
            </a:r>
          </a:p>
          <a:p>
            <a:pPr lvl="0">
              <a:defRPr/>
            </a:pPr>
            <a:r>
              <a:rPr lang="ko-KR" altLang="en-US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커널 </a:t>
            </a: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10</a:t>
            </a:r>
            <a:r>
              <a:rPr lang="ko-KR" altLang="en-US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개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FD9D2970-8318-49B9-BF1F-E8336FA8D21F}"/>
              </a:ext>
            </a:extLst>
          </p:cNvPr>
          <p:cNvSpPr txBox="1"/>
          <p:nvPr/>
        </p:nvSpPr>
        <p:spPr>
          <a:xfrm>
            <a:off x="2961237" y="2702336"/>
            <a:ext cx="1175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128x28x28x10</a:t>
            </a:r>
          </a:p>
          <a:p>
            <a:pPr lvl="0">
              <a:defRPr/>
            </a:pPr>
            <a:r>
              <a:rPr lang="ko-KR" altLang="en-US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특성 맵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1D28D46-534F-4EA0-A55C-B8958C389E56}"/>
              </a:ext>
            </a:extLst>
          </p:cNvPr>
          <p:cNvCxnSpPr>
            <a:cxnSpLocks/>
          </p:cNvCxnSpPr>
          <p:nvPr/>
        </p:nvCxnSpPr>
        <p:spPr>
          <a:xfrm>
            <a:off x="4367657" y="3899524"/>
            <a:ext cx="28976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TextBox 303">
            <a:extLst>
              <a:ext uri="{FF2B5EF4-FFF2-40B4-BE49-F238E27FC236}">
                <a16:creationId xmlns:a16="http://schemas.microsoft.com/office/drawing/2014/main" id="{1A9E6540-C9DD-4CAD-B1C0-08A13FC4CEF8}"/>
              </a:ext>
            </a:extLst>
          </p:cNvPr>
          <p:cNvSpPr txBox="1"/>
          <p:nvPr/>
        </p:nvSpPr>
        <p:spPr>
          <a:xfrm>
            <a:off x="4293844" y="4078369"/>
            <a:ext cx="925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활성화 함수</a:t>
            </a:r>
            <a:endParaRPr lang="en-US" altLang="ko-KR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en-US" altLang="ko-KR" sz="11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ReLU</a:t>
            </a:r>
            <a:r>
              <a:rPr lang="en-US" altLang="ko-KR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  <a:endParaRPr lang="en-US" altLang="ko-KR" sz="12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558E2F01-4370-4723-8111-DF9EADA53060}"/>
              </a:ext>
            </a:extLst>
          </p:cNvPr>
          <p:cNvSpPr txBox="1"/>
          <p:nvPr/>
        </p:nvSpPr>
        <p:spPr>
          <a:xfrm>
            <a:off x="6285745" y="2698899"/>
            <a:ext cx="813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14x14x10</a:t>
            </a:r>
          </a:p>
          <a:p>
            <a:pPr lvl="0">
              <a:defRPr/>
            </a:pPr>
            <a:r>
              <a:rPr lang="ko-KR" altLang="en-US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특성 맵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47BDE533-6322-47A3-824B-ADD801D509CB}"/>
              </a:ext>
            </a:extLst>
          </p:cNvPr>
          <p:cNvSpPr txBox="1"/>
          <p:nvPr/>
        </p:nvSpPr>
        <p:spPr>
          <a:xfrm>
            <a:off x="4960775" y="2702335"/>
            <a:ext cx="460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2x2</a:t>
            </a:r>
          </a:p>
          <a:p>
            <a:pPr lvl="0">
              <a:defRPr/>
            </a:pPr>
            <a:r>
              <a:rPr lang="ko-KR" altLang="en-US" sz="12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풀링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55" name="오른쪽 중괄호 354">
            <a:extLst>
              <a:ext uri="{FF2B5EF4-FFF2-40B4-BE49-F238E27FC236}">
                <a16:creationId xmlns:a16="http://schemas.microsoft.com/office/drawing/2014/main" id="{F6F18D3D-C55D-4AFB-ABDA-B600989B402C}"/>
              </a:ext>
            </a:extLst>
          </p:cNvPr>
          <p:cNvSpPr/>
          <p:nvPr/>
        </p:nvSpPr>
        <p:spPr>
          <a:xfrm rot="5400000" flipH="1">
            <a:off x="2479061" y="1075966"/>
            <a:ext cx="121759" cy="2813567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56" name="오른쪽 중괄호 355">
            <a:extLst>
              <a:ext uri="{FF2B5EF4-FFF2-40B4-BE49-F238E27FC236}">
                <a16:creationId xmlns:a16="http://schemas.microsoft.com/office/drawing/2014/main" id="{0B6B7081-DBDD-4A36-9EC6-F9F3B2BA660E}"/>
              </a:ext>
            </a:extLst>
          </p:cNvPr>
          <p:cNvSpPr/>
          <p:nvPr/>
        </p:nvSpPr>
        <p:spPr>
          <a:xfrm rot="5400000" flipH="1">
            <a:off x="5855385" y="1725542"/>
            <a:ext cx="121760" cy="1514415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3E02C09D-9F11-44BE-9A25-50D0BC214F85}"/>
              </a:ext>
            </a:extLst>
          </p:cNvPr>
          <p:cNvSpPr txBox="1"/>
          <p:nvPr/>
        </p:nvSpPr>
        <p:spPr>
          <a:xfrm>
            <a:off x="2227789" y="2116915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합성곱층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87C8BEB2-18E9-4089-9D46-4B2BFBBA4FC1}"/>
              </a:ext>
            </a:extLst>
          </p:cNvPr>
          <p:cNvSpPr txBox="1"/>
          <p:nvPr/>
        </p:nvSpPr>
        <p:spPr>
          <a:xfrm>
            <a:off x="5583145" y="2074196"/>
            <a:ext cx="599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2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풀링층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35" name="오른쪽 중괄호 334">
            <a:extLst>
              <a:ext uri="{FF2B5EF4-FFF2-40B4-BE49-F238E27FC236}">
                <a16:creationId xmlns:a16="http://schemas.microsoft.com/office/drawing/2014/main" id="{1CD7619F-4183-4283-BF98-91539BBDDF90}"/>
              </a:ext>
            </a:extLst>
          </p:cNvPr>
          <p:cNvSpPr/>
          <p:nvPr/>
        </p:nvSpPr>
        <p:spPr>
          <a:xfrm rot="5400000" flipH="1">
            <a:off x="8561971" y="1816077"/>
            <a:ext cx="129291" cy="132581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F91FC499-0A3A-45D1-A2AF-43368FEFB454}"/>
              </a:ext>
            </a:extLst>
          </p:cNvPr>
          <p:cNvSpPr txBox="1"/>
          <p:nvPr/>
        </p:nvSpPr>
        <p:spPr>
          <a:xfrm>
            <a:off x="8070491" y="2074195"/>
            <a:ext cx="923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완전 </a:t>
            </a:r>
            <a:r>
              <a:rPr lang="ko-KR" altLang="en-US" sz="12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연결층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337" name="직선 화살표 연결선 336">
            <a:extLst>
              <a:ext uri="{FF2B5EF4-FFF2-40B4-BE49-F238E27FC236}">
                <a16:creationId xmlns:a16="http://schemas.microsoft.com/office/drawing/2014/main" id="{64054F94-7F5C-4152-B3CD-41B542EA7A65}"/>
              </a:ext>
            </a:extLst>
          </p:cNvPr>
          <p:cNvCxnSpPr>
            <a:cxnSpLocks/>
          </p:cNvCxnSpPr>
          <p:nvPr/>
        </p:nvCxnSpPr>
        <p:spPr>
          <a:xfrm>
            <a:off x="7324259" y="3866593"/>
            <a:ext cx="28976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TextBox 337">
            <a:extLst>
              <a:ext uri="{FF2B5EF4-FFF2-40B4-BE49-F238E27FC236}">
                <a16:creationId xmlns:a16="http://schemas.microsoft.com/office/drawing/2014/main" id="{E2189C27-1D2C-4EF0-B084-88E686837452}"/>
              </a:ext>
            </a:extLst>
          </p:cNvPr>
          <p:cNvSpPr txBox="1"/>
          <p:nvPr/>
        </p:nvSpPr>
        <p:spPr>
          <a:xfrm>
            <a:off x="7250446" y="4045438"/>
            <a:ext cx="465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펼침</a:t>
            </a:r>
            <a:endParaRPr lang="en-US" altLang="ko-KR" sz="12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41" name="타원 340">
            <a:extLst>
              <a:ext uri="{FF2B5EF4-FFF2-40B4-BE49-F238E27FC236}">
                <a16:creationId xmlns:a16="http://schemas.microsoft.com/office/drawing/2014/main" id="{213E859D-9E63-4AC7-9EF7-C68F8CCCD2BD}"/>
              </a:ext>
            </a:extLst>
          </p:cNvPr>
          <p:cNvSpPr/>
          <p:nvPr/>
        </p:nvSpPr>
        <p:spPr>
          <a:xfrm>
            <a:off x="8048501" y="3233209"/>
            <a:ext cx="187904" cy="187904"/>
          </a:xfrm>
          <a:prstGeom prst="ellipse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2" name="타원 341">
            <a:extLst>
              <a:ext uri="{FF2B5EF4-FFF2-40B4-BE49-F238E27FC236}">
                <a16:creationId xmlns:a16="http://schemas.microsoft.com/office/drawing/2014/main" id="{1724F6D4-A6E5-4F16-9DBE-2506FC7E092C}"/>
              </a:ext>
            </a:extLst>
          </p:cNvPr>
          <p:cNvSpPr/>
          <p:nvPr/>
        </p:nvSpPr>
        <p:spPr>
          <a:xfrm>
            <a:off x="8048501" y="3806877"/>
            <a:ext cx="187904" cy="187904"/>
          </a:xfrm>
          <a:prstGeom prst="ellipse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0" name="타원 359">
            <a:extLst>
              <a:ext uri="{FF2B5EF4-FFF2-40B4-BE49-F238E27FC236}">
                <a16:creationId xmlns:a16="http://schemas.microsoft.com/office/drawing/2014/main" id="{2EA73105-AE08-43EC-B9A0-22E3011C09CF}"/>
              </a:ext>
            </a:extLst>
          </p:cNvPr>
          <p:cNvSpPr/>
          <p:nvPr/>
        </p:nvSpPr>
        <p:spPr>
          <a:xfrm>
            <a:off x="8810250" y="3815692"/>
            <a:ext cx="187904" cy="187904"/>
          </a:xfrm>
          <a:prstGeom prst="ellipse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1" name="타원 360">
            <a:extLst>
              <a:ext uri="{FF2B5EF4-FFF2-40B4-BE49-F238E27FC236}">
                <a16:creationId xmlns:a16="http://schemas.microsoft.com/office/drawing/2014/main" id="{6A93CCBA-0A11-4547-9780-C7F2EFB52C8C}"/>
              </a:ext>
            </a:extLst>
          </p:cNvPr>
          <p:cNvSpPr/>
          <p:nvPr/>
        </p:nvSpPr>
        <p:spPr>
          <a:xfrm>
            <a:off x="9003596" y="3864498"/>
            <a:ext cx="90291" cy="90291"/>
          </a:xfrm>
          <a:prstGeom prst="ellipse">
            <a:avLst/>
          </a:prstGeom>
          <a:solidFill>
            <a:srgbClr val="E2E2F6"/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62" name="직선 화살표 연결선 361">
            <a:extLst>
              <a:ext uri="{FF2B5EF4-FFF2-40B4-BE49-F238E27FC236}">
                <a16:creationId xmlns:a16="http://schemas.microsoft.com/office/drawing/2014/main" id="{5E81DF05-C91F-414C-BFB7-88A27176E853}"/>
              </a:ext>
            </a:extLst>
          </p:cNvPr>
          <p:cNvCxnSpPr>
            <a:cxnSpLocks/>
            <a:stCxn id="341" idx="6"/>
            <a:endCxn id="360" idx="2"/>
          </p:cNvCxnSpPr>
          <p:nvPr/>
        </p:nvCxnSpPr>
        <p:spPr>
          <a:xfrm>
            <a:off x="8236405" y="3327161"/>
            <a:ext cx="573845" cy="582483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직선 화살표 연결선 362">
            <a:extLst>
              <a:ext uri="{FF2B5EF4-FFF2-40B4-BE49-F238E27FC236}">
                <a16:creationId xmlns:a16="http://schemas.microsoft.com/office/drawing/2014/main" id="{D6523D53-C6BB-418A-AC94-CDA5972624FE}"/>
              </a:ext>
            </a:extLst>
          </p:cNvPr>
          <p:cNvCxnSpPr>
            <a:cxnSpLocks/>
            <a:stCxn id="386" idx="6"/>
            <a:endCxn id="360" idx="2"/>
          </p:cNvCxnSpPr>
          <p:nvPr/>
        </p:nvCxnSpPr>
        <p:spPr>
          <a:xfrm>
            <a:off x="8236405" y="3613995"/>
            <a:ext cx="573845" cy="29564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TextBox 364">
            <a:extLst>
              <a:ext uri="{FF2B5EF4-FFF2-40B4-BE49-F238E27FC236}">
                <a16:creationId xmlns:a16="http://schemas.microsoft.com/office/drawing/2014/main" id="{3247E110-6BE1-4176-A43D-6DE16FBBA7BA}"/>
              </a:ext>
            </a:extLst>
          </p:cNvPr>
          <p:cNvSpPr txBox="1"/>
          <p:nvPr/>
        </p:nvSpPr>
        <p:spPr>
          <a:xfrm>
            <a:off x="8623151" y="3164434"/>
            <a:ext cx="8479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출력층</a:t>
            </a:r>
            <a:endParaRPr lang="ko-KR" altLang="en-US" sz="11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73584605-F8B5-452E-857C-94AFA683B0CE}"/>
              </a:ext>
            </a:extLst>
          </p:cNvPr>
          <p:cNvSpPr txBox="1"/>
          <p:nvPr/>
        </p:nvSpPr>
        <p:spPr>
          <a:xfrm>
            <a:off x="8877190" y="4620895"/>
            <a:ext cx="1187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err="1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소프트맥스</a:t>
            </a:r>
            <a:r>
              <a:rPr lang="ko-KR" altLang="en-US" sz="11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함수</a:t>
            </a:r>
          </a:p>
        </p:txBody>
      </p:sp>
      <p:sp>
        <p:nvSpPr>
          <p:cNvPr id="367" name="타원 366">
            <a:extLst>
              <a:ext uri="{FF2B5EF4-FFF2-40B4-BE49-F238E27FC236}">
                <a16:creationId xmlns:a16="http://schemas.microsoft.com/office/drawing/2014/main" id="{1B5E0374-BAB8-4CEC-A5FF-3FD0EF560EBA}"/>
              </a:ext>
            </a:extLst>
          </p:cNvPr>
          <p:cNvSpPr/>
          <p:nvPr/>
        </p:nvSpPr>
        <p:spPr>
          <a:xfrm>
            <a:off x="8048501" y="4380546"/>
            <a:ext cx="187904" cy="187904"/>
          </a:xfrm>
          <a:prstGeom prst="ellipse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69" name="직선 화살표 연결선 368">
            <a:extLst>
              <a:ext uri="{FF2B5EF4-FFF2-40B4-BE49-F238E27FC236}">
                <a16:creationId xmlns:a16="http://schemas.microsoft.com/office/drawing/2014/main" id="{9B091835-1EE0-4CBC-A175-FA782D6C2140}"/>
              </a:ext>
            </a:extLst>
          </p:cNvPr>
          <p:cNvCxnSpPr>
            <a:cxnSpLocks/>
            <a:stCxn id="367" idx="6"/>
            <a:endCxn id="360" idx="2"/>
          </p:cNvCxnSpPr>
          <p:nvPr/>
        </p:nvCxnSpPr>
        <p:spPr>
          <a:xfrm flipV="1">
            <a:off x="8236405" y="3909644"/>
            <a:ext cx="573845" cy="564854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연결선: 구부러짐 370">
            <a:extLst>
              <a:ext uri="{FF2B5EF4-FFF2-40B4-BE49-F238E27FC236}">
                <a16:creationId xmlns:a16="http://schemas.microsoft.com/office/drawing/2014/main" id="{AF792D7F-30A3-45A3-87E7-B06FF04415B5}"/>
              </a:ext>
            </a:extLst>
          </p:cNvPr>
          <p:cNvCxnSpPr>
            <a:cxnSpLocks/>
            <a:stCxn id="366" idx="0"/>
            <a:endCxn id="377" idx="5"/>
          </p:cNvCxnSpPr>
          <p:nvPr/>
        </p:nvCxnSpPr>
        <p:spPr>
          <a:xfrm rot="16200000" flipV="1">
            <a:off x="9118056" y="4267847"/>
            <a:ext cx="314042" cy="392053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타원 372">
            <a:extLst>
              <a:ext uri="{FF2B5EF4-FFF2-40B4-BE49-F238E27FC236}">
                <a16:creationId xmlns:a16="http://schemas.microsoft.com/office/drawing/2014/main" id="{42265202-56F6-4A9C-A75B-4F30475A83CB}"/>
              </a:ext>
            </a:extLst>
          </p:cNvPr>
          <p:cNvSpPr/>
          <p:nvPr/>
        </p:nvSpPr>
        <p:spPr>
          <a:xfrm>
            <a:off x="8810250" y="3452464"/>
            <a:ext cx="187904" cy="187904"/>
          </a:xfrm>
          <a:prstGeom prst="ellipse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4" name="타원 373">
            <a:extLst>
              <a:ext uri="{FF2B5EF4-FFF2-40B4-BE49-F238E27FC236}">
                <a16:creationId xmlns:a16="http://schemas.microsoft.com/office/drawing/2014/main" id="{DEF3B0E5-47B8-4C3F-A757-306B0754BF38}"/>
              </a:ext>
            </a:extLst>
          </p:cNvPr>
          <p:cNvSpPr/>
          <p:nvPr/>
        </p:nvSpPr>
        <p:spPr>
          <a:xfrm>
            <a:off x="8810250" y="4179897"/>
            <a:ext cx="187904" cy="187904"/>
          </a:xfrm>
          <a:prstGeom prst="ellipse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75" name="직선 화살표 연결선 374">
            <a:extLst>
              <a:ext uri="{FF2B5EF4-FFF2-40B4-BE49-F238E27FC236}">
                <a16:creationId xmlns:a16="http://schemas.microsoft.com/office/drawing/2014/main" id="{74D1A14F-7D4D-443D-A652-F6307CDE4328}"/>
              </a:ext>
            </a:extLst>
          </p:cNvPr>
          <p:cNvCxnSpPr>
            <a:cxnSpLocks/>
            <a:stCxn id="341" idx="6"/>
            <a:endCxn id="374" idx="2"/>
          </p:cNvCxnSpPr>
          <p:nvPr/>
        </p:nvCxnSpPr>
        <p:spPr>
          <a:xfrm>
            <a:off x="8236405" y="3327161"/>
            <a:ext cx="573845" cy="94668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타원 375">
            <a:extLst>
              <a:ext uri="{FF2B5EF4-FFF2-40B4-BE49-F238E27FC236}">
                <a16:creationId xmlns:a16="http://schemas.microsoft.com/office/drawing/2014/main" id="{448B6EC3-8CEE-4168-B022-59DCC3531909}"/>
              </a:ext>
            </a:extLst>
          </p:cNvPr>
          <p:cNvSpPr/>
          <p:nvPr/>
        </p:nvSpPr>
        <p:spPr>
          <a:xfrm>
            <a:off x="9001982" y="3500287"/>
            <a:ext cx="90291" cy="90291"/>
          </a:xfrm>
          <a:prstGeom prst="ellipse">
            <a:avLst/>
          </a:prstGeom>
          <a:solidFill>
            <a:srgbClr val="E2E2F6"/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7" name="타원 376">
            <a:extLst>
              <a:ext uri="{FF2B5EF4-FFF2-40B4-BE49-F238E27FC236}">
                <a16:creationId xmlns:a16="http://schemas.microsoft.com/office/drawing/2014/main" id="{2EA630A2-8600-48E1-B304-972EC663ABF8}"/>
              </a:ext>
            </a:extLst>
          </p:cNvPr>
          <p:cNvSpPr/>
          <p:nvPr/>
        </p:nvSpPr>
        <p:spPr>
          <a:xfrm>
            <a:off x="9001982" y="4229785"/>
            <a:ext cx="90291" cy="90291"/>
          </a:xfrm>
          <a:prstGeom prst="ellipse">
            <a:avLst/>
          </a:prstGeom>
          <a:solidFill>
            <a:srgbClr val="E2E2F6"/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78" name="직선 화살표 연결선 377">
            <a:extLst>
              <a:ext uri="{FF2B5EF4-FFF2-40B4-BE49-F238E27FC236}">
                <a16:creationId xmlns:a16="http://schemas.microsoft.com/office/drawing/2014/main" id="{2A9DE5C6-DD04-41CE-989C-CFFEDB82174C}"/>
              </a:ext>
            </a:extLst>
          </p:cNvPr>
          <p:cNvCxnSpPr>
            <a:cxnSpLocks/>
            <a:stCxn id="341" idx="6"/>
            <a:endCxn id="373" idx="2"/>
          </p:cNvCxnSpPr>
          <p:nvPr/>
        </p:nvCxnSpPr>
        <p:spPr>
          <a:xfrm>
            <a:off x="8236405" y="3327161"/>
            <a:ext cx="573845" cy="21925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직선 화살표 연결선 378">
            <a:extLst>
              <a:ext uri="{FF2B5EF4-FFF2-40B4-BE49-F238E27FC236}">
                <a16:creationId xmlns:a16="http://schemas.microsoft.com/office/drawing/2014/main" id="{FDEA6C84-3141-4BA3-9AE6-8C670C97C391}"/>
              </a:ext>
            </a:extLst>
          </p:cNvPr>
          <p:cNvCxnSpPr>
            <a:cxnSpLocks/>
            <a:stCxn id="386" idx="6"/>
            <a:endCxn id="373" idx="2"/>
          </p:cNvCxnSpPr>
          <p:nvPr/>
        </p:nvCxnSpPr>
        <p:spPr>
          <a:xfrm flipV="1">
            <a:off x="8236405" y="3546416"/>
            <a:ext cx="573845" cy="6757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직선 화살표 연결선 379">
            <a:extLst>
              <a:ext uri="{FF2B5EF4-FFF2-40B4-BE49-F238E27FC236}">
                <a16:creationId xmlns:a16="http://schemas.microsoft.com/office/drawing/2014/main" id="{9986C86C-9147-4BAE-BB73-7F927413CE5B}"/>
              </a:ext>
            </a:extLst>
          </p:cNvPr>
          <p:cNvCxnSpPr>
            <a:cxnSpLocks/>
            <a:stCxn id="367" idx="6"/>
            <a:endCxn id="373" idx="2"/>
          </p:cNvCxnSpPr>
          <p:nvPr/>
        </p:nvCxnSpPr>
        <p:spPr>
          <a:xfrm flipV="1">
            <a:off x="8236405" y="3546416"/>
            <a:ext cx="573845" cy="928082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직선 화살표 연결선 380">
            <a:extLst>
              <a:ext uri="{FF2B5EF4-FFF2-40B4-BE49-F238E27FC236}">
                <a16:creationId xmlns:a16="http://schemas.microsoft.com/office/drawing/2014/main" id="{50E3EAA3-10C2-43EE-B945-E23373BC87B9}"/>
              </a:ext>
            </a:extLst>
          </p:cNvPr>
          <p:cNvCxnSpPr>
            <a:cxnSpLocks/>
            <a:stCxn id="386" idx="6"/>
            <a:endCxn id="374" idx="2"/>
          </p:cNvCxnSpPr>
          <p:nvPr/>
        </p:nvCxnSpPr>
        <p:spPr>
          <a:xfrm>
            <a:off x="8236405" y="3613995"/>
            <a:ext cx="573845" cy="659854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직선 화살표 연결선 381">
            <a:extLst>
              <a:ext uri="{FF2B5EF4-FFF2-40B4-BE49-F238E27FC236}">
                <a16:creationId xmlns:a16="http://schemas.microsoft.com/office/drawing/2014/main" id="{B27DBC40-DE2F-4C7D-8F0D-D06CDB67861A}"/>
              </a:ext>
            </a:extLst>
          </p:cNvPr>
          <p:cNvCxnSpPr>
            <a:cxnSpLocks/>
            <a:stCxn id="367" idx="6"/>
            <a:endCxn id="374" idx="2"/>
          </p:cNvCxnSpPr>
          <p:nvPr/>
        </p:nvCxnSpPr>
        <p:spPr>
          <a:xfrm flipV="1">
            <a:off x="8236405" y="4273849"/>
            <a:ext cx="573845" cy="20064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직선 화살표 연결선 382">
            <a:extLst>
              <a:ext uri="{FF2B5EF4-FFF2-40B4-BE49-F238E27FC236}">
                <a16:creationId xmlns:a16="http://schemas.microsoft.com/office/drawing/2014/main" id="{B0F9905E-617D-4BB4-B260-4A784728FCBA}"/>
              </a:ext>
            </a:extLst>
          </p:cNvPr>
          <p:cNvCxnSpPr>
            <a:cxnSpLocks/>
          </p:cNvCxnSpPr>
          <p:nvPr/>
        </p:nvCxnSpPr>
        <p:spPr>
          <a:xfrm>
            <a:off x="9412188" y="3864498"/>
            <a:ext cx="28976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TextBox 383">
            <a:extLst>
              <a:ext uri="{FF2B5EF4-FFF2-40B4-BE49-F238E27FC236}">
                <a16:creationId xmlns:a16="http://schemas.microsoft.com/office/drawing/2014/main" id="{E184F6F0-CAA5-415C-B90B-2F022ABF4A4A}"/>
              </a:ext>
            </a:extLst>
          </p:cNvPr>
          <p:cNvSpPr txBox="1"/>
          <p:nvPr/>
        </p:nvSpPr>
        <p:spPr>
          <a:xfrm>
            <a:off x="9338375" y="4043343"/>
            <a:ext cx="465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출력</a:t>
            </a:r>
            <a:endParaRPr lang="en-US" altLang="ko-KR" sz="12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385" name="타원 384">
            <a:extLst>
              <a:ext uri="{FF2B5EF4-FFF2-40B4-BE49-F238E27FC236}">
                <a16:creationId xmlns:a16="http://schemas.microsoft.com/office/drawing/2014/main" id="{503B69F5-07BE-4C76-8B14-F632BA60B65B}"/>
              </a:ext>
            </a:extLst>
          </p:cNvPr>
          <p:cNvSpPr/>
          <p:nvPr/>
        </p:nvSpPr>
        <p:spPr>
          <a:xfrm>
            <a:off x="8048501" y="4093711"/>
            <a:ext cx="187904" cy="187904"/>
          </a:xfrm>
          <a:prstGeom prst="ellipse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6" name="타원 385">
            <a:extLst>
              <a:ext uri="{FF2B5EF4-FFF2-40B4-BE49-F238E27FC236}">
                <a16:creationId xmlns:a16="http://schemas.microsoft.com/office/drawing/2014/main" id="{B1C7DD97-799F-4D11-920E-E8FD603475BF}"/>
              </a:ext>
            </a:extLst>
          </p:cNvPr>
          <p:cNvSpPr/>
          <p:nvPr/>
        </p:nvSpPr>
        <p:spPr>
          <a:xfrm>
            <a:off x="8048501" y="3520043"/>
            <a:ext cx="187904" cy="187904"/>
          </a:xfrm>
          <a:prstGeom prst="ellipse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87" name="직선 화살표 연결선 386">
            <a:extLst>
              <a:ext uri="{FF2B5EF4-FFF2-40B4-BE49-F238E27FC236}">
                <a16:creationId xmlns:a16="http://schemas.microsoft.com/office/drawing/2014/main" id="{6B5B0605-BC6E-442E-A885-B63542E1A249}"/>
              </a:ext>
            </a:extLst>
          </p:cNvPr>
          <p:cNvCxnSpPr>
            <a:cxnSpLocks/>
            <a:stCxn id="342" idx="6"/>
            <a:endCxn id="373" idx="2"/>
          </p:cNvCxnSpPr>
          <p:nvPr/>
        </p:nvCxnSpPr>
        <p:spPr>
          <a:xfrm flipV="1">
            <a:off x="8236405" y="3546416"/>
            <a:ext cx="573845" cy="354413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직선 화살표 연결선 387">
            <a:extLst>
              <a:ext uri="{FF2B5EF4-FFF2-40B4-BE49-F238E27FC236}">
                <a16:creationId xmlns:a16="http://schemas.microsoft.com/office/drawing/2014/main" id="{024FE864-AB9F-435D-AEAD-EDE646B17EDB}"/>
              </a:ext>
            </a:extLst>
          </p:cNvPr>
          <p:cNvCxnSpPr>
            <a:cxnSpLocks/>
            <a:stCxn id="342" idx="6"/>
            <a:endCxn id="360" idx="2"/>
          </p:cNvCxnSpPr>
          <p:nvPr/>
        </p:nvCxnSpPr>
        <p:spPr>
          <a:xfrm>
            <a:off x="8236405" y="3900829"/>
            <a:ext cx="573845" cy="881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직선 화살표 연결선 388">
            <a:extLst>
              <a:ext uri="{FF2B5EF4-FFF2-40B4-BE49-F238E27FC236}">
                <a16:creationId xmlns:a16="http://schemas.microsoft.com/office/drawing/2014/main" id="{4974AEF6-21C1-4F10-9BF6-41155C10629E}"/>
              </a:ext>
            </a:extLst>
          </p:cNvPr>
          <p:cNvCxnSpPr>
            <a:cxnSpLocks/>
            <a:stCxn id="342" idx="6"/>
            <a:endCxn id="374" idx="2"/>
          </p:cNvCxnSpPr>
          <p:nvPr/>
        </p:nvCxnSpPr>
        <p:spPr>
          <a:xfrm>
            <a:off x="8236405" y="3900829"/>
            <a:ext cx="573845" cy="37302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직선 화살표 연결선 389">
            <a:extLst>
              <a:ext uri="{FF2B5EF4-FFF2-40B4-BE49-F238E27FC236}">
                <a16:creationId xmlns:a16="http://schemas.microsoft.com/office/drawing/2014/main" id="{F0324B9B-1B50-4461-B35E-62A999950B76}"/>
              </a:ext>
            </a:extLst>
          </p:cNvPr>
          <p:cNvCxnSpPr>
            <a:cxnSpLocks/>
            <a:stCxn id="385" idx="6"/>
            <a:endCxn id="373" idx="2"/>
          </p:cNvCxnSpPr>
          <p:nvPr/>
        </p:nvCxnSpPr>
        <p:spPr>
          <a:xfrm flipV="1">
            <a:off x="8236405" y="3546416"/>
            <a:ext cx="573845" cy="64124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직선 화살표 연결선 390">
            <a:extLst>
              <a:ext uri="{FF2B5EF4-FFF2-40B4-BE49-F238E27FC236}">
                <a16:creationId xmlns:a16="http://schemas.microsoft.com/office/drawing/2014/main" id="{E1AAB84C-BC34-4D49-B87C-B11865B37886}"/>
              </a:ext>
            </a:extLst>
          </p:cNvPr>
          <p:cNvCxnSpPr>
            <a:cxnSpLocks/>
            <a:stCxn id="385" idx="6"/>
            <a:endCxn id="360" idx="2"/>
          </p:cNvCxnSpPr>
          <p:nvPr/>
        </p:nvCxnSpPr>
        <p:spPr>
          <a:xfrm flipV="1">
            <a:off x="8236405" y="3909644"/>
            <a:ext cx="573845" cy="2780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직선 화살표 연결선 391">
            <a:extLst>
              <a:ext uri="{FF2B5EF4-FFF2-40B4-BE49-F238E27FC236}">
                <a16:creationId xmlns:a16="http://schemas.microsoft.com/office/drawing/2014/main" id="{ADD66627-B111-455E-BF90-3D7DE06CC75E}"/>
              </a:ext>
            </a:extLst>
          </p:cNvPr>
          <p:cNvCxnSpPr>
            <a:cxnSpLocks/>
            <a:stCxn id="385" idx="6"/>
            <a:endCxn id="374" idx="2"/>
          </p:cNvCxnSpPr>
          <p:nvPr/>
        </p:nvCxnSpPr>
        <p:spPr>
          <a:xfrm>
            <a:off x="8236405" y="4187663"/>
            <a:ext cx="573845" cy="86186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52089C2-CCAD-462B-84A4-DFA70CCC373E}"/>
              </a:ext>
            </a:extLst>
          </p:cNvPr>
          <p:cNvGrpSpPr/>
          <p:nvPr/>
        </p:nvGrpSpPr>
        <p:grpSpPr>
          <a:xfrm>
            <a:off x="1783127" y="4020266"/>
            <a:ext cx="548489" cy="365097"/>
            <a:chOff x="1744217" y="4130515"/>
            <a:chExt cx="793377" cy="528105"/>
          </a:xfrm>
        </p:grpSpPr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2CB15E29-CB1E-453E-A9C3-404AE9CA39D6}"/>
                </a:ext>
              </a:extLst>
            </p:cNvPr>
            <p:cNvGrpSpPr/>
            <p:nvPr/>
          </p:nvGrpSpPr>
          <p:grpSpPr>
            <a:xfrm rot="176877">
              <a:off x="1744217" y="4140068"/>
              <a:ext cx="519839" cy="518552"/>
              <a:chOff x="670041" y="1634361"/>
              <a:chExt cx="1058909" cy="1056288"/>
            </a:xfrm>
            <a:scene3d>
              <a:camera prst="orthographicFront">
                <a:rot lat="19499998" lon="3299985" rev="0"/>
              </a:camera>
              <a:lightRig rig="threePt" dir="t"/>
            </a:scene3d>
          </p:grpSpPr>
          <p:sp>
            <p:nvSpPr>
              <p:cNvPr id="164" name="직사각형 163">
                <a:extLst>
                  <a:ext uri="{FF2B5EF4-FFF2-40B4-BE49-F238E27FC236}">
                    <a16:creationId xmlns:a16="http://schemas.microsoft.com/office/drawing/2014/main" id="{C9C6A043-BACD-421D-A162-916BC6EBDBB6}"/>
                  </a:ext>
                </a:extLst>
              </p:cNvPr>
              <p:cNvSpPr/>
              <p:nvPr/>
            </p:nvSpPr>
            <p:spPr>
              <a:xfrm>
                <a:off x="672662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5" name="직사각형 164">
                <a:extLst>
                  <a:ext uri="{FF2B5EF4-FFF2-40B4-BE49-F238E27FC236}">
                    <a16:creationId xmlns:a16="http://schemas.microsoft.com/office/drawing/2014/main" id="{0775541A-ABC0-4CA2-AE5D-14EA75010E92}"/>
                  </a:ext>
                </a:extLst>
              </p:cNvPr>
              <p:cNvSpPr/>
              <p:nvPr/>
            </p:nvSpPr>
            <p:spPr>
              <a:xfrm>
                <a:off x="1024758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id="{4CD9DFA6-CADF-45D0-A498-DA6C149A23B2}"/>
                  </a:ext>
                </a:extLst>
              </p:cNvPr>
              <p:cNvSpPr/>
              <p:nvPr/>
            </p:nvSpPr>
            <p:spPr>
              <a:xfrm>
                <a:off x="1376854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id="{55032CB0-3338-4784-9344-1DD4E14EF87A}"/>
                  </a:ext>
                </a:extLst>
              </p:cNvPr>
              <p:cNvSpPr/>
              <p:nvPr/>
            </p:nvSpPr>
            <p:spPr>
              <a:xfrm>
                <a:off x="670041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8" name="직사각형 167">
                <a:extLst>
                  <a:ext uri="{FF2B5EF4-FFF2-40B4-BE49-F238E27FC236}">
                    <a16:creationId xmlns:a16="http://schemas.microsoft.com/office/drawing/2014/main" id="{8314BF11-EC50-478B-8052-B04861EBA235}"/>
                  </a:ext>
                </a:extLst>
              </p:cNvPr>
              <p:cNvSpPr/>
              <p:nvPr/>
            </p:nvSpPr>
            <p:spPr>
              <a:xfrm>
                <a:off x="1022137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91AC0A31-2DBD-42B2-9704-01C9BEC9759A}"/>
                  </a:ext>
                </a:extLst>
              </p:cNvPr>
              <p:cNvSpPr/>
              <p:nvPr/>
            </p:nvSpPr>
            <p:spPr>
              <a:xfrm>
                <a:off x="1374233" y="1986456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70" name="직사각형 169">
                <a:extLst>
                  <a:ext uri="{FF2B5EF4-FFF2-40B4-BE49-F238E27FC236}">
                    <a16:creationId xmlns:a16="http://schemas.microsoft.com/office/drawing/2014/main" id="{A8D6DC11-C67D-482D-9D1A-600145A2A584}"/>
                  </a:ext>
                </a:extLst>
              </p:cNvPr>
              <p:cNvSpPr/>
              <p:nvPr/>
            </p:nvSpPr>
            <p:spPr>
              <a:xfrm>
                <a:off x="670041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AE910D0A-E3F9-4643-811A-3187E6098297}"/>
                  </a:ext>
                </a:extLst>
              </p:cNvPr>
              <p:cNvSpPr/>
              <p:nvPr/>
            </p:nvSpPr>
            <p:spPr>
              <a:xfrm>
                <a:off x="1022137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72" name="직사각형 171">
                <a:extLst>
                  <a:ext uri="{FF2B5EF4-FFF2-40B4-BE49-F238E27FC236}">
                    <a16:creationId xmlns:a16="http://schemas.microsoft.com/office/drawing/2014/main" id="{EBEF0B69-9668-424C-9754-59F482867BAC}"/>
                  </a:ext>
                </a:extLst>
              </p:cNvPr>
              <p:cNvSpPr/>
              <p:nvPr/>
            </p:nvSpPr>
            <p:spPr>
              <a:xfrm>
                <a:off x="1374233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43" name="그룹 342">
              <a:extLst>
                <a:ext uri="{FF2B5EF4-FFF2-40B4-BE49-F238E27FC236}">
                  <a16:creationId xmlns:a16="http://schemas.microsoft.com/office/drawing/2014/main" id="{4A0B2125-6BC2-4F81-A01E-6C8429415E0D}"/>
                </a:ext>
              </a:extLst>
            </p:cNvPr>
            <p:cNvGrpSpPr/>
            <p:nvPr/>
          </p:nvGrpSpPr>
          <p:grpSpPr>
            <a:xfrm rot="176877">
              <a:off x="2017755" y="4130515"/>
              <a:ext cx="519839" cy="518552"/>
              <a:chOff x="670041" y="1634361"/>
              <a:chExt cx="1058909" cy="1056288"/>
            </a:xfrm>
            <a:scene3d>
              <a:camera prst="orthographicFront">
                <a:rot lat="19499998" lon="3299985" rev="0"/>
              </a:camera>
              <a:lightRig rig="threePt" dir="t"/>
            </a:scene3d>
          </p:grpSpPr>
          <p:sp>
            <p:nvSpPr>
              <p:cNvPr id="359" name="직사각형 358">
                <a:extLst>
                  <a:ext uri="{FF2B5EF4-FFF2-40B4-BE49-F238E27FC236}">
                    <a16:creationId xmlns:a16="http://schemas.microsoft.com/office/drawing/2014/main" id="{AA51B538-B5BF-418B-AA2C-4F9915DAC2F7}"/>
                  </a:ext>
                </a:extLst>
              </p:cNvPr>
              <p:cNvSpPr/>
              <p:nvPr/>
            </p:nvSpPr>
            <p:spPr>
              <a:xfrm>
                <a:off x="672662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64" name="직사각형 363">
                <a:extLst>
                  <a:ext uri="{FF2B5EF4-FFF2-40B4-BE49-F238E27FC236}">
                    <a16:creationId xmlns:a16="http://schemas.microsoft.com/office/drawing/2014/main" id="{094033B6-28A8-4AFA-AD53-B938AE10537A}"/>
                  </a:ext>
                </a:extLst>
              </p:cNvPr>
              <p:cNvSpPr/>
              <p:nvPr/>
            </p:nvSpPr>
            <p:spPr>
              <a:xfrm>
                <a:off x="1024758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68" name="직사각형 367">
                <a:extLst>
                  <a:ext uri="{FF2B5EF4-FFF2-40B4-BE49-F238E27FC236}">
                    <a16:creationId xmlns:a16="http://schemas.microsoft.com/office/drawing/2014/main" id="{D9875C50-4161-4DB5-94D5-774459EBE9F5}"/>
                  </a:ext>
                </a:extLst>
              </p:cNvPr>
              <p:cNvSpPr/>
              <p:nvPr/>
            </p:nvSpPr>
            <p:spPr>
              <a:xfrm>
                <a:off x="1376854" y="1634361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70" name="직사각형 369">
                <a:extLst>
                  <a:ext uri="{FF2B5EF4-FFF2-40B4-BE49-F238E27FC236}">
                    <a16:creationId xmlns:a16="http://schemas.microsoft.com/office/drawing/2014/main" id="{2BB24650-D342-4082-8083-4298123C007F}"/>
                  </a:ext>
                </a:extLst>
              </p:cNvPr>
              <p:cNvSpPr/>
              <p:nvPr/>
            </p:nvSpPr>
            <p:spPr>
              <a:xfrm>
                <a:off x="670041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72" name="직사각형 371">
                <a:extLst>
                  <a:ext uri="{FF2B5EF4-FFF2-40B4-BE49-F238E27FC236}">
                    <a16:creationId xmlns:a16="http://schemas.microsoft.com/office/drawing/2014/main" id="{4DB291E4-3993-4E76-B949-5FD70D00F96A}"/>
                  </a:ext>
                </a:extLst>
              </p:cNvPr>
              <p:cNvSpPr/>
              <p:nvPr/>
            </p:nvSpPr>
            <p:spPr>
              <a:xfrm>
                <a:off x="1022137" y="1986457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93" name="직사각형 392">
                <a:extLst>
                  <a:ext uri="{FF2B5EF4-FFF2-40B4-BE49-F238E27FC236}">
                    <a16:creationId xmlns:a16="http://schemas.microsoft.com/office/drawing/2014/main" id="{CFCA631F-B504-4EF8-870C-7ED4D60DB5C2}"/>
                  </a:ext>
                </a:extLst>
              </p:cNvPr>
              <p:cNvSpPr/>
              <p:nvPr/>
            </p:nvSpPr>
            <p:spPr>
              <a:xfrm>
                <a:off x="1374233" y="1986456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94" name="직사각형 393">
                <a:extLst>
                  <a:ext uri="{FF2B5EF4-FFF2-40B4-BE49-F238E27FC236}">
                    <a16:creationId xmlns:a16="http://schemas.microsoft.com/office/drawing/2014/main" id="{C66F88B1-B251-4218-A6B5-E6EB138AFE85}"/>
                  </a:ext>
                </a:extLst>
              </p:cNvPr>
              <p:cNvSpPr/>
              <p:nvPr/>
            </p:nvSpPr>
            <p:spPr>
              <a:xfrm>
                <a:off x="670041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95" name="직사각형 394">
                <a:extLst>
                  <a:ext uri="{FF2B5EF4-FFF2-40B4-BE49-F238E27FC236}">
                    <a16:creationId xmlns:a16="http://schemas.microsoft.com/office/drawing/2014/main" id="{4F422DA7-FD1A-4BA6-BF48-94D9DED0E745}"/>
                  </a:ext>
                </a:extLst>
              </p:cNvPr>
              <p:cNvSpPr/>
              <p:nvPr/>
            </p:nvSpPr>
            <p:spPr>
              <a:xfrm>
                <a:off x="1022137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96" name="직사각형 395">
                <a:extLst>
                  <a:ext uri="{FF2B5EF4-FFF2-40B4-BE49-F238E27FC236}">
                    <a16:creationId xmlns:a16="http://schemas.microsoft.com/office/drawing/2014/main" id="{BFC4FF78-E94C-42A6-97D5-0D07C804A3C4}"/>
                  </a:ext>
                </a:extLst>
              </p:cNvPr>
              <p:cNvSpPr/>
              <p:nvPr/>
            </p:nvSpPr>
            <p:spPr>
              <a:xfrm>
                <a:off x="1374233" y="2338553"/>
                <a:ext cx="352096" cy="352096"/>
              </a:xfrm>
              <a:prstGeom prst="rect">
                <a:avLst/>
              </a:prstGeom>
              <a:solidFill>
                <a:srgbClr val="FFFFCC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23F72EB-7E0A-4593-AFF2-7ED109030E5A}"/>
                  </a:ext>
                </a:extLst>
              </p:cNvPr>
              <p:cNvSpPr txBox="1"/>
              <p:nvPr/>
            </p:nvSpPr>
            <p:spPr>
              <a:xfrm>
                <a:off x="2334403" y="4034631"/>
                <a:ext cx="43281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23F72EB-7E0A-4593-AFF2-7ED109030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403" y="4034631"/>
                <a:ext cx="43281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8" name="직사각형 397">
            <a:extLst>
              <a:ext uri="{FF2B5EF4-FFF2-40B4-BE49-F238E27FC236}">
                <a16:creationId xmlns:a16="http://schemas.microsoft.com/office/drawing/2014/main" id="{BB7443F1-980C-4F14-8A2F-16FF80848A64}"/>
              </a:ext>
            </a:extLst>
          </p:cNvPr>
          <p:cNvSpPr/>
          <p:nvPr/>
        </p:nvSpPr>
        <p:spPr>
          <a:xfrm rot="176877">
            <a:off x="587356" y="3249809"/>
            <a:ext cx="1195897" cy="119589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scene3d>
            <a:camera prst="orthographicFront">
              <a:rot lat="19499998" lon="3299985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7" name="직사각형 406">
            <a:extLst>
              <a:ext uri="{FF2B5EF4-FFF2-40B4-BE49-F238E27FC236}">
                <a16:creationId xmlns:a16="http://schemas.microsoft.com/office/drawing/2014/main" id="{4224ACA2-AEDE-432B-A1FD-AAEBB828AB53}"/>
              </a:ext>
            </a:extLst>
          </p:cNvPr>
          <p:cNvSpPr/>
          <p:nvPr/>
        </p:nvSpPr>
        <p:spPr>
          <a:xfrm rot="176877">
            <a:off x="803061" y="3549833"/>
            <a:ext cx="235008" cy="23500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prstDash val="sysDash"/>
          </a:ln>
          <a:scene3d>
            <a:camera prst="orthographicFront">
              <a:rot lat="19499998" lon="3299985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정육면체 8">
            <a:extLst>
              <a:ext uri="{FF2B5EF4-FFF2-40B4-BE49-F238E27FC236}">
                <a16:creationId xmlns:a16="http://schemas.microsoft.com/office/drawing/2014/main" id="{56EB355D-CF2B-44BA-B470-9FB950A1C650}"/>
              </a:ext>
            </a:extLst>
          </p:cNvPr>
          <p:cNvSpPr/>
          <p:nvPr/>
        </p:nvSpPr>
        <p:spPr>
          <a:xfrm>
            <a:off x="3161957" y="3159137"/>
            <a:ext cx="995777" cy="1686759"/>
          </a:xfrm>
          <a:prstGeom prst="cube">
            <a:avLst>
              <a:gd name="adj" fmla="val 49715"/>
            </a:avLst>
          </a:prstGeom>
          <a:noFill/>
          <a:ln>
            <a:solidFill>
              <a:srgbClr val="FFC000"/>
            </a:solidFill>
          </a:ln>
          <a:scene3d>
            <a:camera prst="orthographicFront">
              <a:rot lat="19499998" lon="20699988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26" name="직선 연결선 225">
            <a:extLst>
              <a:ext uri="{FF2B5EF4-FFF2-40B4-BE49-F238E27FC236}">
                <a16:creationId xmlns:a16="http://schemas.microsoft.com/office/drawing/2014/main" id="{8B930D8D-CF38-4EB4-BACD-1C9B51D31C9E}"/>
              </a:ext>
            </a:extLst>
          </p:cNvPr>
          <p:cNvCxnSpPr>
            <a:cxnSpLocks/>
          </p:cNvCxnSpPr>
          <p:nvPr/>
        </p:nvCxnSpPr>
        <p:spPr>
          <a:xfrm>
            <a:off x="856034" y="3612201"/>
            <a:ext cx="2328153" cy="2594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직선 연결선 408">
            <a:extLst>
              <a:ext uri="{FF2B5EF4-FFF2-40B4-BE49-F238E27FC236}">
                <a16:creationId xmlns:a16="http://schemas.microsoft.com/office/drawing/2014/main" id="{3D03F3BE-0250-4283-9FED-44AC4CF22E3C}"/>
              </a:ext>
            </a:extLst>
          </p:cNvPr>
          <p:cNvCxnSpPr>
            <a:cxnSpLocks/>
          </p:cNvCxnSpPr>
          <p:nvPr/>
        </p:nvCxnSpPr>
        <p:spPr>
          <a:xfrm>
            <a:off x="844920" y="3813997"/>
            <a:ext cx="2328153" cy="2594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직선 연결선 409">
            <a:extLst>
              <a:ext uri="{FF2B5EF4-FFF2-40B4-BE49-F238E27FC236}">
                <a16:creationId xmlns:a16="http://schemas.microsoft.com/office/drawing/2014/main" id="{268C5D56-9462-44D0-A11F-B3329E09D4B2}"/>
              </a:ext>
            </a:extLst>
          </p:cNvPr>
          <p:cNvCxnSpPr>
            <a:cxnSpLocks/>
          </p:cNvCxnSpPr>
          <p:nvPr/>
        </p:nvCxnSpPr>
        <p:spPr>
          <a:xfrm>
            <a:off x="976447" y="3527818"/>
            <a:ext cx="2328153" cy="2594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직선 연결선 410">
            <a:extLst>
              <a:ext uri="{FF2B5EF4-FFF2-40B4-BE49-F238E27FC236}">
                <a16:creationId xmlns:a16="http://schemas.microsoft.com/office/drawing/2014/main" id="{0FA9BBA4-A514-491F-8AEE-5AAC03F05D72}"/>
              </a:ext>
            </a:extLst>
          </p:cNvPr>
          <p:cNvCxnSpPr>
            <a:cxnSpLocks/>
          </p:cNvCxnSpPr>
          <p:nvPr/>
        </p:nvCxnSpPr>
        <p:spPr>
          <a:xfrm>
            <a:off x="989472" y="3711708"/>
            <a:ext cx="2328153" cy="2594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TextBox 411">
            <a:extLst>
              <a:ext uri="{FF2B5EF4-FFF2-40B4-BE49-F238E27FC236}">
                <a16:creationId xmlns:a16="http://schemas.microsoft.com/office/drawing/2014/main" id="{1532A128-FFF9-4FC9-A136-A8923FE6C1D1}"/>
              </a:ext>
            </a:extLst>
          </p:cNvPr>
          <p:cNvSpPr txBox="1"/>
          <p:nvPr/>
        </p:nvSpPr>
        <p:spPr>
          <a:xfrm>
            <a:off x="3021607" y="4693196"/>
            <a:ext cx="7200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05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10</a:t>
            </a:r>
            <a:r>
              <a:rPr lang="ko-KR" altLang="en-US" sz="105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개 채널</a:t>
            </a:r>
            <a:endParaRPr lang="ko-KR" altLang="en-US" sz="10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13" name="정육면체 412">
            <a:extLst>
              <a:ext uri="{FF2B5EF4-FFF2-40B4-BE49-F238E27FC236}">
                <a16:creationId xmlns:a16="http://schemas.microsoft.com/office/drawing/2014/main" id="{15B3CFB7-A89A-4BC5-AD77-F3E2A2A4E8C3}"/>
              </a:ext>
            </a:extLst>
          </p:cNvPr>
          <p:cNvSpPr/>
          <p:nvPr/>
        </p:nvSpPr>
        <p:spPr>
          <a:xfrm>
            <a:off x="5107954" y="3154100"/>
            <a:ext cx="995777" cy="1686759"/>
          </a:xfrm>
          <a:prstGeom prst="cube">
            <a:avLst>
              <a:gd name="adj" fmla="val 49715"/>
            </a:avLst>
          </a:prstGeom>
          <a:noFill/>
          <a:ln>
            <a:solidFill>
              <a:srgbClr val="FFC000"/>
            </a:solidFill>
          </a:ln>
          <a:scene3d>
            <a:camera prst="orthographicFront">
              <a:rot lat="19499998" lon="20699988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414" name="그룹 413">
            <a:extLst>
              <a:ext uri="{FF2B5EF4-FFF2-40B4-BE49-F238E27FC236}">
                <a16:creationId xmlns:a16="http://schemas.microsoft.com/office/drawing/2014/main" id="{2B982061-AEAF-478C-A2DC-2640CB62A1BF}"/>
              </a:ext>
            </a:extLst>
          </p:cNvPr>
          <p:cNvGrpSpPr/>
          <p:nvPr/>
        </p:nvGrpSpPr>
        <p:grpSpPr>
          <a:xfrm rot="176877">
            <a:off x="5574480" y="3656691"/>
            <a:ext cx="235604" cy="235021"/>
            <a:chOff x="670041" y="1634361"/>
            <a:chExt cx="1058909" cy="1056288"/>
          </a:xfrm>
          <a:scene3d>
            <a:camera prst="orthographicFront">
              <a:rot lat="19499998" lon="3299985" rev="0"/>
            </a:camera>
            <a:lightRig rig="threePt" dir="t"/>
          </a:scene3d>
        </p:grpSpPr>
        <p:sp>
          <p:nvSpPr>
            <p:cNvPr id="415" name="직사각형 414">
              <a:extLst>
                <a:ext uri="{FF2B5EF4-FFF2-40B4-BE49-F238E27FC236}">
                  <a16:creationId xmlns:a16="http://schemas.microsoft.com/office/drawing/2014/main" id="{6089A3ED-914C-4313-8466-235941E4ABD4}"/>
                </a:ext>
              </a:extLst>
            </p:cNvPr>
            <p:cNvSpPr/>
            <p:nvPr/>
          </p:nvSpPr>
          <p:spPr>
            <a:xfrm>
              <a:off x="672662" y="1634361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16" name="직사각형 415">
              <a:extLst>
                <a:ext uri="{FF2B5EF4-FFF2-40B4-BE49-F238E27FC236}">
                  <a16:creationId xmlns:a16="http://schemas.microsoft.com/office/drawing/2014/main" id="{1ECA58AD-7F20-4BF3-8EBC-83F0CEA39B85}"/>
                </a:ext>
              </a:extLst>
            </p:cNvPr>
            <p:cNvSpPr/>
            <p:nvPr/>
          </p:nvSpPr>
          <p:spPr>
            <a:xfrm>
              <a:off x="1024758" y="1634361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17" name="직사각형 416">
              <a:extLst>
                <a:ext uri="{FF2B5EF4-FFF2-40B4-BE49-F238E27FC236}">
                  <a16:creationId xmlns:a16="http://schemas.microsoft.com/office/drawing/2014/main" id="{89504607-7224-47F6-AF03-7797DFD43057}"/>
                </a:ext>
              </a:extLst>
            </p:cNvPr>
            <p:cNvSpPr/>
            <p:nvPr/>
          </p:nvSpPr>
          <p:spPr>
            <a:xfrm>
              <a:off x="1376854" y="1634361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18" name="직사각형 417">
              <a:extLst>
                <a:ext uri="{FF2B5EF4-FFF2-40B4-BE49-F238E27FC236}">
                  <a16:creationId xmlns:a16="http://schemas.microsoft.com/office/drawing/2014/main" id="{87512A34-7FF9-4332-BC12-9D24488BC6C0}"/>
                </a:ext>
              </a:extLst>
            </p:cNvPr>
            <p:cNvSpPr/>
            <p:nvPr/>
          </p:nvSpPr>
          <p:spPr>
            <a:xfrm>
              <a:off x="670041" y="1986457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19" name="직사각형 418">
              <a:extLst>
                <a:ext uri="{FF2B5EF4-FFF2-40B4-BE49-F238E27FC236}">
                  <a16:creationId xmlns:a16="http://schemas.microsoft.com/office/drawing/2014/main" id="{41EC471B-418B-4D99-8B96-78D87B703218}"/>
                </a:ext>
              </a:extLst>
            </p:cNvPr>
            <p:cNvSpPr/>
            <p:nvPr/>
          </p:nvSpPr>
          <p:spPr>
            <a:xfrm>
              <a:off x="1022137" y="1986457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0" name="직사각형 419">
              <a:extLst>
                <a:ext uri="{FF2B5EF4-FFF2-40B4-BE49-F238E27FC236}">
                  <a16:creationId xmlns:a16="http://schemas.microsoft.com/office/drawing/2014/main" id="{439918B9-B0DE-4743-B6CE-445BD9935792}"/>
                </a:ext>
              </a:extLst>
            </p:cNvPr>
            <p:cNvSpPr/>
            <p:nvPr/>
          </p:nvSpPr>
          <p:spPr>
            <a:xfrm>
              <a:off x="1374233" y="1986456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1" name="직사각형 420">
              <a:extLst>
                <a:ext uri="{FF2B5EF4-FFF2-40B4-BE49-F238E27FC236}">
                  <a16:creationId xmlns:a16="http://schemas.microsoft.com/office/drawing/2014/main" id="{68E2E1D5-B405-480B-8576-F7E0468337D0}"/>
                </a:ext>
              </a:extLst>
            </p:cNvPr>
            <p:cNvSpPr/>
            <p:nvPr/>
          </p:nvSpPr>
          <p:spPr>
            <a:xfrm>
              <a:off x="670041" y="2338553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2" name="직사각형 421">
              <a:extLst>
                <a:ext uri="{FF2B5EF4-FFF2-40B4-BE49-F238E27FC236}">
                  <a16:creationId xmlns:a16="http://schemas.microsoft.com/office/drawing/2014/main" id="{6DFD86D6-50F7-4F26-9995-8DA0D4434A82}"/>
                </a:ext>
              </a:extLst>
            </p:cNvPr>
            <p:cNvSpPr/>
            <p:nvPr/>
          </p:nvSpPr>
          <p:spPr>
            <a:xfrm>
              <a:off x="1022137" y="2338553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3" name="직사각형 422">
              <a:extLst>
                <a:ext uri="{FF2B5EF4-FFF2-40B4-BE49-F238E27FC236}">
                  <a16:creationId xmlns:a16="http://schemas.microsoft.com/office/drawing/2014/main" id="{00C48506-8B78-4E6A-B4F2-E71899077C73}"/>
                </a:ext>
              </a:extLst>
            </p:cNvPr>
            <p:cNvSpPr/>
            <p:nvPr/>
          </p:nvSpPr>
          <p:spPr>
            <a:xfrm>
              <a:off x="1374233" y="2338553"/>
              <a:ext cx="352096" cy="352096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425" name="직사각형 424">
            <a:extLst>
              <a:ext uri="{FF2B5EF4-FFF2-40B4-BE49-F238E27FC236}">
                <a16:creationId xmlns:a16="http://schemas.microsoft.com/office/drawing/2014/main" id="{47CFF803-9695-4766-82E4-E04BD77FEFB7}"/>
              </a:ext>
            </a:extLst>
          </p:cNvPr>
          <p:cNvSpPr/>
          <p:nvPr/>
        </p:nvSpPr>
        <p:spPr>
          <a:xfrm rot="176877">
            <a:off x="6464496" y="3647311"/>
            <a:ext cx="257097" cy="24971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  <a:prstDash val="sysDash"/>
          </a:ln>
          <a:scene3d>
            <a:camera prst="orthographicFront">
              <a:rot lat="19499998" lon="3299985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26" name="직선 연결선 425">
            <a:extLst>
              <a:ext uri="{FF2B5EF4-FFF2-40B4-BE49-F238E27FC236}">
                <a16:creationId xmlns:a16="http://schemas.microsoft.com/office/drawing/2014/main" id="{86EF41F8-36FA-46ED-AC99-EC95F2FC00C3}"/>
              </a:ext>
            </a:extLst>
          </p:cNvPr>
          <p:cNvCxnSpPr>
            <a:cxnSpLocks/>
          </p:cNvCxnSpPr>
          <p:nvPr/>
        </p:nvCxnSpPr>
        <p:spPr>
          <a:xfrm flipV="1">
            <a:off x="5609617" y="3701889"/>
            <a:ext cx="893750" cy="1407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정육면체 423">
            <a:extLst>
              <a:ext uri="{FF2B5EF4-FFF2-40B4-BE49-F238E27FC236}">
                <a16:creationId xmlns:a16="http://schemas.microsoft.com/office/drawing/2014/main" id="{7E32F161-1D33-4FAE-AB74-123B98ABCD88}"/>
              </a:ext>
            </a:extLst>
          </p:cNvPr>
          <p:cNvSpPr/>
          <p:nvPr/>
        </p:nvSpPr>
        <p:spPr>
          <a:xfrm>
            <a:off x="6503367" y="3418942"/>
            <a:ext cx="580647" cy="1062090"/>
          </a:xfrm>
          <a:prstGeom prst="cube">
            <a:avLst>
              <a:gd name="adj" fmla="val 49715"/>
            </a:avLst>
          </a:prstGeom>
          <a:noFill/>
          <a:ln>
            <a:solidFill>
              <a:srgbClr val="FFC000"/>
            </a:solidFill>
          </a:ln>
          <a:scene3d>
            <a:camera prst="orthographicFront">
              <a:rot lat="19499998" lon="20699988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27" name="직선 연결선 426">
            <a:extLst>
              <a:ext uri="{FF2B5EF4-FFF2-40B4-BE49-F238E27FC236}">
                <a16:creationId xmlns:a16="http://schemas.microsoft.com/office/drawing/2014/main" id="{57602C2B-6C40-4362-B230-5F0F79CEDEDF}"/>
              </a:ext>
            </a:extLst>
          </p:cNvPr>
          <p:cNvCxnSpPr>
            <a:cxnSpLocks/>
          </p:cNvCxnSpPr>
          <p:nvPr/>
        </p:nvCxnSpPr>
        <p:spPr>
          <a:xfrm flipV="1">
            <a:off x="5613342" y="3908362"/>
            <a:ext cx="893750" cy="1407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직선 연결선 427">
            <a:extLst>
              <a:ext uri="{FF2B5EF4-FFF2-40B4-BE49-F238E27FC236}">
                <a16:creationId xmlns:a16="http://schemas.microsoft.com/office/drawing/2014/main" id="{817DECA5-B66F-48B5-9FD7-927809AC490F}"/>
              </a:ext>
            </a:extLst>
          </p:cNvPr>
          <p:cNvCxnSpPr>
            <a:cxnSpLocks/>
          </p:cNvCxnSpPr>
          <p:nvPr/>
        </p:nvCxnSpPr>
        <p:spPr>
          <a:xfrm flipV="1">
            <a:off x="5764694" y="3597944"/>
            <a:ext cx="893750" cy="1407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직선 연결선 428">
            <a:extLst>
              <a:ext uri="{FF2B5EF4-FFF2-40B4-BE49-F238E27FC236}">
                <a16:creationId xmlns:a16="http://schemas.microsoft.com/office/drawing/2014/main" id="{8D375CD9-A780-4D57-A6F8-16A67076E5E9}"/>
              </a:ext>
            </a:extLst>
          </p:cNvPr>
          <p:cNvCxnSpPr>
            <a:cxnSpLocks/>
          </p:cNvCxnSpPr>
          <p:nvPr/>
        </p:nvCxnSpPr>
        <p:spPr>
          <a:xfrm flipV="1">
            <a:off x="5743718" y="3810739"/>
            <a:ext cx="893750" cy="1407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TextBox 430">
            <a:extLst>
              <a:ext uri="{FF2B5EF4-FFF2-40B4-BE49-F238E27FC236}">
                <a16:creationId xmlns:a16="http://schemas.microsoft.com/office/drawing/2014/main" id="{DF53F415-8EB8-460C-9ABB-4D8249614783}"/>
              </a:ext>
            </a:extLst>
          </p:cNvPr>
          <p:cNvSpPr txBox="1"/>
          <p:nvPr/>
        </p:nvSpPr>
        <p:spPr>
          <a:xfrm>
            <a:off x="3669115" y="3454031"/>
            <a:ext cx="338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05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28</a:t>
            </a:r>
            <a:endParaRPr lang="ko-KR" altLang="en-US" sz="10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32" name="TextBox 431">
            <a:extLst>
              <a:ext uri="{FF2B5EF4-FFF2-40B4-BE49-F238E27FC236}">
                <a16:creationId xmlns:a16="http://schemas.microsoft.com/office/drawing/2014/main" id="{5AA24465-66ED-45F3-8715-00A430065C7A}"/>
              </a:ext>
            </a:extLst>
          </p:cNvPr>
          <p:cNvSpPr txBox="1"/>
          <p:nvPr/>
        </p:nvSpPr>
        <p:spPr>
          <a:xfrm>
            <a:off x="3969322" y="3625171"/>
            <a:ext cx="338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05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28</a:t>
            </a:r>
            <a:endParaRPr lang="ko-KR" altLang="en-US" sz="10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33" name="TextBox 432">
            <a:extLst>
              <a:ext uri="{FF2B5EF4-FFF2-40B4-BE49-F238E27FC236}">
                <a16:creationId xmlns:a16="http://schemas.microsoft.com/office/drawing/2014/main" id="{680B2DE7-6C2B-4D08-B4F7-C544B263F42B}"/>
              </a:ext>
            </a:extLst>
          </p:cNvPr>
          <p:cNvSpPr txBox="1"/>
          <p:nvPr/>
        </p:nvSpPr>
        <p:spPr>
          <a:xfrm>
            <a:off x="5713790" y="3377410"/>
            <a:ext cx="338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05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28</a:t>
            </a:r>
            <a:endParaRPr lang="ko-KR" altLang="en-US" sz="10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34" name="TextBox 433">
            <a:extLst>
              <a:ext uri="{FF2B5EF4-FFF2-40B4-BE49-F238E27FC236}">
                <a16:creationId xmlns:a16="http://schemas.microsoft.com/office/drawing/2014/main" id="{B6DC5154-5CA8-4A57-914B-D35C1972091D}"/>
              </a:ext>
            </a:extLst>
          </p:cNvPr>
          <p:cNvSpPr txBox="1"/>
          <p:nvPr/>
        </p:nvSpPr>
        <p:spPr>
          <a:xfrm>
            <a:off x="5920056" y="3987880"/>
            <a:ext cx="338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05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28</a:t>
            </a:r>
            <a:endParaRPr lang="ko-KR" altLang="en-US" sz="10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35" name="TextBox 434">
            <a:extLst>
              <a:ext uri="{FF2B5EF4-FFF2-40B4-BE49-F238E27FC236}">
                <a16:creationId xmlns:a16="http://schemas.microsoft.com/office/drawing/2014/main" id="{AF81F684-8F37-41E7-A56A-DCB860921ADB}"/>
              </a:ext>
            </a:extLst>
          </p:cNvPr>
          <p:cNvSpPr txBox="1"/>
          <p:nvPr/>
        </p:nvSpPr>
        <p:spPr>
          <a:xfrm>
            <a:off x="5146442" y="4576264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05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10</a:t>
            </a:r>
            <a:endParaRPr lang="ko-KR" altLang="en-US" sz="10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36" name="TextBox 435">
            <a:extLst>
              <a:ext uri="{FF2B5EF4-FFF2-40B4-BE49-F238E27FC236}">
                <a16:creationId xmlns:a16="http://schemas.microsoft.com/office/drawing/2014/main" id="{166B40DD-5599-4229-9C06-A635DA9832D9}"/>
              </a:ext>
            </a:extLst>
          </p:cNvPr>
          <p:cNvSpPr txBox="1"/>
          <p:nvPr/>
        </p:nvSpPr>
        <p:spPr>
          <a:xfrm>
            <a:off x="6501230" y="4263501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05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10</a:t>
            </a:r>
            <a:endParaRPr lang="ko-KR" altLang="en-US" sz="10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37" name="TextBox 436">
            <a:extLst>
              <a:ext uri="{FF2B5EF4-FFF2-40B4-BE49-F238E27FC236}">
                <a16:creationId xmlns:a16="http://schemas.microsoft.com/office/drawing/2014/main" id="{FE8A7CEE-0299-47CB-86C6-685004409B5E}"/>
              </a:ext>
            </a:extLst>
          </p:cNvPr>
          <p:cNvSpPr txBox="1"/>
          <p:nvPr/>
        </p:nvSpPr>
        <p:spPr>
          <a:xfrm>
            <a:off x="6732699" y="3546404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05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14</a:t>
            </a:r>
            <a:endParaRPr lang="ko-KR" altLang="en-US" sz="10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38" name="TextBox 437">
            <a:extLst>
              <a:ext uri="{FF2B5EF4-FFF2-40B4-BE49-F238E27FC236}">
                <a16:creationId xmlns:a16="http://schemas.microsoft.com/office/drawing/2014/main" id="{1D660817-142F-4240-9AB9-E26F96E7BB3D}"/>
              </a:ext>
            </a:extLst>
          </p:cNvPr>
          <p:cNvSpPr txBox="1"/>
          <p:nvPr/>
        </p:nvSpPr>
        <p:spPr>
          <a:xfrm>
            <a:off x="6923628" y="3805207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05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14</a:t>
            </a:r>
            <a:endParaRPr lang="ko-KR" altLang="en-US" sz="10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35E53065-AAC4-4588-8FCF-D6440AE8585C}"/>
              </a:ext>
            </a:extLst>
          </p:cNvPr>
          <p:cNvSpPr txBox="1"/>
          <p:nvPr/>
        </p:nvSpPr>
        <p:spPr>
          <a:xfrm>
            <a:off x="8397467" y="4394221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05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10</a:t>
            </a:r>
            <a:r>
              <a:rPr lang="ko-KR" altLang="en-US" sz="105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개 뉴런</a:t>
            </a:r>
            <a:endParaRPr lang="ko-KR" altLang="en-US" sz="10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41" name="TextBox 440">
            <a:extLst>
              <a:ext uri="{FF2B5EF4-FFF2-40B4-BE49-F238E27FC236}">
                <a16:creationId xmlns:a16="http://schemas.microsoft.com/office/drawing/2014/main" id="{05CE4842-CDAA-4E06-96A1-6351EE2A3AC9}"/>
              </a:ext>
            </a:extLst>
          </p:cNvPr>
          <p:cNvSpPr txBox="1"/>
          <p:nvPr/>
        </p:nvSpPr>
        <p:spPr>
          <a:xfrm>
            <a:off x="7668778" y="4586943"/>
            <a:ext cx="8034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05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100</a:t>
            </a:r>
            <a:r>
              <a:rPr lang="ko-KR" altLang="en-US" sz="105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개 뉴런</a:t>
            </a:r>
            <a:endParaRPr lang="ko-KR" altLang="en-US" sz="10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82635246-8015-4DD1-9C20-CC14E1CA3557}"/>
              </a:ext>
            </a:extLst>
          </p:cNvPr>
          <p:cNvSpPr txBox="1"/>
          <p:nvPr/>
        </p:nvSpPr>
        <p:spPr>
          <a:xfrm>
            <a:off x="1066289" y="5751602"/>
            <a:ext cx="57262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- 28x28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크기의 흑백 이미지와 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3x3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크기의 커널 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10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개로 </a:t>
            </a: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합성곱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수행</a:t>
            </a:r>
            <a:endParaRPr lang="en-US" altLang="ko-KR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- 2x2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크기의 최대 </a:t>
            </a: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풀링을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수행하여 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14x14x10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로 특성 </a:t>
            </a: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맵의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크기를 줄인다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특성 </a:t>
            </a: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맵을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일렬로 펼쳐서 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100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개의 뉴런을 가진 완전 연결층과 연결 시킨다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- 10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개의 클래스를 구분하기 위한 </a:t>
            </a: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소프트맥스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함수에 연결한다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12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35610BD-6E3C-4EB2-A2D0-60AF8A7188CC}"/>
              </a:ext>
            </a:extLst>
          </p:cNvPr>
          <p:cNvSpPr txBox="1"/>
          <p:nvPr/>
        </p:nvSpPr>
        <p:spPr>
          <a:xfrm>
            <a:off x="6165223" y="4621107"/>
            <a:ext cx="10021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05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(128,14,14,10)</a:t>
            </a:r>
            <a:endParaRPr lang="ko-KR" altLang="en-US" sz="10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915C01F-8D20-4274-A32C-DB5927A5D3BF}"/>
              </a:ext>
            </a:extLst>
          </p:cNvPr>
          <p:cNvSpPr txBox="1"/>
          <p:nvPr/>
        </p:nvSpPr>
        <p:spPr>
          <a:xfrm>
            <a:off x="6738188" y="5203200"/>
            <a:ext cx="8098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05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(128,1960)</a:t>
            </a:r>
            <a:endParaRPr lang="ko-KR" altLang="en-US" sz="10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D72560D-4155-4366-8CCC-A90CEF8FE045}"/>
              </a:ext>
            </a:extLst>
          </p:cNvPr>
          <p:cNvSpPr txBox="1"/>
          <p:nvPr/>
        </p:nvSpPr>
        <p:spPr>
          <a:xfrm>
            <a:off x="7376846" y="5205345"/>
            <a:ext cx="8515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05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(1960, 100)</a:t>
            </a:r>
            <a:endParaRPr lang="ko-KR" altLang="en-US" sz="10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083B0DC-0A39-40BD-808F-B569C0B54789}"/>
              </a:ext>
            </a:extLst>
          </p:cNvPr>
          <p:cNvSpPr txBox="1"/>
          <p:nvPr/>
        </p:nvSpPr>
        <p:spPr>
          <a:xfrm>
            <a:off x="8860291" y="5193766"/>
            <a:ext cx="6559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05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(100,10)</a:t>
            </a:r>
            <a:endParaRPr lang="ko-KR" altLang="en-US" sz="10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0DC2D92-5224-48C7-891A-B8AA5BAF7317}"/>
              </a:ext>
            </a:extLst>
          </p:cNvPr>
          <p:cNvSpPr txBox="1"/>
          <p:nvPr/>
        </p:nvSpPr>
        <p:spPr>
          <a:xfrm>
            <a:off x="7537951" y="5403392"/>
            <a:ext cx="3690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05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W1</a:t>
            </a:r>
            <a:endParaRPr lang="ko-KR" altLang="en-US" sz="10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3F1358A-D0D5-4BDD-ACBF-BCF63D88CC00}"/>
              </a:ext>
            </a:extLst>
          </p:cNvPr>
          <p:cNvSpPr txBox="1"/>
          <p:nvPr/>
        </p:nvSpPr>
        <p:spPr>
          <a:xfrm>
            <a:off x="8800018" y="5429567"/>
            <a:ext cx="3882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05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W2</a:t>
            </a:r>
            <a:endParaRPr lang="ko-KR" altLang="en-US" sz="10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F4CCFA6-9421-4A9B-B17E-FF075A378F99}"/>
              </a:ext>
            </a:extLst>
          </p:cNvPr>
          <p:cNvSpPr txBox="1"/>
          <p:nvPr/>
        </p:nvSpPr>
        <p:spPr>
          <a:xfrm>
            <a:off x="7819726" y="4847438"/>
            <a:ext cx="7024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05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b1 (100,)</a:t>
            </a:r>
            <a:endParaRPr lang="ko-KR" altLang="en-US" sz="10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08B2616-05F8-40A2-BAB5-9DBE2EC1B6FD}"/>
              </a:ext>
            </a:extLst>
          </p:cNvPr>
          <p:cNvSpPr txBox="1"/>
          <p:nvPr/>
        </p:nvSpPr>
        <p:spPr>
          <a:xfrm>
            <a:off x="8701366" y="4831007"/>
            <a:ext cx="6447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05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b2 (10,)</a:t>
            </a:r>
            <a:endParaRPr lang="ko-KR" altLang="en-US" sz="10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CFD8569-7741-41B0-ADAA-C6408E5DBFFC}"/>
              </a:ext>
            </a:extLst>
          </p:cNvPr>
          <p:cNvSpPr txBox="1"/>
          <p:nvPr/>
        </p:nvSpPr>
        <p:spPr>
          <a:xfrm>
            <a:off x="1371323" y="5076227"/>
            <a:ext cx="14014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conv_w (3,3,1,10)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FC6F6BE-EFF1-486D-A1AA-891F440F867E}"/>
              </a:ext>
            </a:extLst>
          </p:cNvPr>
          <p:cNvSpPr txBox="1"/>
          <p:nvPr/>
        </p:nvSpPr>
        <p:spPr>
          <a:xfrm>
            <a:off x="1381009" y="5301997"/>
            <a:ext cx="1042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conv_b (10,)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A860527-B0FB-42DE-A113-AFB3C63FEF43}"/>
              </a:ext>
            </a:extLst>
          </p:cNvPr>
          <p:cNvSpPr txBox="1"/>
          <p:nvPr/>
        </p:nvSpPr>
        <p:spPr>
          <a:xfrm>
            <a:off x="8260035" y="5193766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05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(128, 100)</a:t>
            </a:r>
            <a:endParaRPr lang="ko-KR" altLang="en-US" sz="10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91B6757-F1A5-4963-9E0A-0FE6862855B0}"/>
              </a:ext>
            </a:extLst>
          </p:cNvPr>
          <p:cNvSpPr txBox="1"/>
          <p:nvPr/>
        </p:nvSpPr>
        <p:spPr>
          <a:xfrm>
            <a:off x="9737041" y="3737082"/>
            <a:ext cx="6559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05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(128,10)</a:t>
            </a:r>
            <a:endParaRPr lang="ko-KR" altLang="en-US" sz="10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546035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텐서플로를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이용한 구현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1.2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신경망 구현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FB4DBCB1-D413-4694-9B77-2B7D7C7C83F7}"/>
              </a:ext>
            </a:extLst>
          </p:cNvPr>
          <p:cNvSpPr txBox="1"/>
          <p:nvPr/>
        </p:nvSpPr>
        <p:spPr>
          <a:xfrm>
            <a:off x="827398" y="1154368"/>
            <a:ext cx="2885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8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합성곱</a:t>
            </a:r>
            <a:r>
              <a:rPr lang="ko-KR" altLang="en-US" sz="18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신경망의 </a:t>
            </a:r>
            <a:r>
              <a:rPr lang="ko-KR" altLang="en-US" sz="18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정방향</a:t>
            </a:r>
            <a:r>
              <a:rPr lang="ko-KR" altLang="en-US" sz="18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구현</a:t>
            </a:r>
            <a:endParaRPr lang="ko-KR" altLang="en-US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82635246-8015-4DD1-9C20-CC14E1CA3557}"/>
              </a:ext>
            </a:extLst>
          </p:cNvPr>
          <p:cNvSpPr txBox="1"/>
          <p:nvPr/>
        </p:nvSpPr>
        <p:spPr>
          <a:xfrm>
            <a:off x="1083600" y="3127913"/>
            <a:ext cx="786208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 </a:t>
            </a:r>
            <a:r>
              <a:rPr lang="en-US" altLang="ko-KR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self.conv_w</a:t>
            </a:r>
            <a:endParaRPr lang="en-US" altLang="ko-KR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  </a:t>
            </a:r>
            <a:r>
              <a:rPr lang="en-US" altLang="ko-KR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self.conv_w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는 </a:t>
            </a: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합성곱에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사용할 가중치이다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 3x3x1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크기의 커널을 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10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개 사용하므로 가중치의 전체</a:t>
            </a:r>
            <a:endParaRPr lang="en-US" altLang="ko-KR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 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크기는 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3x3x1x10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이다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lvl="0">
              <a:defRPr/>
            </a:pPr>
            <a:endParaRPr lang="en-US" altLang="ko-KR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 strides, padding</a:t>
            </a: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 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특성 </a:t>
            </a: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맵의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가로와 세로 크기를 일정하게 만들기 위하여 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strides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는 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1, padding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은 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'SAME'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으로 지정한다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FF97892-DFEA-4CE7-B6EF-FD9248F3779E}"/>
              </a:ext>
            </a:extLst>
          </p:cNvPr>
          <p:cNvSpPr txBox="1"/>
          <p:nvPr/>
        </p:nvSpPr>
        <p:spPr>
          <a:xfrm>
            <a:off x="952666" y="1742956"/>
            <a:ext cx="1051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합성곱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적용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2563F774-F4E8-4804-92E4-38ED4EA026BB}"/>
              </a:ext>
            </a:extLst>
          </p:cNvPr>
          <p:cNvSpPr/>
          <p:nvPr/>
        </p:nvSpPr>
        <p:spPr>
          <a:xfrm>
            <a:off x="1254330" y="2085757"/>
            <a:ext cx="8622487" cy="738664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def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forpass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(self, x):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# 3x3 </a:t>
            </a:r>
            <a:r>
              <a:rPr lang="ko-KR" altLang="en-US" sz="1400" err="1">
                <a:solidFill>
                  <a:schemeClr val="tx1"/>
                </a:solidFill>
                <a:latin typeface="Consolas" panose="020B0609020204030204" pitchFamily="49" charset="0"/>
              </a:rPr>
              <a:t>합성곱</a:t>
            </a:r>
            <a:r>
              <a:rPr lang="ko-KR" altLang="en-US" sz="1400">
                <a:solidFill>
                  <a:schemeClr val="tx1"/>
                </a:solidFill>
                <a:latin typeface="Consolas" panose="020B0609020204030204" pitchFamily="49" charset="0"/>
              </a:rPr>
              <a:t> 연산을 수행합니다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c_out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= tf.nn.conv2d(x,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self.conv_w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, strides=1, padding='SAME') +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self.conv_b</a:t>
            </a:r>
            <a:endParaRPr lang="en-US" altLang="ko-KR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E2FD7F5-6C12-43FA-89B2-82146735FC24}"/>
              </a:ext>
            </a:extLst>
          </p:cNvPr>
          <p:cNvSpPr txBox="1"/>
          <p:nvPr/>
        </p:nvSpPr>
        <p:spPr>
          <a:xfrm>
            <a:off x="952666" y="4631876"/>
            <a:ext cx="1273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렐루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함수 적용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776EA920-FFD1-4D5D-AC5B-1238129CF076}"/>
              </a:ext>
            </a:extLst>
          </p:cNvPr>
          <p:cNvSpPr/>
          <p:nvPr/>
        </p:nvSpPr>
        <p:spPr>
          <a:xfrm>
            <a:off x="1254330" y="4974677"/>
            <a:ext cx="8622487" cy="738664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def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forpass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(self, x):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...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r_out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tf.nn.relu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c_out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23589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CA7D42-9171-4D1E-B949-2EC45E46093A}"/>
              </a:ext>
            </a:extLst>
          </p:cNvPr>
          <p:cNvSpPr txBox="1"/>
          <p:nvPr/>
        </p:nvSpPr>
        <p:spPr>
          <a:xfrm>
            <a:off x="580656" y="2525869"/>
            <a:ext cx="3754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합성곱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신경망은 진짜 </a:t>
            </a: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합성곱을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사용하지 않는다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lvl="0">
              <a:defRPr/>
            </a:pP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합성곱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대신  교차상관을 사용한다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45CD1E6-4CD9-474B-A193-CB50295D9E29}"/>
              </a:ext>
            </a:extLst>
          </p:cNvPr>
          <p:cNvSpPr txBox="1"/>
          <p:nvPr/>
        </p:nvSpPr>
        <p:spPr>
          <a:xfrm>
            <a:off x="580656" y="1057785"/>
            <a:ext cx="2087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싸이파이로 교차상관 수행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290C217-C01A-4FC2-B59B-FD7BD502867A}"/>
              </a:ext>
            </a:extLst>
          </p:cNvPr>
          <p:cNvSpPr/>
          <p:nvPr/>
        </p:nvSpPr>
        <p:spPr>
          <a:xfrm>
            <a:off x="645065" y="1338668"/>
            <a:ext cx="8756439" cy="523220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from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scipy.signal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import correlate</a:t>
            </a:r>
          </a:p>
          <a:p>
            <a:r>
              <a:rPr lang="fr-FR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correlate(x, w, mode='valid')</a:t>
            </a:r>
            <a:endParaRPr lang="en-US" altLang="ko-KR" sz="1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3A67977-6120-4C32-93BE-4729A5AED2A9}"/>
              </a:ext>
            </a:extLst>
          </p:cNvPr>
          <p:cNvSpPr/>
          <p:nvPr/>
        </p:nvSpPr>
        <p:spPr>
          <a:xfrm>
            <a:off x="1090234" y="3808912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8ED2689-BCE1-4186-B3AA-E6B0C2FF63B6}"/>
              </a:ext>
            </a:extLst>
          </p:cNvPr>
          <p:cNvSpPr/>
          <p:nvPr/>
        </p:nvSpPr>
        <p:spPr>
          <a:xfrm>
            <a:off x="1359430" y="3808912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D73AC09-861F-4309-8E00-CE331C847146}"/>
              </a:ext>
            </a:extLst>
          </p:cNvPr>
          <p:cNvSpPr/>
          <p:nvPr/>
        </p:nvSpPr>
        <p:spPr>
          <a:xfrm>
            <a:off x="1628626" y="3808912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C53083A-72DA-4DBA-835A-0F77708E5D4C}"/>
              </a:ext>
            </a:extLst>
          </p:cNvPr>
          <p:cNvSpPr/>
          <p:nvPr/>
        </p:nvSpPr>
        <p:spPr>
          <a:xfrm>
            <a:off x="1897821" y="3808912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6CCA985-8DDD-477B-9663-F19CAB664861}"/>
              </a:ext>
            </a:extLst>
          </p:cNvPr>
          <p:cNvSpPr/>
          <p:nvPr/>
        </p:nvSpPr>
        <p:spPr>
          <a:xfrm>
            <a:off x="2167017" y="3808912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83CD44D-1435-4A99-BB61-1FFDC24C7BA8}"/>
              </a:ext>
            </a:extLst>
          </p:cNvPr>
          <p:cNvSpPr/>
          <p:nvPr/>
        </p:nvSpPr>
        <p:spPr>
          <a:xfrm>
            <a:off x="2436212" y="3808912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0F8A9E5-2628-4D1B-956D-23F02E7E8A75}"/>
              </a:ext>
            </a:extLst>
          </p:cNvPr>
          <p:cNvSpPr/>
          <p:nvPr/>
        </p:nvSpPr>
        <p:spPr>
          <a:xfrm>
            <a:off x="2705408" y="3808912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C16AD7E-B4FD-48FE-A438-00EC468F36BD}"/>
              </a:ext>
            </a:extLst>
          </p:cNvPr>
          <p:cNvSpPr/>
          <p:nvPr/>
        </p:nvSpPr>
        <p:spPr>
          <a:xfrm>
            <a:off x="2974603" y="3808912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3313662-24A2-40A6-9FA1-AB8E959AA1A0}"/>
              </a:ext>
            </a:extLst>
          </p:cNvPr>
          <p:cNvSpPr/>
          <p:nvPr/>
        </p:nvSpPr>
        <p:spPr>
          <a:xfrm>
            <a:off x="3243799" y="3808912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A86AF2E-DBC5-4B02-9535-9CDC1482589F}"/>
              </a:ext>
            </a:extLst>
          </p:cNvPr>
          <p:cNvSpPr/>
          <p:nvPr/>
        </p:nvSpPr>
        <p:spPr>
          <a:xfrm>
            <a:off x="1090234" y="4181035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4E290FE-6F89-4CFA-9BE7-D09A8E17E140}"/>
              </a:ext>
            </a:extLst>
          </p:cNvPr>
          <p:cNvSpPr/>
          <p:nvPr/>
        </p:nvSpPr>
        <p:spPr>
          <a:xfrm>
            <a:off x="1359430" y="4181035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6BA05A5-1F57-49C1-9496-0A2D6AFC029E}"/>
              </a:ext>
            </a:extLst>
          </p:cNvPr>
          <p:cNvSpPr/>
          <p:nvPr/>
        </p:nvSpPr>
        <p:spPr>
          <a:xfrm>
            <a:off x="1628626" y="4181035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0613952-7CB9-4B11-94F2-0944E710130D}"/>
              </a:ext>
            </a:extLst>
          </p:cNvPr>
          <p:cNvSpPr/>
          <p:nvPr/>
        </p:nvSpPr>
        <p:spPr>
          <a:xfrm>
            <a:off x="1897821" y="4181035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E2A36C0-C295-4C8F-A876-6609C6093B1F}"/>
              </a:ext>
            </a:extLst>
          </p:cNvPr>
          <p:cNvSpPr txBox="1"/>
          <p:nvPr/>
        </p:nvSpPr>
        <p:spPr>
          <a:xfrm>
            <a:off x="894382" y="3847378"/>
            <a:ext cx="2535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endParaRPr lang="ko-KR" altLang="en-US" sz="1100">
              <a:solidFill>
                <a:srgbClr val="000000"/>
              </a:solidFill>
              <a:latin typeface="Cambria Math" panose="02040503050406030204" pitchFamily="18" charset="0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9F4C8E5-84EC-4139-A6B8-44A87738BF5E}"/>
                  </a:ext>
                </a:extLst>
              </p:cNvPr>
              <p:cNvSpPr txBox="1"/>
              <p:nvPr/>
            </p:nvSpPr>
            <p:spPr>
              <a:xfrm>
                <a:off x="804595" y="4240342"/>
                <a:ext cx="39709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1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w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ko-KR" sz="1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고도 M" panose="02000503000000020004" pitchFamily="2" charset="-127"/>
                            </a:rPr>
                            <m:t>r</m:t>
                          </m:r>
                        </m:sup>
                      </m:sSup>
                    </m:oMath>
                  </m:oMathPara>
                </a14:m>
                <a:endParaRPr lang="ko-KR" altLang="en-US" sz="1100">
                  <a:solidFill>
                    <a:srgbClr val="00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9F4C8E5-84EC-4139-A6B8-44A87738B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95" y="4240342"/>
                <a:ext cx="397096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직사각형 28">
            <a:extLst>
              <a:ext uri="{FF2B5EF4-FFF2-40B4-BE49-F238E27FC236}">
                <a16:creationId xmlns:a16="http://schemas.microsoft.com/office/drawing/2014/main" id="{389527F0-1C49-4364-94C8-98549ED91154}"/>
              </a:ext>
            </a:extLst>
          </p:cNvPr>
          <p:cNvSpPr/>
          <p:nvPr/>
        </p:nvSpPr>
        <p:spPr>
          <a:xfrm>
            <a:off x="1359430" y="4548708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E21661C-73E1-401B-A217-FB7A66598E55}"/>
              </a:ext>
            </a:extLst>
          </p:cNvPr>
          <p:cNvSpPr/>
          <p:nvPr/>
        </p:nvSpPr>
        <p:spPr>
          <a:xfrm>
            <a:off x="1628626" y="4548708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5AACBD0-4991-4740-997C-DBAAA2AD5D91}"/>
              </a:ext>
            </a:extLst>
          </p:cNvPr>
          <p:cNvSpPr/>
          <p:nvPr/>
        </p:nvSpPr>
        <p:spPr>
          <a:xfrm>
            <a:off x="1897821" y="4548708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954908B-E9DC-4311-834C-26DBF305D782}"/>
              </a:ext>
            </a:extLst>
          </p:cNvPr>
          <p:cNvSpPr/>
          <p:nvPr/>
        </p:nvSpPr>
        <p:spPr>
          <a:xfrm>
            <a:off x="2167017" y="4548708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0A0AE1D-FC4B-4E1B-A476-573E554CBF12}"/>
              </a:ext>
            </a:extLst>
          </p:cNvPr>
          <p:cNvSpPr/>
          <p:nvPr/>
        </p:nvSpPr>
        <p:spPr>
          <a:xfrm>
            <a:off x="1628626" y="4916381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A8D6205-57A7-435E-AEDE-B3C5D71DE46A}"/>
              </a:ext>
            </a:extLst>
          </p:cNvPr>
          <p:cNvSpPr/>
          <p:nvPr/>
        </p:nvSpPr>
        <p:spPr>
          <a:xfrm>
            <a:off x="1897821" y="4916381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2E52892-3DB7-424B-9B05-484B468433F8}"/>
              </a:ext>
            </a:extLst>
          </p:cNvPr>
          <p:cNvSpPr/>
          <p:nvPr/>
        </p:nvSpPr>
        <p:spPr>
          <a:xfrm>
            <a:off x="2167017" y="4916381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3AB4164-E9FD-4EA1-812D-CB7D6F827C5F}"/>
              </a:ext>
            </a:extLst>
          </p:cNvPr>
          <p:cNvSpPr/>
          <p:nvPr/>
        </p:nvSpPr>
        <p:spPr>
          <a:xfrm>
            <a:off x="2436212" y="4916381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1D56073-B169-4360-8C14-E0838E6014D6}"/>
              </a:ext>
            </a:extLst>
          </p:cNvPr>
          <p:cNvSpPr/>
          <p:nvPr/>
        </p:nvSpPr>
        <p:spPr>
          <a:xfrm>
            <a:off x="1897821" y="5284054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E9BF4F4-35A9-4845-A3E4-2FF168C27412}"/>
              </a:ext>
            </a:extLst>
          </p:cNvPr>
          <p:cNvSpPr/>
          <p:nvPr/>
        </p:nvSpPr>
        <p:spPr>
          <a:xfrm>
            <a:off x="2167017" y="5284054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1D1DD1E-A3A3-4E6E-9A66-F91B47445B24}"/>
              </a:ext>
            </a:extLst>
          </p:cNvPr>
          <p:cNvSpPr/>
          <p:nvPr/>
        </p:nvSpPr>
        <p:spPr>
          <a:xfrm>
            <a:off x="2436212" y="5284054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044F094-1E8C-4DE5-94E7-78E952A49155}"/>
              </a:ext>
            </a:extLst>
          </p:cNvPr>
          <p:cNvSpPr/>
          <p:nvPr/>
        </p:nvSpPr>
        <p:spPr>
          <a:xfrm>
            <a:off x="2705408" y="5284054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3B253E2-5614-41C1-A804-34DE55BC8321}"/>
              </a:ext>
            </a:extLst>
          </p:cNvPr>
          <p:cNvSpPr/>
          <p:nvPr/>
        </p:nvSpPr>
        <p:spPr>
          <a:xfrm>
            <a:off x="2167017" y="5651727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BB4CE7B-3958-4D2B-A61A-114B76A2B777}"/>
              </a:ext>
            </a:extLst>
          </p:cNvPr>
          <p:cNvSpPr/>
          <p:nvPr/>
        </p:nvSpPr>
        <p:spPr>
          <a:xfrm>
            <a:off x="2436212" y="5651727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51864B8-B778-4C22-8928-14F8B2A31D7D}"/>
              </a:ext>
            </a:extLst>
          </p:cNvPr>
          <p:cNvSpPr/>
          <p:nvPr/>
        </p:nvSpPr>
        <p:spPr>
          <a:xfrm>
            <a:off x="2705408" y="5651727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9382DF8-B903-4E76-B9B3-1A253DE57027}"/>
              </a:ext>
            </a:extLst>
          </p:cNvPr>
          <p:cNvSpPr/>
          <p:nvPr/>
        </p:nvSpPr>
        <p:spPr>
          <a:xfrm>
            <a:off x="2974603" y="5651727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28BAFDF-6075-4ACA-8A0A-987829D0F94D}"/>
              </a:ext>
            </a:extLst>
          </p:cNvPr>
          <p:cNvSpPr/>
          <p:nvPr/>
        </p:nvSpPr>
        <p:spPr>
          <a:xfrm>
            <a:off x="2436212" y="6019401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5E7614D-634F-43C9-9A1B-A6B89833DA7A}"/>
              </a:ext>
            </a:extLst>
          </p:cNvPr>
          <p:cNvSpPr/>
          <p:nvPr/>
        </p:nvSpPr>
        <p:spPr>
          <a:xfrm>
            <a:off x="2705408" y="6019401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6CC17B3-4814-4DFE-A498-13831A91CBE8}"/>
              </a:ext>
            </a:extLst>
          </p:cNvPr>
          <p:cNvSpPr/>
          <p:nvPr/>
        </p:nvSpPr>
        <p:spPr>
          <a:xfrm>
            <a:off x="2974603" y="6019401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1B3F259-3E24-4B54-B04A-004197F2EBDF}"/>
              </a:ext>
            </a:extLst>
          </p:cNvPr>
          <p:cNvSpPr/>
          <p:nvPr/>
        </p:nvSpPr>
        <p:spPr>
          <a:xfrm>
            <a:off x="3243799" y="6019401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911E4C7-7EBA-4C40-A86D-7B19C4F18619}"/>
              </a:ext>
            </a:extLst>
          </p:cNvPr>
          <p:cNvCxnSpPr/>
          <p:nvPr/>
        </p:nvCxnSpPr>
        <p:spPr>
          <a:xfrm>
            <a:off x="2436212" y="4117695"/>
            <a:ext cx="0" cy="43101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B5FA92DF-1DF7-4E7C-B071-AFA5C571DD5C}"/>
              </a:ext>
            </a:extLst>
          </p:cNvPr>
          <p:cNvCxnSpPr>
            <a:cxnSpLocks/>
          </p:cNvCxnSpPr>
          <p:nvPr/>
        </p:nvCxnSpPr>
        <p:spPr>
          <a:xfrm>
            <a:off x="2705408" y="4117695"/>
            <a:ext cx="0" cy="79868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D6A9628-E5B3-44FA-A73A-E0D0DCCDB5CE}"/>
              </a:ext>
            </a:extLst>
          </p:cNvPr>
          <p:cNvCxnSpPr>
            <a:cxnSpLocks/>
          </p:cNvCxnSpPr>
          <p:nvPr/>
        </p:nvCxnSpPr>
        <p:spPr>
          <a:xfrm>
            <a:off x="2974603" y="4117695"/>
            <a:ext cx="0" cy="116635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65C8F104-3A5B-46E6-929B-7A9A7F752E21}"/>
              </a:ext>
            </a:extLst>
          </p:cNvPr>
          <p:cNvCxnSpPr>
            <a:cxnSpLocks/>
          </p:cNvCxnSpPr>
          <p:nvPr/>
        </p:nvCxnSpPr>
        <p:spPr>
          <a:xfrm>
            <a:off x="3243799" y="4117695"/>
            <a:ext cx="0" cy="153403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BEB4DD05-2F6A-42C0-A421-6D35E9D382C4}"/>
              </a:ext>
            </a:extLst>
          </p:cNvPr>
          <p:cNvCxnSpPr>
            <a:cxnSpLocks/>
          </p:cNvCxnSpPr>
          <p:nvPr/>
        </p:nvCxnSpPr>
        <p:spPr>
          <a:xfrm>
            <a:off x="3512995" y="4117695"/>
            <a:ext cx="0" cy="190170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C8679DA-31C4-4921-A989-B11A9AA9BFCC}"/>
              </a:ext>
            </a:extLst>
          </p:cNvPr>
          <p:cNvCxnSpPr>
            <a:cxnSpLocks/>
          </p:cNvCxnSpPr>
          <p:nvPr/>
        </p:nvCxnSpPr>
        <p:spPr>
          <a:xfrm>
            <a:off x="3582878" y="4329205"/>
            <a:ext cx="259707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955E288-C17B-454F-9EAC-BA7C6F0DA049}"/>
              </a:ext>
            </a:extLst>
          </p:cNvPr>
          <p:cNvCxnSpPr>
            <a:cxnSpLocks/>
          </p:cNvCxnSpPr>
          <p:nvPr/>
        </p:nvCxnSpPr>
        <p:spPr>
          <a:xfrm>
            <a:off x="3582881" y="4698123"/>
            <a:ext cx="25970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8497DDAD-D32A-4F04-AF19-F5E0CEA781FA}"/>
              </a:ext>
            </a:extLst>
          </p:cNvPr>
          <p:cNvCxnSpPr>
            <a:cxnSpLocks/>
          </p:cNvCxnSpPr>
          <p:nvPr/>
        </p:nvCxnSpPr>
        <p:spPr>
          <a:xfrm>
            <a:off x="3582880" y="5067040"/>
            <a:ext cx="25970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CA6ADE41-9C96-4F42-B65F-9E35F7FA40FD}"/>
              </a:ext>
            </a:extLst>
          </p:cNvPr>
          <p:cNvCxnSpPr>
            <a:cxnSpLocks/>
          </p:cNvCxnSpPr>
          <p:nvPr/>
        </p:nvCxnSpPr>
        <p:spPr>
          <a:xfrm>
            <a:off x="3582880" y="5435958"/>
            <a:ext cx="25970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99B09712-5453-4FB8-8F7F-030739FADD07}"/>
              </a:ext>
            </a:extLst>
          </p:cNvPr>
          <p:cNvCxnSpPr>
            <a:cxnSpLocks/>
          </p:cNvCxnSpPr>
          <p:nvPr/>
        </p:nvCxnSpPr>
        <p:spPr>
          <a:xfrm>
            <a:off x="3582879" y="5804875"/>
            <a:ext cx="25970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E722762B-618F-498E-A1D1-D2FF178E4193}"/>
              </a:ext>
            </a:extLst>
          </p:cNvPr>
          <p:cNvCxnSpPr>
            <a:cxnSpLocks/>
          </p:cNvCxnSpPr>
          <p:nvPr/>
        </p:nvCxnSpPr>
        <p:spPr>
          <a:xfrm>
            <a:off x="3582878" y="6173792"/>
            <a:ext cx="25970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1337F02-CF07-4003-BD25-F4DB576D8921}"/>
              </a:ext>
            </a:extLst>
          </p:cNvPr>
          <p:cNvSpPr txBox="1"/>
          <p:nvPr/>
        </p:nvSpPr>
        <p:spPr>
          <a:xfrm>
            <a:off x="3842582" y="4213280"/>
            <a:ext cx="3449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63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19F5118-74BD-46F7-BFB2-CD1279E46F39}"/>
              </a:ext>
            </a:extLst>
          </p:cNvPr>
          <p:cNvSpPr txBox="1"/>
          <p:nvPr/>
        </p:nvSpPr>
        <p:spPr>
          <a:xfrm>
            <a:off x="3842582" y="4582196"/>
            <a:ext cx="3449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48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C810257-67D0-489C-9DDA-320F7E624C53}"/>
              </a:ext>
            </a:extLst>
          </p:cNvPr>
          <p:cNvSpPr txBox="1"/>
          <p:nvPr/>
        </p:nvSpPr>
        <p:spPr>
          <a:xfrm>
            <a:off x="3847448" y="4952692"/>
            <a:ext cx="3449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49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B521066-CF85-48A3-9CC7-CA89AB9DF00E}"/>
              </a:ext>
            </a:extLst>
          </p:cNvPr>
          <p:cNvSpPr txBox="1"/>
          <p:nvPr/>
        </p:nvSpPr>
        <p:spPr>
          <a:xfrm>
            <a:off x="3852315" y="5323188"/>
            <a:ext cx="3449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28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8419F12-9894-4F28-AB9C-29626D62D4F4}"/>
              </a:ext>
            </a:extLst>
          </p:cNvPr>
          <p:cNvSpPr txBox="1"/>
          <p:nvPr/>
        </p:nvSpPr>
        <p:spPr>
          <a:xfrm>
            <a:off x="3857183" y="5693684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21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930A301-FB83-4FDC-AB9A-7750B598C9C6}"/>
              </a:ext>
            </a:extLst>
          </p:cNvPr>
          <p:cNvSpPr txBox="1"/>
          <p:nvPr/>
        </p:nvSpPr>
        <p:spPr>
          <a:xfrm>
            <a:off x="3862049" y="6064179"/>
            <a:ext cx="3449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20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834B26C-AD63-4951-A8A2-C967692BFD03}"/>
              </a:ext>
            </a:extLst>
          </p:cNvPr>
          <p:cNvSpPr/>
          <p:nvPr/>
        </p:nvSpPr>
        <p:spPr>
          <a:xfrm>
            <a:off x="5110441" y="3808912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ABE12D3-5B0F-4009-B8B5-D45A9480FC16}"/>
              </a:ext>
            </a:extLst>
          </p:cNvPr>
          <p:cNvSpPr/>
          <p:nvPr/>
        </p:nvSpPr>
        <p:spPr>
          <a:xfrm>
            <a:off x="5379637" y="3808912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2E36BFE8-CF1B-4918-A1CA-66FF199E8173}"/>
              </a:ext>
            </a:extLst>
          </p:cNvPr>
          <p:cNvSpPr/>
          <p:nvPr/>
        </p:nvSpPr>
        <p:spPr>
          <a:xfrm>
            <a:off x="5648833" y="3808912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14D783F-279A-439C-8281-D6BEAA7118DA}"/>
              </a:ext>
            </a:extLst>
          </p:cNvPr>
          <p:cNvSpPr/>
          <p:nvPr/>
        </p:nvSpPr>
        <p:spPr>
          <a:xfrm>
            <a:off x="5918028" y="3808912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B00FD7A-2557-489E-992E-2E0DF9CC94A6}"/>
              </a:ext>
            </a:extLst>
          </p:cNvPr>
          <p:cNvSpPr/>
          <p:nvPr/>
        </p:nvSpPr>
        <p:spPr>
          <a:xfrm>
            <a:off x="6187224" y="3808912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E08EC36-BAB7-4828-8A5F-6C9507D4DF43}"/>
              </a:ext>
            </a:extLst>
          </p:cNvPr>
          <p:cNvSpPr/>
          <p:nvPr/>
        </p:nvSpPr>
        <p:spPr>
          <a:xfrm>
            <a:off x="6456419" y="3808912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BB5E27D-527C-41CC-8B43-D8288C3112B4}"/>
              </a:ext>
            </a:extLst>
          </p:cNvPr>
          <p:cNvSpPr/>
          <p:nvPr/>
        </p:nvSpPr>
        <p:spPr>
          <a:xfrm>
            <a:off x="6725615" y="3808912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D0EAEDE-88E9-4095-A325-8AA269741D4A}"/>
              </a:ext>
            </a:extLst>
          </p:cNvPr>
          <p:cNvSpPr/>
          <p:nvPr/>
        </p:nvSpPr>
        <p:spPr>
          <a:xfrm>
            <a:off x="6994810" y="3808912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5C2EFB4F-D188-4CF3-AAC7-29CFE5A346FC}"/>
              </a:ext>
            </a:extLst>
          </p:cNvPr>
          <p:cNvSpPr/>
          <p:nvPr/>
        </p:nvSpPr>
        <p:spPr>
          <a:xfrm>
            <a:off x="7264006" y="3808912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BA470C6-297A-4C41-87CE-354718B32482}"/>
              </a:ext>
            </a:extLst>
          </p:cNvPr>
          <p:cNvSpPr/>
          <p:nvPr/>
        </p:nvSpPr>
        <p:spPr>
          <a:xfrm>
            <a:off x="5110441" y="4181035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4C5EA26-2C23-4CA2-80AE-BE2E7BA19A1F}"/>
              </a:ext>
            </a:extLst>
          </p:cNvPr>
          <p:cNvSpPr/>
          <p:nvPr/>
        </p:nvSpPr>
        <p:spPr>
          <a:xfrm>
            <a:off x="5379637" y="4181035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50BA61A-42F3-48AC-88FD-FB4DB97374F0}"/>
              </a:ext>
            </a:extLst>
          </p:cNvPr>
          <p:cNvSpPr/>
          <p:nvPr/>
        </p:nvSpPr>
        <p:spPr>
          <a:xfrm>
            <a:off x="5648833" y="4181035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4029705E-570B-4510-A33F-F21603003D23}"/>
              </a:ext>
            </a:extLst>
          </p:cNvPr>
          <p:cNvSpPr/>
          <p:nvPr/>
        </p:nvSpPr>
        <p:spPr>
          <a:xfrm>
            <a:off x="5918028" y="4181035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79D3684-8112-4657-BFDA-986A03001EAB}"/>
              </a:ext>
            </a:extLst>
          </p:cNvPr>
          <p:cNvSpPr txBox="1"/>
          <p:nvPr/>
        </p:nvSpPr>
        <p:spPr>
          <a:xfrm>
            <a:off x="4914589" y="3847378"/>
            <a:ext cx="2535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endParaRPr lang="ko-KR" altLang="en-US" sz="1100">
              <a:solidFill>
                <a:srgbClr val="000000"/>
              </a:solidFill>
              <a:latin typeface="Cambria Math" panose="02040503050406030204" pitchFamily="18" charset="0"/>
              <a:ea typeface="고도 M" panose="02000503000000020004" pitchFamily="2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78603EE-DC0A-49A9-826B-383533B73E34}"/>
              </a:ext>
            </a:extLst>
          </p:cNvPr>
          <p:cNvSpPr txBox="1"/>
          <p:nvPr/>
        </p:nvSpPr>
        <p:spPr>
          <a:xfrm>
            <a:off x="4900430" y="4198400"/>
            <a:ext cx="3000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w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DE72AB3C-CF30-46AF-BE26-5E89AF6BC47C}"/>
              </a:ext>
            </a:extLst>
          </p:cNvPr>
          <p:cNvSpPr/>
          <p:nvPr/>
        </p:nvSpPr>
        <p:spPr>
          <a:xfrm>
            <a:off x="5379637" y="4548708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5B976457-1E37-4AC3-80C3-D852FFC1F331}"/>
              </a:ext>
            </a:extLst>
          </p:cNvPr>
          <p:cNvSpPr/>
          <p:nvPr/>
        </p:nvSpPr>
        <p:spPr>
          <a:xfrm>
            <a:off x="5648833" y="4548708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4A35A7C7-AFF5-4EDE-A1B5-22D319977A98}"/>
              </a:ext>
            </a:extLst>
          </p:cNvPr>
          <p:cNvSpPr/>
          <p:nvPr/>
        </p:nvSpPr>
        <p:spPr>
          <a:xfrm>
            <a:off x="5918028" y="4548708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D8DD1F98-DF35-497D-97EE-78D6D526918B}"/>
              </a:ext>
            </a:extLst>
          </p:cNvPr>
          <p:cNvSpPr/>
          <p:nvPr/>
        </p:nvSpPr>
        <p:spPr>
          <a:xfrm>
            <a:off x="6187224" y="4548708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55A268D-C46D-4AA7-A0FF-CC67449F7605}"/>
              </a:ext>
            </a:extLst>
          </p:cNvPr>
          <p:cNvSpPr/>
          <p:nvPr/>
        </p:nvSpPr>
        <p:spPr>
          <a:xfrm>
            <a:off x="5648833" y="4916381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82B3FF4-83F5-4B36-B35C-38608D943D32}"/>
              </a:ext>
            </a:extLst>
          </p:cNvPr>
          <p:cNvSpPr/>
          <p:nvPr/>
        </p:nvSpPr>
        <p:spPr>
          <a:xfrm>
            <a:off x="5918028" y="4916381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B2508201-C5D0-420C-B8BE-BB6B7ECF3195}"/>
              </a:ext>
            </a:extLst>
          </p:cNvPr>
          <p:cNvSpPr/>
          <p:nvPr/>
        </p:nvSpPr>
        <p:spPr>
          <a:xfrm>
            <a:off x="6187224" y="4916381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E8ED54E5-28F0-407D-9466-2DF6648C0B5C}"/>
              </a:ext>
            </a:extLst>
          </p:cNvPr>
          <p:cNvSpPr/>
          <p:nvPr/>
        </p:nvSpPr>
        <p:spPr>
          <a:xfrm>
            <a:off x="6456419" y="4916381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CD90318E-E136-4059-81B9-D3847B827273}"/>
              </a:ext>
            </a:extLst>
          </p:cNvPr>
          <p:cNvSpPr/>
          <p:nvPr/>
        </p:nvSpPr>
        <p:spPr>
          <a:xfrm>
            <a:off x="5918028" y="5284054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975FE247-1B6B-4E49-99A2-178849CE423E}"/>
              </a:ext>
            </a:extLst>
          </p:cNvPr>
          <p:cNvSpPr/>
          <p:nvPr/>
        </p:nvSpPr>
        <p:spPr>
          <a:xfrm>
            <a:off x="6187224" y="5284054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5922FD9E-4A18-4126-A103-73553674496B}"/>
              </a:ext>
            </a:extLst>
          </p:cNvPr>
          <p:cNvSpPr/>
          <p:nvPr/>
        </p:nvSpPr>
        <p:spPr>
          <a:xfrm>
            <a:off x="6456419" y="5284054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216816A5-C674-4F97-B9DA-F81F3E67CE92}"/>
              </a:ext>
            </a:extLst>
          </p:cNvPr>
          <p:cNvSpPr/>
          <p:nvPr/>
        </p:nvSpPr>
        <p:spPr>
          <a:xfrm>
            <a:off x="6725615" y="5284054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D2D2EBD-05DA-4B07-88A0-8E6D163ADCB5}"/>
              </a:ext>
            </a:extLst>
          </p:cNvPr>
          <p:cNvSpPr/>
          <p:nvPr/>
        </p:nvSpPr>
        <p:spPr>
          <a:xfrm>
            <a:off x="6187224" y="5651727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E8AD85DA-F98D-43D7-8D48-33B403D11D7A}"/>
              </a:ext>
            </a:extLst>
          </p:cNvPr>
          <p:cNvSpPr/>
          <p:nvPr/>
        </p:nvSpPr>
        <p:spPr>
          <a:xfrm>
            <a:off x="6456419" y="5651727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D8A7EAD-24A9-4BAF-9411-6D12682181A5}"/>
              </a:ext>
            </a:extLst>
          </p:cNvPr>
          <p:cNvSpPr/>
          <p:nvPr/>
        </p:nvSpPr>
        <p:spPr>
          <a:xfrm>
            <a:off x="6725615" y="5651727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2B0A6ADA-B77D-4426-B2FE-A75E691ADFF1}"/>
              </a:ext>
            </a:extLst>
          </p:cNvPr>
          <p:cNvSpPr/>
          <p:nvPr/>
        </p:nvSpPr>
        <p:spPr>
          <a:xfrm>
            <a:off x="6994810" y="5651727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D43F5E92-1E5B-410B-9682-9525731524BF}"/>
              </a:ext>
            </a:extLst>
          </p:cNvPr>
          <p:cNvSpPr/>
          <p:nvPr/>
        </p:nvSpPr>
        <p:spPr>
          <a:xfrm>
            <a:off x="6456419" y="6019401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2A114EED-75B0-4995-A052-2471A4CA3709}"/>
              </a:ext>
            </a:extLst>
          </p:cNvPr>
          <p:cNvSpPr/>
          <p:nvPr/>
        </p:nvSpPr>
        <p:spPr>
          <a:xfrm>
            <a:off x="6725615" y="6019401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D9456DE9-D3B9-415F-AC2E-CE01515777DE}"/>
              </a:ext>
            </a:extLst>
          </p:cNvPr>
          <p:cNvSpPr/>
          <p:nvPr/>
        </p:nvSpPr>
        <p:spPr>
          <a:xfrm>
            <a:off x="6994810" y="6019401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C717E574-1A9B-4790-8285-94A7C64837EF}"/>
              </a:ext>
            </a:extLst>
          </p:cNvPr>
          <p:cNvSpPr/>
          <p:nvPr/>
        </p:nvSpPr>
        <p:spPr>
          <a:xfrm>
            <a:off x="7264006" y="6019401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08FEC367-F380-4D78-A0BE-7594541F0830}"/>
              </a:ext>
            </a:extLst>
          </p:cNvPr>
          <p:cNvCxnSpPr/>
          <p:nvPr/>
        </p:nvCxnSpPr>
        <p:spPr>
          <a:xfrm>
            <a:off x="6456419" y="4117695"/>
            <a:ext cx="0" cy="43101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9E50DC9D-BF8D-4E90-8883-603986CC0B80}"/>
              </a:ext>
            </a:extLst>
          </p:cNvPr>
          <p:cNvCxnSpPr>
            <a:cxnSpLocks/>
          </p:cNvCxnSpPr>
          <p:nvPr/>
        </p:nvCxnSpPr>
        <p:spPr>
          <a:xfrm>
            <a:off x="6725615" y="4117695"/>
            <a:ext cx="0" cy="79868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2044C6C9-6B0D-4F26-959A-1CA86E6A05D8}"/>
              </a:ext>
            </a:extLst>
          </p:cNvPr>
          <p:cNvCxnSpPr>
            <a:cxnSpLocks/>
          </p:cNvCxnSpPr>
          <p:nvPr/>
        </p:nvCxnSpPr>
        <p:spPr>
          <a:xfrm>
            <a:off x="6994810" y="4117695"/>
            <a:ext cx="0" cy="116635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B36D3994-10D7-478C-8D6A-5212C311B56A}"/>
              </a:ext>
            </a:extLst>
          </p:cNvPr>
          <p:cNvCxnSpPr>
            <a:cxnSpLocks/>
          </p:cNvCxnSpPr>
          <p:nvPr/>
        </p:nvCxnSpPr>
        <p:spPr>
          <a:xfrm>
            <a:off x="7264006" y="4117695"/>
            <a:ext cx="0" cy="153403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87C08711-DBA6-4247-8B80-EC9BEBEAB49E}"/>
              </a:ext>
            </a:extLst>
          </p:cNvPr>
          <p:cNvCxnSpPr>
            <a:cxnSpLocks/>
          </p:cNvCxnSpPr>
          <p:nvPr/>
        </p:nvCxnSpPr>
        <p:spPr>
          <a:xfrm>
            <a:off x="7533202" y="4117695"/>
            <a:ext cx="0" cy="190170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2198331C-DA54-4905-BAFA-E2ECE8017778}"/>
              </a:ext>
            </a:extLst>
          </p:cNvPr>
          <p:cNvCxnSpPr>
            <a:cxnSpLocks/>
          </p:cNvCxnSpPr>
          <p:nvPr/>
        </p:nvCxnSpPr>
        <p:spPr>
          <a:xfrm>
            <a:off x="7603085" y="4329205"/>
            <a:ext cx="259707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114962D5-8162-41B6-A2AA-E89D66CE0AAD}"/>
              </a:ext>
            </a:extLst>
          </p:cNvPr>
          <p:cNvCxnSpPr>
            <a:cxnSpLocks/>
          </p:cNvCxnSpPr>
          <p:nvPr/>
        </p:nvCxnSpPr>
        <p:spPr>
          <a:xfrm>
            <a:off x="7603088" y="4698123"/>
            <a:ext cx="25970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D2C358B1-4334-4CA3-B413-9EA74A195407}"/>
              </a:ext>
            </a:extLst>
          </p:cNvPr>
          <p:cNvCxnSpPr>
            <a:cxnSpLocks/>
          </p:cNvCxnSpPr>
          <p:nvPr/>
        </p:nvCxnSpPr>
        <p:spPr>
          <a:xfrm>
            <a:off x="7603087" y="5067040"/>
            <a:ext cx="25970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0E707DD9-02EB-44C6-8FF9-4AE1C7F85FA5}"/>
              </a:ext>
            </a:extLst>
          </p:cNvPr>
          <p:cNvCxnSpPr>
            <a:cxnSpLocks/>
          </p:cNvCxnSpPr>
          <p:nvPr/>
        </p:nvCxnSpPr>
        <p:spPr>
          <a:xfrm>
            <a:off x="7603087" y="5435958"/>
            <a:ext cx="25970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BB85F4DA-FA33-4060-AD9A-3C19232D5222}"/>
              </a:ext>
            </a:extLst>
          </p:cNvPr>
          <p:cNvCxnSpPr>
            <a:cxnSpLocks/>
          </p:cNvCxnSpPr>
          <p:nvPr/>
        </p:nvCxnSpPr>
        <p:spPr>
          <a:xfrm>
            <a:off x="7603086" y="5804875"/>
            <a:ext cx="25970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B1540754-C0DD-422F-8566-67762A9EABF6}"/>
              </a:ext>
            </a:extLst>
          </p:cNvPr>
          <p:cNvCxnSpPr>
            <a:cxnSpLocks/>
          </p:cNvCxnSpPr>
          <p:nvPr/>
        </p:nvCxnSpPr>
        <p:spPr>
          <a:xfrm>
            <a:off x="7603085" y="6173792"/>
            <a:ext cx="25970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10BF8875-5019-4919-9394-ACE891FB1582}"/>
              </a:ext>
            </a:extLst>
          </p:cNvPr>
          <p:cNvSpPr txBox="1"/>
          <p:nvPr/>
        </p:nvSpPr>
        <p:spPr>
          <a:xfrm>
            <a:off x="7862789" y="4213280"/>
            <a:ext cx="3449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48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F18E566-69FA-49CA-96DE-F20B11C2C0CE}"/>
              </a:ext>
            </a:extLst>
          </p:cNvPr>
          <p:cNvSpPr txBox="1"/>
          <p:nvPr/>
        </p:nvSpPr>
        <p:spPr>
          <a:xfrm>
            <a:off x="7862789" y="4582196"/>
            <a:ext cx="3449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57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AB3DE7A-E240-4F04-A8BA-AD5B57CA90B4}"/>
              </a:ext>
            </a:extLst>
          </p:cNvPr>
          <p:cNvSpPr txBox="1"/>
          <p:nvPr/>
        </p:nvSpPr>
        <p:spPr>
          <a:xfrm>
            <a:off x="7867655" y="4952692"/>
            <a:ext cx="3449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24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73E420C-E6DD-4675-B1EE-665403142D22}"/>
              </a:ext>
            </a:extLst>
          </p:cNvPr>
          <p:cNvSpPr txBox="1"/>
          <p:nvPr/>
        </p:nvSpPr>
        <p:spPr>
          <a:xfrm>
            <a:off x="7872522" y="5323188"/>
            <a:ext cx="3449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25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BF40F83-3A7A-45A1-A8B9-5AD00D03BFA9}"/>
              </a:ext>
            </a:extLst>
          </p:cNvPr>
          <p:cNvSpPr txBox="1"/>
          <p:nvPr/>
        </p:nvSpPr>
        <p:spPr>
          <a:xfrm>
            <a:off x="7877390" y="5693684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16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E54AE64-CB02-471C-81B4-09A3F7F6AD7A}"/>
              </a:ext>
            </a:extLst>
          </p:cNvPr>
          <p:cNvSpPr txBox="1"/>
          <p:nvPr/>
        </p:nvSpPr>
        <p:spPr>
          <a:xfrm>
            <a:off x="7882256" y="6064179"/>
            <a:ext cx="3449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39</a:t>
            </a:r>
            <a:endParaRPr lang="ko-KR" altLang="en-US" sz="11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AD27FEF-FF08-4106-80EF-2639D35A4698}"/>
              </a:ext>
            </a:extLst>
          </p:cNvPr>
          <p:cNvSpPr txBox="1"/>
          <p:nvPr/>
        </p:nvSpPr>
        <p:spPr>
          <a:xfrm>
            <a:off x="1769837" y="3405293"/>
            <a:ext cx="1528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합성곱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(convolve)</a:t>
            </a:r>
            <a:endParaRPr lang="ko-KR" altLang="en-US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0165FFB-8E63-42E1-B96A-11D5D042F38C}"/>
              </a:ext>
            </a:extLst>
          </p:cNvPr>
          <p:cNvSpPr txBox="1"/>
          <p:nvPr/>
        </p:nvSpPr>
        <p:spPr>
          <a:xfrm>
            <a:off x="5896494" y="3377899"/>
            <a:ext cx="17145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교차상관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(correlate)</a:t>
            </a:r>
            <a:endParaRPr lang="ko-KR" altLang="en-US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229063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텐서플로를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이용한 구현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1.2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신경망 구현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FB4DBCB1-D413-4694-9B77-2B7D7C7C83F7}"/>
              </a:ext>
            </a:extLst>
          </p:cNvPr>
          <p:cNvSpPr txBox="1"/>
          <p:nvPr/>
        </p:nvSpPr>
        <p:spPr>
          <a:xfrm>
            <a:off x="827398" y="1154368"/>
            <a:ext cx="2885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8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합성곱</a:t>
            </a:r>
            <a:r>
              <a:rPr lang="ko-KR" altLang="en-US" sz="18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신경망의 </a:t>
            </a:r>
            <a:r>
              <a:rPr lang="ko-KR" altLang="en-US" sz="18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정방향</a:t>
            </a:r>
            <a:r>
              <a:rPr lang="ko-KR" altLang="en-US" sz="18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구현</a:t>
            </a:r>
            <a:endParaRPr lang="ko-KR" altLang="en-US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FF97892-DFEA-4CE7-B6EF-FD9248F3779E}"/>
              </a:ext>
            </a:extLst>
          </p:cNvPr>
          <p:cNvSpPr txBox="1"/>
          <p:nvPr/>
        </p:nvSpPr>
        <p:spPr>
          <a:xfrm>
            <a:off x="952666" y="1742956"/>
            <a:ext cx="2502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풀링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적용하고 완전 </a:t>
            </a: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연결층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수정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2563F774-F4E8-4804-92E4-38ED4EA026BB}"/>
              </a:ext>
            </a:extLst>
          </p:cNvPr>
          <p:cNvSpPr/>
          <p:nvPr/>
        </p:nvSpPr>
        <p:spPr>
          <a:xfrm>
            <a:off x="1254330" y="2085757"/>
            <a:ext cx="8622487" cy="2031325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40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def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forpass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(self, x):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...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p_out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= tf.nn.max_pool2d(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r_out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ksize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=2, strides=2, padding='VALID')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# </a:t>
            </a:r>
            <a:r>
              <a:rPr lang="ko-KR" altLang="en-US" sz="1400">
                <a:solidFill>
                  <a:schemeClr val="tx1"/>
                </a:solidFill>
                <a:latin typeface="Consolas" panose="020B0609020204030204" pitchFamily="49" charset="0"/>
              </a:rPr>
              <a:t>첫 번째 배치 차원을 제외하고 출력을 일렬로 펼칩니다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f_out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tf.reshape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p_out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, [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x.shape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[0], -1])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z1 =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tf.matmul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f_out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, self.w1) + self.b1     # </a:t>
            </a:r>
            <a:r>
              <a:rPr lang="ko-KR" altLang="en-US" sz="1400">
                <a:solidFill>
                  <a:schemeClr val="tx1"/>
                </a:solidFill>
                <a:latin typeface="Consolas" panose="020B0609020204030204" pitchFamily="49" charset="0"/>
              </a:rPr>
              <a:t>첫 번째 층의 선형 식을 계산합니다</a:t>
            </a:r>
          </a:p>
          <a:p>
            <a:r>
              <a:rPr lang="ko-KR" altLang="en-US" sz="140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a1 =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tf.nn.relu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(z1)                          # </a:t>
            </a:r>
            <a:r>
              <a:rPr lang="ko-KR" altLang="en-US" sz="1400">
                <a:solidFill>
                  <a:schemeClr val="tx1"/>
                </a:solidFill>
                <a:latin typeface="Consolas" panose="020B0609020204030204" pitchFamily="49" charset="0"/>
              </a:rPr>
              <a:t>활성화 함수를 적용합니다</a:t>
            </a:r>
          </a:p>
          <a:p>
            <a:r>
              <a:rPr lang="ko-KR" altLang="en-US" sz="140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z2 =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tf.matmul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(a1, self.w2) + self.b2        # </a:t>
            </a:r>
            <a:r>
              <a:rPr lang="ko-KR" altLang="en-US" sz="1400">
                <a:solidFill>
                  <a:schemeClr val="tx1"/>
                </a:solidFill>
                <a:latin typeface="Consolas" panose="020B0609020204030204" pitchFamily="49" charset="0"/>
              </a:rPr>
              <a:t>두 번째 층의 선형 식을 계산합니다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return z2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BFBCA8-52F3-4F7C-B25C-669A475D836E}"/>
              </a:ext>
            </a:extLst>
          </p:cNvPr>
          <p:cNvSpPr txBox="1"/>
          <p:nvPr/>
        </p:nvSpPr>
        <p:spPr>
          <a:xfrm>
            <a:off x="1254330" y="4298088"/>
            <a:ext cx="579242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 max_pool2d()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함수를 사용하여 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2x2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크기의 </a:t>
            </a: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풀링을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적용 한다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     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 단계에서 만들어진 특성 </a:t>
            </a: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맵의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크기는 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14x14x10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이다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lvl="0">
              <a:defRPr/>
            </a:pPr>
            <a:endParaRPr lang="en-US" altLang="ko-KR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 </a:t>
            </a:r>
            <a:r>
              <a:rPr lang="en-US" altLang="ko-KR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tf.reshape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()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함수를 사용해 일렬로 펼친다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     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이때 배치 차원을 제외한 나머지 차원만 펼쳐야 한다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lvl="0">
              <a:defRPr/>
            </a:pPr>
            <a:endParaRPr lang="en-US" altLang="ko-KR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 np.dot()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함수를 </a:t>
            </a: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텐서플로의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tf.matmul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()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함수로 바꿔서 구현한다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     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이는 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conv2d()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와 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max_pool2d()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등이 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Tensor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객체를 반환하기 때문임</a:t>
            </a:r>
            <a:endParaRPr lang="en-US" altLang="ko-KR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0">
              <a:defRPr/>
            </a:pPr>
            <a:endParaRPr lang="en-US" altLang="ko-KR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완전 연결층의 활성화 함수도 </a:t>
            </a: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시그모이드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대신 </a:t>
            </a: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렐루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함수를 사용한다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058381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텐서플로를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이용한 구현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1.2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신경망 구현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FB4DBCB1-D413-4694-9B77-2B7D7C7C83F7}"/>
              </a:ext>
            </a:extLst>
          </p:cNvPr>
          <p:cNvSpPr txBox="1"/>
          <p:nvPr/>
        </p:nvSpPr>
        <p:spPr>
          <a:xfrm>
            <a:off x="827398" y="1154368"/>
            <a:ext cx="3371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8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합성곱</a:t>
            </a:r>
            <a:r>
              <a:rPr lang="ko-KR" altLang="en-US" sz="18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신경망의 역방향 계산 구현</a:t>
            </a:r>
            <a:endParaRPr lang="ko-KR" altLang="en-US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FF97892-DFEA-4CE7-B6EF-FD9248F3779E}"/>
              </a:ext>
            </a:extLst>
          </p:cNvPr>
          <p:cNvSpPr txBox="1"/>
          <p:nvPr/>
        </p:nvSpPr>
        <p:spPr>
          <a:xfrm>
            <a:off x="952666" y="1742956"/>
            <a:ext cx="18181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자동 미분의 사용 방법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2563F774-F4E8-4804-92E4-38ED4EA026BB}"/>
              </a:ext>
            </a:extLst>
          </p:cNvPr>
          <p:cNvSpPr/>
          <p:nvPr/>
        </p:nvSpPr>
        <p:spPr>
          <a:xfrm>
            <a:off x="1254330" y="2085757"/>
            <a:ext cx="8622487" cy="1169551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x =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tf.Variable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np.array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([1.0, 2.0, 3.0]))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with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tf.GradientTape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() as tape: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y = x ** 3 + 2 * x + 5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# </a:t>
            </a:r>
            <a:r>
              <a:rPr lang="ko-KR" altLang="en-US" sz="1400" err="1">
                <a:solidFill>
                  <a:schemeClr val="tx1"/>
                </a:solidFill>
                <a:latin typeface="Consolas" panose="020B0609020204030204" pitchFamily="49" charset="0"/>
              </a:rPr>
              <a:t>그래디언트를</a:t>
            </a:r>
            <a:r>
              <a:rPr lang="ko-KR" altLang="en-US" sz="1400">
                <a:solidFill>
                  <a:schemeClr val="tx1"/>
                </a:solidFill>
                <a:latin typeface="Consolas" panose="020B0609020204030204" pitchFamily="49" charset="0"/>
              </a:rPr>
              <a:t> 계산합니다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print(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tape.gradient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(y, x))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BFBCA8-52F3-4F7C-B25C-669A475D836E}"/>
              </a:ext>
            </a:extLst>
          </p:cNvPr>
          <p:cNvSpPr txBox="1"/>
          <p:nvPr/>
        </p:nvSpPr>
        <p:spPr>
          <a:xfrm>
            <a:off x="1075654" y="3688488"/>
            <a:ext cx="895411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 </a:t>
            </a: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텐서플로와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같은 딥러닝 패키지들은 사용자가 작성한 연산을 계산 그래프로 만들어 자동 미분 기능을 구현한다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lvl="0">
              <a:defRPr/>
            </a:pPr>
            <a:endParaRPr lang="en-US" altLang="ko-KR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자동 미분기능을 사용하면 임의의 파이썬 코드나 함수에 대한 </a:t>
            </a: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미분값을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계산할 수 있다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lvl="0">
              <a:defRPr/>
            </a:pPr>
            <a:endParaRPr lang="en-US" altLang="ko-KR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 </a:t>
            </a: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텐서플로의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자동 미분 기능을 사용하려면 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with</a:t>
            </a: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블럭으로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tf.GradientTape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()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객체가 감시할 코드를 감싸야 한다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lvl="0">
              <a:defRPr/>
            </a:pPr>
            <a:endParaRPr lang="en-US" altLang="ko-KR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 tape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객체는 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with</a:t>
            </a: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블럭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안에서 일어나는 모든 연산을 기록하고 </a:t>
            </a: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텐서플로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변수인 </a:t>
            </a:r>
            <a:r>
              <a:rPr lang="en-US" altLang="ko-KR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tf.Variable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객체를 자동으로 추적한다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lvl="0">
              <a:defRPr/>
            </a:pPr>
            <a:endParaRPr lang="en-US" altLang="ko-KR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 </a:t>
            </a: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그레이디언트를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계산하려면 미분 대상 객체와 변수를 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tape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객체의 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gradient()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함수에 전달해야 한다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8C91931-1C4B-4116-8393-FD9E02E623C8}"/>
                  </a:ext>
                </a:extLst>
              </p:cNvPr>
              <p:cNvSpPr txBox="1"/>
              <p:nvPr/>
            </p:nvSpPr>
            <p:spPr>
              <a:xfrm>
                <a:off x="1142708" y="5796455"/>
                <a:ext cx="17375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+5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8C91931-1C4B-4116-8393-FD9E02E62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708" y="5796455"/>
                <a:ext cx="1737592" cy="369332"/>
              </a:xfrm>
              <a:prstGeom prst="rect">
                <a:avLst/>
              </a:prstGeom>
              <a:blipFill>
                <a:blip r:embed="rId3"/>
                <a:stretch>
                  <a:fillRect r="-1404"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FC34C2-8AE5-4F01-A624-35E6DFC826CE}"/>
                  </a:ext>
                </a:extLst>
              </p:cNvPr>
              <p:cNvSpPr txBox="1"/>
              <p:nvPr/>
            </p:nvSpPr>
            <p:spPr>
              <a:xfrm>
                <a:off x="4209090" y="5796455"/>
                <a:ext cx="11987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CFC34C2-8AE5-4F01-A624-35E6DFC82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9090" y="5796455"/>
                <a:ext cx="1198726" cy="369332"/>
              </a:xfrm>
              <a:prstGeom prst="rect">
                <a:avLst/>
              </a:prstGeom>
              <a:blipFill>
                <a:blip r:embed="rId4"/>
                <a:stretch>
                  <a:fillRect l="-1015" r="-1523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C9080CD-2290-4CF0-84F8-9BD1C5BC93BC}"/>
              </a:ext>
            </a:extLst>
          </p:cNvPr>
          <p:cNvSpPr txBox="1"/>
          <p:nvPr/>
        </p:nvSpPr>
        <p:spPr>
          <a:xfrm>
            <a:off x="3019551" y="5827232"/>
            <a:ext cx="1050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를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미분하면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779105-90D8-4462-924A-D0C3DA6FC886}"/>
              </a:ext>
            </a:extLst>
          </p:cNvPr>
          <p:cNvSpPr txBox="1"/>
          <p:nvPr/>
        </p:nvSpPr>
        <p:spPr>
          <a:xfrm>
            <a:off x="5373868" y="5829455"/>
            <a:ext cx="889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가 되므로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2CE698-CC07-4BFA-A8DD-6D1B05E58C69}"/>
              </a:ext>
            </a:extLst>
          </p:cNvPr>
          <p:cNvSpPr txBox="1"/>
          <p:nvPr/>
        </p:nvSpPr>
        <p:spPr>
          <a:xfrm>
            <a:off x="1130327" y="6277173"/>
            <a:ext cx="5097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1.0, 2.0, 3.0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을 미분 방정식에 대입하면 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5.0, 14.0, 29.0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을 얻는다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5B8B97-6200-469D-9AC7-C85674E94168}"/>
              </a:ext>
            </a:extLst>
          </p:cNvPr>
          <p:cNvSpPr txBox="1"/>
          <p:nvPr/>
        </p:nvSpPr>
        <p:spPr>
          <a:xfrm>
            <a:off x="1254330" y="3222085"/>
            <a:ext cx="42437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tf.Tensor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([ 5. 14. 29.], shape=(3,), </a:t>
            </a:r>
            <a:r>
              <a:rPr lang="en-US" altLang="ko-KR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dtype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=float64)</a:t>
            </a:r>
            <a:endParaRPr lang="ko-KR" altLang="en-US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39921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텐서플로를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이용한 구현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1.2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신경망 구현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FB4DBCB1-D413-4694-9B77-2B7D7C7C83F7}"/>
              </a:ext>
            </a:extLst>
          </p:cNvPr>
          <p:cNvSpPr txBox="1"/>
          <p:nvPr/>
        </p:nvSpPr>
        <p:spPr>
          <a:xfrm>
            <a:off x="827398" y="1154368"/>
            <a:ext cx="3371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8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합성곱</a:t>
            </a:r>
            <a:r>
              <a:rPr lang="ko-KR" altLang="en-US" sz="18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신경망의 역방향 계산 구현</a:t>
            </a:r>
            <a:endParaRPr lang="ko-KR" altLang="en-US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FF97892-DFEA-4CE7-B6EF-FD9248F3779E}"/>
              </a:ext>
            </a:extLst>
          </p:cNvPr>
          <p:cNvSpPr txBox="1"/>
          <p:nvPr/>
        </p:nvSpPr>
        <p:spPr>
          <a:xfrm>
            <a:off x="952666" y="1742956"/>
            <a:ext cx="1611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1.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역방향 계산 구현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2563F774-F4E8-4804-92E4-38ED4EA026BB}"/>
              </a:ext>
            </a:extLst>
          </p:cNvPr>
          <p:cNvSpPr/>
          <p:nvPr/>
        </p:nvSpPr>
        <p:spPr>
          <a:xfrm>
            <a:off x="1254330" y="2085757"/>
            <a:ext cx="8622487" cy="1600438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def training(self, x, y):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m =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len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(x)                    # </a:t>
            </a:r>
            <a:r>
              <a:rPr lang="ko-KR" altLang="en-US" sz="1400">
                <a:solidFill>
                  <a:schemeClr val="tx1"/>
                </a:solidFill>
                <a:latin typeface="Consolas" panose="020B0609020204030204" pitchFamily="49" charset="0"/>
              </a:rPr>
              <a:t>샘플 개수를 저장합니다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with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tf.GradientTape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() as tape: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    z =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self.forpass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(x)       # </a:t>
            </a:r>
            <a:r>
              <a:rPr lang="ko-KR" altLang="en-US" sz="1400" err="1">
                <a:solidFill>
                  <a:schemeClr val="tx1"/>
                </a:solidFill>
                <a:latin typeface="Consolas" panose="020B0609020204030204" pitchFamily="49" charset="0"/>
              </a:rPr>
              <a:t>정방향</a:t>
            </a:r>
            <a:r>
              <a:rPr lang="ko-KR" altLang="en-US" sz="1400">
                <a:solidFill>
                  <a:schemeClr val="tx1"/>
                </a:solidFill>
                <a:latin typeface="Consolas" panose="020B0609020204030204" pitchFamily="49" charset="0"/>
              </a:rPr>
              <a:t> 계산을 수행합니다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    # </a:t>
            </a:r>
            <a:r>
              <a:rPr lang="ko-KR" altLang="en-US" sz="1400">
                <a:solidFill>
                  <a:schemeClr val="tx1"/>
                </a:solidFill>
                <a:latin typeface="Consolas" panose="020B0609020204030204" pitchFamily="49" charset="0"/>
              </a:rPr>
              <a:t>손실을 계산합니다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    loss =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tf.nn.softmax_cross_entropy_with_logits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(y, z)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    loss =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tf.reduce_mean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(loss)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BFBCA8-52F3-4F7C-B25C-669A475D836E}"/>
              </a:ext>
            </a:extLst>
          </p:cNvPr>
          <p:cNvSpPr txBox="1"/>
          <p:nvPr/>
        </p:nvSpPr>
        <p:spPr>
          <a:xfrm>
            <a:off x="1088514" y="3779407"/>
            <a:ext cx="8401531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자동 미분 기능을 사용하면 </a:t>
            </a:r>
            <a:r>
              <a:rPr lang="en-US" altLang="ko-KR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ConvolutionNetwork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의 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backprop()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함수를 구현할 필요가 없다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lvl="0">
              <a:defRPr/>
            </a:pPr>
            <a:endParaRPr lang="en-US" altLang="ko-KR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 training()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함수에서 </a:t>
            </a:r>
            <a:r>
              <a:rPr lang="en-US" altLang="ko-KR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forpass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()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함수를 호출하여 </a:t>
            </a: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정방향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계산을 수행한 다음 </a:t>
            </a:r>
            <a:endParaRPr lang="en-US" altLang="ko-KR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0">
              <a:defRPr/>
            </a:pPr>
            <a:endParaRPr lang="en-US" altLang="ko-KR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 </a:t>
            </a:r>
            <a:r>
              <a:rPr lang="en-US" altLang="ko-KR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tf.nn.softmax_cross_entropy_with_logits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()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함수를 호출하여 </a:t>
            </a: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정방향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계산의 결과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(z)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와 타깃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(y)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을 기반으로</a:t>
            </a:r>
            <a:endParaRPr lang="en-US" altLang="ko-KR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  </a:t>
            </a: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손실값을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계산한다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lvl="0">
              <a:defRPr/>
            </a:pPr>
            <a:endParaRPr lang="en-US" altLang="ko-KR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이렇게 하면 크로스 엔트로피 손실과 </a:t>
            </a: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그레이디언트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계산을 올바르게 처리해 주므로 편하다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lvl="0">
              <a:defRPr/>
            </a:pPr>
            <a:endParaRPr lang="en-US" altLang="ko-KR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 </a:t>
            </a:r>
            <a:r>
              <a:rPr lang="en-US" altLang="ko-KR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softmax_cross_entropy_with_logits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()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함수는 배치의 각 샘플에 대한 손실을 반환하므로 </a:t>
            </a:r>
            <a:r>
              <a:rPr lang="en-US" altLang="ko-KR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reduce_mean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()</a:t>
            </a: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 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함수로 평균을 계산한다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052595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텐서플로를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이용한 구현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1.2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신경망 구현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FB4DBCB1-D413-4694-9B77-2B7D7C7C83F7}"/>
              </a:ext>
            </a:extLst>
          </p:cNvPr>
          <p:cNvSpPr txBox="1"/>
          <p:nvPr/>
        </p:nvSpPr>
        <p:spPr>
          <a:xfrm>
            <a:off x="827398" y="1154368"/>
            <a:ext cx="3371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8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합성곱</a:t>
            </a:r>
            <a:r>
              <a:rPr lang="ko-KR" altLang="en-US" sz="18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신경망의 역방향 계산 구현</a:t>
            </a:r>
            <a:endParaRPr lang="ko-KR" altLang="en-US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FF97892-DFEA-4CE7-B6EF-FD9248F3779E}"/>
              </a:ext>
            </a:extLst>
          </p:cNvPr>
          <p:cNvSpPr txBox="1"/>
          <p:nvPr/>
        </p:nvSpPr>
        <p:spPr>
          <a:xfrm>
            <a:off x="952666" y="1742956"/>
            <a:ext cx="1741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2. </a:t>
            </a: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그레이디언트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계산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2563F774-F4E8-4804-92E4-38ED4EA026BB}"/>
              </a:ext>
            </a:extLst>
          </p:cNvPr>
          <p:cNvSpPr/>
          <p:nvPr/>
        </p:nvSpPr>
        <p:spPr>
          <a:xfrm>
            <a:off x="1254330" y="2085757"/>
            <a:ext cx="8622487" cy="1815882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def training(self, x, y):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...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weights_list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= [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self.conv_w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self.conv_b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self.w1, self.b1, self.w2, self.b2]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# </a:t>
            </a:r>
            <a:r>
              <a:rPr lang="ko-KR" altLang="en-US" sz="1400">
                <a:solidFill>
                  <a:schemeClr val="tx1"/>
                </a:solidFill>
                <a:latin typeface="Consolas" panose="020B0609020204030204" pitchFamily="49" charset="0"/>
              </a:rPr>
              <a:t>가중치에 대한 </a:t>
            </a:r>
            <a:r>
              <a:rPr lang="ko-KR" altLang="en-US" sz="1400" err="1">
                <a:solidFill>
                  <a:schemeClr val="tx1"/>
                </a:solidFill>
                <a:latin typeface="Consolas" panose="020B0609020204030204" pitchFamily="49" charset="0"/>
              </a:rPr>
              <a:t>그래디언트를</a:t>
            </a:r>
            <a:r>
              <a:rPr lang="ko-KR" altLang="en-US" sz="1400">
                <a:solidFill>
                  <a:schemeClr val="tx1"/>
                </a:solidFill>
                <a:latin typeface="Consolas" panose="020B0609020204030204" pitchFamily="49" charset="0"/>
              </a:rPr>
              <a:t> 계산합니다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grads =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tape.gradient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(loss,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weights_list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# </a:t>
            </a:r>
            <a:r>
              <a:rPr lang="ko-KR" altLang="en-US" sz="1400">
                <a:solidFill>
                  <a:schemeClr val="tx1"/>
                </a:solidFill>
                <a:latin typeface="Consolas" panose="020B0609020204030204" pitchFamily="49" charset="0"/>
              </a:rPr>
              <a:t>가중치를 업데이트합니다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self.optimizer.apply_gradients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(zip(grads, </a:t>
            </a:r>
            <a:r>
              <a:rPr lang="en-US" altLang="ko-KR" sz="1400" err="1">
                <a:solidFill>
                  <a:schemeClr val="tx1"/>
                </a:solidFill>
                <a:latin typeface="Consolas" panose="020B0609020204030204" pitchFamily="49" charset="0"/>
              </a:rPr>
              <a:t>weights_list</a:t>
            </a:r>
            <a:r>
              <a:rPr lang="en-US" altLang="ko-KR" sz="1400">
                <a:solidFill>
                  <a:schemeClr val="tx1"/>
                </a:solidFill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BFBCA8-52F3-4F7C-B25C-669A475D836E}"/>
              </a:ext>
            </a:extLst>
          </p:cNvPr>
          <p:cNvSpPr txBox="1"/>
          <p:nvPr/>
        </p:nvSpPr>
        <p:spPr>
          <a:xfrm>
            <a:off x="1083259" y="4042164"/>
            <a:ext cx="834100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 </a:t>
            </a:r>
            <a:r>
              <a:rPr lang="en-US" altLang="ko-KR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tape.gradient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()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를  이용하면 </a:t>
            </a: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그레이디언트를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자동으로 계산할 수 있다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lvl="0">
              <a:defRPr/>
            </a:pPr>
            <a:endParaRPr lang="en-US" altLang="ko-KR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 </a:t>
            </a: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합성곱층의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가중치와 절편인 </a:t>
            </a:r>
            <a:r>
              <a:rPr lang="en-US" altLang="ko-KR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con_w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와 </a:t>
            </a:r>
            <a:r>
              <a:rPr lang="en-US" altLang="ko-KR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con_b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를 포함하여 </a:t>
            </a: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그레이디언트가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필요한 </a:t>
            </a:r>
            <a:r>
              <a:rPr lang="en-US" altLang="ko-KR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weights_list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로 나열한다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lvl="0">
              <a:defRPr/>
            </a:pPr>
            <a:endParaRPr lang="en-US" altLang="ko-KR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 </a:t>
            </a: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텐서플로의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옵티마이저를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사용하면 간단하게 알고리즘을 바꾸어 테스트할 수 있다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lvl="0">
              <a:defRPr/>
            </a:pPr>
            <a:endParaRPr lang="en-US" altLang="ko-KR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 </a:t>
            </a:r>
            <a:r>
              <a:rPr lang="en-US" altLang="ko-KR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self.optimizer.apply_gradients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()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함수에는 </a:t>
            </a: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그레이디언트와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가중치를 </a:t>
            </a: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튜플로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묶은 리스트를 전달해야 한다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lvl="0">
              <a:defRPr/>
            </a:pPr>
            <a:endParaRPr lang="en-US" altLang="ko-KR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638231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텐서플로를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이용한 구현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1.2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신경망 구현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FB4DBCB1-D413-4694-9B77-2B7D7C7C83F7}"/>
              </a:ext>
            </a:extLst>
          </p:cNvPr>
          <p:cNvSpPr txBox="1"/>
          <p:nvPr/>
        </p:nvSpPr>
        <p:spPr>
          <a:xfrm>
            <a:off x="827398" y="1154368"/>
            <a:ext cx="3991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8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옵티마이저</a:t>
            </a:r>
            <a:r>
              <a:rPr lang="ko-KR" altLang="en-US" sz="18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객체를 만들어 가중치 초기화</a:t>
            </a:r>
            <a:endParaRPr lang="ko-KR" altLang="en-US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FF97892-DFEA-4CE7-B6EF-FD9248F3779E}"/>
              </a:ext>
            </a:extLst>
          </p:cNvPr>
          <p:cNvSpPr txBox="1"/>
          <p:nvPr/>
        </p:nvSpPr>
        <p:spPr>
          <a:xfrm>
            <a:off x="952666" y="1742956"/>
            <a:ext cx="1438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1. fit()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함수 수정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2563F774-F4E8-4804-92E4-38ED4EA026BB}"/>
              </a:ext>
            </a:extLst>
          </p:cNvPr>
          <p:cNvSpPr/>
          <p:nvPr/>
        </p:nvSpPr>
        <p:spPr>
          <a:xfrm>
            <a:off x="1254330" y="2085757"/>
            <a:ext cx="8622487" cy="3416320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def fit(self, x, y, epochs=100,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x_val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=None,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y_val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=None):</a:t>
            </a:r>
          </a:p>
          <a:p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self.init_weights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x.shape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y.shape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[1])    # </a:t>
            </a:r>
            <a:r>
              <a:rPr lang="ko-KR" altLang="en-US" sz="1200">
                <a:solidFill>
                  <a:schemeClr val="tx1"/>
                </a:solidFill>
                <a:latin typeface="Consolas" panose="020B0609020204030204" pitchFamily="49" charset="0"/>
              </a:rPr>
              <a:t>은닉층과 출력층의 가중치를 초기화합니다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self.optimizer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tf.optimizers.SGD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learning_rate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=self.lr)</a:t>
            </a:r>
          </a:p>
          <a:p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        # epochs</a:t>
            </a:r>
            <a:r>
              <a:rPr lang="ko-KR" altLang="en-US" sz="1200">
                <a:solidFill>
                  <a:schemeClr val="tx1"/>
                </a:solidFill>
                <a:latin typeface="Consolas" panose="020B0609020204030204" pitchFamily="49" charset="0"/>
              </a:rPr>
              <a:t>만큼 반복합니다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        for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 in range(epochs):</a:t>
            </a:r>
          </a:p>
          <a:p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            print('</a:t>
            </a:r>
            <a:r>
              <a:rPr lang="ko-KR" altLang="en-US" sz="1200" err="1">
                <a:solidFill>
                  <a:schemeClr val="tx1"/>
                </a:solidFill>
                <a:latin typeface="Consolas" panose="020B0609020204030204" pitchFamily="49" charset="0"/>
              </a:rPr>
              <a:t>에포크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',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, end=' ')</a:t>
            </a:r>
          </a:p>
          <a:p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            # </a:t>
            </a:r>
            <a:r>
              <a:rPr lang="ko-KR" altLang="en-US" sz="1200" err="1">
                <a:solidFill>
                  <a:schemeClr val="tx1"/>
                </a:solidFill>
                <a:latin typeface="Consolas" panose="020B0609020204030204" pitchFamily="49" charset="0"/>
              </a:rPr>
              <a:t>제너레이터</a:t>
            </a:r>
            <a:r>
              <a:rPr lang="ko-KR" altLang="en-US" sz="1200">
                <a:solidFill>
                  <a:schemeClr val="tx1"/>
                </a:solidFill>
                <a:latin typeface="Consolas" panose="020B0609020204030204" pitchFamily="49" charset="0"/>
              </a:rPr>
              <a:t> 함수에서 반환한 미니배치를 순환합니다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batch_losses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 = []</a:t>
            </a:r>
          </a:p>
          <a:p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            for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x_batch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y_batch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 in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self.gen_batch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(x, y):</a:t>
            </a:r>
          </a:p>
          <a:p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                print('.', end='')</a:t>
            </a:r>
          </a:p>
          <a:p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self.training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x_batch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y_batch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                # </a:t>
            </a:r>
            <a:r>
              <a:rPr lang="ko-KR" altLang="en-US" sz="1200">
                <a:solidFill>
                  <a:schemeClr val="tx1"/>
                </a:solidFill>
                <a:latin typeface="Consolas" panose="020B0609020204030204" pitchFamily="49" charset="0"/>
              </a:rPr>
              <a:t>배치 손실을 기록합니다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batch_losses.append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self.get_loss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x_batch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y_batch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            print()</a:t>
            </a:r>
          </a:p>
          <a:p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            # </a:t>
            </a:r>
            <a:r>
              <a:rPr lang="ko-KR" altLang="en-US" sz="1200">
                <a:solidFill>
                  <a:schemeClr val="tx1"/>
                </a:solidFill>
                <a:latin typeface="Consolas" panose="020B0609020204030204" pitchFamily="49" charset="0"/>
              </a:rPr>
              <a:t>배치 손실 </a:t>
            </a:r>
            <a:r>
              <a:rPr lang="ko-KR" altLang="en-US" sz="1200" err="1">
                <a:solidFill>
                  <a:schemeClr val="tx1"/>
                </a:solidFill>
                <a:latin typeface="Consolas" panose="020B0609020204030204" pitchFamily="49" charset="0"/>
              </a:rPr>
              <a:t>평균내어</a:t>
            </a:r>
            <a:r>
              <a:rPr lang="ko-KR" altLang="en-US" sz="1200">
                <a:solidFill>
                  <a:schemeClr val="tx1"/>
                </a:solidFill>
                <a:latin typeface="Consolas" panose="020B0609020204030204" pitchFamily="49" charset="0"/>
              </a:rPr>
              <a:t> 훈련 손실 값으로 저장합니다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self.losses.append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np.mean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batch_losses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            # </a:t>
            </a:r>
            <a:r>
              <a:rPr lang="ko-KR" altLang="en-US" sz="1200">
                <a:solidFill>
                  <a:schemeClr val="tx1"/>
                </a:solidFill>
                <a:latin typeface="Consolas" panose="020B0609020204030204" pitchFamily="49" charset="0"/>
              </a:rPr>
              <a:t>검증 세트에 대한 손실을 계산합니다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self.val_losses.append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self.get_loss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x_val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y_val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BFBCA8-52F3-4F7C-B25C-669A475D836E}"/>
              </a:ext>
            </a:extLst>
          </p:cNvPr>
          <p:cNvSpPr txBox="1"/>
          <p:nvPr/>
        </p:nvSpPr>
        <p:spPr>
          <a:xfrm>
            <a:off x="1197138" y="5537101"/>
            <a:ext cx="633340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 </a:t>
            </a: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텐서플로는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tf.optimizers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모듈 아래에 여러 종류의 경사 하강법을 구현해 놓았다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lvl="0">
              <a:defRPr/>
            </a:pPr>
            <a:endParaRPr lang="en-US" altLang="ko-KR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 SGD</a:t>
            </a: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옵티마이저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en-US" altLang="ko-KR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tf.optimizers.SGD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)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객체는 기본 경사 하강법이다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lvl="0">
              <a:defRPr/>
            </a:pPr>
            <a:endParaRPr lang="en-US" altLang="ko-KR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0">
              <a:defRPr/>
            </a:pPr>
            <a:endParaRPr lang="en-US" altLang="ko-KR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10818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텐서플로를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이용한 구현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1.2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신경망 구현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FB4DBCB1-D413-4694-9B77-2B7D7C7C83F7}"/>
              </a:ext>
            </a:extLst>
          </p:cNvPr>
          <p:cNvSpPr txBox="1"/>
          <p:nvPr/>
        </p:nvSpPr>
        <p:spPr>
          <a:xfrm>
            <a:off x="827398" y="1154368"/>
            <a:ext cx="3991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8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옵티마이저</a:t>
            </a:r>
            <a:r>
              <a:rPr lang="ko-KR" altLang="en-US" sz="18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객체를 만들어 가중치 초기화</a:t>
            </a:r>
            <a:endParaRPr lang="ko-KR" altLang="en-US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FF97892-DFEA-4CE7-B6EF-FD9248F3779E}"/>
              </a:ext>
            </a:extLst>
          </p:cNvPr>
          <p:cNvSpPr txBox="1"/>
          <p:nvPr/>
        </p:nvSpPr>
        <p:spPr>
          <a:xfrm>
            <a:off x="952666" y="1742956"/>
            <a:ext cx="2278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2. </a:t>
            </a:r>
            <a:r>
              <a:rPr lang="en-US" altLang="ko-KR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init_weights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()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함수 수정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2563F774-F4E8-4804-92E4-38ED4EA026BB}"/>
              </a:ext>
            </a:extLst>
          </p:cNvPr>
          <p:cNvSpPr/>
          <p:nvPr/>
        </p:nvSpPr>
        <p:spPr>
          <a:xfrm>
            <a:off x="1254330" y="2085757"/>
            <a:ext cx="8622487" cy="1754326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def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init_weights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(self,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input_shape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n_classes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        g =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tf.initializers.glorot_uniform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self.conv_w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tf.Variable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(g((3, 3, 1,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self.n_kernels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)))</a:t>
            </a:r>
          </a:p>
          <a:p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        self.conv_b =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tf.Variable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np.zeros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self.n_kernels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),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dtype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=float)</a:t>
            </a:r>
          </a:p>
          <a:p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n_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features = 14 * 14 *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self.n_kernels</a:t>
            </a:r>
            <a:endParaRPr lang="en-US" altLang="ko-KR" sz="12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        self.w1 =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tf.Variable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(g((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n_features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self.units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)))          # (</a:t>
            </a:r>
            <a:r>
              <a:rPr lang="ko-KR" altLang="en-US" sz="1200">
                <a:solidFill>
                  <a:schemeClr val="tx1"/>
                </a:solidFill>
                <a:latin typeface="Consolas" panose="020B0609020204030204" pitchFamily="49" charset="0"/>
              </a:rPr>
              <a:t>특성 개수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200">
                <a:solidFill>
                  <a:schemeClr val="tx1"/>
                </a:solidFill>
                <a:latin typeface="Consolas" panose="020B0609020204030204" pitchFamily="49" charset="0"/>
              </a:rPr>
              <a:t>은닉층의 크기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        self.b1 =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tf.Variable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np.zeros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self.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units),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dtype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=float)    # </a:t>
            </a:r>
            <a:r>
              <a:rPr lang="ko-KR" altLang="en-US" sz="1200">
                <a:solidFill>
                  <a:schemeClr val="tx1"/>
                </a:solidFill>
                <a:latin typeface="Consolas" panose="020B0609020204030204" pitchFamily="49" charset="0"/>
              </a:rPr>
              <a:t>은닉층의 크기</a:t>
            </a:r>
          </a:p>
          <a:p>
            <a:r>
              <a:rPr lang="ko-KR" altLang="en-US" sz="120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self.w2 =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tf.Variable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(g((self.units, n_classes)))           # (</a:t>
            </a:r>
            <a:r>
              <a:rPr lang="ko-KR" altLang="en-US" sz="1200">
                <a:solidFill>
                  <a:schemeClr val="tx1"/>
                </a:solidFill>
                <a:latin typeface="Consolas" panose="020B0609020204030204" pitchFamily="49" charset="0"/>
              </a:rPr>
              <a:t>은닉층의 크기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ko-KR" altLang="en-US" sz="1200">
                <a:solidFill>
                  <a:schemeClr val="tx1"/>
                </a:solidFill>
                <a:latin typeface="Consolas" panose="020B0609020204030204" pitchFamily="49" charset="0"/>
              </a:rPr>
              <a:t>클래스 개수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        self.b2 =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tf.Variable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np.zeros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n_classes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),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dtype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=float)     # </a:t>
            </a:r>
            <a:r>
              <a:rPr lang="ko-KR" altLang="en-US" sz="1200">
                <a:solidFill>
                  <a:schemeClr val="tx1"/>
                </a:solidFill>
                <a:latin typeface="Consolas" panose="020B0609020204030204" pitchFamily="49" charset="0"/>
              </a:rPr>
              <a:t>클래스 개수</a:t>
            </a:r>
            <a:endParaRPr lang="en-US" altLang="ko-KR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BFBCA8-52F3-4F7C-B25C-669A475D836E}"/>
              </a:ext>
            </a:extLst>
          </p:cNvPr>
          <p:cNvSpPr txBox="1"/>
          <p:nvPr/>
        </p:nvSpPr>
        <p:spPr>
          <a:xfrm>
            <a:off x="1254330" y="4123460"/>
            <a:ext cx="550567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가중치를 </a:t>
            </a:r>
            <a:r>
              <a:rPr lang="en-US" altLang="ko-KR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glorot_uniform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()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함수로 초기화 한다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lvl="0">
              <a:defRPr/>
            </a:pPr>
            <a:endParaRPr lang="en-US" altLang="ko-KR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가중치를 </a:t>
            </a:r>
            <a:r>
              <a:rPr lang="en-US" altLang="ko-KR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tf.Variable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()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함수로 만들어야 한다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lvl="0">
              <a:defRPr/>
            </a:pPr>
            <a:endParaRPr lang="en-US" altLang="ko-KR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 </a:t>
            </a:r>
            <a:r>
              <a:rPr lang="en-US" altLang="ko-KR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np.zeros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는 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64bit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로 초기화 되므로 </a:t>
            </a:r>
            <a:r>
              <a:rPr lang="en-US" altLang="ko-KR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dtype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=float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으로 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32bit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바꿔준다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564086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텐서플로를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이용한 구현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1.2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신경망 구현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FB4DBCB1-D413-4694-9B77-2B7D7C7C83F7}"/>
              </a:ext>
            </a:extLst>
          </p:cNvPr>
          <p:cNvSpPr txBox="1"/>
          <p:nvPr/>
        </p:nvSpPr>
        <p:spPr>
          <a:xfrm>
            <a:off x="827398" y="1154368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8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합성곱</a:t>
            </a:r>
            <a:r>
              <a:rPr lang="ko-KR" altLang="en-US" sz="18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신경망 훈련</a:t>
            </a:r>
            <a:endParaRPr lang="ko-KR" altLang="en-US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FF97892-DFEA-4CE7-B6EF-FD9248F3779E}"/>
              </a:ext>
            </a:extLst>
          </p:cNvPr>
          <p:cNvSpPr txBox="1"/>
          <p:nvPr/>
        </p:nvSpPr>
        <p:spPr>
          <a:xfrm>
            <a:off x="952666" y="1742956"/>
            <a:ext cx="19287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1.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데이터 세트 불러오기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2563F774-F4E8-4804-92E4-38ED4EA026BB}"/>
              </a:ext>
            </a:extLst>
          </p:cNvPr>
          <p:cNvSpPr/>
          <p:nvPr/>
        </p:nvSpPr>
        <p:spPr>
          <a:xfrm>
            <a:off x="1254330" y="2085757"/>
            <a:ext cx="8622487" cy="276999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x_train_all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y_train_all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), (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x_test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y_test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) =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tf.keras.datasets.fashion_mnist.load_data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C0C050-57C2-4FD3-BC3B-D0A515100E11}"/>
              </a:ext>
            </a:extLst>
          </p:cNvPr>
          <p:cNvSpPr txBox="1"/>
          <p:nvPr/>
        </p:nvSpPr>
        <p:spPr>
          <a:xfrm>
            <a:off x="952666" y="2503882"/>
            <a:ext cx="27126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2.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훈련 세트와 검증 세트로 나누기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9950EC6-3668-49FC-8436-8D260DF4B84F}"/>
              </a:ext>
            </a:extLst>
          </p:cNvPr>
          <p:cNvSpPr/>
          <p:nvPr/>
        </p:nvSpPr>
        <p:spPr>
          <a:xfrm>
            <a:off x="1254330" y="2846683"/>
            <a:ext cx="8622487" cy="646331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from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sklearn.model_selection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 import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train_test_split</a:t>
            </a:r>
            <a:endParaRPr lang="en-US" altLang="ko-KR" sz="12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x_train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x_val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y_train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y_val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train_test_split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x_train_all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y_train_all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, stratify=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y_train_all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                        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test_size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=0.2,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random_state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=42)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60018B-5DB6-4540-97E1-547C6540009C}"/>
              </a:ext>
            </a:extLst>
          </p:cNvPr>
          <p:cNvSpPr txBox="1"/>
          <p:nvPr/>
        </p:nvSpPr>
        <p:spPr>
          <a:xfrm>
            <a:off x="952666" y="3619937"/>
            <a:ext cx="29097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3.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타깃을 원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핫 인코딩으로 변환하기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C5E703D-83DB-4F67-81CA-3D7F137D65F0}"/>
              </a:ext>
            </a:extLst>
          </p:cNvPr>
          <p:cNvSpPr/>
          <p:nvPr/>
        </p:nvSpPr>
        <p:spPr>
          <a:xfrm>
            <a:off x="1254330" y="3962738"/>
            <a:ext cx="8622487" cy="461665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y_train_encoded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tf.keras.utils.to_categorical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y_train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y_val_encoded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tf.keras.utils.to_categorical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y_val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B167CD-3E41-494D-9F30-57AA5C91C623}"/>
              </a:ext>
            </a:extLst>
          </p:cNvPr>
          <p:cNvSpPr txBox="1"/>
          <p:nvPr/>
        </p:nvSpPr>
        <p:spPr>
          <a:xfrm>
            <a:off x="952666" y="4551326"/>
            <a:ext cx="1946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4.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입력 데이터 준비하기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CB3489-9140-448E-B5DC-F6F11C297DFC}"/>
              </a:ext>
            </a:extLst>
          </p:cNvPr>
          <p:cNvSpPr/>
          <p:nvPr/>
        </p:nvSpPr>
        <p:spPr>
          <a:xfrm>
            <a:off x="1254330" y="4894127"/>
            <a:ext cx="8622487" cy="461665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x_train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x_train.reshape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(-1, 28, 28, 1)</a:t>
            </a:r>
          </a:p>
          <a:p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x_val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x_val.reshape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(-1, 28, 28, 1)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38A2E4D-4B02-42A6-90AC-E5AEAD2CB105}"/>
              </a:ext>
            </a:extLst>
          </p:cNvPr>
          <p:cNvSpPr/>
          <p:nvPr/>
        </p:nvSpPr>
        <p:spPr>
          <a:xfrm>
            <a:off x="1254329" y="5406617"/>
            <a:ext cx="8622487" cy="276999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x_train.shape</a:t>
            </a:r>
            <a:endParaRPr lang="en-US" altLang="ko-KR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910315-DDE3-4D0B-985B-DE1BD9F191B7}"/>
              </a:ext>
            </a:extLst>
          </p:cNvPr>
          <p:cNvSpPr txBox="1"/>
          <p:nvPr/>
        </p:nvSpPr>
        <p:spPr>
          <a:xfrm>
            <a:off x="1335783" y="5708379"/>
            <a:ext cx="1399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(48000, 28, 28, 1)</a:t>
            </a:r>
            <a:endParaRPr lang="ko-KR" altLang="en-US" sz="12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919733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텐서플로를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이용한 구현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1.2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신경망 구현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FB4DBCB1-D413-4694-9B77-2B7D7C7C83F7}"/>
              </a:ext>
            </a:extLst>
          </p:cNvPr>
          <p:cNvSpPr txBox="1"/>
          <p:nvPr/>
        </p:nvSpPr>
        <p:spPr>
          <a:xfrm>
            <a:off x="827398" y="1154368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8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합성곱</a:t>
            </a:r>
            <a:r>
              <a:rPr lang="ko-KR" altLang="en-US" sz="18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신경망 훈련</a:t>
            </a:r>
            <a:endParaRPr lang="ko-KR" altLang="en-US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FF97892-DFEA-4CE7-B6EF-FD9248F3779E}"/>
              </a:ext>
            </a:extLst>
          </p:cNvPr>
          <p:cNvSpPr txBox="1"/>
          <p:nvPr/>
        </p:nvSpPr>
        <p:spPr>
          <a:xfrm>
            <a:off x="952666" y="1742956"/>
            <a:ext cx="26484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5.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입력 데이터 표준화 전처리하기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2563F774-F4E8-4804-92E4-38ED4EA026BB}"/>
              </a:ext>
            </a:extLst>
          </p:cNvPr>
          <p:cNvSpPr/>
          <p:nvPr/>
        </p:nvSpPr>
        <p:spPr>
          <a:xfrm>
            <a:off x="1254330" y="2085757"/>
            <a:ext cx="8622487" cy="461665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nn-NO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x_train = x_train / 255</a:t>
            </a:r>
          </a:p>
          <a:p>
            <a:r>
              <a:rPr lang="nn-NO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x_val = x_val / 255</a:t>
            </a:r>
            <a:endParaRPr lang="en-US" altLang="ko-KR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C0C050-57C2-4FD3-BC3B-D0A515100E11}"/>
              </a:ext>
            </a:extLst>
          </p:cNvPr>
          <p:cNvSpPr txBox="1"/>
          <p:nvPr/>
        </p:nvSpPr>
        <p:spPr>
          <a:xfrm>
            <a:off x="952666" y="2808683"/>
            <a:ext cx="1414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6.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모델 훈련하기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9950EC6-3668-49FC-8436-8D260DF4B84F}"/>
              </a:ext>
            </a:extLst>
          </p:cNvPr>
          <p:cNvSpPr/>
          <p:nvPr/>
        </p:nvSpPr>
        <p:spPr>
          <a:xfrm>
            <a:off x="1254330" y="3151484"/>
            <a:ext cx="8622487" cy="646331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cn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ConvolutionNetwork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n_kernels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=10, units=100,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batch_size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=128,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learning_rate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=0.01)</a:t>
            </a:r>
          </a:p>
          <a:p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cn.fit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x_train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y_train_encoded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x_val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x_val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y_val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y_val_encoded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, epochs=20)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60018B-5DB6-4540-97E1-547C6540009C}"/>
              </a:ext>
            </a:extLst>
          </p:cNvPr>
          <p:cNvSpPr txBox="1"/>
          <p:nvPr/>
        </p:nvSpPr>
        <p:spPr>
          <a:xfrm>
            <a:off x="1304763" y="3958492"/>
            <a:ext cx="5234125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05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에포크</a:t>
            </a:r>
            <a:r>
              <a:rPr lang="ko-KR" altLang="en-US" sz="105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105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0 ..................................................................................................................</a:t>
            </a:r>
          </a:p>
          <a:p>
            <a:pPr lvl="0">
              <a:defRPr/>
            </a:pPr>
            <a:r>
              <a:rPr lang="ko-KR" altLang="en-US" sz="105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에포크</a:t>
            </a:r>
            <a:r>
              <a:rPr lang="ko-KR" altLang="en-US" sz="105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105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1 ................................................................................................................... </a:t>
            </a:r>
          </a:p>
          <a:p>
            <a:pPr lvl="0">
              <a:defRPr/>
            </a:pPr>
            <a:r>
              <a:rPr lang="en-US" altLang="ko-KR" sz="105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lvl="0">
              <a:defRPr/>
            </a:pPr>
            <a:r>
              <a:rPr lang="en-US" altLang="ko-KR" sz="105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lvl="0">
              <a:defRPr/>
            </a:pPr>
            <a:r>
              <a:rPr lang="en-US" altLang="ko-KR" sz="105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>
              <a:defRPr/>
            </a:pPr>
            <a:r>
              <a:rPr lang="ko-KR" altLang="en-US" sz="105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에포크</a:t>
            </a:r>
            <a:r>
              <a:rPr lang="ko-KR" altLang="en-US" sz="105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</a:t>
            </a:r>
            <a:r>
              <a:rPr lang="en-US" altLang="ko-KR" sz="105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19 ................................................................................................................. </a:t>
            </a:r>
          </a:p>
          <a:p>
            <a:pPr lvl="0">
              <a:defRPr/>
            </a:pPr>
            <a:endParaRPr lang="ko-KR" altLang="en-US" sz="105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046840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텐서플로를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이용한 구현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1.2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신경망 구현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FB4DBCB1-D413-4694-9B77-2B7D7C7C83F7}"/>
              </a:ext>
            </a:extLst>
          </p:cNvPr>
          <p:cNvSpPr txBox="1"/>
          <p:nvPr/>
        </p:nvSpPr>
        <p:spPr>
          <a:xfrm>
            <a:off x="827398" y="1154368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8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합성곱</a:t>
            </a:r>
            <a:r>
              <a:rPr lang="ko-KR" altLang="en-US" sz="18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신경망 훈련</a:t>
            </a:r>
            <a:endParaRPr lang="ko-KR" altLang="en-US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FF97892-DFEA-4CE7-B6EF-FD9248F3779E}"/>
              </a:ext>
            </a:extLst>
          </p:cNvPr>
          <p:cNvSpPr txBox="1"/>
          <p:nvPr/>
        </p:nvSpPr>
        <p:spPr>
          <a:xfrm>
            <a:off x="952666" y="1742956"/>
            <a:ext cx="4445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7.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훈련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,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검증 손실 그래프 그리고 검증 세트의 정확도 확인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2563F774-F4E8-4804-92E4-38ED4EA026BB}"/>
              </a:ext>
            </a:extLst>
          </p:cNvPr>
          <p:cNvSpPr/>
          <p:nvPr/>
        </p:nvSpPr>
        <p:spPr>
          <a:xfrm>
            <a:off x="1254330" y="2085757"/>
            <a:ext cx="8622487" cy="1384995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import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matplotlib.pyplot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 as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plt</a:t>
            </a:r>
            <a:endParaRPr lang="en-US" altLang="ko-KR" sz="12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plt.plot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cn.losses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plt.plot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cn.val_losses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plt.ylabel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('loss')</a:t>
            </a:r>
          </a:p>
          <a:p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plt.xlabel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('iteration')</a:t>
            </a:r>
          </a:p>
          <a:p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plt.legend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(['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train_loss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', '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val_loss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'])</a:t>
            </a:r>
          </a:p>
          <a:p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plt.show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126978" name="Picture 2">
            <a:extLst>
              <a:ext uri="{FF2B5EF4-FFF2-40B4-BE49-F238E27FC236}">
                <a16:creationId xmlns:a16="http://schemas.microsoft.com/office/drawing/2014/main" id="{AC9B506D-088B-4530-8E9B-629A4E9B5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768" y="3570985"/>
            <a:ext cx="36766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277C175-CBE8-45C3-9AA2-535D760F22C3}"/>
              </a:ext>
            </a:extLst>
          </p:cNvPr>
          <p:cNvSpPr/>
          <p:nvPr/>
        </p:nvSpPr>
        <p:spPr>
          <a:xfrm>
            <a:off x="1254329" y="6066535"/>
            <a:ext cx="8622487" cy="276999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cn.score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x_val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y_val_encoded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213290-484A-4E35-998F-792633569D2C}"/>
              </a:ext>
            </a:extLst>
          </p:cNvPr>
          <p:cNvSpPr txBox="1"/>
          <p:nvPr/>
        </p:nvSpPr>
        <p:spPr>
          <a:xfrm>
            <a:off x="1352060" y="6343534"/>
            <a:ext cx="6848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05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0.87725</a:t>
            </a:r>
            <a:endParaRPr lang="ko-KR" altLang="en-US" sz="105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373184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133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i="0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1.1 </a:t>
            </a:r>
            <a:r>
              <a:rPr kumimoji="0" lang="ko-KR" altLang="en-US" sz="1800" i="0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합성곱</a:t>
            </a:r>
            <a:r>
              <a:rPr kumimoji="0" lang="ko-KR" altLang="en-US" sz="1800" i="0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연산</a:t>
            </a: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i="0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1.2 </a:t>
            </a:r>
            <a:r>
              <a:rPr kumimoji="0" lang="ko-KR" altLang="en-US" sz="1800" i="0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합성곱</a:t>
            </a:r>
            <a:r>
              <a:rPr kumimoji="0" lang="ko-KR" altLang="en-US" sz="1800" i="0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신경망 구현</a:t>
            </a: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2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1.3 </a:t>
            </a:r>
            <a:r>
              <a:rPr kumimoji="0" lang="ko-KR" altLang="en-US" sz="1800" b="1" i="0" u="sng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케라스로</a:t>
            </a:r>
            <a:r>
              <a:rPr kumimoji="0" lang="ko-KR" altLang="en-US" sz="1800" b="1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ko-KR" altLang="en-US" sz="1800" b="1" i="0" u="sng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합성곱</a:t>
            </a:r>
            <a:r>
              <a:rPr kumimoji="0" lang="ko-KR" altLang="en-US" sz="1800" b="1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신경망 구현</a:t>
            </a: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>
                <a:ln>
                  <a:noFill/>
                </a:ln>
                <a:solidFill>
                  <a:srgbClr val="C5003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1. </a:t>
            </a:r>
            <a:r>
              <a:rPr kumimoji="0" lang="ko-KR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C5003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합성곱 신경망 이해</a:t>
            </a:r>
          </a:p>
        </p:txBody>
      </p:sp>
    </p:spTree>
    <p:extLst>
      <p:ext uri="{BB962C8B-B14F-4D97-AF65-F5344CB8AC3E}">
        <p14:creationId xmlns:p14="http://schemas.microsoft.com/office/powerpoint/2010/main" val="570367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/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합성곱</a:t>
            </a:r>
            <a:r>
              <a:rPr lang="ko-KR" altLang="en-US" sz="2000" b="1">
                <a:solidFill>
                  <a:srgbClr val="000000"/>
                </a:solidFill>
                <a:ea typeface="-2002" pitchFamily="18" charset="-127"/>
              </a:rPr>
              <a:t> 연산</a:t>
            </a:r>
            <a:endParaRPr lang="en-US" altLang="ko-KR" sz="2000" b="1">
              <a:solidFill>
                <a:srgbClr val="000000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 연산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CA7D42-9171-4D1E-B949-2EC45E46093A}"/>
              </a:ext>
            </a:extLst>
          </p:cNvPr>
          <p:cNvSpPr txBox="1"/>
          <p:nvPr/>
        </p:nvSpPr>
        <p:spPr>
          <a:xfrm>
            <a:off x="517097" y="1055984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패딩과 </a:t>
            </a:r>
            <a:r>
              <a:rPr lang="ko-KR" altLang="en-US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스트라이드</a:t>
            </a:r>
            <a:r>
              <a:rPr lang="ko-KR" altLang="en-US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이해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45CD1E6-4CD9-474B-A193-CB50295D9E29}"/>
              </a:ext>
            </a:extLst>
          </p:cNvPr>
          <p:cNvSpPr txBox="1"/>
          <p:nvPr/>
        </p:nvSpPr>
        <p:spPr>
          <a:xfrm>
            <a:off x="667812" y="1710831"/>
            <a:ext cx="5602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밸리드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패딩은 원본 배열의 원소가 </a:t>
            </a: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합성곱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연산에 참여하는 정도가 다르다</a:t>
            </a: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14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834B26C-AD63-4951-A8A2-C967692BFD03}"/>
              </a:ext>
            </a:extLst>
          </p:cNvPr>
          <p:cNvSpPr/>
          <p:nvPr/>
        </p:nvSpPr>
        <p:spPr>
          <a:xfrm>
            <a:off x="1663048" y="3019830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ABE12D3-5B0F-4009-B8B5-D45A9480FC16}"/>
              </a:ext>
            </a:extLst>
          </p:cNvPr>
          <p:cNvSpPr/>
          <p:nvPr/>
        </p:nvSpPr>
        <p:spPr>
          <a:xfrm>
            <a:off x="1932244" y="3019830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2E36BFE8-CF1B-4918-A1CA-66FF199E8173}"/>
              </a:ext>
            </a:extLst>
          </p:cNvPr>
          <p:cNvSpPr/>
          <p:nvPr/>
        </p:nvSpPr>
        <p:spPr>
          <a:xfrm>
            <a:off x="2201440" y="3019830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14D783F-279A-439C-8281-D6BEAA7118DA}"/>
              </a:ext>
            </a:extLst>
          </p:cNvPr>
          <p:cNvSpPr/>
          <p:nvPr/>
        </p:nvSpPr>
        <p:spPr>
          <a:xfrm>
            <a:off x="2470635" y="3019830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B00FD7A-2557-489E-992E-2E0DF9CC94A6}"/>
              </a:ext>
            </a:extLst>
          </p:cNvPr>
          <p:cNvSpPr/>
          <p:nvPr/>
        </p:nvSpPr>
        <p:spPr>
          <a:xfrm>
            <a:off x="2739831" y="3019830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9E08EC36-BAB7-4828-8A5F-6C9507D4DF43}"/>
              </a:ext>
            </a:extLst>
          </p:cNvPr>
          <p:cNvSpPr/>
          <p:nvPr/>
        </p:nvSpPr>
        <p:spPr>
          <a:xfrm>
            <a:off x="3009026" y="3019830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BB5E27D-527C-41CC-8B43-D8288C3112B4}"/>
              </a:ext>
            </a:extLst>
          </p:cNvPr>
          <p:cNvSpPr/>
          <p:nvPr/>
        </p:nvSpPr>
        <p:spPr>
          <a:xfrm>
            <a:off x="3278222" y="3019830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D0EAEDE-88E9-4095-A325-8AA269741D4A}"/>
              </a:ext>
            </a:extLst>
          </p:cNvPr>
          <p:cNvSpPr/>
          <p:nvPr/>
        </p:nvSpPr>
        <p:spPr>
          <a:xfrm>
            <a:off x="3547417" y="3019830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5C2EFB4F-D188-4CF3-AAC7-29CFE5A346FC}"/>
              </a:ext>
            </a:extLst>
          </p:cNvPr>
          <p:cNvSpPr/>
          <p:nvPr/>
        </p:nvSpPr>
        <p:spPr>
          <a:xfrm>
            <a:off x="3816613" y="3019830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BA470C6-297A-4C41-87CE-354718B32482}"/>
              </a:ext>
            </a:extLst>
          </p:cNvPr>
          <p:cNvSpPr/>
          <p:nvPr/>
        </p:nvSpPr>
        <p:spPr>
          <a:xfrm>
            <a:off x="1663048" y="3391953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4C5EA26-2C23-4CA2-80AE-BE2E7BA19A1F}"/>
              </a:ext>
            </a:extLst>
          </p:cNvPr>
          <p:cNvSpPr/>
          <p:nvPr/>
        </p:nvSpPr>
        <p:spPr>
          <a:xfrm>
            <a:off x="1932244" y="3391953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50BA61A-42F3-48AC-88FD-FB4DB97374F0}"/>
              </a:ext>
            </a:extLst>
          </p:cNvPr>
          <p:cNvSpPr/>
          <p:nvPr/>
        </p:nvSpPr>
        <p:spPr>
          <a:xfrm>
            <a:off x="2201440" y="3391953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4029705E-570B-4510-A33F-F21603003D23}"/>
              </a:ext>
            </a:extLst>
          </p:cNvPr>
          <p:cNvSpPr/>
          <p:nvPr/>
        </p:nvSpPr>
        <p:spPr>
          <a:xfrm>
            <a:off x="2470635" y="3391953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79D3684-8112-4657-BFDA-986A03001EAB}"/>
              </a:ext>
            </a:extLst>
          </p:cNvPr>
          <p:cNvSpPr txBox="1"/>
          <p:nvPr/>
        </p:nvSpPr>
        <p:spPr>
          <a:xfrm>
            <a:off x="1467196" y="3058296"/>
            <a:ext cx="2535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10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endParaRPr lang="ko-KR" altLang="en-US" sz="1100">
              <a:solidFill>
                <a:srgbClr val="000000"/>
              </a:solidFill>
              <a:latin typeface="Cambria Math" panose="02040503050406030204" pitchFamily="18" charset="0"/>
              <a:ea typeface="고도 M" panose="02000503000000020004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78603EE-DC0A-49A9-826B-383533B73E34}"/>
                  </a:ext>
                </a:extLst>
              </p:cNvPr>
              <p:cNvSpPr txBox="1"/>
              <p:nvPr/>
            </p:nvSpPr>
            <p:spPr>
              <a:xfrm>
                <a:off x="1336601" y="3439126"/>
                <a:ext cx="33624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𝑤</m:t>
                      </m:r>
                    </m:oMath>
                  </m:oMathPara>
                </a14:m>
                <a:endParaRPr lang="ko-KR" altLang="en-US" sz="1100">
                  <a:solidFill>
                    <a:srgbClr val="00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78603EE-DC0A-49A9-826B-383533B73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601" y="3439126"/>
                <a:ext cx="336246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직사각형 89">
            <a:extLst>
              <a:ext uri="{FF2B5EF4-FFF2-40B4-BE49-F238E27FC236}">
                <a16:creationId xmlns:a16="http://schemas.microsoft.com/office/drawing/2014/main" id="{DE72AB3C-CF30-46AF-BE26-5E89AF6BC47C}"/>
              </a:ext>
            </a:extLst>
          </p:cNvPr>
          <p:cNvSpPr/>
          <p:nvPr/>
        </p:nvSpPr>
        <p:spPr>
          <a:xfrm>
            <a:off x="1932244" y="3759626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5B976457-1E37-4AC3-80C3-D852FFC1F331}"/>
              </a:ext>
            </a:extLst>
          </p:cNvPr>
          <p:cNvSpPr/>
          <p:nvPr/>
        </p:nvSpPr>
        <p:spPr>
          <a:xfrm>
            <a:off x="2201440" y="3759626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4A35A7C7-AFF5-4EDE-A1B5-22D319977A98}"/>
              </a:ext>
            </a:extLst>
          </p:cNvPr>
          <p:cNvSpPr/>
          <p:nvPr/>
        </p:nvSpPr>
        <p:spPr>
          <a:xfrm>
            <a:off x="2470635" y="3759626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D8DD1F98-DF35-497D-97EE-78D6D526918B}"/>
              </a:ext>
            </a:extLst>
          </p:cNvPr>
          <p:cNvSpPr/>
          <p:nvPr/>
        </p:nvSpPr>
        <p:spPr>
          <a:xfrm>
            <a:off x="2739831" y="3759626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55A268D-C46D-4AA7-A0FF-CC67449F7605}"/>
              </a:ext>
            </a:extLst>
          </p:cNvPr>
          <p:cNvSpPr/>
          <p:nvPr/>
        </p:nvSpPr>
        <p:spPr>
          <a:xfrm>
            <a:off x="2201440" y="4127299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82B3FF4-83F5-4B36-B35C-38608D943D32}"/>
              </a:ext>
            </a:extLst>
          </p:cNvPr>
          <p:cNvSpPr/>
          <p:nvPr/>
        </p:nvSpPr>
        <p:spPr>
          <a:xfrm>
            <a:off x="2470635" y="4127299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B2508201-C5D0-420C-B8BE-BB6B7ECF3195}"/>
              </a:ext>
            </a:extLst>
          </p:cNvPr>
          <p:cNvSpPr/>
          <p:nvPr/>
        </p:nvSpPr>
        <p:spPr>
          <a:xfrm>
            <a:off x="2739831" y="4127299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E8ED54E5-28F0-407D-9466-2DF6648C0B5C}"/>
              </a:ext>
            </a:extLst>
          </p:cNvPr>
          <p:cNvSpPr/>
          <p:nvPr/>
        </p:nvSpPr>
        <p:spPr>
          <a:xfrm>
            <a:off x="3009026" y="4127299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9C7BCE4-5D5B-49C4-A4B4-470F9FDB6034}"/>
              </a:ext>
            </a:extLst>
          </p:cNvPr>
          <p:cNvSpPr/>
          <p:nvPr/>
        </p:nvSpPr>
        <p:spPr>
          <a:xfrm>
            <a:off x="800861" y="2441177"/>
            <a:ext cx="1993570" cy="267742"/>
          </a:xfrm>
          <a:prstGeom prst="roundRect">
            <a:avLst/>
          </a:prstGeom>
          <a:noFill/>
          <a:ln w="952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합성곱 연산에 </a:t>
            </a: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</a:t>
            </a:r>
            <a:r>
              <a:rPr lang="ko-KR" altLang="en-US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번만 참여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4250D1C-7BA4-4F59-BB01-60748C60D051}"/>
              </a:ext>
            </a:extLst>
          </p:cNvPr>
          <p:cNvCxnSpPr>
            <a:stCxn id="2" idx="2"/>
            <a:endCxn id="75" idx="0"/>
          </p:cNvCxnSpPr>
          <p:nvPr/>
        </p:nvCxnSpPr>
        <p:spPr>
          <a:xfrm>
            <a:off x="1797646" y="2708919"/>
            <a:ext cx="0" cy="3109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69B32524-FB45-497F-A158-A5F7B7749983}"/>
              </a:ext>
            </a:extLst>
          </p:cNvPr>
          <p:cNvSpPr/>
          <p:nvPr/>
        </p:nvSpPr>
        <p:spPr>
          <a:xfrm>
            <a:off x="3089024" y="2670941"/>
            <a:ext cx="1745731" cy="267742"/>
          </a:xfrm>
          <a:prstGeom prst="roundRect">
            <a:avLst/>
          </a:prstGeom>
          <a:noFill/>
          <a:ln w="9525">
            <a:solidFill>
              <a:srgbClr val="33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ko-KR" altLang="en-US" sz="12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합성곱</a:t>
            </a:r>
            <a:r>
              <a:rPr lang="ko-KR" altLang="en-US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연산에 </a:t>
            </a: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4</a:t>
            </a:r>
            <a:r>
              <a:rPr lang="ko-KR" altLang="en-US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번 참여</a:t>
            </a: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B0B5888D-F997-4994-900E-0E1116181EDE}"/>
              </a:ext>
            </a:extLst>
          </p:cNvPr>
          <p:cNvCxnSpPr>
            <a:cxnSpLocks/>
            <a:stCxn id="129" idx="1"/>
            <a:endCxn id="78" idx="0"/>
          </p:cNvCxnSpPr>
          <p:nvPr/>
        </p:nvCxnSpPr>
        <p:spPr>
          <a:xfrm rot="10800000" flipV="1">
            <a:off x="2605234" y="2804812"/>
            <a:ext cx="483791" cy="21501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CEAB24D-8EE9-4DFD-B40F-39ED8A63521A}"/>
                  </a:ext>
                </a:extLst>
              </p:cNvPr>
              <p:cNvSpPr txBox="1"/>
              <p:nvPr/>
            </p:nvSpPr>
            <p:spPr>
              <a:xfrm>
                <a:off x="2871265" y="4867095"/>
                <a:ext cx="2660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CEAB24D-8EE9-4DFD-B40F-39ED8A635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265" y="4867095"/>
                <a:ext cx="266098" cy="369332"/>
              </a:xfrm>
              <a:prstGeom prst="rect">
                <a:avLst/>
              </a:prstGeom>
              <a:blipFill>
                <a:blip r:embed="rId4"/>
                <a:stretch>
                  <a:fillRect l="-4545" r="-6818" b="-49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B71BE901-4A15-4721-B6C2-02CE29BEDDEA}"/>
                  </a:ext>
                </a:extLst>
              </p:cNvPr>
              <p:cNvSpPr txBox="1"/>
              <p:nvPr/>
            </p:nvSpPr>
            <p:spPr>
              <a:xfrm>
                <a:off x="1599098" y="3811249"/>
                <a:ext cx="33624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𝑤</m:t>
                      </m:r>
                    </m:oMath>
                  </m:oMathPara>
                </a14:m>
                <a:endParaRPr lang="ko-KR" altLang="en-US" sz="1100">
                  <a:solidFill>
                    <a:srgbClr val="00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B71BE901-4A15-4721-B6C2-02CE29BED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098" y="3811249"/>
                <a:ext cx="336246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E4F860B-0E36-4769-B83E-5D0A0C4347F4}"/>
                  </a:ext>
                </a:extLst>
              </p:cNvPr>
              <p:cNvSpPr txBox="1"/>
              <p:nvPr/>
            </p:nvSpPr>
            <p:spPr>
              <a:xfrm>
                <a:off x="1888655" y="4178922"/>
                <a:ext cx="33624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𝑤</m:t>
                      </m:r>
                    </m:oMath>
                  </m:oMathPara>
                </a14:m>
                <a:endParaRPr lang="ko-KR" altLang="en-US" sz="1100">
                  <a:solidFill>
                    <a:srgbClr val="00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E4F860B-0E36-4769-B83E-5D0A0C434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655" y="4178922"/>
                <a:ext cx="336246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3746B7FE-5F03-44FD-9CCC-2DABD74AFA77}"/>
              </a:ext>
            </a:extLst>
          </p:cNvPr>
          <p:cNvSpPr/>
          <p:nvPr/>
        </p:nvSpPr>
        <p:spPr>
          <a:xfrm>
            <a:off x="2464374" y="4505772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9C355B4C-E0E6-49E2-B44D-3D133C5C16DF}"/>
              </a:ext>
            </a:extLst>
          </p:cNvPr>
          <p:cNvSpPr/>
          <p:nvPr/>
        </p:nvSpPr>
        <p:spPr>
          <a:xfrm>
            <a:off x="2733569" y="4505772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8BA6B41E-3EA7-46F0-8DDA-930D5A5FA2B7}"/>
              </a:ext>
            </a:extLst>
          </p:cNvPr>
          <p:cNvSpPr/>
          <p:nvPr/>
        </p:nvSpPr>
        <p:spPr>
          <a:xfrm>
            <a:off x="3002765" y="4505772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0A91B0D6-D20A-4712-BCDF-25D07BAF8787}"/>
              </a:ext>
            </a:extLst>
          </p:cNvPr>
          <p:cNvSpPr/>
          <p:nvPr/>
        </p:nvSpPr>
        <p:spPr>
          <a:xfrm>
            <a:off x="3271960" y="4505772"/>
            <a:ext cx="269196" cy="308783"/>
          </a:xfrm>
          <a:prstGeom prst="rect">
            <a:avLst/>
          </a:prstGeom>
          <a:solidFill>
            <a:srgbClr val="FFFFCC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75A960C1-2DAF-4998-A484-CBD02D52F8F7}"/>
                  </a:ext>
                </a:extLst>
              </p:cNvPr>
              <p:cNvSpPr txBox="1"/>
              <p:nvPr/>
            </p:nvSpPr>
            <p:spPr>
              <a:xfrm>
                <a:off x="2151589" y="4557395"/>
                <a:ext cx="33624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고도 M" panose="02000503000000020004" pitchFamily="2" charset="-127"/>
                        </a:rPr>
                        <m:t>𝑤</m:t>
                      </m:r>
                    </m:oMath>
                  </m:oMathPara>
                </a14:m>
                <a:endParaRPr lang="ko-KR" altLang="en-US" sz="1100">
                  <a:solidFill>
                    <a:srgbClr val="000000"/>
                  </a:solidFill>
                  <a:latin typeface="고도 M" panose="02000503000000020004" pitchFamily="2" charset="-127"/>
                  <a:ea typeface="고도 M" panose="02000503000000020004" pitchFamily="2" charset="-127"/>
                </a:endParaRPr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75A960C1-2DAF-4998-A484-CBD02D52F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589" y="4557395"/>
                <a:ext cx="336246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801642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marL="0" marR="0" lvl="0" indent="0" algn="l" defTabSz="942975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케라스</a:t>
            </a:r>
            <a:r>
              <a:rPr kumimoji="1" lang="ko-KR" altLang="en-US" sz="2000" b="1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 pitchFamily="34" charset="0"/>
                <a:ea typeface="-2002" pitchFamily="18" charset="-127"/>
                <a:cs typeface="+mn-cs"/>
              </a:rPr>
              <a:t>를</a:t>
            </a:r>
            <a:r>
              <a:rPr kumimoji="1" lang="ko-KR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 pitchFamily="34" charset="0"/>
                <a:ea typeface="-2002" pitchFamily="18" charset="-127"/>
                <a:cs typeface="+mn-cs"/>
              </a:rPr>
              <a:t> 이용한 구현</a:t>
            </a:r>
            <a:endParaRPr kumimoji="1" lang="en-US" altLang="ko-KR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dara" pitchFamily="34" charset="0"/>
              <a:ea typeface="-2002" pitchFamily="18" charset="-127"/>
              <a:cs typeface="+mn-cs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1.3 </a:t>
            </a:r>
            <a:r>
              <a:rPr lang="ko-KR" altLang="en-US" sz="180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케라스로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합성곱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신경망 구현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FB4DBCB1-D413-4694-9B77-2B7D7C7C83F7}"/>
              </a:ext>
            </a:extLst>
          </p:cNvPr>
          <p:cNvSpPr txBox="1"/>
          <p:nvPr/>
        </p:nvSpPr>
        <p:spPr>
          <a:xfrm>
            <a:off x="827398" y="1154368"/>
            <a:ext cx="3094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케라스로</a:t>
            </a:r>
            <a:r>
              <a: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합성곱</a:t>
            </a:r>
            <a:r>
              <a: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 신경망 만들기</a:t>
            </a:r>
            <a:endParaRPr kumimoji="1" lang="ko-KR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FF97892-DFEA-4CE7-B6EF-FD9248F3779E}"/>
              </a:ext>
            </a:extLst>
          </p:cNvPr>
          <p:cNvSpPr txBox="1"/>
          <p:nvPr/>
        </p:nvSpPr>
        <p:spPr>
          <a:xfrm>
            <a:off x="952666" y="1742956"/>
            <a:ext cx="2589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1. </a:t>
            </a: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필요한 클래스들을 임포트하기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2563F774-F4E8-4804-92E4-38ED4EA026BB}"/>
              </a:ext>
            </a:extLst>
          </p:cNvPr>
          <p:cNvSpPr/>
          <p:nvPr/>
        </p:nvSpPr>
        <p:spPr>
          <a:xfrm>
            <a:off x="1254330" y="2085757"/>
            <a:ext cx="8622487" cy="276999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pPr lvl="0"/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from </a:t>
            </a:r>
            <a:r>
              <a:rPr lang="en-US" altLang="ko-KR" sz="1200" err="1">
                <a:solidFill>
                  <a:srgbClr val="000000"/>
                </a:solidFill>
                <a:latin typeface="Consolas" panose="020B0609020204030204" pitchFamily="49" charset="0"/>
              </a:rPr>
              <a:t>tensorflow.keras.layers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 import Conv2D, MaxPooling2D, Flatten, Dense</a:t>
            </a:r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굴림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81BA04-F396-4B1A-A264-B5F89DA0FE49}"/>
              </a:ext>
            </a:extLst>
          </p:cNvPr>
          <p:cNvSpPr txBox="1"/>
          <p:nvPr/>
        </p:nvSpPr>
        <p:spPr>
          <a:xfrm>
            <a:off x="952666" y="2523653"/>
            <a:ext cx="1426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2. </a:t>
            </a:r>
            <a:r>
              <a:rPr kumimoji="1" lang="ko-KR" altLang="en-US" sz="14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합성곱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층 쌓기</a:t>
            </a:r>
            <a:endParaRPr kumimoji="1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EFFCC2D-0C80-426F-B8A2-E9EF2741692E}"/>
              </a:ext>
            </a:extLst>
          </p:cNvPr>
          <p:cNvSpPr/>
          <p:nvPr/>
        </p:nvSpPr>
        <p:spPr>
          <a:xfrm>
            <a:off x="1254330" y="2866454"/>
            <a:ext cx="8622487" cy="461665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pPr lvl="0"/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conv1 = </a:t>
            </a:r>
            <a:r>
              <a:rPr lang="en-US" altLang="ko-KR" sz="1200" err="1">
                <a:solidFill>
                  <a:srgbClr val="000000"/>
                </a:solidFill>
                <a:latin typeface="Consolas" panose="020B0609020204030204" pitchFamily="49" charset="0"/>
              </a:rPr>
              <a:t>tf.keras.Sequential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0"/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conv1.add(Conv2D(10, (3, 3), activation='</a:t>
            </a:r>
            <a:r>
              <a:rPr lang="en-US" altLang="ko-KR" sz="1200" err="1">
                <a:solidFill>
                  <a:srgbClr val="000000"/>
                </a:solidFill>
                <a:latin typeface="Consolas" panose="020B0609020204030204" pitchFamily="49" charset="0"/>
              </a:rPr>
              <a:t>relu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', padding='same', </a:t>
            </a:r>
            <a:r>
              <a:rPr lang="en-US" altLang="ko-KR" sz="1200" err="1">
                <a:solidFill>
                  <a:srgbClr val="000000"/>
                </a:solidFill>
                <a:latin typeface="Consolas" panose="020B0609020204030204" pitchFamily="49" charset="0"/>
              </a:rPr>
              <a:t>input_shape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=(28, 28, 1)))</a:t>
            </a:r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굴림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2035CB-09E4-46E8-A154-032B80677F68}"/>
              </a:ext>
            </a:extLst>
          </p:cNvPr>
          <p:cNvSpPr txBox="1"/>
          <p:nvPr/>
        </p:nvSpPr>
        <p:spPr>
          <a:xfrm>
            <a:off x="1357315" y="3368380"/>
            <a:ext cx="58690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- Conv2D</a:t>
            </a:r>
            <a:r>
              <a:rPr kumimoji="1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클래스의 첫 번째 매개변수는 </a:t>
            </a:r>
            <a:r>
              <a:rPr kumimoji="1" lang="ko-KR" alt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합성곱</a:t>
            </a:r>
            <a:r>
              <a:rPr kumimoji="1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 커널의 개수이다</a:t>
            </a:r>
            <a:r>
              <a:rPr kumimoji="1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 </a:t>
            </a:r>
            <a:r>
              <a:rPr lang="ko-KR" altLang="en-US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두번째 매개변수는 </a:t>
            </a:r>
            <a:r>
              <a:rPr lang="ko-KR" altLang="en-US" sz="12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합성곱</a:t>
            </a:r>
            <a:r>
              <a:rPr lang="ko-KR" altLang="en-US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커널의 크기로 높이와 너비를 </a:t>
            </a:r>
            <a:r>
              <a:rPr lang="ko-KR" altLang="en-US" sz="12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튜플로</a:t>
            </a:r>
            <a:r>
              <a:rPr lang="ko-KR" altLang="en-US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전달한다</a:t>
            </a: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- </a:t>
            </a: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activation </a:t>
            </a:r>
            <a:r>
              <a:rPr lang="ko-KR" altLang="en-US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매개변수에 </a:t>
            </a:r>
            <a:r>
              <a:rPr lang="ko-KR" altLang="en-US" sz="12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렐루</a:t>
            </a:r>
            <a:r>
              <a:rPr lang="ko-KR" altLang="en-US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활성화 함수를 지정한다</a:t>
            </a: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- padding</a:t>
            </a:r>
            <a:r>
              <a:rPr kumimoji="1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은 </a:t>
            </a:r>
            <a:r>
              <a:rPr kumimoji="1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same</a:t>
            </a:r>
            <a:r>
              <a:rPr kumimoji="1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을 지정한다</a:t>
            </a:r>
            <a:r>
              <a:rPr kumimoji="1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. </a:t>
            </a:r>
            <a:r>
              <a:rPr kumimoji="1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이때 대소문자를 구분하지 않는다</a:t>
            </a:r>
            <a:r>
              <a:rPr kumimoji="1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- Sequential </a:t>
            </a:r>
            <a:r>
              <a:rPr kumimoji="1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클래스에 층을 처음 추가할 때는 배치 차원을 제외한 입력의 크기를 지정한다</a:t>
            </a:r>
            <a:r>
              <a:rPr kumimoji="1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.</a:t>
            </a:r>
            <a:endParaRPr kumimoji="1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6284DE-F8F7-45C5-93A6-B39D3466E3DC}"/>
              </a:ext>
            </a:extLst>
          </p:cNvPr>
          <p:cNvSpPr txBox="1"/>
          <p:nvPr/>
        </p:nvSpPr>
        <p:spPr>
          <a:xfrm>
            <a:off x="952666" y="4468069"/>
            <a:ext cx="1253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3. </a:t>
            </a: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풀링층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쌓기</a:t>
            </a:r>
            <a:endParaRPr kumimoji="1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C378BB3-1920-4908-BA4A-566E01088C40}"/>
              </a:ext>
            </a:extLst>
          </p:cNvPr>
          <p:cNvSpPr/>
          <p:nvPr/>
        </p:nvSpPr>
        <p:spPr>
          <a:xfrm>
            <a:off x="1254330" y="4810870"/>
            <a:ext cx="8622487" cy="276999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pPr lvl="0"/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conv1.add(MaxPooling2D((2, 2)))</a:t>
            </a:r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굴림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1C5952-57A6-46FD-9945-D61D71B8719A}"/>
              </a:ext>
            </a:extLst>
          </p:cNvPr>
          <p:cNvSpPr txBox="1"/>
          <p:nvPr/>
        </p:nvSpPr>
        <p:spPr>
          <a:xfrm>
            <a:off x="1357315" y="5148983"/>
            <a:ext cx="8313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- MaxPooling2D </a:t>
            </a:r>
            <a:r>
              <a:rPr kumimoji="1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클래스의 첫 번째 매개변수는 </a:t>
            </a:r>
            <a:r>
              <a:rPr kumimoji="1" lang="ko-KR" alt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풀링의</a:t>
            </a:r>
            <a:r>
              <a:rPr kumimoji="1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 높이와 너비를 나타내는 </a:t>
            </a:r>
            <a:r>
              <a:rPr kumimoji="1" lang="ko-KR" alt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튜플이며</a:t>
            </a:r>
            <a:r>
              <a:rPr kumimoji="1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, </a:t>
            </a:r>
            <a:r>
              <a:rPr kumimoji="1" lang="ko-KR" alt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스트라이드는</a:t>
            </a:r>
            <a:r>
              <a:rPr kumimoji="1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 </a:t>
            </a:r>
            <a:r>
              <a:rPr kumimoji="1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strides</a:t>
            </a:r>
            <a:r>
              <a:rPr kumimoji="1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에 지정할 수 있음</a:t>
            </a:r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 </a:t>
            </a:r>
            <a:r>
              <a:rPr lang="ko-KR" altLang="en-US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패딩은 </a:t>
            </a: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padding</a:t>
            </a:r>
            <a:r>
              <a:rPr lang="ko-KR" altLang="en-US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에 지정하며 기본값은 </a:t>
            </a: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'valid'</a:t>
            </a:r>
            <a:r>
              <a:rPr lang="ko-KR" altLang="en-US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이다</a:t>
            </a: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25930E-FF4D-445F-ADAE-A17D23E5BD72}"/>
              </a:ext>
            </a:extLst>
          </p:cNvPr>
          <p:cNvSpPr txBox="1"/>
          <p:nvPr/>
        </p:nvSpPr>
        <p:spPr>
          <a:xfrm>
            <a:off x="952666" y="5677527"/>
            <a:ext cx="3841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4. </a:t>
            </a: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완전 연결층에 주입할 수 있도록 특성 맵 펼치기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A745494-D03D-4FFA-80FA-5890EE3AD2CD}"/>
              </a:ext>
            </a:extLst>
          </p:cNvPr>
          <p:cNvSpPr/>
          <p:nvPr/>
        </p:nvSpPr>
        <p:spPr>
          <a:xfrm>
            <a:off x="1254330" y="6020328"/>
            <a:ext cx="8622487" cy="276999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pPr lvl="0"/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conv1.add(Flatten())</a:t>
            </a:r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굴림" pitchFamily="50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FE95B2-B718-457E-A724-346691A36BAE}"/>
              </a:ext>
            </a:extLst>
          </p:cNvPr>
          <p:cNvSpPr txBox="1"/>
          <p:nvPr/>
        </p:nvSpPr>
        <p:spPr>
          <a:xfrm>
            <a:off x="1357315" y="6358441"/>
            <a:ext cx="77846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- </a:t>
            </a:r>
            <a:r>
              <a:rPr kumimoji="1" lang="ko-KR" alt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풀링</a:t>
            </a:r>
            <a:r>
              <a:rPr kumimoji="1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 다음에는 완전 연결층에 연결하기 위해 배치 차원을 제외하고 일렬로 펼쳐야 한다</a:t>
            </a:r>
            <a:r>
              <a:rPr kumimoji="1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. </a:t>
            </a:r>
            <a:r>
              <a:rPr kumimoji="1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이 일은 </a:t>
            </a:r>
            <a:r>
              <a:rPr kumimoji="1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Flatten </a:t>
            </a:r>
            <a:r>
              <a:rPr kumimoji="1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클래스가 수행함</a:t>
            </a:r>
            <a:endParaRPr lang="en-US" altLang="ko-KR" sz="12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932732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marL="0" marR="0" lvl="0" indent="0" algn="l" defTabSz="942975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케라스</a:t>
            </a:r>
            <a:r>
              <a:rPr kumimoji="1" lang="ko-KR" altLang="en-US" sz="2000" b="1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 pitchFamily="34" charset="0"/>
                <a:ea typeface="-2002" pitchFamily="18" charset="-127"/>
                <a:cs typeface="+mn-cs"/>
              </a:rPr>
              <a:t>를</a:t>
            </a:r>
            <a:r>
              <a:rPr kumimoji="1" lang="ko-KR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 pitchFamily="34" charset="0"/>
                <a:ea typeface="-2002" pitchFamily="18" charset="-127"/>
                <a:cs typeface="+mn-cs"/>
              </a:rPr>
              <a:t> 이용한 구현</a:t>
            </a:r>
            <a:endParaRPr kumimoji="1" lang="en-US" altLang="ko-KR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dara" pitchFamily="34" charset="0"/>
              <a:ea typeface="-2002" pitchFamily="18" charset="-127"/>
              <a:cs typeface="+mn-cs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1.3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케라스로 합성곱 신경망 구현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FB4DBCB1-D413-4694-9B77-2B7D7C7C83F7}"/>
              </a:ext>
            </a:extLst>
          </p:cNvPr>
          <p:cNvSpPr txBox="1"/>
          <p:nvPr/>
        </p:nvSpPr>
        <p:spPr>
          <a:xfrm>
            <a:off x="583953" y="994050"/>
            <a:ext cx="3094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케라스로</a:t>
            </a:r>
            <a:r>
              <a: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 </a:t>
            </a:r>
            <a:r>
              <a:rPr kumimoji="1" lang="ko-KR" alt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합성곱</a:t>
            </a:r>
            <a:r>
              <a: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 신경망 만들기</a:t>
            </a:r>
            <a:endParaRPr kumimoji="1" lang="ko-KR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FF97892-DFEA-4CE7-B6EF-FD9248F3779E}"/>
              </a:ext>
            </a:extLst>
          </p:cNvPr>
          <p:cNvSpPr txBox="1"/>
          <p:nvPr/>
        </p:nvSpPr>
        <p:spPr>
          <a:xfrm>
            <a:off x="709221" y="1582638"/>
            <a:ext cx="1632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5. </a:t>
            </a: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완전 </a:t>
            </a:r>
            <a:r>
              <a:rPr kumimoji="1" lang="ko-KR" altLang="en-US" sz="14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연결층</a:t>
            </a: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 쌓기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2563F774-F4E8-4804-92E4-38ED4EA026BB}"/>
              </a:ext>
            </a:extLst>
          </p:cNvPr>
          <p:cNvSpPr/>
          <p:nvPr/>
        </p:nvSpPr>
        <p:spPr>
          <a:xfrm>
            <a:off x="1010885" y="1925439"/>
            <a:ext cx="8622487" cy="461665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pPr lvl="0"/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conv1.add(Dense(100, activation='</a:t>
            </a:r>
            <a:r>
              <a:rPr lang="en-US" altLang="ko-KR" sz="1200" err="1">
                <a:solidFill>
                  <a:srgbClr val="000000"/>
                </a:solidFill>
                <a:latin typeface="Consolas" panose="020B0609020204030204" pitchFamily="49" charset="0"/>
              </a:rPr>
              <a:t>relu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'))</a:t>
            </a:r>
          </a:p>
          <a:p>
            <a:pPr lvl="0"/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conv1.add(Dense(10, activation='</a:t>
            </a:r>
            <a:r>
              <a:rPr lang="en-US" altLang="ko-KR" sz="1200" err="1">
                <a:solidFill>
                  <a:srgbClr val="000000"/>
                </a:solidFill>
                <a:latin typeface="Consolas" panose="020B0609020204030204" pitchFamily="49" charset="0"/>
              </a:rPr>
              <a:t>softmax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'))</a:t>
            </a:r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굴림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2035CB-09E4-46E8-A154-032B80677F68}"/>
              </a:ext>
            </a:extLst>
          </p:cNvPr>
          <p:cNvSpPr txBox="1"/>
          <p:nvPr/>
        </p:nvSpPr>
        <p:spPr>
          <a:xfrm>
            <a:off x="1077084" y="2422128"/>
            <a:ext cx="7008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- </a:t>
            </a:r>
            <a:r>
              <a:rPr kumimoji="1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첫 번째 완전 연결층에는 </a:t>
            </a:r>
            <a:r>
              <a:rPr kumimoji="1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100</a:t>
            </a:r>
            <a:r>
              <a:rPr kumimoji="1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개의 뉴런을 사용하고 </a:t>
            </a:r>
            <a:r>
              <a:rPr kumimoji="1" lang="ko-KR" alt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렐루</a:t>
            </a:r>
            <a:r>
              <a:rPr kumimoji="1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 활성화 함수를 적용한다</a:t>
            </a:r>
            <a:r>
              <a:rPr kumimoji="1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 </a:t>
            </a:r>
            <a:r>
              <a:rPr lang="ko-KR" altLang="en-US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마지막 출력층에는 </a:t>
            </a: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10</a:t>
            </a:r>
            <a:r>
              <a:rPr lang="ko-KR" altLang="en-US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개의 클래스에 대응하는 </a:t>
            </a: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10</a:t>
            </a:r>
            <a:r>
              <a:rPr lang="ko-KR" altLang="en-US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개의 뉴런을 사용하고 </a:t>
            </a:r>
            <a:r>
              <a:rPr lang="ko-KR" altLang="en-US" sz="12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소프트맥스</a:t>
            </a:r>
            <a:r>
              <a:rPr lang="ko-KR" altLang="en-US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활성화 함수를 적용한다</a:t>
            </a: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6284DE-F8F7-45C5-93A6-B39D3466E3DC}"/>
              </a:ext>
            </a:extLst>
          </p:cNvPr>
          <p:cNvSpPr txBox="1"/>
          <p:nvPr/>
        </p:nvSpPr>
        <p:spPr>
          <a:xfrm>
            <a:off x="709221" y="3051762"/>
            <a:ext cx="1798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6.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모델 구조 살펴보기</a:t>
            </a:r>
            <a:endParaRPr kumimoji="1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C378BB3-1920-4908-BA4A-566E01088C40}"/>
              </a:ext>
            </a:extLst>
          </p:cNvPr>
          <p:cNvSpPr/>
          <p:nvPr/>
        </p:nvSpPr>
        <p:spPr>
          <a:xfrm>
            <a:off x="1012893" y="3389008"/>
            <a:ext cx="8622487" cy="276999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pPr lvl="0"/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conv1.summary()</a:t>
            </a:r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굴림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E26793-83ED-419C-A418-46EE5110D265}"/>
              </a:ext>
            </a:extLst>
          </p:cNvPr>
          <p:cNvSpPr txBox="1"/>
          <p:nvPr/>
        </p:nvSpPr>
        <p:spPr>
          <a:xfrm>
            <a:off x="927335" y="3548451"/>
            <a:ext cx="10844462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_________________________________________________________________</a:t>
            </a:r>
          </a:p>
          <a:p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Layer (type)                 Output Shape              Param #   </a:t>
            </a:r>
          </a:p>
          <a:p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=================================================================</a:t>
            </a:r>
          </a:p>
          <a:p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conv2d (Conv2D)              (None, 28, 28, 10)        100  w:(3,3,1,10),b:(10,) 3*3*1*10+10=100  </a:t>
            </a:r>
          </a:p>
          <a:p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_________________________________________________________________</a:t>
            </a:r>
          </a:p>
          <a:p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max_pooling2d (MaxPooling2D) (None, 14, 14, 10)        0         </a:t>
            </a:r>
          </a:p>
          <a:p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_________________________________________________________________</a:t>
            </a:r>
          </a:p>
          <a:p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flatten (Flatten)            (None, 1960)              0         </a:t>
            </a:r>
          </a:p>
          <a:p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_________________________________________________________________</a:t>
            </a:r>
          </a:p>
          <a:p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dense (Dense)                (None, 100)               196100  w:(1960,100), b:(100,) 1960*100+100=196100   </a:t>
            </a:r>
          </a:p>
          <a:p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_________________________________________________________________</a:t>
            </a:r>
          </a:p>
          <a:p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dense_1 (Dense)              (None, 10)                1010    w:(100,10), b:(10,)  1000*10+10=1010  </a:t>
            </a:r>
          </a:p>
          <a:p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=================================================================</a:t>
            </a:r>
          </a:p>
          <a:p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Total params: 197,210</a:t>
            </a:r>
          </a:p>
          <a:p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Trainable params: 197,210</a:t>
            </a:r>
          </a:p>
          <a:p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Non-trainable params: 0</a:t>
            </a:r>
          </a:p>
          <a:p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_________________________________________________________________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03424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marL="0" marR="0" lvl="0" indent="0" algn="l" defTabSz="942975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케라스</a:t>
            </a:r>
            <a:r>
              <a:rPr kumimoji="1" lang="ko-KR" altLang="en-US" sz="2000" b="1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 pitchFamily="34" charset="0"/>
                <a:ea typeface="-2002" pitchFamily="18" charset="-127"/>
                <a:cs typeface="+mn-cs"/>
              </a:rPr>
              <a:t>를</a:t>
            </a:r>
            <a:r>
              <a:rPr kumimoji="1" lang="ko-KR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 pitchFamily="34" charset="0"/>
                <a:ea typeface="-2002" pitchFamily="18" charset="-127"/>
                <a:cs typeface="+mn-cs"/>
              </a:rPr>
              <a:t> 이용한 구현</a:t>
            </a:r>
            <a:endParaRPr kumimoji="1" lang="en-US" altLang="ko-KR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dara" pitchFamily="34" charset="0"/>
              <a:ea typeface="-2002" pitchFamily="18" charset="-127"/>
              <a:cs typeface="+mn-cs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1.3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케라스로 합성곱 신경망 구현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FB4DBCB1-D413-4694-9B77-2B7D7C7C83F7}"/>
              </a:ext>
            </a:extLst>
          </p:cNvPr>
          <p:cNvSpPr txBox="1"/>
          <p:nvPr/>
        </p:nvSpPr>
        <p:spPr>
          <a:xfrm>
            <a:off x="827398" y="1154368"/>
            <a:ext cx="287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합성곱</a:t>
            </a:r>
            <a:r>
              <a: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 신경망 모델 훈련하기</a:t>
            </a:r>
            <a:endParaRPr kumimoji="1" lang="ko-KR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FF97892-DFEA-4CE7-B6EF-FD9248F3779E}"/>
              </a:ext>
            </a:extLst>
          </p:cNvPr>
          <p:cNvSpPr txBox="1"/>
          <p:nvPr/>
        </p:nvSpPr>
        <p:spPr>
          <a:xfrm>
            <a:off x="952666" y="1742956"/>
            <a:ext cx="1233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1. </a:t>
            </a: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모델 컴파일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2563F774-F4E8-4804-92E4-38ED4EA026BB}"/>
              </a:ext>
            </a:extLst>
          </p:cNvPr>
          <p:cNvSpPr/>
          <p:nvPr/>
        </p:nvSpPr>
        <p:spPr>
          <a:xfrm>
            <a:off x="1254330" y="2085757"/>
            <a:ext cx="8622487" cy="461665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pPr lvl="0"/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conv1.compile(optimizer='</a:t>
            </a:r>
            <a:r>
              <a:rPr lang="en-US" altLang="ko-KR" sz="1200" err="1">
                <a:solidFill>
                  <a:srgbClr val="000000"/>
                </a:solidFill>
                <a:latin typeface="Consolas" panose="020B0609020204030204" pitchFamily="49" charset="0"/>
              </a:rPr>
              <a:t>adam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', loss='</a:t>
            </a:r>
            <a:r>
              <a:rPr lang="en-US" altLang="ko-KR" sz="1200" err="1">
                <a:solidFill>
                  <a:srgbClr val="000000"/>
                </a:solidFill>
                <a:latin typeface="Consolas" panose="020B0609020204030204" pitchFamily="49" charset="0"/>
              </a:rPr>
              <a:t>categorical_crossentropy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',</a:t>
            </a:r>
          </a:p>
          <a:p>
            <a:pPr lvl="0"/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              metrics=['accuracy'])</a:t>
            </a:r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굴림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2035CB-09E4-46E8-A154-032B80677F68}"/>
              </a:ext>
            </a:extLst>
          </p:cNvPr>
          <p:cNvSpPr txBox="1"/>
          <p:nvPr/>
        </p:nvSpPr>
        <p:spPr>
          <a:xfrm>
            <a:off x="1320529" y="2582446"/>
            <a:ext cx="75761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- </a:t>
            </a:r>
            <a:r>
              <a:rPr kumimoji="1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다중 분류를 위한 크로스 엔트로피 손실 함수를 사용한다</a:t>
            </a:r>
            <a:r>
              <a:rPr kumimoji="1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.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 </a:t>
            </a:r>
            <a:r>
              <a:rPr lang="ko-KR" altLang="en-US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정확도를 관찰하기 위해 </a:t>
            </a: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metrics </a:t>
            </a:r>
            <a:r>
              <a:rPr lang="ko-KR" altLang="en-US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매개변수에 </a:t>
            </a: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'accuracy'</a:t>
            </a:r>
            <a:r>
              <a:rPr lang="ko-KR" altLang="en-US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를 리스트로 전달한다</a:t>
            </a: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- </a:t>
            </a:r>
            <a:r>
              <a:rPr lang="ko-KR" altLang="en-US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아담</a:t>
            </a: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(</a:t>
            </a:r>
            <a:r>
              <a:rPr lang="en-US" altLang="ko-KR" sz="12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adam</a:t>
            </a: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) </a:t>
            </a:r>
            <a:r>
              <a:rPr lang="ko-KR" altLang="en-US" sz="12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옵티마이저를</a:t>
            </a:r>
            <a:r>
              <a:rPr lang="ko-KR" altLang="en-US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사용한다</a:t>
            </a: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   </a:t>
            </a:r>
            <a:r>
              <a:rPr lang="ko-KR" altLang="en-US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아담은 </a:t>
            </a: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Adaptive Moment Estimation</a:t>
            </a:r>
            <a:r>
              <a:rPr lang="ko-KR" altLang="en-US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을 줄여 만든 이름이다</a:t>
            </a: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   </a:t>
            </a:r>
            <a:r>
              <a:rPr lang="ko-KR" altLang="en-US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아담은 손실 함수의 값이 </a:t>
            </a:r>
            <a:r>
              <a:rPr lang="ko-KR" altLang="en-US" sz="12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최적값에</a:t>
            </a:r>
            <a:r>
              <a:rPr lang="ko-KR" altLang="en-US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가까워질수록 </a:t>
            </a:r>
            <a:r>
              <a:rPr lang="ko-KR" altLang="en-US" sz="12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학습률을</a:t>
            </a:r>
            <a:r>
              <a:rPr lang="ko-KR" altLang="en-US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낮춰 손실 함수의 값이 안정적으로 수렴될 수 있게 해준다</a:t>
            </a:r>
            <a:r>
              <a:rPr lang="en-US" altLang="ko-KR" sz="12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0EDE7F-C859-447B-A3CD-915B5EC1EE0B}"/>
              </a:ext>
            </a:extLst>
          </p:cNvPr>
          <p:cNvSpPr txBox="1"/>
          <p:nvPr/>
        </p:nvSpPr>
        <p:spPr>
          <a:xfrm>
            <a:off x="973505" y="3650715"/>
            <a:ext cx="1101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2. </a:t>
            </a: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모델 훈련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A8DBD65-5799-4AFC-9C22-BE7E94693CDF}"/>
              </a:ext>
            </a:extLst>
          </p:cNvPr>
          <p:cNvSpPr/>
          <p:nvPr/>
        </p:nvSpPr>
        <p:spPr>
          <a:xfrm>
            <a:off x="1275169" y="3993516"/>
            <a:ext cx="8622487" cy="461665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pPr lvl="0"/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history = conv1.fit(</a:t>
            </a:r>
            <a:r>
              <a:rPr lang="en-US" altLang="ko-KR" sz="1200" err="1">
                <a:solidFill>
                  <a:srgbClr val="000000"/>
                </a:solidFill>
                <a:latin typeface="Consolas" panose="020B0609020204030204" pitchFamily="49" charset="0"/>
              </a:rPr>
              <a:t>x_train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err="1">
                <a:solidFill>
                  <a:srgbClr val="000000"/>
                </a:solidFill>
                <a:latin typeface="Consolas" panose="020B0609020204030204" pitchFamily="49" charset="0"/>
              </a:rPr>
              <a:t>y_train_encoded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, epochs=20, </a:t>
            </a:r>
          </a:p>
          <a:p>
            <a:pPr lvl="0"/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altLang="ko-KR" sz="1200" err="1">
                <a:solidFill>
                  <a:srgbClr val="000000"/>
                </a:solidFill>
                <a:latin typeface="Consolas" panose="020B0609020204030204" pitchFamily="49" charset="0"/>
              </a:rPr>
              <a:t>validation_data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=(</a:t>
            </a:r>
            <a:r>
              <a:rPr lang="en-US" altLang="ko-KR" sz="1200" err="1">
                <a:solidFill>
                  <a:srgbClr val="000000"/>
                </a:solidFill>
                <a:latin typeface="Consolas" panose="020B0609020204030204" pitchFamily="49" charset="0"/>
              </a:rPr>
              <a:t>x_val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err="1">
                <a:solidFill>
                  <a:srgbClr val="000000"/>
                </a:solidFill>
                <a:latin typeface="Consolas" panose="020B0609020204030204" pitchFamily="49" charset="0"/>
              </a:rPr>
              <a:t>y_val_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encoded))</a:t>
            </a:r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굴림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5577DE-20D0-4E99-A846-8B351A2D49DE}"/>
              </a:ext>
            </a:extLst>
          </p:cNvPr>
          <p:cNvSpPr txBox="1"/>
          <p:nvPr/>
        </p:nvSpPr>
        <p:spPr>
          <a:xfrm>
            <a:off x="1320529" y="4542811"/>
            <a:ext cx="878798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0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Train on 48000 samples, validate on 12000 samples</a:t>
            </a:r>
          </a:p>
          <a:p>
            <a:pPr lvl="0">
              <a:defRPr/>
            </a:pPr>
            <a:r>
              <a:rPr lang="en-US" altLang="ko-KR" sz="10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Epoch 1/20</a:t>
            </a:r>
          </a:p>
          <a:p>
            <a:pPr lvl="0">
              <a:defRPr/>
            </a:pPr>
            <a:r>
              <a:rPr lang="en-US" altLang="ko-KR" sz="10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48000/48000 [==============================] - 8s 171us/sample - loss: 0.4442 - accuracy: 0.8434 - </a:t>
            </a:r>
            <a:r>
              <a:rPr lang="en-US" altLang="ko-KR" sz="10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val_loss</a:t>
            </a:r>
            <a:r>
              <a:rPr lang="en-US" altLang="ko-KR" sz="10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: 0.3229 - </a:t>
            </a:r>
            <a:r>
              <a:rPr lang="en-US" altLang="ko-KR" sz="10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val_accuracy</a:t>
            </a:r>
            <a:r>
              <a:rPr lang="en-US" altLang="ko-KR" sz="10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: 0.8862</a:t>
            </a:r>
          </a:p>
          <a:p>
            <a:pPr lvl="0">
              <a:defRPr/>
            </a:pPr>
            <a:r>
              <a:rPr lang="en-US" altLang="ko-KR" sz="10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Epoch 2/20</a:t>
            </a:r>
          </a:p>
          <a:p>
            <a:pPr lvl="0">
              <a:defRPr/>
            </a:pPr>
            <a:r>
              <a:rPr lang="en-US" altLang="ko-KR" sz="10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48000/48000 [==============================] - 8s 166us/sample - loss: 0.3005 - accuracy: 0.8923 - </a:t>
            </a:r>
            <a:r>
              <a:rPr lang="en-US" altLang="ko-KR" sz="10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val_loss</a:t>
            </a:r>
            <a:r>
              <a:rPr lang="en-US" altLang="ko-KR" sz="10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: 0.2860 - </a:t>
            </a:r>
            <a:r>
              <a:rPr lang="en-US" altLang="ko-KR" sz="10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val_accuracy</a:t>
            </a:r>
            <a:r>
              <a:rPr lang="en-US" altLang="ko-KR" sz="10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: 0.8968</a:t>
            </a:r>
          </a:p>
          <a:p>
            <a:pPr lvl="0">
              <a:defRPr/>
            </a:pPr>
            <a:r>
              <a:rPr lang="en-US" altLang="ko-KR" sz="10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Epoch 3/20</a:t>
            </a:r>
          </a:p>
          <a:p>
            <a:pPr lvl="0">
              <a:defRPr/>
            </a:pPr>
            <a:r>
              <a:rPr lang="en-US" altLang="ko-KR" sz="10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48000/48000 [==============================] - 8s 160us/sample - loss: 0.2568 - accuracy: 0.9062 - </a:t>
            </a:r>
            <a:r>
              <a:rPr lang="en-US" altLang="ko-KR" sz="10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val_loss</a:t>
            </a:r>
            <a:r>
              <a:rPr lang="en-US" altLang="ko-KR" sz="10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: 0.2626 - </a:t>
            </a:r>
            <a:r>
              <a:rPr lang="en-US" altLang="ko-KR" sz="10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val_accuracy</a:t>
            </a:r>
            <a:r>
              <a:rPr lang="en-US" altLang="ko-KR" sz="10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: 0.9043</a:t>
            </a:r>
          </a:p>
          <a:p>
            <a:pPr lvl="0">
              <a:defRPr/>
            </a:pPr>
            <a:r>
              <a:rPr lang="en-US" altLang="ko-KR" sz="10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...</a:t>
            </a:r>
          </a:p>
          <a:p>
            <a:pPr lvl="0">
              <a:defRPr/>
            </a:pPr>
            <a:r>
              <a:rPr lang="en-US" altLang="ko-KR" sz="10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Epoch 20/20</a:t>
            </a:r>
          </a:p>
          <a:p>
            <a:pPr lvl="0">
              <a:defRPr/>
            </a:pPr>
            <a:r>
              <a:rPr lang="en-US" altLang="ko-KR" sz="10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48000/48000 [==============================] - 8s 172us/sample - loss: 0.0356 - accuracy: 0.9875 - </a:t>
            </a:r>
            <a:r>
              <a:rPr lang="en-US" altLang="ko-KR" sz="10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val_loss</a:t>
            </a:r>
            <a:r>
              <a:rPr lang="en-US" altLang="ko-KR" sz="10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: 0.4264 - </a:t>
            </a:r>
            <a:r>
              <a:rPr lang="en-US" altLang="ko-KR" sz="10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val_accuracy</a:t>
            </a:r>
            <a:r>
              <a:rPr lang="en-US" altLang="ko-KR" sz="10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: 0.9135</a:t>
            </a:r>
          </a:p>
        </p:txBody>
      </p:sp>
    </p:spTree>
    <p:extLst>
      <p:ext uri="{BB962C8B-B14F-4D97-AF65-F5344CB8AC3E}">
        <p14:creationId xmlns:p14="http://schemas.microsoft.com/office/powerpoint/2010/main" val="224548725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marL="0" marR="0" lvl="0" indent="0" algn="l" defTabSz="942975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케라스</a:t>
            </a:r>
            <a:r>
              <a:rPr kumimoji="1" lang="ko-KR" altLang="en-US" sz="2000" b="1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 pitchFamily="34" charset="0"/>
                <a:ea typeface="-2002" pitchFamily="18" charset="-127"/>
                <a:cs typeface="+mn-cs"/>
              </a:rPr>
              <a:t>를</a:t>
            </a:r>
            <a:r>
              <a:rPr kumimoji="1" lang="ko-KR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 pitchFamily="34" charset="0"/>
                <a:ea typeface="-2002" pitchFamily="18" charset="-127"/>
                <a:cs typeface="+mn-cs"/>
              </a:rPr>
              <a:t> 이용한 구현</a:t>
            </a:r>
            <a:endParaRPr kumimoji="1" lang="en-US" altLang="ko-KR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dara" pitchFamily="34" charset="0"/>
              <a:ea typeface="-2002" pitchFamily="18" charset="-127"/>
              <a:cs typeface="+mn-cs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1.3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케라스로 합성곱 신경망 구현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FB4DBCB1-D413-4694-9B77-2B7D7C7C83F7}"/>
              </a:ext>
            </a:extLst>
          </p:cNvPr>
          <p:cNvSpPr txBox="1"/>
          <p:nvPr/>
        </p:nvSpPr>
        <p:spPr>
          <a:xfrm>
            <a:off x="827398" y="1154368"/>
            <a:ext cx="287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합성곱</a:t>
            </a:r>
            <a:r>
              <a: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 신경망 모델 훈련하기</a:t>
            </a:r>
            <a:endParaRPr kumimoji="1" lang="ko-KR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FF97892-DFEA-4CE7-B6EF-FD9248F3779E}"/>
              </a:ext>
            </a:extLst>
          </p:cNvPr>
          <p:cNvSpPr txBox="1"/>
          <p:nvPr/>
        </p:nvSpPr>
        <p:spPr>
          <a:xfrm>
            <a:off x="952666" y="1742956"/>
            <a:ext cx="2510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3. </a:t>
            </a:r>
            <a:r>
              <a:rPr kumimoji="1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손실 그래프와 정확도 그래프</a:t>
            </a: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2563F774-F4E8-4804-92E4-38ED4EA026BB}"/>
              </a:ext>
            </a:extLst>
          </p:cNvPr>
          <p:cNvSpPr/>
          <p:nvPr/>
        </p:nvSpPr>
        <p:spPr>
          <a:xfrm>
            <a:off x="1254330" y="2085757"/>
            <a:ext cx="4332083" cy="1200329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pPr lvl="0"/>
            <a:r>
              <a:rPr lang="en-US" altLang="ko-KR" sz="1200" err="1">
                <a:solidFill>
                  <a:srgbClr val="000000"/>
                </a:solidFill>
                <a:latin typeface="Consolas" panose="020B0609020204030204" pitchFamily="49" charset="0"/>
              </a:rPr>
              <a:t>plt.plot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err="1">
                <a:solidFill>
                  <a:srgbClr val="000000"/>
                </a:solidFill>
                <a:latin typeface="Consolas" panose="020B0609020204030204" pitchFamily="49" charset="0"/>
              </a:rPr>
              <a:t>history.history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['loss'])</a:t>
            </a:r>
          </a:p>
          <a:p>
            <a:pPr lvl="0"/>
            <a:r>
              <a:rPr lang="en-US" altLang="ko-KR" sz="1200" err="1">
                <a:solidFill>
                  <a:srgbClr val="000000"/>
                </a:solidFill>
                <a:latin typeface="Consolas" panose="020B0609020204030204" pitchFamily="49" charset="0"/>
              </a:rPr>
              <a:t>plt.plot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err="1">
                <a:solidFill>
                  <a:srgbClr val="000000"/>
                </a:solidFill>
                <a:latin typeface="Consolas" panose="020B0609020204030204" pitchFamily="49" charset="0"/>
              </a:rPr>
              <a:t>history.history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['</a:t>
            </a:r>
            <a:r>
              <a:rPr lang="en-US" altLang="ko-KR" sz="1200" err="1">
                <a:solidFill>
                  <a:srgbClr val="000000"/>
                </a:solidFill>
                <a:latin typeface="Consolas" panose="020B0609020204030204" pitchFamily="49" charset="0"/>
              </a:rPr>
              <a:t>val_loss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'])</a:t>
            </a:r>
          </a:p>
          <a:p>
            <a:pPr lvl="0"/>
            <a:r>
              <a:rPr lang="en-US" altLang="ko-KR" sz="1200" err="1">
                <a:solidFill>
                  <a:srgbClr val="000000"/>
                </a:solidFill>
                <a:latin typeface="Consolas" panose="020B0609020204030204" pitchFamily="49" charset="0"/>
              </a:rPr>
              <a:t>plt.ylabel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('loss')</a:t>
            </a:r>
          </a:p>
          <a:p>
            <a:pPr lvl="0"/>
            <a:r>
              <a:rPr lang="en-US" altLang="ko-KR" sz="1200" err="1">
                <a:solidFill>
                  <a:srgbClr val="000000"/>
                </a:solidFill>
                <a:latin typeface="Consolas" panose="020B0609020204030204" pitchFamily="49" charset="0"/>
              </a:rPr>
              <a:t>plt.xlabel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('epoch')</a:t>
            </a:r>
          </a:p>
          <a:p>
            <a:pPr lvl="0"/>
            <a:r>
              <a:rPr lang="en-US" altLang="ko-KR" sz="1200" err="1">
                <a:solidFill>
                  <a:srgbClr val="000000"/>
                </a:solidFill>
                <a:latin typeface="Consolas" panose="020B0609020204030204" pitchFamily="49" charset="0"/>
              </a:rPr>
              <a:t>plt.legend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(['</a:t>
            </a:r>
            <a:r>
              <a:rPr lang="en-US" altLang="ko-KR" sz="1200" err="1">
                <a:solidFill>
                  <a:srgbClr val="000000"/>
                </a:solidFill>
                <a:latin typeface="Consolas" panose="020B0609020204030204" pitchFamily="49" charset="0"/>
              </a:rPr>
              <a:t>train_loss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', '</a:t>
            </a:r>
            <a:r>
              <a:rPr lang="en-US" altLang="ko-KR" sz="1200" err="1">
                <a:solidFill>
                  <a:srgbClr val="000000"/>
                </a:solidFill>
                <a:latin typeface="Consolas" panose="020B0609020204030204" pitchFamily="49" charset="0"/>
              </a:rPr>
              <a:t>val_loss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'])</a:t>
            </a:r>
          </a:p>
          <a:p>
            <a:pPr lvl="0"/>
            <a:r>
              <a:rPr lang="en-US" altLang="ko-KR" sz="1200" err="1">
                <a:solidFill>
                  <a:srgbClr val="000000"/>
                </a:solidFill>
                <a:latin typeface="Consolas" panose="020B0609020204030204" pitchFamily="49" charset="0"/>
              </a:rPr>
              <a:t>plt.show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굴림" pitchFamily="50" charset="-127"/>
              <a:cs typeface="+mn-cs"/>
            </a:endParaRPr>
          </a:p>
        </p:txBody>
      </p:sp>
      <p:pic>
        <p:nvPicPr>
          <p:cNvPr id="139266" name="Picture 2">
            <a:extLst>
              <a:ext uri="{FF2B5EF4-FFF2-40B4-BE49-F238E27FC236}">
                <a16:creationId xmlns:a16="http://schemas.microsoft.com/office/drawing/2014/main" id="{1BD00E00-AF91-4F44-B0FF-2330C687C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076" y="1523700"/>
            <a:ext cx="37338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A35A171-A918-4BDE-AC10-3719C5F7AB43}"/>
              </a:ext>
            </a:extLst>
          </p:cNvPr>
          <p:cNvSpPr/>
          <p:nvPr/>
        </p:nvSpPr>
        <p:spPr>
          <a:xfrm>
            <a:off x="1254330" y="4558397"/>
            <a:ext cx="4332083" cy="1200329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pPr lvl="0"/>
            <a:r>
              <a:rPr lang="en-US" altLang="ko-KR" sz="1200" err="1">
                <a:solidFill>
                  <a:srgbClr val="000000"/>
                </a:solidFill>
                <a:latin typeface="Consolas" panose="020B0609020204030204" pitchFamily="49" charset="0"/>
              </a:rPr>
              <a:t>plt.plot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err="1">
                <a:solidFill>
                  <a:srgbClr val="000000"/>
                </a:solidFill>
                <a:latin typeface="Consolas" panose="020B0609020204030204" pitchFamily="49" charset="0"/>
              </a:rPr>
              <a:t>history.history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['accuracy'])</a:t>
            </a:r>
          </a:p>
          <a:p>
            <a:pPr lvl="0"/>
            <a:r>
              <a:rPr lang="en-US" altLang="ko-KR" sz="1200" err="1">
                <a:solidFill>
                  <a:srgbClr val="000000"/>
                </a:solidFill>
                <a:latin typeface="Consolas" panose="020B0609020204030204" pitchFamily="49" charset="0"/>
              </a:rPr>
              <a:t>plt.plot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err="1">
                <a:solidFill>
                  <a:srgbClr val="000000"/>
                </a:solidFill>
                <a:latin typeface="Consolas" panose="020B0609020204030204" pitchFamily="49" charset="0"/>
              </a:rPr>
              <a:t>history.history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['</a:t>
            </a:r>
            <a:r>
              <a:rPr lang="en-US" altLang="ko-KR" sz="1200" err="1">
                <a:solidFill>
                  <a:srgbClr val="000000"/>
                </a:solidFill>
                <a:latin typeface="Consolas" panose="020B0609020204030204" pitchFamily="49" charset="0"/>
              </a:rPr>
              <a:t>val_accuracy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'])</a:t>
            </a:r>
          </a:p>
          <a:p>
            <a:pPr lvl="0"/>
            <a:r>
              <a:rPr lang="en-US" altLang="ko-KR" sz="1200" err="1">
                <a:solidFill>
                  <a:srgbClr val="000000"/>
                </a:solidFill>
                <a:latin typeface="Consolas" panose="020B0609020204030204" pitchFamily="49" charset="0"/>
              </a:rPr>
              <a:t>plt.ylabel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('accuracy')</a:t>
            </a:r>
          </a:p>
          <a:p>
            <a:pPr lvl="0"/>
            <a:r>
              <a:rPr lang="en-US" altLang="ko-KR" sz="1200" err="1">
                <a:solidFill>
                  <a:srgbClr val="000000"/>
                </a:solidFill>
                <a:latin typeface="Consolas" panose="020B0609020204030204" pitchFamily="49" charset="0"/>
              </a:rPr>
              <a:t>plt.xlabel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('epoch')</a:t>
            </a:r>
          </a:p>
          <a:p>
            <a:pPr lvl="0"/>
            <a:r>
              <a:rPr lang="en-US" altLang="ko-KR" sz="1200" err="1">
                <a:solidFill>
                  <a:srgbClr val="000000"/>
                </a:solidFill>
                <a:latin typeface="Consolas" panose="020B0609020204030204" pitchFamily="49" charset="0"/>
              </a:rPr>
              <a:t>plt.legend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(['</a:t>
            </a:r>
            <a:r>
              <a:rPr lang="en-US" altLang="ko-KR" sz="1200" err="1">
                <a:solidFill>
                  <a:srgbClr val="000000"/>
                </a:solidFill>
                <a:latin typeface="Consolas" panose="020B0609020204030204" pitchFamily="49" charset="0"/>
              </a:rPr>
              <a:t>train_accuracy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', '</a:t>
            </a:r>
            <a:r>
              <a:rPr lang="en-US" altLang="ko-KR" sz="1200" err="1">
                <a:solidFill>
                  <a:srgbClr val="000000"/>
                </a:solidFill>
                <a:latin typeface="Consolas" panose="020B0609020204030204" pitchFamily="49" charset="0"/>
              </a:rPr>
              <a:t>val_accuracy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'])</a:t>
            </a:r>
          </a:p>
          <a:p>
            <a:pPr lvl="0"/>
            <a:r>
              <a:rPr lang="en-US" altLang="ko-KR" sz="1200" err="1">
                <a:solidFill>
                  <a:srgbClr val="000000"/>
                </a:solidFill>
                <a:latin typeface="Consolas" panose="020B0609020204030204" pitchFamily="49" charset="0"/>
              </a:rPr>
              <a:t>plt.show</a:t>
            </a:r>
            <a:r>
              <a:rPr lang="en-US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굴림" pitchFamily="50" charset="-127"/>
              <a:cs typeface="+mn-cs"/>
            </a:endParaRPr>
          </a:p>
        </p:txBody>
      </p:sp>
      <p:pic>
        <p:nvPicPr>
          <p:cNvPr id="139270" name="Picture 6">
            <a:extLst>
              <a:ext uri="{FF2B5EF4-FFF2-40B4-BE49-F238E27FC236}">
                <a16:creationId xmlns:a16="http://schemas.microsoft.com/office/drawing/2014/main" id="{F163AEB8-51D8-4B30-A485-4921A40C9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076" y="4188701"/>
            <a:ext cx="37338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448724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marL="0" marR="0" lvl="0" indent="0" algn="l" defTabSz="942975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케라스</a:t>
            </a:r>
            <a:r>
              <a:rPr kumimoji="1" lang="ko-KR" altLang="en-US" sz="2000" b="1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 pitchFamily="34" charset="0"/>
                <a:ea typeface="-2002" pitchFamily="18" charset="-127"/>
                <a:cs typeface="+mn-cs"/>
              </a:rPr>
              <a:t>를</a:t>
            </a:r>
            <a:r>
              <a:rPr kumimoji="1" lang="ko-KR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 pitchFamily="34" charset="0"/>
                <a:ea typeface="-2002" pitchFamily="18" charset="-127"/>
                <a:cs typeface="+mn-cs"/>
              </a:rPr>
              <a:t> 이용한 구현</a:t>
            </a:r>
            <a:endParaRPr kumimoji="1" lang="en-US" altLang="ko-KR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dara" pitchFamily="34" charset="0"/>
              <a:ea typeface="-2002" pitchFamily="18" charset="-127"/>
              <a:cs typeface="+mn-cs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1.3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케라스로 합성곱 신경망 구현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FB4DBCB1-D413-4694-9B77-2B7D7C7C83F7}"/>
              </a:ext>
            </a:extLst>
          </p:cNvPr>
          <p:cNvSpPr txBox="1"/>
          <p:nvPr/>
        </p:nvSpPr>
        <p:spPr>
          <a:xfrm>
            <a:off x="827398" y="1154368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드롭아웃</a:t>
            </a:r>
            <a:endParaRPr kumimoji="1" lang="ko-KR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FF97892-DFEA-4CE7-B6EF-FD9248F3779E}"/>
              </a:ext>
            </a:extLst>
          </p:cNvPr>
          <p:cNvSpPr txBox="1"/>
          <p:nvPr/>
        </p:nvSpPr>
        <p:spPr>
          <a:xfrm>
            <a:off x="952666" y="1742956"/>
            <a:ext cx="1544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드롭아웃에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대하여</a:t>
            </a:r>
            <a:endParaRPr kumimoji="1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72C58E92-353E-4A5E-AA7E-DEC00BBA10CA}"/>
              </a:ext>
            </a:extLst>
          </p:cNvPr>
          <p:cNvSpPr/>
          <p:nvPr/>
        </p:nvSpPr>
        <p:spPr>
          <a:xfrm>
            <a:off x="2493783" y="2815232"/>
            <a:ext cx="315900" cy="315900"/>
          </a:xfrm>
          <a:prstGeom prst="ellipse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A1682746-B436-405D-883D-C9DCDDBD7AF1}"/>
              </a:ext>
            </a:extLst>
          </p:cNvPr>
          <p:cNvSpPr/>
          <p:nvPr/>
        </p:nvSpPr>
        <p:spPr>
          <a:xfrm>
            <a:off x="2493783" y="3989338"/>
            <a:ext cx="315900" cy="3159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6DA4D935-11E8-4744-8392-342F172B3EDA}"/>
              </a:ext>
            </a:extLst>
          </p:cNvPr>
          <p:cNvSpPr/>
          <p:nvPr/>
        </p:nvSpPr>
        <p:spPr>
          <a:xfrm>
            <a:off x="3774417" y="3675989"/>
            <a:ext cx="315900" cy="315900"/>
          </a:xfrm>
          <a:prstGeom prst="ellipse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816DF9AC-EB3D-4004-A298-43678AD147A4}"/>
              </a:ext>
            </a:extLst>
          </p:cNvPr>
          <p:cNvCxnSpPr>
            <a:cxnSpLocks/>
            <a:stCxn id="56" idx="6"/>
            <a:endCxn id="60" idx="2"/>
          </p:cNvCxnSpPr>
          <p:nvPr/>
        </p:nvCxnSpPr>
        <p:spPr>
          <a:xfrm>
            <a:off x="2809683" y="2973182"/>
            <a:ext cx="964734" cy="86075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6F25745A-CD30-48ED-B25B-E4AA56E2BDC4}"/>
              </a:ext>
            </a:extLst>
          </p:cNvPr>
          <p:cNvCxnSpPr>
            <a:cxnSpLocks/>
            <a:stCxn id="84" idx="6"/>
            <a:endCxn id="60" idx="2"/>
          </p:cNvCxnSpPr>
          <p:nvPr/>
        </p:nvCxnSpPr>
        <p:spPr>
          <a:xfrm>
            <a:off x="2821356" y="3560235"/>
            <a:ext cx="953061" cy="273704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5AACBDB-9CC5-43B6-A0A8-86D45336865A}"/>
              </a:ext>
            </a:extLst>
          </p:cNvPr>
          <p:cNvSpPr txBox="1"/>
          <p:nvPr/>
        </p:nvSpPr>
        <p:spPr>
          <a:xfrm>
            <a:off x="3085876" y="2433296"/>
            <a:ext cx="14255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훈련</a:t>
            </a: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0CB3172C-0444-45A8-B584-8853584C342F}"/>
              </a:ext>
            </a:extLst>
          </p:cNvPr>
          <p:cNvSpPr/>
          <p:nvPr/>
        </p:nvSpPr>
        <p:spPr>
          <a:xfrm>
            <a:off x="2493783" y="4576392"/>
            <a:ext cx="315900" cy="315900"/>
          </a:xfrm>
          <a:prstGeom prst="ellipse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17B6B21F-7BE6-451C-B321-477DEB095B55}"/>
              </a:ext>
            </a:extLst>
          </p:cNvPr>
          <p:cNvCxnSpPr>
            <a:cxnSpLocks/>
            <a:stCxn id="68" idx="6"/>
            <a:endCxn id="60" idx="2"/>
          </p:cNvCxnSpPr>
          <p:nvPr/>
        </p:nvCxnSpPr>
        <p:spPr>
          <a:xfrm flipV="1">
            <a:off x="2809683" y="3833939"/>
            <a:ext cx="964734" cy="900403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연결선: 구부러짐 69">
            <a:extLst>
              <a:ext uri="{FF2B5EF4-FFF2-40B4-BE49-F238E27FC236}">
                <a16:creationId xmlns:a16="http://schemas.microsoft.com/office/drawing/2014/main" id="{B5A0B891-C0C4-4D3A-9B9B-FE86833FC943}"/>
              </a:ext>
            </a:extLst>
          </p:cNvPr>
          <p:cNvCxnSpPr>
            <a:cxnSpLocks/>
            <a:stCxn id="92" idx="1"/>
          </p:cNvCxnSpPr>
          <p:nvPr/>
        </p:nvCxnSpPr>
        <p:spPr>
          <a:xfrm rot="10800000">
            <a:off x="3243309" y="4618031"/>
            <a:ext cx="258479" cy="493377"/>
          </a:xfrm>
          <a:prstGeom prst="curvedConnector2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28271C26-3F3D-45E5-A324-1E6590599B47}"/>
              </a:ext>
            </a:extLst>
          </p:cNvPr>
          <p:cNvSpPr/>
          <p:nvPr/>
        </p:nvSpPr>
        <p:spPr>
          <a:xfrm>
            <a:off x="3774417" y="3065339"/>
            <a:ext cx="315900" cy="315900"/>
          </a:xfrm>
          <a:prstGeom prst="ellipse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C2FECF3E-3C38-47F7-8702-EF8F31591C52}"/>
              </a:ext>
            </a:extLst>
          </p:cNvPr>
          <p:cNvSpPr/>
          <p:nvPr/>
        </p:nvSpPr>
        <p:spPr>
          <a:xfrm>
            <a:off x="3774417" y="4288282"/>
            <a:ext cx="315900" cy="315900"/>
          </a:xfrm>
          <a:prstGeom prst="ellipse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EEE730DD-1374-4819-ADDF-1905FE55E5AD}"/>
              </a:ext>
            </a:extLst>
          </p:cNvPr>
          <p:cNvCxnSpPr>
            <a:cxnSpLocks/>
            <a:stCxn id="56" idx="6"/>
            <a:endCxn id="72" idx="2"/>
          </p:cNvCxnSpPr>
          <p:nvPr/>
        </p:nvCxnSpPr>
        <p:spPr>
          <a:xfrm>
            <a:off x="2809683" y="2973182"/>
            <a:ext cx="964734" cy="147305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562E7FC-32E8-4F35-A2EC-E38C2BFD3A46}"/>
              </a:ext>
            </a:extLst>
          </p:cNvPr>
          <p:cNvCxnSpPr>
            <a:cxnSpLocks/>
            <a:stCxn id="56" idx="6"/>
            <a:endCxn id="71" idx="2"/>
          </p:cNvCxnSpPr>
          <p:nvPr/>
        </p:nvCxnSpPr>
        <p:spPr>
          <a:xfrm>
            <a:off x="2809683" y="2973182"/>
            <a:ext cx="964734" cy="25010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0E6A4DD1-DAE1-4C7A-A001-72BD4AEE7A85}"/>
              </a:ext>
            </a:extLst>
          </p:cNvPr>
          <p:cNvCxnSpPr>
            <a:cxnSpLocks/>
            <a:stCxn id="84" idx="6"/>
            <a:endCxn id="71" idx="2"/>
          </p:cNvCxnSpPr>
          <p:nvPr/>
        </p:nvCxnSpPr>
        <p:spPr>
          <a:xfrm flipV="1">
            <a:off x="2821356" y="3223289"/>
            <a:ext cx="953061" cy="336946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DEAC616A-8290-4350-9168-235FA5EF9F1A}"/>
              </a:ext>
            </a:extLst>
          </p:cNvPr>
          <p:cNvCxnSpPr>
            <a:cxnSpLocks/>
            <a:stCxn id="68" idx="6"/>
            <a:endCxn id="71" idx="2"/>
          </p:cNvCxnSpPr>
          <p:nvPr/>
        </p:nvCxnSpPr>
        <p:spPr>
          <a:xfrm flipV="1">
            <a:off x="2809683" y="3223289"/>
            <a:ext cx="964734" cy="1511053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1215F43F-8816-46AA-95CA-55CDEAF8F383}"/>
              </a:ext>
            </a:extLst>
          </p:cNvPr>
          <p:cNvCxnSpPr>
            <a:cxnSpLocks/>
            <a:stCxn id="84" idx="6"/>
            <a:endCxn id="72" idx="2"/>
          </p:cNvCxnSpPr>
          <p:nvPr/>
        </p:nvCxnSpPr>
        <p:spPr>
          <a:xfrm>
            <a:off x="2821356" y="3560235"/>
            <a:ext cx="953061" cy="88599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7F6A6375-C3A8-4822-A32E-CF9D35EB5DE1}"/>
              </a:ext>
            </a:extLst>
          </p:cNvPr>
          <p:cNvCxnSpPr>
            <a:cxnSpLocks/>
            <a:stCxn id="68" idx="6"/>
            <a:endCxn id="72" idx="2"/>
          </p:cNvCxnSpPr>
          <p:nvPr/>
        </p:nvCxnSpPr>
        <p:spPr>
          <a:xfrm flipV="1">
            <a:off x="2809683" y="4446232"/>
            <a:ext cx="964734" cy="28811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타원 83">
            <a:extLst>
              <a:ext uri="{FF2B5EF4-FFF2-40B4-BE49-F238E27FC236}">
                <a16:creationId xmlns:a16="http://schemas.microsoft.com/office/drawing/2014/main" id="{ABADC111-DAB7-4FDD-9C6D-21EB76F2203B}"/>
              </a:ext>
            </a:extLst>
          </p:cNvPr>
          <p:cNvSpPr/>
          <p:nvPr/>
        </p:nvSpPr>
        <p:spPr>
          <a:xfrm>
            <a:off x="2505456" y="3402285"/>
            <a:ext cx="315900" cy="315900"/>
          </a:xfrm>
          <a:prstGeom prst="ellipse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3CA5B7F-7CA6-40C0-B673-448D1A6B84BB}"/>
              </a:ext>
            </a:extLst>
          </p:cNvPr>
          <p:cNvSpPr txBox="1"/>
          <p:nvPr/>
        </p:nvSpPr>
        <p:spPr>
          <a:xfrm>
            <a:off x="2707339" y="5387201"/>
            <a:ext cx="13083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05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드롭 아웃 비율 </a:t>
            </a:r>
            <a:r>
              <a:rPr lang="en-US" altLang="ko-KR" sz="105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0.25</a:t>
            </a:r>
            <a:endParaRPr lang="ko-KR" altLang="en-US" sz="10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655F9DB-5B3B-44AA-8CDA-14CE2CB41997}"/>
              </a:ext>
            </a:extLst>
          </p:cNvPr>
          <p:cNvSpPr txBox="1"/>
          <p:nvPr/>
        </p:nvSpPr>
        <p:spPr>
          <a:xfrm>
            <a:off x="3501787" y="4984449"/>
            <a:ext cx="10278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altLang="ko-KR" sz="105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33% </a:t>
            </a:r>
            <a:r>
              <a:rPr lang="ko-KR" altLang="en-US" sz="105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출력 증가</a:t>
            </a:r>
            <a:endParaRPr lang="ko-KR" altLang="en-US" sz="10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9FA9AB2-FB42-40AE-B6AB-41691E1CC399}"/>
              </a:ext>
            </a:extLst>
          </p:cNvPr>
          <p:cNvSpPr txBox="1"/>
          <p:nvPr/>
        </p:nvSpPr>
        <p:spPr>
          <a:xfrm>
            <a:off x="1299138" y="4364115"/>
            <a:ext cx="11192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05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드롭 </a:t>
            </a:r>
            <a:r>
              <a:rPr lang="ko-KR" altLang="en-US" sz="105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아웃된</a:t>
            </a:r>
            <a:r>
              <a:rPr lang="ko-KR" altLang="en-US" sz="105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뉴런</a:t>
            </a:r>
            <a:endParaRPr lang="ko-KR" altLang="en-US" sz="10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96" name="연결선: 구부러짐 95">
            <a:extLst>
              <a:ext uri="{FF2B5EF4-FFF2-40B4-BE49-F238E27FC236}">
                <a16:creationId xmlns:a16="http://schemas.microsoft.com/office/drawing/2014/main" id="{5CEF883C-9679-4425-A0EA-03D9B1A8A3BB}"/>
              </a:ext>
            </a:extLst>
          </p:cNvPr>
          <p:cNvCxnSpPr>
            <a:cxnSpLocks/>
            <a:stCxn id="95" idx="3"/>
            <a:endCxn id="57" idx="3"/>
          </p:cNvCxnSpPr>
          <p:nvPr/>
        </p:nvCxnSpPr>
        <p:spPr>
          <a:xfrm flipV="1">
            <a:off x="2418355" y="4258976"/>
            <a:ext cx="121690" cy="232097"/>
          </a:xfrm>
          <a:prstGeom prst="curvedConnector2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타원 98">
            <a:extLst>
              <a:ext uri="{FF2B5EF4-FFF2-40B4-BE49-F238E27FC236}">
                <a16:creationId xmlns:a16="http://schemas.microsoft.com/office/drawing/2014/main" id="{6EE3DA60-9B11-4D46-80E2-A2128AF1D6F9}"/>
              </a:ext>
            </a:extLst>
          </p:cNvPr>
          <p:cNvSpPr/>
          <p:nvPr/>
        </p:nvSpPr>
        <p:spPr>
          <a:xfrm>
            <a:off x="5868306" y="2801337"/>
            <a:ext cx="315900" cy="315900"/>
          </a:xfrm>
          <a:prstGeom prst="ellipse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BB9A25CC-1D89-4679-A5AC-6B6F0042C053}"/>
              </a:ext>
            </a:extLst>
          </p:cNvPr>
          <p:cNvSpPr/>
          <p:nvPr/>
        </p:nvSpPr>
        <p:spPr>
          <a:xfrm>
            <a:off x="5868306" y="3975443"/>
            <a:ext cx="315900" cy="315900"/>
          </a:xfrm>
          <a:prstGeom prst="ellipse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19DB3EB3-FB9A-48A5-BB2D-9444364DF908}"/>
              </a:ext>
            </a:extLst>
          </p:cNvPr>
          <p:cNvSpPr/>
          <p:nvPr/>
        </p:nvSpPr>
        <p:spPr>
          <a:xfrm>
            <a:off x="7148940" y="3662094"/>
            <a:ext cx="315900" cy="315900"/>
          </a:xfrm>
          <a:prstGeom prst="ellipse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7AF6C4E8-F3C2-4354-8054-E6D8F12CB702}"/>
              </a:ext>
            </a:extLst>
          </p:cNvPr>
          <p:cNvCxnSpPr>
            <a:cxnSpLocks/>
            <a:stCxn id="99" idx="6"/>
            <a:endCxn id="101" idx="2"/>
          </p:cNvCxnSpPr>
          <p:nvPr/>
        </p:nvCxnSpPr>
        <p:spPr>
          <a:xfrm>
            <a:off x="6184206" y="2959287"/>
            <a:ext cx="964734" cy="86075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B762C330-3C05-4B54-9BDC-45B0C341C667}"/>
              </a:ext>
            </a:extLst>
          </p:cNvPr>
          <p:cNvCxnSpPr>
            <a:cxnSpLocks/>
            <a:stCxn id="116" idx="6"/>
            <a:endCxn id="101" idx="2"/>
          </p:cNvCxnSpPr>
          <p:nvPr/>
        </p:nvCxnSpPr>
        <p:spPr>
          <a:xfrm>
            <a:off x="6195879" y="3546340"/>
            <a:ext cx="953061" cy="273704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C63F6436-9FD5-4F82-9099-B42DAF1BD933}"/>
              </a:ext>
            </a:extLst>
          </p:cNvPr>
          <p:cNvSpPr txBox="1"/>
          <p:nvPr/>
        </p:nvSpPr>
        <p:spPr>
          <a:xfrm>
            <a:off x="6460399" y="2419401"/>
            <a:ext cx="14255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테스트</a:t>
            </a: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2EB7278F-F372-4DA6-8B1B-872D503568F8}"/>
              </a:ext>
            </a:extLst>
          </p:cNvPr>
          <p:cNvSpPr/>
          <p:nvPr/>
        </p:nvSpPr>
        <p:spPr>
          <a:xfrm>
            <a:off x="5868306" y="4562497"/>
            <a:ext cx="315900" cy="315900"/>
          </a:xfrm>
          <a:prstGeom prst="ellipse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C25C61C2-50E4-4A97-82C4-765CD53D76EA}"/>
              </a:ext>
            </a:extLst>
          </p:cNvPr>
          <p:cNvCxnSpPr>
            <a:cxnSpLocks/>
            <a:stCxn id="105" idx="6"/>
            <a:endCxn id="101" idx="2"/>
          </p:cNvCxnSpPr>
          <p:nvPr/>
        </p:nvCxnSpPr>
        <p:spPr>
          <a:xfrm flipV="1">
            <a:off x="6184206" y="3820044"/>
            <a:ext cx="964734" cy="900403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타원 107">
            <a:extLst>
              <a:ext uri="{FF2B5EF4-FFF2-40B4-BE49-F238E27FC236}">
                <a16:creationId xmlns:a16="http://schemas.microsoft.com/office/drawing/2014/main" id="{22E744EC-AF64-408D-9A39-C7275D0FAB82}"/>
              </a:ext>
            </a:extLst>
          </p:cNvPr>
          <p:cNvSpPr/>
          <p:nvPr/>
        </p:nvSpPr>
        <p:spPr>
          <a:xfrm>
            <a:off x="7148940" y="3051444"/>
            <a:ext cx="315900" cy="315900"/>
          </a:xfrm>
          <a:prstGeom prst="ellipse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93834AAD-87E7-4157-8BB9-2F73B8F63DCE}"/>
              </a:ext>
            </a:extLst>
          </p:cNvPr>
          <p:cNvSpPr/>
          <p:nvPr/>
        </p:nvSpPr>
        <p:spPr>
          <a:xfrm>
            <a:off x="7148940" y="4274387"/>
            <a:ext cx="315900" cy="315900"/>
          </a:xfrm>
          <a:prstGeom prst="ellipse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E5F5DB68-70E8-44C6-A3EF-ED913C150D59}"/>
              </a:ext>
            </a:extLst>
          </p:cNvPr>
          <p:cNvCxnSpPr>
            <a:cxnSpLocks/>
            <a:stCxn id="99" idx="6"/>
            <a:endCxn id="109" idx="2"/>
          </p:cNvCxnSpPr>
          <p:nvPr/>
        </p:nvCxnSpPr>
        <p:spPr>
          <a:xfrm>
            <a:off x="6184206" y="2959287"/>
            <a:ext cx="964734" cy="147305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0354A7B7-C204-42CA-AF11-779C1E3BCDA5}"/>
              </a:ext>
            </a:extLst>
          </p:cNvPr>
          <p:cNvCxnSpPr>
            <a:cxnSpLocks/>
            <a:stCxn id="99" idx="6"/>
            <a:endCxn id="108" idx="2"/>
          </p:cNvCxnSpPr>
          <p:nvPr/>
        </p:nvCxnSpPr>
        <p:spPr>
          <a:xfrm>
            <a:off x="6184206" y="2959287"/>
            <a:ext cx="964734" cy="25010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6A11033E-64A5-4376-8B32-05C1B48F1773}"/>
              </a:ext>
            </a:extLst>
          </p:cNvPr>
          <p:cNvCxnSpPr>
            <a:cxnSpLocks/>
            <a:stCxn id="116" idx="6"/>
            <a:endCxn id="108" idx="2"/>
          </p:cNvCxnSpPr>
          <p:nvPr/>
        </p:nvCxnSpPr>
        <p:spPr>
          <a:xfrm flipV="1">
            <a:off x="6195879" y="3209394"/>
            <a:ext cx="953061" cy="336946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BD530622-7342-4951-957D-AF46DAE164B1}"/>
              </a:ext>
            </a:extLst>
          </p:cNvPr>
          <p:cNvCxnSpPr>
            <a:cxnSpLocks/>
            <a:stCxn id="105" idx="6"/>
            <a:endCxn id="108" idx="2"/>
          </p:cNvCxnSpPr>
          <p:nvPr/>
        </p:nvCxnSpPr>
        <p:spPr>
          <a:xfrm flipV="1">
            <a:off x="6184206" y="3209394"/>
            <a:ext cx="964734" cy="1511053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D016A22F-B66A-45B9-8BDD-A014B988A528}"/>
              </a:ext>
            </a:extLst>
          </p:cNvPr>
          <p:cNvCxnSpPr>
            <a:cxnSpLocks/>
            <a:stCxn id="116" idx="6"/>
            <a:endCxn id="109" idx="2"/>
          </p:cNvCxnSpPr>
          <p:nvPr/>
        </p:nvCxnSpPr>
        <p:spPr>
          <a:xfrm>
            <a:off x="6195879" y="3546340"/>
            <a:ext cx="953061" cy="88599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28916D48-3161-4F4C-ADC9-F28147ED7D4F}"/>
              </a:ext>
            </a:extLst>
          </p:cNvPr>
          <p:cNvCxnSpPr>
            <a:cxnSpLocks/>
            <a:stCxn id="105" idx="6"/>
            <a:endCxn id="109" idx="2"/>
          </p:cNvCxnSpPr>
          <p:nvPr/>
        </p:nvCxnSpPr>
        <p:spPr>
          <a:xfrm flipV="1">
            <a:off x="6184206" y="4432337"/>
            <a:ext cx="964734" cy="28811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타원 115">
            <a:extLst>
              <a:ext uri="{FF2B5EF4-FFF2-40B4-BE49-F238E27FC236}">
                <a16:creationId xmlns:a16="http://schemas.microsoft.com/office/drawing/2014/main" id="{6FD51A73-ED59-450C-8B6E-C1278DF3998E}"/>
              </a:ext>
            </a:extLst>
          </p:cNvPr>
          <p:cNvSpPr/>
          <p:nvPr/>
        </p:nvSpPr>
        <p:spPr>
          <a:xfrm>
            <a:off x="5879979" y="3388390"/>
            <a:ext cx="315900" cy="315900"/>
          </a:xfrm>
          <a:prstGeom prst="ellipse">
            <a:avLst/>
          </a:prstGeom>
          <a:solidFill>
            <a:srgbClr val="FFFFCC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8C88E3A-A633-473A-9233-A824BB3927E5}"/>
              </a:ext>
            </a:extLst>
          </p:cNvPr>
          <p:cNvSpPr txBox="1"/>
          <p:nvPr/>
        </p:nvSpPr>
        <p:spPr>
          <a:xfrm>
            <a:off x="6081862" y="5373306"/>
            <a:ext cx="9989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105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드롭 아웃 없음</a:t>
            </a:r>
            <a:endParaRPr lang="ko-KR" altLang="en-US" sz="1000">
              <a:solidFill>
                <a:srgbClr val="000000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FD2C3658-33B5-42D9-86C0-CDBDEF83A621}"/>
              </a:ext>
            </a:extLst>
          </p:cNvPr>
          <p:cNvCxnSpPr>
            <a:cxnSpLocks/>
            <a:stCxn id="100" idx="6"/>
            <a:endCxn id="108" idx="2"/>
          </p:cNvCxnSpPr>
          <p:nvPr/>
        </p:nvCxnSpPr>
        <p:spPr>
          <a:xfrm flipV="1">
            <a:off x="6184206" y="3209394"/>
            <a:ext cx="964734" cy="92399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E6019339-BBFE-4CBB-BC5B-F0FDF2A3F383}"/>
              </a:ext>
            </a:extLst>
          </p:cNvPr>
          <p:cNvCxnSpPr>
            <a:cxnSpLocks/>
            <a:stCxn id="100" idx="6"/>
            <a:endCxn id="101" idx="2"/>
          </p:cNvCxnSpPr>
          <p:nvPr/>
        </p:nvCxnSpPr>
        <p:spPr>
          <a:xfrm flipV="1">
            <a:off x="6184206" y="3820044"/>
            <a:ext cx="964734" cy="31334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7C107F55-2D4D-4B22-9DEA-EA749AFC6472}"/>
              </a:ext>
            </a:extLst>
          </p:cNvPr>
          <p:cNvCxnSpPr>
            <a:cxnSpLocks/>
            <a:stCxn id="100" idx="6"/>
            <a:endCxn id="109" idx="2"/>
          </p:cNvCxnSpPr>
          <p:nvPr/>
        </p:nvCxnSpPr>
        <p:spPr>
          <a:xfrm>
            <a:off x="6184206" y="4133393"/>
            <a:ext cx="964734" cy="298944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B22867-01C9-40DF-BB75-A918ED59C890}"/>
              </a:ext>
            </a:extLst>
          </p:cNvPr>
          <p:cNvSpPr/>
          <p:nvPr/>
        </p:nvSpPr>
        <p:spPr>
          <a:xfrm>
            <a:off x="3850511" y="960699"/>
            <a:ext cx="204486" cy="20448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911C3F-0174-4E9A-963A-36A913E7E6BD}"/>
              </a:ext>
            </a:extLst>
          </p:cNvPr>
          <p:cNvSpPr txBox="1"/>
          <p:nvPr/>
        </p:nvSpPr>
        <p:spPr>
          <a:xfrm>
            <a:off x="570531" y="2377029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(4,2)(2,4)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60DCFF3-F12B-4F10-A0C0-57555EBBA928}"/>
              </a:ext>
            </a:extLst>
          </p:cNvPr>
          <p:cNvSpPr/>
          <p:nvPr/>
        </p:nvSpPr>
        <p:spPr>
          <a:xfrm>
            <a:off x="4055592" y="960699"/>
            <a:ext cx="204486" cy="20448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8264712-F625-4635-AE46-D331C018BACB}"/>
              </a:ext>
            </a:extLst>
          </p:cNvPr>
          <p:cNvSpPr/>
          <p:nvPr/>
        </p:nvSpPr>
        <p:spPr>
          <a:xfrm>
            <a:off x="4260078" y="960699"/>
            <a:ext cx="204486" cy="20448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B3786EB-5ABD-4FBC-9833-902602A42203}"/>
              </a:ext>
            </a:extLst>
          </p:cNvPr>
          <p:cNvSpPr/>
          <p:nvPr/>
        </p:nvSpPr>
        <p:spPr>
          <a:xfrm>
            <a:off x="4465159" y="960699"/>
            <a:ext cx="204486" cy="20448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FB3E05A-5505-4941-8855-FAF847D35C61}"/>
              </a:ext>
            </a:extLst>
          </p:cNvPr>
          <p:cNvSpPr/>
          <p:nvPr/>
        </p:nvSpPr>
        <p:spPr>
          <a:xfrm>
            <a:off x="3850511" y="1165185"/>
            <a:ext cx="204486" cy="20448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1656228-F484-4E42-8A6F-4A0E4E5254EF}"/>
              </a:ext>
            </a:extLst>
          </p:cNvPr>
          <p:cNvSpPr/>
          <p:nvPr/>
        </p:nvSpPr>
        <p:spPr>
          <a:xfrm>
            <a:off x="4055592" y="1165185"/>
            <a:ext cx="204486" cy="20448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0A9A32F-356C-4901-A1F9-9E83AF721481}"/>
              </a:ext>
            </a:extLst>
          </p:cNvPr>
          <p:cNvSpPr/>
          <p:nvPr/>
        </p:nvSpPr>
        <p:spPr>
          <a:xfrm>
            <a:off x="4260078" y="1165185"/>
            <a:ext cx="204486" cy="20448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6FD116E-5F30-4C3E-8286-FD9FF9B4DC5A}"/>
              </a:ext>
            </a:extLst>
          </p:cNvPr>
          <p:cNvSpPr/>
          <p:nvPr/>
        </p:nvSpPr>
        <p:spPr>
          <a:xfrm>
            <a:off x="4465159" y="1165185"/>
            <a:ext cx="204486" cy="20448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5EDB6B4-3185-485E-8BCD-8DB81F8C1BEE}"/>
              </a:ext>
            </a:extLst>
          </p:cNvPr>
          <p:cNvSpPr/>
          <p:nvPr/>
        </p:nvSpPr>
        <p:spPr>
          <a:xfrm>
            <a:off x="3850511" y="1369671"/>
            <a:ext cx="204486" cy="20448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3283928-AFAD-48A3-B4EF-FE9CDC1AC83D}"/>
              </a:ext>
            </a:extLst>
          </p:cNvPr>
          <p:cNvSpPr/>
          <p:nvPr/>
        </p:nvSpPr>
        <p:spPr>
          <a:xfrm>
            <a:off x="4055592" y="1369671"/>
            <a:ext cx="204486" cy="20448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29135D9-B185-4822-AB30-C8C0233DFE4C}"/>
              </a:ext>
            </a:extLst>
          </p:cNvPr>
          <p:cNvSpPr/>
          <p:nvPr/>
        </p:nvSpPr>
        <p:spPr>
          <a:xfrm>
            <a:off x="4260078" y="1369671"/>
            <a:ext cx="204486" cy="20448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A31E1F9-6613-433E-8391-F2C42D6722DB}"/>
              </a:ext>
            </a:extLst>
          </p:cNvPr>
          <p:cNvSpPr/>
          <p:nvPr/>
        </p:nvSpPr>
        <p:spPr>
          <a:xfrm>
            <a:off x="4465159" y="1369671"/>
            <a:ext cx="204486" cy="20448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A245D78-0CFB-4FF2-ACFA-D08F8D418AB3}"/>
              </a:ext>
            </a:extLst>
          </p:cNvPr>
          <p:cNvSpPr/>
          <p:nvPr/>
        </p:nvSpPr>
        <p:spPr>
          <a:xfrm>
            <a:off x="3850511" y="1574157"/>
            <a:ext cx="204486" cy="20448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7C62C87-4880-47CB-80E5-F4A120B1F5CC}"/>
              </a:ext>
            </a:extLst>
          </p:cNvPr>
          <p:cNvSpPr/>
          <p:nvPr/>
        </p:nvSpPr>
        <p:spPr>
          <a:xfrm>
            <a:off x="4055592" y="1574157"/>
            <a:ext cx="204486" cy="20448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38B6C89-9D03-4068-B856-B312AF68BEED}"/>
              </a:ext>
            </a:extLst>
          </p:cNvPr>
          <p:cNvSpPr/>
          <p:nvPr/>
        </p:nvSpPr>
        <p:spPr>
          <a:xfrm>
            <a:off x="4260078" y="1574157"/>
            <a:ext cx="204486" cy="20448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B7EB0973-BC7E-442A-8850-3B888556F06A}"/>
              </a:ext>
            </a:extLst>
          </p:cNvPr>
          <p:cNvSpPr/>
          <p:nvPr/>
        </p:nvSpPr>
        <p:spPr>
          <a:xfrm>
            <a:off x="4465159" y="1574157"/>
            <a:ext cx="204486" cy="20448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17537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marL="0" marR="0" lvl="0" indent="0" algn="l" defTabSz="942975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케라스</a:t>
            </a:r>
            <a:r>
              <a:rPr kumimoji="1" lang="ko-KR" altLang="en-US" sz="2000" b="1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 pitchFamily="34" charset="0"/>
                <a:ea typeface="-2002" pitchFamily="18" charset="-127"/>
                <a:cs typeface="+mn-cs"/>
              </a:rPr>
              <a:t>를</a:t>
            </a:r>
            <a:r>
              <a:rPr kumimoji="1" lang="ko-KR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 pitchFamily="34" charset="0"/>
                <a:ea typeface="-2002" pitchFamily="18" charset="-127"/>
                <a:cs typeface="+mn-cs"/>
              </a:rPr>
              <a:t> 이용한 구현</a:t>
            </a:r>
            <a:endParaRPr kumimoji="1" lang="en-US" altLang="ko-KR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dara" pitchFamily="34" charset="0"/>
              <a:ea typeface="-2002" pitchFamily="18" charset="-127"/>
              <a:cs typeface="+mn-cs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1.3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케라스로 합성곱 신경망 구현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FB4DBCB1-D413-4694-9B77-2B7D7C7C83F7}"/>
              </a:ext>
            </a:extLst>
          </p:cNvPr>
          <p:cNvSpPr txBox="1"/>
          <p:nvPr/>
        </p:nvSpPr>
        <p:spPr>
          <a:xfrm>
            <a:off x="827398" y="1154368"/>
            <a:ext cx="3586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드롭아웃</a:t>
            </a:r>
            <a:r>
              <a: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 적용해 </a:t>
            </a:r>
            <a:r>
              <a:rPr kumimoji="1" lang="ko-KR" alt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합성곱</a:t>
            </a:r>
            <a:r>
              <a: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 신경망 구현</a:t>
            </a:r>
            <a:endParaRPr kumimoji="1" lang="ko-KR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FF97892-DFEA-4CE7-B6EF-FD9248F3779E}"/>
              </a:ext>
            </a:extLst>
          </p:cNvPr>
          <p:cNvSpPr txBox="1"/>
          <p:nvPr/>
        </p:nvSpPr>
        <p:spPr>
          <a:xfrm>
            <a:off x="952666" y="1742956"/>
            <a:ext cx="40446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1. </a:t>
            </a: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케라스로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만든 </a:t>
            </a: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합성곱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신경망에 </a:t>
            </a: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드롭아웃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적용하기</a:t>
            </a:r>
            <a:endParaRPr kumimoji="1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8C04E99-AA2F-4772-A9BB-DCE08536674C}"/>
              </a:ext>
            </a:extLst>
          </p:cNvPr>
          <p:cNvSpPr/>
          <p:nvPr/>
        </p:nvSpPr>
        <p:spPr>
          <a:xfrm>
            <a:off x="1254330" y="2085757"/>
            <a:ext cx="8622487" cy="1754326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from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tensorflow.keras.layers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 import Dropout</a:t>
            </a:r>
          </a:p>
          <a:p>
            <a:endParaRPr lang="en-US" altLang="ko-KR" sz="12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conv2 =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tf.keras.Sequential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conv2.add(Conv2D(10, (3, 3), activation='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relu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', padding='same',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input_shape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=(28, 28, 1)))</a:t>
            </a:r>
          </a:p>
          <a:p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conv2.add(MaxPooling2D((2, 2)))</a:t>
            </a:r>
          </a:p>
          <a:p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conv2.add(Flatten())</a:t>
            </a:r>
          </a:p>
          <a:p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conv2.add(Dropout(0.5))</a:t>
            </a:r>
          </a:p>
          <a:p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conv2.add(Dense(100, activation='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relu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'))</a:t>
            </a:r>
          </a:p>
          <a:p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conv2.add(Dense(10, activation='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softmax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'))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57D570C-92FA-48DC-B030-9F9598270A8B}"/>
              </a:ext>
            </a:extLst>
          </p:cNvPr>
          <p:cNvSpPr txBox="1"/>
          <p:nvPr/>
        </p:nvSpPr>
        <p:spPr>
          <a:xfrm>
            <a:off x="952666" y="3950128"/>
            <a:ext cx="1904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2. </a:t>
            </a:r>
            <a:r>
              <a:rPr lang="ko-KR" altLang="en-US" sz="1400" err="1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드롭아웃층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 확인하기</a:t>
            </a:r>
            <a:endParaRPr kumimoji="1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60EEA09-7297-49B2-B451-D56FF0440548}"/>
              </a:ext>
            </a:extLst>
          </p:cNvPr>
          <p:cNvSpPr/>
          <p:nvPr/>
        </p:nvSpPr>
        <p:spPr>
          <a:xfrm>
            <a:off x="1254330" y="4257905"/>
            <a:ext cx="8622487" cy="276999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conv2.summary()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1F20873-1EB3-49C2-B0AE-4DAD1C41AC87}"/>
              </a:ext>
            </a:extLst>
          </p:cNvPr>
          <p:cNvSpPr txBox="1"/>
          <p:nvPr/>
        </p:nvSpPr>
        <p:spPr>
          <a:xfrm>
            <a:off x="952666" y="4698169"/>
            <a:ext cx="1032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3.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훈련하기</a:t>
            </a:r>
            <a:endParaRPr kumimoji="1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971C9AD-3C87-46C5-827F-57C159074FC7}"/>
              </a:ext>
            </a:extLst>
          </p:cNvPr>
          <p:cNvSpPr/>
          <p:nvPr/>
        </p:nvSpPr>
        <p:spPr>
          <a:xfrm>
            <a:off x="1254330" y="5040970"/>
            <a:ext cx="8622487" cy="830997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conv2.compile(optimizer='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adam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', loss='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categorical_crossentropy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              metrics=['accuracy'])</a:t>
            </a:r>
          </a:p>
          <a:p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history = conv2.fit(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x_train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y_train_encoded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, epochs=20, </a:t>
            </a:r>
          </a:p>
          <a:p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validation_data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=(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x_val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y_val_encoded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69115417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592207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marL="0" marR="0" lvl="0" indent="0" algn="l" defTabSz="942975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err="1">
                <a:solidFill>
                  <a:srgbClr val="000000"/>
                </a:solidFill>
                <a:ea typeface="-2002" pitchFamily="18" charset="-127"/>
              </a:rPr>
              <a:t>케라스</a:t>
            </a:r>
            <a:r>
              <a:rPr kumimoji="1" lang="ko-KR" altLang="en-US" sz="2000" b="1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 pitchFamily="34" charset="0"/>
                <a:ea typeface="-2002" pitchFamily="18" charset="-127"/>
                <a:cs typeface="+mn-cs"/>
              </a:rPr>
              <a:t>를</a:t>
            </a:r>
            <a:r>
              <a:rPr kumimoji="1" lang="ko-KR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 pitchFamily="34" charset="0"/>
                <a:ea typeface="-2002" pitchFamily="18" charset="-127"/>
                <a:cs typeface="+mn-cs"/>
              </a:rPr>
              <a:t> 이용한 구현</a:t>
            </a:r>
            <a:endParaRPr kumimoji="1" lang="en-US" altLang="ko-KR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dara" pitchFamily="34" charset="0"/>
              <a:ea typeface="-2002" pitchFamily="18" charset="-127"/>
              <a:cs typeface="+mn-cs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lvl="0" algn="r"/>
            <a:r>
              <a:rPr lang="en-US" altLang="ko-KR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1.3 </a:t>
            </a:r>
            <a:r>
              <a:rPr lang="ko-KR" altLang="en-US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케라스로 합성곱 신경망 구현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FB4DBCB1-D413-4694-9B77-2B7D7C7C83F7}"/>
              </a:ext>
            </a:extLst>
          </p:cNvPr>
          <p:cNvSpPr txBox="1"/>
          <p:nvPr/>
        </p:nvSpPr>
        <p:spPr>
          <a:xfrm>
            <a:off x="827398" y="1154368"/>
            <a:ext cx="3586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드롭아웃</a:t>
            </a:r>
            <a:r>
              <a: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 적용해 </a:t>
            </a:r>
            <a:r>
              <a:rPr kumimoji="1" lang="ko-KR" alt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합성곱</a:t>
            </a:r>
            <a:r>
              <a: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고도 M" panose="02000503000000020004" pitchFamily="2" charset="-127"/>
                <a:ea typeface="고도 M" panose="02000503000000020004" pitchFamily="2" charset="-127"/>
                <a:cs typeface="+mn-cs"/>
              </a:rPr>
              <a:t> 신경망 구현</a:t>
            </a:r>
            <a:endParaRPr kumimoji="1" lang="ko-KR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FF97892-DFEA-4CE7-B6EF-FD9248F3779E}"/>
              </a:ext>
            </a:extLst>
          </p:cNvPr>
          <p:cNvSpPr txBox="1"/>
          <p:nvPr/>
        </p:nvSpPr>
        <p:spPr>
          <a:xfrm>
            <a:off x="952666" y="1742956"/>
            <a:ext cx="30428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4. </a:t>
            </a:r>
            <a:r>
              <a:rPr lang="ko-KR" altLang="en-US" sz="1400">
                <a:solidFill>
                  <a:srgbClr val="000000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손실 그래프와 정확도 그래프 그리기</a:t>
            </a:r>
            <a:endParaRPr kumimoji="1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고도 M" panose="02000503000000020004" pitchFamily="2" charset="-127"/>
              <a:ea typeface="고도 M" panose="02000503000000020004" pitchFamily="2" charset="-127"/>
              <a:cs typeface="+mn-cs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8C04E99-AA2F-4772-A9BB-DCE08536674C}"/>
              </a:ext>
            </a:extLst>
          </p:cNvPr>
          <p:cNvSpPr/>
          <p:nvPr/>
        </p:nvSpPr>
        <p:spPr>
          <a:xfrm>
            <a:off x="1254330" y="2085757"/>
            <a:ext cx="4332083" cy="1200329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plt.plot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history.history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['loss'])</a:t>
            </a:r>
          </a:p>
          <a:p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plt.plot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history.history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['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val_loss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'])</a:t>
            </a:r>
          </a:p>
          <a:p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plt.ylabel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('loss')</a:t>
            </a:r>
          </a:p>
          <a:p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plt.xlabel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('epoch')</a:t>
            </a:r>
          </a:p>
          <a:p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plt.legend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(['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train_loss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', '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val_loss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'])</a:t>
            </a:r>
          </a:p>
          <a:p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plt.show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477DFB9-3BA4-4991-904F-2AA1F7974167}"/>
              </a:ext>
            </a:extLst>
          </p:cNvPr>
          <p:cNvSpPr/>
          <p:nvPr/>
        </p:nvSpPr>
        <p:spPr>
          <a:xfrm>
            <a:off x="1254330" y="4566199"/>
            <a:ext cx="4332083" cy="1200329"/>
          </a:xfrm>
          <a:prstGeom prst="rect">
            <a:avLst/>
          </a:prstGeom>
          <a:solidFill>
            <a:srgbClr val="E2E2F6"/>
          </a:solidFill>
        </p:spPr>
        <p:txBody>
          <a:bodyPr wrap="square">
            <a:spAutoFit/>
          </a:bodyPr>
          <a:lstStyle/>
          <a:p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plt.plot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history.history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['accuracy'])</a:t>
            </a:r>
          </a:p>
          <a:p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plt.plot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history.history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['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val_accuracy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'])</a:t>
            </a:r>
          </a:p>
          <a:p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plt.ylabel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('accuracy')</a:t>
            </a:r>
          </a:p>
          <a:p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plt.xlabel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('epoch')</a:t>
            </a:r>
          </a:p>
          <a:p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plt.legend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(['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train_accuracy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', '</a:t>
            </a:r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val_accuracy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'])</a:t>
            </a:r>
          </a:p>
          <a:p>
            <a:r>
              <a:rPr lang="en-US" altLang="ko-KR" sz="1200" err="1">
                <a:solidFill>
                  <a:schemeClr val="tx1"/>
                </a:solidFill>
                <a:latin typeface="Consolas" panose="020B0609020204030204" pitchFamily="49" charset="0"/>
              </a:rPr>
              <a:t>plt.show</a:t>
            </a:r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140290" name="Picture 2">
            <a:extLst>
              <a:ext uri="{FF2B5EF4-FFF2-40B4-BE49-F238E27FC236}">
                <a16:creationId xmlns:a16="http://schemas.microsoft.com/office/drawing/2014/main" id="{0AB43319-B877-44E8-89B6-710A7E9ED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922" y="4089400"/>
            <a:ext cx="37338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292" name="Picture 4">
            <a:extLst>
              <a:ext uri="{FF2B5EF4-FFF2-40B4-BE49-F238E27FC236}">
                <a16:creationId xmlns:a16="http://schemas.microsoft.com/office/drawing/2014/main" id="{33046462-1875-43EC-A897-E425ECFE5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922" y="1487747"/>
            <a:ext cx="37338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102902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2424113" y="2392363"/>
            <a:ext cx="551021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2424113" y="5954539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2424113" y="2465388"/>
            <a:ext cx="55102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" name="직사각형 6"/>
          <p:cNvSpPr>
            <a:spLocks noChangeArrowheads="1"/>
          </p:cNvSpPr>
          <p:nvPr/>
        </p:nvSpPr>
        <p:spPr bwMode="auto">
          <a:xfrm>
            <a:off x="2705100" y="2751138"/>
            <a:ext cx="5213350" cy="133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2.1 </a:t>
            </a:r>
            <a:r>
              <a:rPr kumimoji="0" lang="ko-KR" altLang="en-US" sz="1800" b="1" u="sng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합성곱 연산</a:t>
            </a:r>
            <a:endParaRPr kumimoji="0" lang="en-US" altLang="ko-KR" sz="1800" b="1" u="sng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2.2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풀링 계층</a:t>
            </a:r>
          </a:p>
          <a:p>
            <a:pPr eaLnBrk="1" hangingPunct="1">
              <a:lnSpc>
                <a:spcPct val="150000"/>
              </a:lnSpc>
              <a:spcBef>
                <a:spcPts val="200"/>
              </a:spcBef>
            </a:pP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2.3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합성곱</a:t>
            </a:r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풀링 구현</a:t>
            </a:r>
            <a:endParaRPr kumimoji="0" lang="en-US" altLang="ko-KR" sz="180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제목 5"/>
          <p:cNvSpPr txBox="1">
            <a:spLocks/>
          </p:cNvSpPr>
          <p:nvPr/>
        </p:nvSpPr>
        <p:spPr bwMode="auto">
          <a:xfrm>
            <a:off x="1762064" y="1116013"/>
            <a:ext cx="6904865" cy="706437"/>
          </a:xfrm>
          <a:prstGeom prst="rect">
            <a:avLst/>
          </a:prstGeom>
          <a:noFill/>
          <a:ln>
            <a:prstDash val="sysDash"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kumimoji="0" lang="en-US" altLang="ko-KR" sz="3600" b="1">
                <a:solidFill>
                  <a:srgbClr val="C5003D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2. </a:t>
            </a:r>
            <a:r>
              <a:rPr kumimoji="0" lang="ko-KR" altLang="en-US" sz="3600" b="1">
                <a:solidFill>
                  <a:srgbClr val="C5003D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합성곱 신경망 내부 구조</a:t>
            </a:r>
            <a:endParaRPr kumimoji="0" lang="en-US" altLang="ko-KR" sz="3600" b="1">
              <a:solidFill>
                <a:srgbClr val="C5003D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538671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합성곱 연산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합성곱 연산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8A8EA9-F8E1-44DD-9121-DE1A8AF4A948}"/>
              </a:ext>
            </a:extLst>
          </p:cNvPr>
          <p:cNvSpPr/>
          <p:nvPr/>
        </p:nvSpPr>
        <p:spPr>
          <a:xfrm>
            <a:off x="743712" y="1420368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7C6ABA8A-F21A-4190-A439-4AE17B8D04ED}"/>
              </a:ext>
            </a:extLst>
          </p:cNvPr>
          <p:cNvSpPr/>
          <p:nvPr/>
        </p:nvSpPr>
        <p:spPr>
          <a:xfrm>
            <a:off x="1115568" y="1420368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E523188D-3323-4AFE-AAB3-13696094F4E4}"/>
              </a:ext>
            </a:extLst>
          </p:cNvPr>
          <p:cNvSpPr/>
          <p:nvPr/>
        </p:nvSpPr>
        <p:spPr>
          <a:xfrm>
            <a:off x="1487424" y="1420368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0B561AF-E624-4338-B636-D7417862E633}"/>
              </a:ext>
            </a:extLst>
          </p:cNvPr>
          <p:cNvSpPr/>
          <p:nvPr/>
        </p:nvSpPr>
        <p:spPr>
          <a:xfrm>
            <a:off x="1859280" y="1420368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CCF737C1-AEEB-44AC-90F6-FF09CCE347CE}"/>
              </a:ext>
            </a:extLst>
          </p:cNvPr>
          <p:cNvSpPr/>
          <p:nvPr/>
        </p:nvSpPr>
        <p:spPr>
          <a:xfrm>
            <a:off x="743712" y="1792224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A8550926-D145-4DA8-9F4E-418CD8260509}"/>
              </a:ext>
            </a:extLst>
          </p:cNvPr>
          <p:cNvSpPr/>
          <p:nvPr/>
        </p:nvSpPr>
        <p:spPr>
          <a:xfrm>
            <a:off x="1115568" y="1792224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B52CE725-FE00-4183-BD9A-1651EE108542}"/>
              </a:ext>
            </a:extLst>
          </p:cNvPr>
          <p:cNvSpPr/>
          <p:nvPr/>
        </p:nvSpPr>
        <p:spPr>
          <a:xfrm>
            <a:off x="1487424" y="1792224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9D28DD9-557C-4AF2-A1BF-08A1B755AF57}"/>
              </a:ext>
            </a:extLst>
          </p:cNvPr>
          <p:cNvSpPr/>
          <p:nvPr/>
        </p:nvSpPr>
        <p:spPr>
          <a:xfrm>
            <a:off x="1859280" y="1792224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4675E407-5E49-4E4E-9B53-C6E0483139A6}"/>
              </a:ext>
            </a:extLst>
          </p:cNvPr>
          <p:cNvSpPr/>
          <p:nvPr/>
        </p:nvSpPr>
        <p:spPr>
          <a:xfrm>
            <a:off x="743712" y="2164080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1CFB7A9-84F0-42EC-B46C-F47604ADD4D4}"/>
              </a:ext>
            </a:extLst>
          </p:cNvPr>
          <p:cNvSpPr/>
          <p:nvPr/>
        </p:nvSpPr>
        <p:spPr>
          <a:xfrm>
            <a:off x="1115568" y="2164080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F36E42AB-EC35-4C7C-A4EA-1769EC67FF52}"/>
              </a:ext>
            </a:extLst>
          </p:cNvPr>
          <p:cNvSpPr/>
          <p:nvPr/>
        </p:nvSpPr>
        <p:spPr>
          <a:xfrm>
            <a:off x="1487424" y="2164080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76305DFC-CAE4-48F7-A33B-6E1E34A7098E}"/>
              </a:ext>
            </a:extLst>
          </p:cNvPr>
          <p:cNvSpPr/>
          <p:nvPr/>
        </p:nvSpPr>
        <p:spPr>
          <a:xfrm>
            <a:off x="1859280" y="2164080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A6A5D514-279B-4C1F-95CD-EEDFF8177870}"/>
              </a:ext>
            </a:extLst>
          </p:cNvPr>
          <p:cNvSpPr/>
          <p:nvPr/>
        </p:nvSpPr>
        <p:spPr>
          <a:xfrm>
            <a:off x="743712" y="2535936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7D0818D7-7DE9-4F3D-9CCD-392EA6553488}"/>
              </a:ext>
            </a:extLst>
          </p:cNvPr>
          <p:cNvSpPr/>
          <p:nvPr/>
        </p:nvSpPr>
        <p:spPr>
          <a:xfrm>
            <a:off x="1115568" y="2535936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585F88A-DDDB-4E9A-85DF-9BEAB1927FBF}"/>
              </a:ext>
            </a:extLst>
          </p:cNvPr>
          <p:cNvSpPr/>
          <p:nvPr/>
        </p:nvSpPr>
        <p:spPr>
          <a:xfrm>
            <a:off x="1487424" y="2535936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3F7F5A31-8086-433C-A535-824E466845A7}"/>
              </a:ext>
            </a:extLst>
          </p:cNvPr>
          <p:cNvSpPr/>
          <p:nvPr/>
        </p:nvSpPr>
        <p:spPr>
          <a:xfrm>
            <a:off x="1859280" y="2535936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84165557-9E32-4E5E-A52C-A084F2C9F27A}"/>
              </a:ext>
            </a:extLst>
          </p:cNvPr>
          <p:cNvSpPr/>
          <p:nvPr/>
        </p:nvSpPr>
        <p:spPr>
          <a:xfrm>
            <a:off x="3245486" y="1635422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BB24D5E2-EDFD-4D32-8EF5-263D5D5CE57E}"/>
              </a:ext>
            </a:extLst>
          </p:cNvPr>
          <p:cNvSpPr/>
          <p:nvPr/>
        </p:nvSpPr>
        <p:spPr>
          <a:xfrm>
            <a:off x="3617342" y="1635422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817410C9-8421-4FA1-B3CD-3DA2CEFD6C6F}"/>
              </a:ext>
            </a:extLst>
          </p:cNvPr>
          <p:cNvSpPr/>
          <p:nvPr/>
        </p:nvSpPr>
        <p:spPr>
          <a:xfrm>
            <a:off x="3989198" y="1635422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ECCA069D-F51C-4E33-BFEB-8B8DA8D220AC}"/>
              </a:ext>
            </a:extLst>
          </p:cNvPr>
          <p:cNvSpPr/>
          <p:nvPr/>
        </p:nvSpPr>
        <p:spPr>
          <a:xfrm>
            <a:off x="3245486" y="2007278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2A1C6DDA-8FAF-4516-A055-48499B371F15}"/>
              </a:ext>
            </a:extLst>
          </p:cNvPr>
          <p:cNvSpPr/>
          <p:nvPr/>
        </p:nvSpPr>
        <p:spPr>
          <a:xfrm>
            <a:off x="3617342" y="2007278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0803837-9F3A-4F54-A46B-6372A78936AA}"/>
              </a:ext>
            </a:extLst>
          </p:cNvPr>
          <p:cNvSpPr/>
          <p:nvPr/>
        </p:nvSpPr>
        <p:spPr>
          <a:xfrm>
            <a:off x="3989198" y="2007278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8543E330-3EE8-4F35-A5B8-54178FFFA0A0}"/>
              </a:ext>
            </a:extLst>
          </p:cNvPr>
          <p:cNvSpPr/>
          <p:nvPr/>
        </p:nvSpPr>
        <p:spPr>
          <a:xfrm>
            <a:off x="3245486" y="2379134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0BBB2192-A8F6-401E-8117-DAE67FCA5B6C}"/>
              </a:ext>
            </a:extLst>
          </p:cNvPr>
          <p:cNvSpPr/>
          <p:nvPr/>
        </p:nvSpPr>
        <p:spPr>
          <a:xfrm>
            <a:off x="3617342" y="2379134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DE6F34FC-B775-4694-AB47-B9D796E09E90}"/>
              </a:ext>
            </a:extLst>
          </p:cNvPr>
          <p:cNvSpPr/>
          <p:nvPr/>
        </p:nvSpPr>
        <p:spPr>
          <a:xfrm>
            <a:off x="3989198" y="2379134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68564BEE-4B9A-46C5-AC44-A56174133938}"/>
              </a:ext>
            </a:extLst>
          </p:cNvPr>
          <p:cNvSpPr/>
          <p:nvPr/>
        </p:nvSpPr>
        <p:spPr>
          <a:xfrm>
            <a:off x="6265863" y="1792224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4EEA63D8-64AA-4125-92CE-5318C05E7EE2}"/>
              </a:ext>
            </a:extLst>
          </p:cNvPr>
          <p:cNvSpPr/>
          <p:nvPr/>
        </p:nvSpPr>
        <p:spPr>
          <a:xfrm>
            <a:off x="6637719" y="1792224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4CFEEB01-AB3E-4635-9769-D16FBA5C15C8}"/>
              </a:ext>
            </a:extLst>
          </p:cNvPr>
          <p:cNvSpPr/>
          <p:nvPr/>
        </p:nvSpPr>
        <p:spPr>
          <a:xfrm>
            <a:off x="6265863" y="2164080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8E1195CD-5A3B-4AB2-8995-61DD82A4DB2C}"/>
              </a:ext>
            </a:extLst>
          </p:cNvPr>
          <p:cNvSpPr/>
          <p:nvPr/>
        </p:nvSpPr>
        <p:spPr>
          <a:xfrm>
            <a:off x="6637719" y="2164080"/>
            <a:ext cx="371856" cy="371856"/>
          </a:xfrm>
          <a:prstGeom prst="rect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12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82B059BE-A767-4A5D-B894-F03CA19F0A54}"/>
              </a:ext>
            </a:extLst>
          </p:cNvPr>
          <p:cNvSpPr/>
          <p:nvPr/>
        </p:nvSpPr>
        <p:spPr>
          <a:xfrm>
            <a:off x="5220494" y="1978152"/>
            <a:ext cx="595090" cy="271272"/>
          </a:xfrm>
          <a:prstGeom prst="rightArrow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B784B0E-37EA-49E4-AC91-CB96AF6626F7}"/>
              </a:ext>
            </a:extLst>
          </p:cNvPr>
          <p:cNvSpPr/>
          <p:nvPr/>
        </p:nvSpPr>
        <p:spPr>
          <a:xfrm>
            <a:off x="2644358" y="2045760"/>
            <a:ext cx="325216" cy="325216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C39A0BA-674A-4CF3-A0B8-60F0FE5DE498}"/>
                  </a:ext>
                </a:extLst>
              </p:cNvPr>
              <p:cNvSpPr txBox="1"/>
              <p:nvPr/>
            </p:nvSpPr>
            <p:spPr>
              <a:xfrm>
                <a:off x="308511" y="3368223"/>
                <a:ext cx="947015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1∗2+2∗0+3∗1+0∗0+1∗1+2∗2+3∗1+0∗0+1∗2=15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C39A0BA-674A-4CF3-A0B8-60F0FE5DE4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511" y="3368223"/>
                <a:ext cx="9470157" cy="369332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그룹 41">
            <a:extLst>
              <a:ext uri="{FF2B5EF4-FFF2-40B4-BE49-F238E27FC236}">
                <a16:creationId xmlns:a16="http://schemas.microsoft.com/office/drawing/2014/main" id="{200721FE-CC02-49DD-B176-70BB12F8781C}"/>
              </a:ext>
            </a:extLst>
          </p:cNvPr>
          <p:cNvGrpSpPr/>
          <p:nvPr/>
        </p:nvGrpSpPr>
        <p:grpSpPr>
          <a:xfrm>
            <a:off x="743712" y="1422254"/>
            <a:ext cx="1115568" cy="1115568"/>
            <a:chOff x="3626295" y="1606296"/>
            <a:chExt cx="1115568" cy="1115568"/>
          </a:xfrm>
          <a:noFill/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78BC86B-1C0B-464C-84C5-8EA22E998997}"/>
                </a:ext>
              </a:extLst>
            </p:cNvPr>
            <p:cNvSpPr/>
            <p:nvPr/>
          </p:nvSpPr>
          <p:spPr>
            <a:xfrm>
              <a:off x="3626295" y="1606296"/>
              <a:ext cx="371856" cy="371856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F9A53B3D-D16E-476B-AD5F-3BB226A37BD0}"/>
                </a:ext>
              </a:extLst>
            </p:cNvPr>
            <p:cNvSpPr/>
            <p:nvPr/>
          </p:nvSpPr>
          <p:spPr>
            <a:xfrm>
              <a:off x="3998151" y="1606296"/>
              <a:ext cx="371856" cy="371856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E96677B1-D660-42EB-9957-F622A175A618}"/>
                </a:ext>
              </a:extLst>
            </p:cNvPr>
            <p:cNvSpPr/>
            <p:nvPr/>
          </p:nvSpPr>
          <p:spPr>
            <a:xfrm>
              <a:off x="4370007" y="1606296"/>
              <a:ext cx="371856" cy="371856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9035D91-5556-4E83-A71A-6222262E13F9}"/>
                </a:ext>
              </a:extLst>
            </p:cNvPr>
            <p:cNvSpPr/>
            <p:nvPr/>
          </p:nvSpPr>
          <p:spPr>
            <a:xfrm>
              <a:off x="3626295" y="1978152"/>
              <a:ext cx="371856" cy="371856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40046F8-671E-4D6F-A09D-C0398FF3E376}"/>
                </a:ext>
              </a:extLst>
            </p:cNvPr>
            <p:cNvSpPr/>
            <p:nvPr/>
          </p:nvSpPr>
          <p:spPr>
            <a:xfrm>
              <a:off x="3998151" y="1978152"/>
              <a:ext cx="371856" cy="371856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B73F9379-CE7B-4816-8A58-867C52DE5F53}"/>
                </a:ext>
              </a:extLst>
            </p:cNvPr>
            <p:cNvSpPr/>
            <p:nvPr/>
          </p:nvSpPr>
          <p:spPr>
            <a:xfrm>
              <a:off x="4370007" y="1978152"/>
              <a:ext cx="371856" cy="371856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4B7E99A-5E8A-4354-B3E6-6479C9187FD3}"/>
                </a:ext>
              </a:extLst>
            </p:cNvPr>
            <p:cNvSpPr/>
            <p:nvPr/>
          </p:nvSpPr>
          <p:spPr>
            <a:xfrm>
              <a:off x="3626295" y="2350008"/>
              <a:ext cx="371856" cy="371856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5AE482C3-CF99-4838-9904-EF8728076A85}"/>
                </a:ext>
              </a:extLst>
            </p:cNvPr>
            <p:cNvSpPr/>
            <p:nvPr/>
          </p:nvSpPr>
          <p:spPr>
            <a:xfrm>
              <a:off x="3998151" y="2350008"/>
              <a:ext cx="371856" cy="371856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052B651-8C35-43A0-A23B-17BF9F06E1DA}"/>
                </a:ext>
              </a:extLst>
            </p:cNvPr>
            <p:cNvSpPr/>
            <p:nvPr/>
          </p:nvSpPr>
          <p:spPr>
            <a:xfrm>
              <a:off x="4370007" y="2350008"/>
              <a:ext cx="371856" cy="371856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6B1E1D7-7AF2-4219-B502-0060248A1C00}"/>
              </a:ext>
            </a:extLst>
          </p:cNvPr>
          <p:cNvSpPr txBox="1"/>
          <p:nvPr/>
        </p:nvSpPr>
        <p:spPr>
          <a:xfrm>
            <a:off x="1115568" y="289036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image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F1E9218-848A-483B-A512-32B34E0C270F}"/>
              </a:ext>
            </a:extLst>
          </p:cNvPr>
          <p:cNvSpPr txBox="1"/>
          <p:nvPr/>
        </p:nvSpPr>
        <p:spPr>
          <a:xfrm>
            <a:off x="3081301" y="2772812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filter(weight)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38E9786-2E64-461B-81F1-4276CFB3A095}"/>
              </a:ext>
            </a:extLst>
          </p:cNvPr>
          <p:cNvSpPr txBox="1"/>
          <p:nvPr/>
        </p:nvSpPr>
        <p:spPr>
          <a:xfrm>
            <a:off x="1579462" y="3763399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8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내적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94B1973-616B-4BA8-9849-12B1C7D038FD}"/>
              </a:ext>
            </a:extLst>
          </p:cNvPr>
          <p:cNvSpPr txBox="1"/>
          <p:nvPr/>
        </p:nvSpPr>
        <p:spPr>
          <a:xfrm>
            <a:off x="6180902" y="256506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output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51799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"/>
          <p:cNvSpPr>
            <a:spLocks noChangeArrowheads="1"/>
          </p:cNvSpPr>
          <p:nvPr/>
        </p:nvSpPr>
        <p:spPr bwMode="auto">
          <a:xfrm>
            <a:off x="69850" y="841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endParaRPr lang="ko-KR" altLang="en-US" sz="2000" b="1">
              <a:solidFill>
                <a:schemeClr val="tx1"/>
              </a:solidFill>
              <a:ea typeface="-2002" pitchFamily="18" charset="-127"/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5586413" y="273050"/>
            <a:ext cx="48545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/>
            <a:r>
              <a:rPr kumimoji="0" lang="en-US" altLang="ko-KR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2.1 </a:t>
            </a:r>
            <a:r>
              <a:rPr kumimoji="0" lang="ko-KR" altLang="en-US" sz="1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합성곱 연산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9DBC49-8F4D-401B-B112-68144C4B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236538"/>
            <a:ext cx="4672013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000" bIns="18000" anchor="b"/>
          <a:lstStyle>
            <a:lvl1pPr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2975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297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r>
              <a:rPr lang="ko-KR" altLang="en-US" sz="2000" b="1">
                <a:solidFill>
                  <a:schemeClr val="tx1"/>
                </a:solidFill>
                <a:ea typeface="-2002" pitchFamily="18" charset="-127"/>
              </a:rPr>
              <a:t>합성곱 연산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5A065C7-78D4-46F9-8A3F-A7DB5B853520}"/>
              </a:ext>
            </a:extLst>
          </p:cNvPr>
          <p:cNvSpPr/>
          <p:nvPr/>
        </p:nvSpPr>
        <p:spPr>
          <a:xfrm>
            <a:off x="1718072" y="1693069"/>
            <a:ext cx="375047" cy="375047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+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36E0CA1-B3F8-4319-A6A7-381FCB22B9B7}"/>
              </a:ext>
            </a:extLst>
          </p:cNvPr>
          <p:cNvCxnSpPr>
            <a:endCxn id="2" idx="1"/>
          </p:cNvCxnSpPr>
          <p:nvPr/>
        </p:nvCxnSpPr>
        <p:spPr>
          <a:xfrm>
            <a:off x="1360884" y="1485900"/>
            <a:ext cx="412112" cy="262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59972A7F-7A78-4D2B-81CC-5FA04285E2E2}"/>
              </a:ext>
            </a:extLst>
          </p:cNvPr>
          <p:cNvCxnSpPr>
            <a:cxnSpLocks/>
            <a:endCxn id="2" idx="3"/>
          </p:cNvCxnSpPr>
          <p:nvPr/>
        </p:nvCxnSpPr>
        <p:spPr>
          <a:xfrm flipV="1">
            <a:off x="1360884" y="2013192"/>
            <a:ext cx="412112" cy="262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81AF64E-D78E-4AA4-95C4-A6D9CD760514}"/>
              </a:ext>
            </a:extLst>
          </p:cNvPr>
          <p:cNvSpPr txBox="1"/>
          <p:nvPr/>
        </p:nvSpPr>
        <p:spPr>
          <a:xfrm>
            <a:off x="1078706" y="126444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40FC478-E8C1-4AD0-8B0A-9019513F2A79}"/>
              </a:ext>
            </a:extLst>
          </p:cNvPr>
          <p:cNvSpPr txBox="1"/>
          <p:nvPr/>
        </p:nvSpPr>
        <p:spPr>
          <a:xfrm>
            <a:off x="1006300" y="207434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y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EB65FC49-44C2-443B-8AB7-2B490AD7B58B}"/>
              </a:ext>
            </a:extLst>
          </p:cNvPr>
          <p:cNvCxnSpPr>
            <a:cxnSpLocks/>
            <a:stCxn id="2" idx="6"/>
          </p:cNvCxnSpPr>
          <p:nvPr/>
        </p:nvCxnSpPr>
        <p:spPr>
          <a:xfrm flipV="1">
            <a:off x="2093119" y="1880592"/>
            <a:ext cx="60721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2421599-3F07-4E36-9A2F-53408BE28D2D}"/>
              </a:ext>
            </a:extLst>
          </p:cNvPr>
          <p:cNvSpPr txBox="1"/>
          <p:nvPr/>
        </p:nvSpPr>
        <p:spPr>
          <a:xfrm>
            <a:off x="3271838" y="1163318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z = x + y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F4D70F0E-4442-4036-844E-B1F02AC3AF54}"/>
              </a:ext>
            </a:extLst>
          </p:cNvPr>
          <p:cNvSpPr/>
          <p:nvPr/>
        </p:nvSpPr>
        <p:spPr>
          <a:xfrm>
            <a:off x="1718072" y="3498277"/>
            <a:ext cx="375047" cy="375047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+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3A58758D-B4A5-4DB4-93A7-B92AD355F3E2}"/>
              </a:ext>
            </a:extLst>
          </p:cNvPr>
          <p:cNvCxnSpPr>
            <a:endCxn id="63" idx="1"/>
          </p:cNvCxnSpPr>
          <p:nvPr/>
        </p:nvCxnSpPr>
        <p:spPr>
          <a:xfrm>
            <a:off x="1360884" y="3291108"/>
            <a:ext cx="412112" cy="262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373D151-CB2F-4C97-B3F0-5568C556C337}"/>
              </a:ext>
            </a:extLst>
          </p:cNvPr>
          <p:cNvCxnSpPr>
            <a:cxnSpLocks/>
            <a:endCxn id="63" idx="3"/>
          </p:cNvCxnSpPr>
          <p:nvPr/>
        </p:nvCxnSpPr>
        <p:spPr>
          <a:xfrm flipV="1">
            <a:off x="1360884" y="3818400"/>
            <a:ext cx="412112" cy="262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AA2F49B-E010-49A7-A09B-5328C2186E46}"/>
              </a:ext>
            </a:extLst>
          </p:cNvPr>
          <p:cNvSpPr txBox="1"/>
          <p:nvPr/>
        </p:nvSpPr>
        <p:spPr>
          <a:xfrm>
            <a:off x="1078706" y="306965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BB6CE00-3D1E-41AA-82C9-CD9FB786DC72}"/>
              </a:ext>
            </a:extLst>
          </p:cNvPr>
          <p:cNvSpPr txBox="1"/>
          <p:nvPr/>
        </p:nvSpPr>
        <p:spPr>
          <a:xfrm>
            <a:off x="1073832" y="388402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y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D90A00F9-EDB7-40FC-85ED-0B4D845DD34E}"/>
              </a:ext>
            </a:extLst>
          </p:cNvPr>
          <p:cNvCxnSpPr>
            <a:cxnSpLocks/>
            <a:stCxn id="63" idx="6"/>
          </p:cNvCxnSpPr>
          <p:nvPr/>
        </p:nvCxnSpPr>
        <p:spPr>
          <a:xfrm flipV="1">
            <a:off x="2093119" y="3685800"/>
            <a:ext cx="60721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7FD5F86-8999-4774-9EE3-4B370C44DC90}"/>
              </a:ext>
            </a:extLst>
          </p:cNvPr>
          <p:cNvSpPr txBox="1"/>
          <p:nvPr/>
        </p:nvSpPr>
        <p:spPr>
          <a:xfrm>
            <a:off x="3271838" y="2968526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z = x + y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808F6CF4-53D0-4AE8-9DBE-30FF74A4EF2D}"/>
              </a:ext>
            </a:extLst>
          </p:cNvPr>
          <p:cNvCxnSpPr>
            <a:cxnSpLocks/>
          </p:cNvCxnSpPr>
          <p:nvPr/>
        </p:nvCxnSpPr>
        <p:spPr>
          <a:xfrm flipH="1" flipV="1">
            <a:off x="2093119" y="3777776"/>
            <a:ext cx="57150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801C44B6-D63B-46C5-92AB-37426EF0A624}"/>
              </a:ext>
            </a:extLst>
          </p:cNvPr>
          <p:cNvCxnSpPr>
            <a:cxnSpLocks/>
          </p:cNvCxnSpPr>
          <p:nvPr/>
        </p:nvCxnSpPr>
        <p:spPr>
          <a:xfrm flipH="1" flipV="1">
            <a:off x="1360884" y="3396853"/>
            <a:ext cx="348456" cy="2233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13CCDCB-BDA7-43DB-8A69-B401E44AD654}"/>
              </a:ext>
            </a:extLst>
          </p:cNvPr>
          <p:cNvCxnSpPr>
            <a:cxnSpLocks/>
          </p:cNvCxnSpPr>
          <p:nvPr/>
        </p:nvCxnSpPr>
        <p:spPr>
          <a:xfrm flipH="1">
            <a:off x="1360884" y="3901440"/>
            <a:ext cx="439341" cy="2902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>
            <a:extLst>
              <a:ext uri="{FF2B5EF4-FFF2-40B4-BE49-F238E27FC236}">
                <a16:creationId xmlns:a16="http://schemas.microsoft.com/office/drawing/2014/main" id="{0D7BDA8C-C328-4407-AD2D-08E67F2B9D58}"/>
              </a:ext>
            </a:extLst>
          </p:cNvPr>
          <p:cNvSpPr/>
          <p:nvPr/>
        </p:nvSpPr>
        <p:spPr>
          <a:xfrm>
            <a:off x="6484611" y="1778794"/>
            <a:ext cx="375047" cy="375047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+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D4081925-1DA0-4B68-AB22-0120BA97D5E6}"/>
              </a:ext>
            </a:extLst>
          </p:cNvPr>
          <p:cNvCxnSpPr>
            <a:endCxn id="76" idx="1"/>
          </p:cNvCxnSpPr>
          <p:nvPr/>
        </p:nvCxnSpPr>
        <p:spPr>
          <a:xfrm>
            <a:off x="6127423" y="1571625"/>
            <a:ext cx="412112" cy="262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15CDB0F5-17DC-4B1A-95D5-0BCC2EF2A140}"/>
              </a:ext>
            </a:extLst>
          </p:cNvPr>
          <p:cNvCxnSpPr>
            <a:cxnSpLocks/>
            <a:endCxn id="76" idx="3"/>
          </p:cNvCxnSpPr>
          <p:nvPr/>
        </p:nvCxnSpPr>
        <p:spPr>
          <a:xfrm flipV="1">
            <a:off x="6127423" y="2098917"/>
            <a:ext cx="412112" cy="262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437C04A-39A7-4728-BC7D-F43B1D9683EE}"/>
              </a:ext>
            </a:extLst>
          </p:cNvPr>
          <p:cNvSpPr txBox="1"/>
          <p:nvPr/>
        </p:nvSpPr>
        <p:spPr>
          <a:xfrm>
            <a:off x="5639985" y="1313545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D0ECE9E-DA4B-4094-BC38-2F6D9A01CCF7}"/>
              </a:ext>
            </a:extLst>
          </p:cNvPr>
          <p:cNvSpPr txBox="1"/>
          <p:nvPr/>
        </p:nvSpPr>
        <p:spPr>
          <a:xfrm>
            <a:off x="5772839" y="216007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139AF57A-AD45-4DF6-9B5D-A88B0DCD2E3D}"/>
              </a:ext>
            </a:extLst>
          </p:cNvPr>
          <p:cNvCxnSpPr>
            <a:cxnSpLocks/>
            <a:stCxn id="76" idx="6"/>
          </p:cNvCxnSpPr>
          <p:nvPr/>
        </p:nvCxnSpPr>
        <p:spPr>
          <a:xfrm flipV="1">
            <a:off x="6859658" y="1966317"/>
            <a:ext cx="60721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타원 81">
            <a:extLst>
              <a:ext uri="{FF2B5EF4-FFF2-40B4-BE49-F238E27FC236}">
                <a16:creationId xmlns:a16="http://schemas.microsoft.com/office/drawing/2014/main" id="{93720A72-7413-4334-B75F-5AA3D6AA9FD1}"/>
              </a:ext>
            </a:extLst>
          </p:cNvPr>
          <p:cNvSpPr/>
          <p:nvPr/>
        </p:nvSpPr>
        <p:spPr>
          <a:xfrm>
            <a:off x="6484611" y="3584002"/>
            <a:ext cx="375047" cy="375047"/>
          </a:xfrm>
          <a:prstGeom prst="ellipse">
            <a:avLst/>
          </a:prstGeom>
          <a:solidFill>
            <a:srgbClr val="FFFFCC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+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AB892407-7154-45CC-A5E4-40429D94D7EB}"/>
              </a:ext>
            </a:extLst>
          </p:cNvPr>
          <p:cNvCxnSpPr>
            <a:endCxn id="82" idx="1"/>
          </p:cNvCxnSpPr>
          <p:nvPr/>
        </p:nvCxnSpPr>
        <p:spPr>
          <a:xfrm>
            <a:off x="6127423" y="3376833"/>
            <a:ext cx="412112" cy="262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6BEC8C01-5EB2-4711-A4DB-26E42CB43C5F}"/>
              </a:ext>
            </a:extLst>
          </p:cNvPr>
          <p:cNvCxnSpPr>
            <a:cxnSpLocks/>
            <a:endCxn id="82" idx="3"/>
          </p:cNvCxnSpPr>
          <p:nvPr/>
        </p:nvCxnSpPr>
        <p:spPr>
          <a:xfrm flipV="1">
            <a:off x="6127423" y="3904125"/>
            <a:ext cx="412112" cy="262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60CC479-C153-4089-9AFD-8D4955E7E200}"/>
              </a:ext>
            </a:extLst>
          </p:cNvPr>
          <p:cNvSpPr txBox="1"/>
          <p:nvPr/>
        </p:nvSpPr>
        <p:spPr>
          <a:xfrm>
            <a:off x="5649459" y="3240445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dx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8D6A42C-02FF-4BCB-A298-B5DD7B01E398}"/>
              </a:ext>
            </a:extLst>
          </p:cNvPr>
          <p:cNvSpPr txBox="1"/>
          <p:nvPr/>
        </p:nvSpPr>
        <p:spPr>
          <a:xfrm>
            <a:off x="5687879" y="4129661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dy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6AF711B2-C039-4C2D-A8C2-ABDA3E465E31}"/>
              </a:ext>
            </a:extLst>
          </p:cNvPr>
          <p:cNvCxnSpPr>
            <a:cxnSpLocks/>
            <a:stCxn id="82" idx="6"/>
          </p:cNvCxnSpPr>
          <p:nvPr/>
        </p:nvCxnSpPr>
        <p:spPr>
          <a:xfrm flipV="1">
            <a:off x="6859658" y="3771525"/>
            <a:ext cx="60721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7F96299E-7E18-49D5-B32C-4ABA2306A702}"/>
              </a:ext>
            </a:extLst>
          </p:cNvPr>
          <p:cNvCxnSpPr>
            <a:cxnSpLocks/>
          </p:cNvCxnSpPr>
          <p:nvPr/>
        </p:nvCxnSpPr>
        <p:spPr>
          <a:xfrm flipH="1" flipV="1">
            <a:off x="6859658" y="3863501"/>
            <a:ext cx="57150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BD44F555-81AD-4C88-8122-C885AF2D814B}"/>
              </a:ext>
            </a:extLst>
          </p:cNvPr>
          <p:cNvCxnSpPr>
            <a:cxnSpLocks/>
          </p:cNvCxnSpPr>
          <p:nvPr/>
        </p:nvCxnSpPr>
        <p:spPr>
          <a:xfrm flipH="1" flipV="1">
            <a:off x="6127423" y="3482578"/>
            <a:ext cx="348456" cy="2233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B36FBA8C-3FA7-4F7F-A246-206B89C6E82D}"/>
              </a:ext>
            </a:extLst>
          </p:cNvPr>
          <p:cNvCxnSpPr>
            <a:cxnSpLocks/>
          </p:cNvCxnSpPr>
          <p:nvPr/>
        </p:nvCxnSpPr>
        <p:spPr>
          <a:xfrm flipH="1">
            <a:off x="6127423" y="3987165"/>
            <a:ext cx="439341" cy="2902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B285081-4092-41F1-9EC9-9047CD00BBE3}"/>
              </a:ext>
            </a:extLst>
          </p:cNvPr>
          <p:cNvSpPr txBox="1"/>
          <p:nvPr/>
        </p:nvSpPr>
        <p:spPr>
          <a:xfrm>
            <a:off x="7533079" y="1721632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15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E7ED590-F8B2-4BEE-B06D-F5E0E576A784}"/>
              </a:ext>
            </a:extLst>
          </p:cNvPr>
          <p:cNvSpPr txBox="1"/>
          <p:nvPr/>
        </p:nvSpPr>
        <p:spPr>
          <a:xfrm>
            <a:off x="7431158" y="366795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72E578A-6A21-4DCF-B9D6-C9E53BFFCD5E}"/>
                  </a:ext>
                </a:extLst>
              </p:cNvPr>
              <p:cNvSpPr txBox="1"/>
              <p:nvPr/>
            </p:nvSpPr>
            <p:spPr>
              <a:xfrm>
                <a:off x="3299157" y="3863501"/>
                <a:ext cx="1084336" cy="7023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72E578A-6A21-4DCF-B9D6-C9E53BFFC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9157" y="3863501"/>
                <a:ext cx="1084336" cy="7023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FD1B9CE2-2D16-43AB-8875-B96D9A765191}"/>
                  </a:ext>
                </a:extLst>
              </p:cNvPr>
              <p:cNvSpPr txBox="1"/>
              <p:nvPr/>
            </p:nvSpPr>
            <p:spPr>
              <a:xfrm>
                <a:off x="3271838" y="4773734"/>
                <a:ext cx="1088311" cy="7654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sz="240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FD1B9CE2-2D16-43AB-8875-B96D9A765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838" y="4773734"/>
                <a:ext cx="1088311" cy="7654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TextBox 94">
            <a:extLst>
              <a:ext uri="{FF2B5EF4-FFF2-40B4-BE49-F238E27FC236}">
                <a16:creationId xmlns:a16="http://schemas.microsoft.com/office/drawing/2014/main" id="{B6BBD95F-3A81-4CBA-AA43-DC74B4D786FF}"/>
              </a:ext>
            </a:extLst>
          </p:cNvPr>
          <p:cNvSpPr txBox="1"/>
          <p:nvPr/>
        </p:nvSpPr>
        <p:spPr>
          <a:xfrm>
            <a:off x="6011943" y="346371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43402EE-F750-4793-BCD6-8D676BCEAD75}"/>
              </a:ext>
            </a:extLst>
          </p:cNvPr>
          <p:cNvSpPr txBox="1"/>
          <p:nvPr/>
        </p:nvSpPr>
        <p:spPr>
          <a:xfrm>
            <a:off x="6150570" y="408998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EB6808F-9A18-4396-AA0B-BC8BC487A7BE}"/>
              </a:ext>
            </a:extLst>
          </p:cNvPr>
          <p:cNvSpPr txBox="1"/>
          <p:nvPr/>
        </p:nvSpPr>
        <p:spPr>
          <a:xfrm>
            <a:off x="5220494" y="5018877"/>
            <a:ext cx="4451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합연산의 미분은 리피트연산 이다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50C3DE5-5078-4609-82F9-2373E94DA3A8}"/>
              </a:ext>
            </a:extLst>
          </p:cNvPr>
          <p:cNvSpPr txBox="1"/>
          <p:nvPr/>
        </p:nvSpPr>
        <p:spPr>
          <a:xfrm>
            <a:off x="5220494" y="5539136"/>
            <a:ext cx="4455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리피트연산의 미분은 합연산 이다</a:t>
            </a:r>
            <a:r>
              <a:rPr lang="en-US" altLang="ko-KR" sz="2400">
                <a:solidFill>
                  <a:schemeClr val="tx1"/>
                </a:solidFill>
                <a:latin typeface="고도 M" panose="02000503000000020004" pitchFamily="2" charset="-127"/>
                <a:ea typeface="고도 M" panose="02000503000000020004" pitchFamily="2" charset="-127"/>
              </a:rPr>
              <a:t>.</a:t>
            </a:r>
            <a:endParaRPr lang="ko-KR" altLang="en-US" sz="2400">
              <a:solidFill>
                <a:schemeClr val="tx1"/>
              </a:solidFill>
              <a:latin typeface="고도 M" panose="02000503000000020004" pitchFamily="2" charset="-127"/>
              <a:ea typeface="고도 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2804765"/>
      </p:ext>
    </p:extLst>
  </p:cSld>
  <p:clrMapOvr>
    <a:masterClrMapping/>
  </p:clrMapOvr>
</p:sld>
</file>

<file path=ppt/theme/theme1.xml><?xml version="1.0" encoding="utf-8"?>
<a:theme xmlns:a="http://schemas.openxmlformats.org/drawingml/2006/main" name="1_제목 슬라이드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 w="19050">
          <a:solidFill>
            <a:srgbClr val="FFC000"/>
          </a:solidFill>
        </a:ln>
      </a:spPr>
      <a:bodyPr rtlCol="0" anchor="ctr"/>
      <a:lstStyle>
        <a:defPPr algn="ctr">
          <a:defRPr sz="1800" smtClean="0">
            <a:solidFill>
              <a:schemeClr val="tx1"/>
            </a:solidFill>
            <a:latin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2060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lnSpc>
            <a:spcPct val="130000"/>
          </a:lnSpc>
          <a:buClr>
            <a:srgbClr val="C5003D"/>
          </a:buClr>
          <a:defRPr sz="1800" smtClean="0">
            <a:solidFill>
              <a:schemeClr val="tx1"/>
            </a:solidFill>
            <a:latin typeface="Consolas" panose="020B0609020204030204" pitchFamily="49" charset="0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38_기본 디자인">
  <a:themeElements>
    <a:clrScheme name="38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8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 w="19050">
          <a:solidFill>
            <a:srgbClr val="FF6600"/>
          </a:solidFill>
        </a:ln>
      </a:spPr>
      <a:bodyPr rtlCol="0" anchor="ctr"/>
      <a:lstStyle>
        <a:defPPr algn="ctr">
          <a:defRPr>
            <a:solidFill>
              <a:schemeClr val="tx1"/>
            </a:solidFill>
            <a:latin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2400" smtClean="0">
            <a:solidFill>
              <a:schemeClr val="tx1"/>
            </a:solidFill>
            <a:latin typeface="Consolas" panose="020B0609020204030204" pitchFamily="49" charset="0"/>
          </a:defRPr>
        </a:defPPr>
      </a:lstStyle>
    </a:txDef>
  </a:objectDefaults>
  <a:extraClrSchemeLst>
    <a:extraClrScheme>
      <a:clrScheme name="38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76936</TotalTime>
  <Words>21537</Words>
  <Application>Microsoft Office PowerPoint</Application>
  <PresentationFormat>사용자 지정</PresentationFormat>
  <Paragraphs>8445</Paragraphs>
  <Slides>193</Slides>
  <Notes>193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193</vt:i4>
      </vt:variant>
    </vt:vector>
  </HeadingPairs>
  <TitlesOfParts>
    <vt:vector size="204" baseType="lpstr">
      <vt:lpstr>Consolas</vt:lpstr>
      <vt:lpstr>굴림</vt:lpstr>
      <vt:lpstr>Arial</vt:lpstr>
      <vt:lpstr>Calvin</vt:lpstr>
      <vt:lpstr>Microsoft Sans Serif</vt:lpstr>
      <vt:lpstr>Cambria Math</vt:lpstr>
      <vt:lpstr>맑은 고딕</vt:lpstr>
      <vt:lpstr>Candara</vt:lpstr>
      <vt:lpstr>고도 M</vt:lpstr>
      <vt:lpstr>1_제목 슬라이드</vt:lpstr>
      <vt:lpstr>38_기본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 CNS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matthew</dc:creator>
  <cp:lastModifiedBy>kim jungin</cp:lastModifiedBy>
  <cp:revision>3887</cp:revision>
  <dcterms:created xsi:type="dcterms:W3CDTF">2008-02-04T08:04:25Z</dcterms:created>
  <dcterms:modified xsi:type="dcterms:W3CDTF">2021-05-11T07:47:30Z</dcterms:modified>
</cp:coreProperties>
</file>