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</p:sldMasterIdLst>
  <p:notesMasterIdLst>
    <p:notesMasterId r:id="rId70"/>
  </p:notesMasterIdLst>
  <p:handoutMasterIdLst>
    <p:handoutMasterId r:id="rId71"/>
  </p:handoutMasterIdLst>
  <p:sldIdLst>
    <p:sldId id="853" r:id="rId3"/>
    <p:sldId id="854" r:id="rId4"/>
    <p:sldId id="1006" r:id="rId5"/>
    <p:sldId id="1125" r:id="rId6"/>
    <p:sldId id="1126" r:id="rId7"/>
    <p:sldId id="1127" r:id="rId8"/>
    <p:sldId id="1128" r:id="rId9"/>
    <p:sldId id="1129" r:id="rId10"/>
    <p:sldId id="1130" r:id="rId11"/>
    <p:sldId id="1131" r:id="rId12"/>
    <p:sldId id="1132" r:id="rId13"/>
    <p:sldId id="1133" r:id="rId14"/>
    <p:sldId id="1134" r:id="rId15"/>
    <p:sldId id="1135" r:id="rId16"/>
    <p:sldId id="1297" r:id="rId17"/>
    <p:sldId id="1298" r:id="rId18"/>
    <p:sldId id="1301" r:id="rId19"/>
    <p:sldId id="1302" r:id="rId20"/>
    <p:sldId id="1303" r:id="rId21"/>
    <p:sldId id="1304" r:id="rId22"/>
    <p:sldId id="1305" r:id="rId23"/>
    <p:sldId id="1306" r:id="rId24"/>
    <p:sldId id="1307" r:id="rId25"/>
    <p:sldId id="1359" r:id="rId26"/>
    <p:sldId id="1308" r:id="rId27"/>
    <p:sldId id="1309" r:id="rId28"/>
    <p:sldId id="1310" r:id="rId29"/>
    <p:sldId id="1312" r:id="rId30"/>
    <p:sldId id="1313" r:id="rId31"/>
    <p:sldId id="1315" r:id="rId32"/>
    <p:sldId id="2172" r:id="rId33"/>
    <p:sldId id="1314" r:id="rId34"/>
    <p:sldId id="1420" r:id="rId35"/>
    <p:sldId id="1790" r:id="rId36"/>
    <p:sldId id="2173" r:id="rId37"/>
    <p:sldId id="2174" r:id="rId38"/>
    <p:sldId id="2175" r:id="rId39"/>
    <p:sldId id="1365" r:id="rId40"/>
    <p:sldId id="1791" r:id="rId41"/>
    <p:sldId id="1792" r:id="rId42"/>
    <p:sldId id="1793" r:id="rId43"/>
    <p:sldId id="1316" r:id="rId44"/>
    <p:sldId id="1374" r:id="rId45"/>
    <p:sldId id="1375" r:id="rId46"/>
    <p:sldId id="1376" r:id="rId47"/>
    <p:sldId id="1377" r:id="rId48"/>
    <p:sldId id="1378" r:id="rId49"/>
    <p:sldId id="1421" r:id="rId50"/>
    <p:sldId id="1379" r:id="rId51"/>
    <p:sldId id="1794" r:id="rId52"/>
    <p:sldId id="1795" r:id="rId53"/>
    <p:sldId id="1796" r:id="rId54"/>
    <p:sldId id="1797" r:id="rId55"/>
    <p:sldId id="2176" r:id="rId56"/>
    <p:sldId id="2177" r:id="rId57"/>
    <p:sldId id="1139" r:id="rId58"/>
    <p:sldId id="1140" r:id="rId59"/>
    <p:sldId id="1317" r:id="rId60"/>
    <p:sldId id="1141" r:id="rId61"/>
    <p:sldId id="1318" r:id="rId62"/>
    <p:sldId id="1320" r:id="rId63"/>
    <p:sldId id="1319" r:id="rId64"/>
    <p:sldId id="1321" r:id="rId65"/>
    <p:sldId id="1322" r:id="rId66"/>
    <p:sldId id="2178" r:id="rId67"/>
    <p:sldId id="1323" r:id="rId68"/>
    <p:sldId id="1299" r:id="rId69"/>
  </p:sldIdLst>
  <p:sldSz cx="10440988" cy="6858000"/>
  <p:notesSz cx="6797675" cy="9926638"/>
  <p:embeddedFontLst>
    <p:embeddedFont>
      <p:font typeface="Calvin" panose="020B0600000101010101"/>
      <p:regular r:id="rId72"/>
    </p:embeddedFont>
    <p:embeddedFont>
      <p:font typeface="Cambria Math" panose="02040503050406030204" pitchFamily="18" charset="0"/>
      <p:regular r:id="rId73"/>
    </p:embeddedFont>
    <p:embeddedFont>
      <p:font typeface="Candara" panose="020E0502030303020204" pitchFamily="34" charset="0"/>
      <p:regular r:id="rId74"/>
      <p:bold r:id="rId75"/>
      <p:italic r:id="rId76"/>
      <p:boldItalic r:id="rId77"/>
    </p:embeddedFont>
    <p:embeddedFont>
      <p:font typeface="Consolas" panose="020B0609020204030204" pitchFamily="49" charset="0"/>
      <p:regular r:id="rId78"/>
      <p:bold r:id="rId79"/>
      <p:italic r:id="rId80"/>
      <p:boldItalic r:id="rId81"/>
    </p:embeddedFont>
    <p:embeddedFont>
      <p:font typeface="Microsoft Sans Serif" panose="020B0604020202020204" pitchFamily="34" charset="0"/>
      <p:regular r:id="rId82"/>
    </p:embeddedFont>
    <p:embeddedFont>
      <p:font typeface="고도 M" panose="02000503000000020004" pitchFamily="2" charset="-127"/>
      <p:regular r:id="rId83"/>
    </p:embeddedFont>
    <p:embeddedFont>
      <p:font typeface="맑은 고딕" panose="020B0503020000020004" pitchFamily="50" charset="-127"/>
      <p:regular r:id="rId84"/>
      <p:bold r:id="rId8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2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66CCFF"/>
    <a:srgbClr val="FEF0F3"/>
    <a:srgbClr val="00CC66"/>
    <a:srgbClr val="CCFFCC"/>
    <a:srgbClr val="FFFFCC"/>
    <a:srgbClr val="FF6600"/>
    <a:srgbClr val="FCD0D8"/>
    <a:srgbClr val="E2E2F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65" autoAdjust="0"/>
    <p:restoredTop sz="96353" autoAdjust="0"/>
  </p:normalViewPr>
  <p:slideViewPr>
    <p:cSldViewPr snapToGrid="0">
      <p:cViewPr varScale="1">
        <p:scale>
          <a:sx n="178" d="100"/>
          <a:sy n="178" d="100"/>
        </p:scale>
        <p:origin x="1008" y="104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13.fntdata"/><Relationship Id="rId89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3.xml"/><Relationship Id="rId90" Type="http://schemas.openxmlformats.org/officeDocument/2006/relationships/tableStyles" Target="tableStyle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font" Target="fonts/font6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85" Type="http://schemas.openxmlformats.org/officeDocument/2006/relationships/font" Target="fonts/font1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4.fntdata"/><Relationship Id="rId83" Type="http://schemas.openxmlformats.org/officeDocument/2006/relationships/font" Target="fonts/font12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86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5.fntdata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font" Target="fonts/font11.fntdata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0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94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06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70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94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40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0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19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600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05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7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88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06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63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2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10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617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03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43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2763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180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7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584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684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08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791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961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928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435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516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25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095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1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150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049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539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602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620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1964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395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6071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1764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250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1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229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491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062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8235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0165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225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6307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897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232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111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6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325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685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935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007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07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886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408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27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17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7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30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7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keras/activation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nsorflow.org/api_docs/python/tf/keras/regularizers" TargetMode="External"/><Relationship Id="rId4" Type="http://schemas.openxmlformats.org/officeDocument/2006/relationships/hyperlink" Target="https://www.tensorflow.org/api_docs/python/tf/keras/initializer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60.png"/><Relationship Id="rId5" Type="http://schemas.openxmlformats.org/officeDocument/2006/relationships/image" Target="../media/image3450.png"/><Relationship Id="rId4" Type="http://schemas.openxmlformats.org/officeDocument/2006/relationships/image" Target="../media/image35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7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9.png"/><Relationship Id="rId4" Type="http://schemas.openxmlformats.org/officeDocument/2006/relationships/image" Target="../media/image35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11.png"/><Relationship Id="rId5" Type="http://schemas.openxmlformats.org/officeDocument/2006/relationships/image" Target="../media/image3500.png"/><Relationship Id="rId4" Type="http://schemas.openxmlformats.org/officeDocument/2006/relationships/image" Target="../media/image3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F8DEAAC6-1AF0-4AE2-9105-7F0C6D76A155}"/>
              </a:ext>
            </a:extLst>
          </p:cNvPr>
          <p:cNvSpPr txBox="1">
            <a:spLocks/>
          </p:cNvSpPr>
          <p:nvPr/>
        </p:nvSpPr>
        <p:spPr bwMode="auto">
          <a:xfrm>
            <a:off x="1288227" y="949498"/>
            <a:ext cx="7864533" cy="19421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kumimoji="0" lang="ko-KR" altLang="en-US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머신러닝을 위한 </a:t>
            </a:r>
            <a:endParaRPr kumimoji="0" lang="en-US" altLang="ko-KR" sz="5400" b="1">
              <a:solidFill>
                <a:srgbClr val="C5003D"/>
              </a:solidFill>
              <a:latin typeface="+mj-lt"/>
              <a:ea typeface="+mj-ea"/>
              <a:cs typeface="+mj-cs"/>
            </a:endParaRPr>
          </a:p>
          <a:p>
            <a:pPr lvl="0" algn="ctr">
              <a:defRPr/>
            </a:pPr>
            <a:r>
              <a:rPr kumimoji="0" lang="ko-KR" altLang="en-US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영상처리</a:t>
            </a:r>
            <a:r>
              <a:rPr kumimoji="0" lang="en-US" altLang="ko-KR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(CNN)</a:t>
            </a:r>
          </a:p>
        </p:txBody>
      </p:sp>
    </p:spTree>
    <p:extLst>
      <p:ext uri="{BB962C8B-B14F-4D97-AF65-F5344CB8AC3E}">
        <p14:creationId xmlns:p14="http://schemas.microsoft.com/office/powerpoint/2010/main" val="192597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패딩과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이해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5CD1E6-4CD9-474B-A193-CB50295D9E29}"/>
              </a:ext>
            </a:extLst>
          </p:cNvPr>
          <p:cNvSpPr txBox="1"/>
          <p:nvPr/>
        </p:nvSpPr>
        <p:spPr>
          <a:xfrm>
            <a:off x="690514" y="1439274"/>
            <a:ext cx="4740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 패딩은 원본 배열의 원소의 연산 참여도를 동일하게 만든다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9C7BCE4-5D5B-49C4-A4B4-470F9FDB6034}"/>
              </a:ext>
            </a:extLst>
          </p:cNvPr>
          <p:cNvSpPr/>
          <p:nvPr/>
        </p:nvSpPr>
        <p:spPr>
          <a:xfrm>
            <a:off x="1441992" y="1802619"/>
            <a:ext cx="854518" cy="227023"/>
          </a:xfrm>
          <a:prstGeom prst="roundRect">
            <a:avLst/>
          </a:prstGeom>
          <a:noFill/>
          <a:ln w="952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제로 패딩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4250D1C-7BA4-4F59-BB01-60748C60D051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 flipH="1">
            <a:off x="1841100" y="2029642"/>
            <a:ext cx="28151" cy="168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834B26C-AD63-4951-A8A2-C967692BFD03}"/>
              </a:ext>
            </a:extLst>
          </p:cNvPr>
          <p:cNvSpPr/>
          <p:nvPr/>
        </p:nvSpPr>
        <p:spPr>
          <a:xfrm>
            <a:off x="2191510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BE12D3-5B0F-4009-B8B5-D45A9480FC16}"/>
              </a:ext>
            </a:extLst>
          </p:cNvPr>
          <p:cNvSpPr/>
          <p:nvPr/>
        </p:nvSpPr>
        <p:spPr>
          <a:xfrm>
            <a:off x="242511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E36BFE8-CF1B-4918-A1CA-66FF199E8173}"/>
              </a:ext>
            </a:extLst>
          </p:cNvPr>
          <p:cNvSpPr/>
          <p:nvPr/>
        </p:nvSpPr>
        <p:spPr>
          <a:xfrm>
            <a:off x="2658723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4D783F-279A-439C-8281-D6BEAA7118DA}"/>
              </a:ext>
            </a:extLst>
          </p:cNvPr>
          <p:cNvSpPr/>
          <p:nvPr/>
        </p:nvSpPr>
        <p:spPr>
          <a:xfrm>
            <a:off x="2892329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B00FD7A-2557-489E-992E-2E0DF9CC94A6}"/>
              </a:ext>
            </a:extLst>
          </p:cNvPr>
          <p:cNvSpPr/>
          <p:nvPr/>
        </p:nvSpPr>
        <p:spPr>
          <a:xfrm>
            <a:off x="3125935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08EC36-BAB7-4828-8A5F-6C9507D4DF43}"/>
              </a:ext>
            </a:extLst>
          </p:cNvPr>
          <p:cNvSpPr/>
          <p:nvPr/>
        </p:nvSpPr>
        <p:spPr>
          <a:xfrm>
            <a:off x="3359541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B5E27D-527C-41CC-8B43-D8288C3112B4}"/>
              </a:ext>
            </a:extLst>
          </p:cNvPr>
          <p:cNvSpPr/>
          <p:nvPr/>
        </p:nvSpPr>
        <p:spPr>
          <a:xfrm>
            <a:off x="359314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0EAEDE-88E9-4095-A325-8AA269741D4A}"/>
              </a:ext>
            </a:extLst>
          </p:cNvPr>
          <p:cNvSpPr/>
          <p:nvPr/>
        </p:nvSpPr>
        <p:spPr>
          <a:xfrm>
            <a:off x="3826753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2EFB4F-D188-4CF3-AAC7-29CFE5A346FC}"/>
              </a:ext>
            </a:extLst>
          </p:cNvPr>
          <p:cNvSpPr/>
          <p:nvPr/>
        </p:nvSpPr>
        <p:spPr>
          <a:xfrm>
            <a:off x="4060359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A470C6-297A-4C41-87CE-354718B32482}"/>
              </a:ext>
            </a:extLst>
          </p:cNvPr>
          <p:cNvSpPr/>
          <p:nvPr/>
        </p:nvSpPr>
        <p:spPr>
          <a:xfrm>
            <a:off x="1493766" y="252056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4C5EA26-2C23-4CA2-80AE-BE2E7BA19A1F}"/>
              </a:ext>
            </a:extLst>
          </p:cNvPr>
          <p:cNvSpPr/>
          <p:nvPr/>
        </p:nvSpPr>
        <p:spPr>
          <a:xfrm>
            <a:off x="1727373" y="252056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50BA61A-42F3-48AC-88FD-FB4DB97374F0}"/>
              </a:ext>
            </a:extLst>
          </p:cNvPr>
          <p:cNvSpPr/>
          <p:nvPr/>
        </p:nvSpPr>
        <p:spPr>
          <a:xfrm>
            <a:off x="1960979" y="252056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029705E-570B-4510-A33F-F21603003D23}"/>
              </a:ext>
            </a:extLst>
          </p:cNvPr>
          <p:cNvSpPr/>
          <p:nvPr/>
        </p:nvSpPr>
        <p:spPr>
          <a:xfrm>
            <a:off x="2194585" y="2520569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9D3684-8112-4657-BFDA-986A03001EAB}"/>
              </a:ext>
            </a:extLst>
          </p:cNvPr>
          <p:cNvSpPr txBox="1"/>
          <p:nvPr/>
        </p:nvSpPr>
        <p:spPr>
          <a:xfrm>
            <a:off x="1273698" y="2238580"/>
            <a:ext cx="220069" cy="227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1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/>
              <p:nvPr/>
            </p:nvSpPr>
            <p:spPr>
              <a:xfrm>
                <a:off x="1210478" y="2561506"/>
                <a:ext cx="336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𝑤</m:t>
                      </m:r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478" y="2561506"/>
                <a:ext cx="33624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직사각형 89">
            <a:extLst>
              <a:ext uri="{FF2B5EF4-FFF2-40B4-BE49-F238E27FC236}">
                <a16:creationId xmlns:a16="http://schemas.microsoft.com/office/drawing/2014/main" id="{DE72AB3C-CF30-46AF-BE26-5E89AF6BC47C}"/>
              </a:ext>
            </a:extLst>
          </p:cNvPr>
          <p:cNvSpPr/>
          <p:nvPr/>
        </p:nvSpPr>
        <p:spPr>
          <a:xfrm>
            <a:off x="1727373" y="283963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976457-1E37-4AC3-80C3-D852FFC1F331}"/>
              </a:ext>
            </a:extLst>
          </p:cNvPr>
          <p:cNvSpPr/>
          <p:nvPr/>
        </p:nvSpPr>
        <p:spPr>
          <a:xfrm>
            <a:off x="1960979" y="283963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35A7C7-AFF5-4EDE-A1B5-22D319977A98}"/>
              </a:ext>
            </a:extLst>
          </p:cNvPr>
          <p:cNvSpPr/>
          <p:nvPr/>
        </p:nvSpPr>
        <p:spPr>
          <a:xfrm>
            <a:off x="2194585" y="2839633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8DD1F98-DF35-497D-97EE-78D6D526918B}"/>
              </a:ext>
            </a:extLst>
          </p:cNvPr>
          <p:cNvSpPr/>
          <p:nvPr/>
        </p:nvSpPr>
        <p:spPr>
          <a:xfrm>
            <a:off x="2428191" y="283963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55A268D-C46D-4AA7-A0FF-CC67449F7605}"/>
              </a:ext>
            </a:extLst>
          </p:cNvPr>
          <p:cNvSpPr/>
          <p:nvPr/>
        </p:nvSpPr>
        <p:spPr>
          <a:xfrm>
            <a:off x="1960979" y="315869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82B3FF4-83F5-4B36-B35C-38608D943D32}"/>
              </a:ext>
            </a:extLst>
          </p:cNvPr>
          <p:cNvSpPr/>
          <p:nvPr/>
        </p:nvSpPr>
        <p:spPr>
          <a:xfrm>
            <a:off x="2194585" y="3158698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2508201-C5D0-420C-B8BE-BB6B7ECF3195}"/>
              </a:ext>
            </a:extLst>
          </p:cNvPr>
          <p:cNvSpPr/>
          <p:nvPr/>
        </p:nvSpPr>
        <p:spPr>
          <a:xfrm>
            <a:off x="2428191" y="315869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8ED54E5-28F0-407D-9466-2DF6648C0B5C}"/>
              </a:ext>
            </a:extLst>
          </p:cNvPr>
          <p:cNvSpPr/>
          <p:nvPr/>
        </p:nvSpPr>
        <p:spPr>
          <a:xfrm>
            <a:off x="2661797" y="315869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746B7FE-5F03-44FD-9CCC-2DABD74AFA77}"/>
              </a:ext>
            </a:extLst>
          </p:cNvPr>
          <p:cNvSpPr/>
          <p:nvPr/>
        </p:nvSpPr>
        <p:spPr>
          <a:xfrm>
            <a:off x="2189152" y="3487134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C355B4C-E0E6-49E2-B44D-3D133C5C16DF}"/>
              </a:ext>
            </a:extLst>
          </p:cNvPr>
          <p:cNvSpPr/>
          <p:nvPr/>
        </p:nvSpPr>
        <p:spPr>
          <a:xfrm>
            <a:off x="2422757" y="3487134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BA6B41E-3EA7-46F0-8DDA-930D5A5FA2B7}"/>
              </a:ext>
            </a:extLst>
          </p:cNvPr>
          <p:cNvSpPr/>
          <p:nvPr/>
        </p:nvSpPr>
        <p:spPr>
          <a:xfrm>
            <a:off x="2656364" y="3487134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A91B0D6-D20A-4712-BCDF-25D07BAF8787}"/>
              </a:ext>
            </a:extLst>
          </p:cNvPr>
          <p:cNvSpPr/>
          <p:nvPr/>
        </p:nvSpPr>
        <p:spPr>
          <a:xfrm>
            <a:off x="2889969" y="3487134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299B90E-17BC-4614-BCB8-44A935C0BF17}"/>
              </a:ext>
            </a:extLst>
          </p:cNvPr>
          <p:cNvSpPr/>
          <p:nvPr/>
        </p:nvSpPr>
        <p:spPr>
          <a:xfrm>
            <a:off x="1490691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42C221-4FFA-4BF4-BFB3-475132716451}"/>
              </a:ext>
            </a:extLst>
          </p:cNvPr>
          <p:cNvSpPr/>
          <p:nvPr/>
        </p:nvSpPr>
        <p:spPr>
          <a:xfrm>
            <a:off x="172429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838E1-F791-47E7-9DB0-1D7AE8919B2A}"/>
              </a:ext>
            </a:extLst>
          </p:cNvPr>
          <p:cNvSpPr/>
          <p:nvPr/>
        </p:nvSpPr>
        <p:spPr>
          <a:xfrm>
            <a:off x="1957904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6E3FEB-2D12-46A5-AA5E-41FFCA76B69C}"/>
              </a:ext>
            </a:extLst>
          </p:cNvPr>
          <p:cNvSpPr/>
          <p:nvPr/>
        </p:nvSpPr>
        <p:spPr>
          <a:xfrm>
            <a:off x="4293965" y="21966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D088236-230A-48C8-9063-45FA14E324D0}"/>
              </a:ext>
            </a:extLst>
          </p:cNvPr>
          <p:cNvSpPr/>
          <p:nvPr/>
        </p:nvSpPr>
        <p:spPr>
          <a:xfrm>
            <a:off x="4527571" y="21966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6E4DB3-F449-4AC5-9106-21258D1E4973}"/>
              </a:ext>
            </a:extLst>
          </p:cNvPr>
          <p:cNvSpPr/>
          <p:nvPr/>
        </p:nvSpPr>
        <p:spPr>
          <a:xfrm>
            <a:off x="4761178" y="21966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195333-0B78-4DF7-92B7-1189FA386101}"/>
              </a:ext>
            </a:extLst>
          </p:cNvPr>
          <p:cNvSpPr/>
          <p:nvPr/>
        </p:nvSpPr>
        <p:spPr>
          <a:xfrm>
            <a:off x="2422757" y="3815570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639CC9-5BBA-40A6-A553-100E2FABE364}"/>
              </a:ext>
            </a:extLst>
          </p:cNvPr>
          <p:cNvSpPr/>
          <p:nvPr/>
        </p:nvSpPr>
        <p:spPr>
          <a:xfrm>
            <a:off x="2656363" y="3815570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CE59BA2-83E0-4A97-9A09-7EACA4AEA65F}"/>
              </a:ext>
            </a:extLst>
          </p:cNvPr>
          <p:cNvSpPr/>
          <p:nvPr/>
        </p:nvSpPr>
        <p:spPr>
          <a:xfrm>
            <a:off x="2889969" y="3815570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FFF032-8F03-48C0-8128-07132411EB28}"/>
              </a:ext>
            </a:extLst>
          </p:cNvPr>
          <p:cNvSpPr/>
          <p:nvPr/>
        </p:nvSpPr>
        <p:spPr>
          <a:xfrm>
            <a:off x="3123575" y="3815570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D1AF34-A91F-4FE1-9213-74E6DDE644EC}"/>
              </a:ext>
            </a:extLst>
          </p:cNvPr>
          <p:cNvSpPr/>
          <p:nvPr/>
        </p:nvSpPr>
        <p:spPr>
          <a:xfrm>
            <a:off x="2656363" y="414400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B25346-3141-4E6F-B872-CA0E061A8DFF}"/>
              </a:ext>
            </a:extLst>
          </p:cNvPr>
          <p:cNvSpPr/>
          <p:nvPr/>
        </p:nvSpPr>
        <p:spPr>
          <a:xfrm>
            <a:off x="2889968" y="414400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C5AF3B-5CBE-4115-9FD3-C8FB041402F7}"/>
              </a:ext>
            </a:extLst>
          </p:cNvPr>
          <p:cNvSpPr/>
          <p:nvPr/>
        </p:nvSpPr>
        <p:spPr>
          <a:xfrm>
            <a:off x="3123575" y="414400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2BB4F98-A6E0-43D4-A21C-C05DAE7893E9}"/>
              </a:ext>
            </a:extLst>
          </p:cNvPr>
          <p:cNvSpPr/>
          <p:nvPr/>
        </p:nvSpPr>
        <p:spPr>
          <a:xfrm>
            <a:off x="3357180" y="414400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160474-9C17-4245-8B30-AEAD96C1B886}"/>
              </a:ext>
            </a:extLst>
          </p:cNvPr>
          <p:cNvSpPr/>
          <p:nvPr/>
        </p:nvSpPr>
        <p:spPr>
          <a:xfrm>
            <a:off x="2889968" y="44724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15AB7E3-7DDA-4F3C-976B-315D6C007E92}"/>
              </a:ext>
            </a:extLst>
          </p:cNvPr>
          <p:cNvSpPr/>
          <p:nvPr/>
        </p:nvSpPr>
        <p:spPr>
          <a:xfrm>
            <a:off x="3123574" y="44724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7AF9EA7-73FC-4304-9307-F27E807C1BEC}"/>
              </a:ext>
            </a:extLst>
          </p:cNvPr>
          <p:cNvSpPr/>
          <p:nvPr/>
        </p:nvSpPr>
        <p:spPr>
          <a:xfrm>
            <a:off x="3357180" y="44724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74F75DE-2F85-43DF-AFC9-859764367A26}"/>
              </a:ext>
            </a:extLst>
          </p:cNvPr>
          <p:cNvSpPr/>
          <p:nvPr/>
        </p:nvSpPr>
        <p:spPr>
          <a:xfrm>
            <a:off x="3590786" y="44724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60212DF-4752-4FB9-881B-D6799DA34C1D}"/>
              </a:ext>
            </a:extLst>
          </p:cNvPr>
          <p:cNvSpPr/>
          <p:nvPr/>
        </p:nvSpPr>
        <p:spPr>
          <a:xfrm>
            <a:off x="3123574" y="480087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866DAE-CA68-4D43-94E9-04EF09EE3D05}"/>
              </a:ext>
            </a:extLst>
          </p:cNvPr>
          <p:cNvSpPr/>
          <p:nvPr/>
        </p:nvSpPr>
        <p:spPr>
          <a:xfrm>
            <a:off x="3357179" y="480087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7786BC-1885-44AD-9A6D-1D72FE1414F2}"/>
              </a:ext>
            </a:extLst>
          </p:cNvPr>
          <p:cNvSpPr/>
          <p:nvPr/>
        </p:nvSpPr>
        <p:spPr>
          <a:xfrm>
            <a:off x="3590786" y="480087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CDC8E3-E37E-498F-88A9-6F2761964D23}"/>
              </a:ext>
            </a:extLst>
          </p:cNvPr>
          <p:cNvSpPr/>
          <p:nvPr/>
        </p:nvSpPr>
        <p:spPr>
          <a:xfrm>
            <a:off x="3824391" y="480087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5258FF-9D60-4862-8EDB-A0E56688E8B2}"/>
              </a:ext>
            </a:extLst>
          </p:cNvPr>
          <p:cNvSpPr/>
          <p:nvPr/>
        </p:nvSpPr>
        <p:spPr>
          <a:xfrm>
            <a:off x="3357179" y="512931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FFF0DF-0F60-4CFD-8183-0AC150272ADD}"/>
              </a:ext>
            </a:extLst>
          </p:cNvPr>
          <p:cNvSpPr/>
          <p:nvPr/>
        </p:nvSpPr>
        <p:spPr>
          <a:xfrm>
            <a:off x="3590785" y="512931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212FD7-AFCE-4A1C-9313-E353DB4EC4DF}"/>
              </a:ext>
            </a:extLst>
          </p:cNvPr>
          <p:cNvSpPr/>
          <p:nvPr/>
        </p:nvSpPr>
        <p:spPr>
          <a:xfrm>
            <a:off x="3824391" y="512931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2D0512-9A1E-4713-A2CA-48C0A44F0C41}"/>
              </a:ext>
            </a:extLst>
          </p:cNvPr>
          <p:cNvSpPr/>
          <p:nvPr/>
        </p:nvSpPr>
        <p:spPr>
          <a:xfrm>
            <a:off x="4057997" y="5129315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96C0CB0-5C24-498A-AFF5-05EE8C942724}"/>
              </a:ext>
            </a:extLst>
          </p:cNvPr>
          <p:cNvSpPr/>
          <p:nvPr/>
        </p:nvSpPr>
        <p:spPr>
          <a:xfrm>
            <a:off x="3590785" y="545775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69E9EB0-CCD7-477B-BE76-5F08D6C784DB}"/>
              </a:ext>
            </a:extLst>
          </p:cNvPr>
          <p:cNvSpPr/>
          <p:nvPr/>
        </p:nvSpPr>
        <p:spPr>
          <a:xfrm>
            <a:off x="3824391" y="545775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4FA8EB-C593-4478-A094-67EB89B0665F}"/>
              </a:ext>
            </a:extLst>
          </p:cNvPr>
          <p:cNvSpPr/>
          <p:nvPr/>
        </p:nvSpPr>
        <p:spPr>
          <a:xfrm>
            <a:off x="4057997" y="5457752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F7C0A9B-99C3-401B-9C79-11E9E877369B}"/>
              </a:ext>
            </a:extLst>
          </p:cNvPr>
          <p:cNvSpPr/>
          <p:nvPr/>
        </p:nvSpPr>
        <p:spPr>
          <a:xfrm>
            <a:off x="4291603" y="545775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58C3AB-4A22-4866-9E24-A912A74AA579}"/>
              </a:ext>
            </a:extLst>
          </p:cNvPr>
          <p:cNvSpPr/>
          <p:nvPr/>
        </p:nvSpPr>
        <p:spPr>
          <a:xfrm>
            <a:off x="3824391" y="578618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CDA8167-8E6A-491E-988C-BB43F5B62D68}"/>
              </a:ext>
            </a:extLst>
          </p:cNvPr>
          <p:cNvSpPr/>
          <p:nvPr/>
        </p:nvSpPr>
        <p:spPr>
          <a:xfrm>
            <a:off x="4057996" y="5786188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CF2209-8CA9-4510-BBA1-1F2F5A462472}"/>
              </a:ext>
            </a:extLst>
          </p:cNvPr>
          <p:cNvSpPr/>
          <p:nvPr/>
        </p:nvSpPr>
        <p:spPr>
          <a:xfrm>
            <a:off x="4291603" y="578618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1799C04-9377-4AAC-96BE-931DA5E035AC}"/>
              </a:ext>
            </a:extLst>
          </p:cNvPr>
          <p:cNvSpPr/>
          <p:nvPr/>
        </p:nvSpPr>
        <p:spPr>
          <a:xfrm>
            <a:off x="4525208" y="578618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29A5030-95FF-4686-8F2B-3DD07EFE7F31}"/>
              </a:ext>
            </a:extLst>
          </p:cNvPr>
          <p:cNvSpPr/>
          <p:nvPr/>
        </p:nvSpPr>
        <p:spPr>
          <a:xfrm>
            <a:off x="4057996" y="6114624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85370E6-D420-40A6-BED8-66A9D64F64F2}"/>
              </a:ext>
            </a:extLst>
          </p:cNvPr>
          <p:cNvSpPr/>
          <p:nvPr/>
        </p:nvSpPr>
        <p:spPr>
          <a:xfrm>
            <a:off x="4291602" y="6114624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799961E-10FB-4DF1-9355-1A441CFB2421}"/>
              </a:ext>
            </a:extLst>
          </p:cNvPr>
          <p:cNvSpPr/>
          <p:nvPr/>
        </p:nvSpPr>
        <p:spPr>
          <a:xfrm>
            <a:off x="4525208" y="6114624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716F023-E898-437B-8BF0-B053943FD1C0}"/>
              </a:ext>
            </a:extLst>
          </p:cNvPr>
          <p:cNvSpPr/>
          <p:nvPr/>
        </p:nvSpPr>
        <p:spPr>
          <a:xfrm>
            <a:off x="4758814" y="6114624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A3F11F9-802B-4D4B-A303-596C581E780B}"/>
              </a:ext>
            </a:extLst>
          </p:cNvPr>
          <p:cNvCxnSpPr>
            <a:cxnSpLocks/>
          </p:cNvCxnSpPr>
          <p:nvPr/>
        </p:nvCxnSpPr>
        <p:spPr>
          <a:xfrm>
            <a:off x="4992420" y="2453645"/>
            <a:ext cx="0" cy="366097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1BA76A1-53F2-4F50-953F-94781922A578}"/>
              </a:ext>
            </a:extLst>
          </p:cNvPr>
          <p:cNvCxnSpPr>
            <a:cxnSpLocks/>
          </p:cNvCxnSpPr>
          <p:nvPr/>
        </p:nvCxnSpPr>
        <p:spPr>
          <a:xfrm>
            <a:off x="4758820" y="2464622"/>
            <a:ext cx="0" cy="332156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77C870E-F0BE-40D4-8F90-70032770A466}"/>
              </a:ext>
            </a:extLst>
          </p:cNvPr>
          <p:cNvCxnSpPr>
            <a:cxnSpLocks/>
          </p:cNvCxnSpPr>
          <p:nvPr/>
        </p:nvCxnSpPr>
        <p:spPr>
          <a:xfrm>
            <a:off x="4522842" y="2453645"/>
            <a:ext cx="2366" cy="300410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EDFAAEC-BEF7-413E-9D99-1E12993CABAA}"/>
              </a:ext>
            </a:extLst>
          </p:cNvPr>
          <p:cNvCxnSpPr>
            <a:cxnSpLocks/>
          </p:cNvCxnSpPr>
          <p:nvPr/>
        </p:nvCxnSpPr>
        <p:spPr>
          <a:xfrm>
            <a:off x="4291596" y="2453645"/>
            <a:ext cx="5443" cy="26756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8662335-EFD0-4E3C-A3E9-0DA67A2DAC28}"/>
              </a:ext>
            </a:extLst>
          </p:cNvPr>
          <p:cNvCxnSpPr>
            <a:cxnSpLocks/>
          </p:cNvCxnSpPr>
          <p:nvPr/>
        </p:nvCxnSpPr>
        <p:spPr>
          <a:xfrm flipH="1">
            <a:off x="4065792" y="2471499"/>
            <a:ext cx="1" cy="23293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F19F2FA2-CA5E-4166-B865-D0E41F79FC76}"/>
              </a:ext>
            </a:extLst>
          </p:cNvPr>
          <p:cNvCxnSpPr>
            <a:cxnSpLocks/>
          </p:cNvCxnSpPr>
          <p:nvPr/>
        </p:nvCxnSpPr>
        <p:spPr>
          <a:xfrm>
            <a:off x="3823681" y="2464622"/>
            <a:ext cx="5788" cy="200782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40A142B-1D13-4EE4-8554-293DC81B68E9}"/>
              </a:ext>
            </a:extLst>
          </p:cNvPr>
          <p:cNvCxnSpPr>
            <a:cxnSpLocks/>
          </p:cNvCxnSpPr>
          <p:nvPr/>
        </p:nvCxnSpPr>
        <p:spPr>
          <a:xfrm>
            <a:off x="2661977" y="2453645"/>
            <a:ext cx="1831" cy="35252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2052208-063D-4B82-A3B3-EA559B9EC81B}"/>
              </a:ext>
            </a:extLst>
          </p:cNvPr>
          <p:cNvCxnSpPr>
            <a:cxnSpLocks/>
          </p:cNvCxnSpPr>
          <p:nvPr/>
        </p:nvCxnSpPr>
        <p:spPr>
          <a:xfrm>
            <a:off x="2895931" y="2470574"/>
            <a:ext cx="0" cy="6617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115B22C-E81A-4C4B-AA45-0795552E289D}"/>
              </a:ext>
            </a:extLst>
          </p:cNvPr>
          <p:cNvCxnSpPr>
            <a:cxnSpLocks/>
          </p:cNvCxnSpPr>
          <p:nvPr/>
        </p:nvCxnSpPr>
        <p:spPr>
          <a:xfrm>
            <a:off x="3125731" y="2473821"/>
            <a:ext cx="0" cy="10133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5A91C98-2996-4F1B-8F4B-47C9D3C4AC1B}"/>
              </a:ext>
            </a:extLst>
          </p:cNvPr>
          <p:cNvCxnSpPr>
            <a:cxnSpLocks/>
          </p:cNvCxnSpPr>
          <p:nvPr/>
        </p:nvCxnSpPr>
        <p:spPr>
          <a:xfrm>
            <a:off x="3357533" y="2473165"/>
            <a:ext cx="0" cy="13183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C3095B5-FD3A-4698-BA4B-D44B0247010E}"/>
              </a:ext>
            </a:extLst>
          </p:cNvPr>
          <p:cNvCxnSpPr>
            <a:cxnSpLocks/>
          </p:cNvCxnSpPr>
          <p:nvPr/>
        </p:nvCxnSpPr>
        <p:spPr>
          <a:xfrm>
            <a:off x="3594590" y="2472509"/>
            <a:ext cx="0" cy="167149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1A5620B-F209-45B2-9CF0-D375276F4970}"/>
              </a:ext>
            </a:extLst>
          </p:cNvPr>
          <p:cNvCxnSpPr>
            <a:cxnSpLocks/>
          </p:cNvCxnSpPr>
          <p:nvPr/>
        </p:nvCxnSpPr>
        <p:spPr>
          <a:xfrm>
            <a:off x="5033591" y="2630498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F6C3F41-9B32-4332-BE7B-B1D38854EAD2}"/>
              </a:ext>
            </a:extLst>
          </p:cNvPr>
          <p:cNvSpPr txBox="1"/>
          <p:nvPr/>
        </p:nvSpPr>
        <p:spPr>
          <a:xfrm>
            <a:off x="5242329" y="2513565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6579333-64E4-4603-AA52-C9F06144C181}"/>
              </a:ext>
            </a:extLst>
          </p:cNvPr>
          <p:cNvCxnSpPr>
            <a:cxnSpLocks/>
          </p:cNvCxnSpPr>
          <p:nvPr/>
        </p:nvCxnSpPr>
        <p:spPr>
          <a:xfrm>
            <a:off x="5033591" y="2959185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3792AA2-B31B-4AA9-8BE2-9BF2E1FC6236}"/>
              </a:ext>
            </a:extLst>
          </p:cNvPr>
          <p:cNvCxnSpPr>
            <a:cxnSpLocks/>
          </p:cNvCxnSpPr>
          <p:nvPr/>
        </p:nvCxnSpPr>
        <p:spPr>
          <a:xfrm>
            <a:off x="5033591" y="3287872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DE52A03E-2E7B-49BE-97DD-F6FA15D1F604}"/>
              </a:ext>
            </a:extLst>
          </p:cNvPr>
          <p:cNvCxnSpPr>
            <a:cxnSpLocks/>
          </p:cNvCxnSpPr>
          <p:nvPr/>
        </p:nvCxnSpPr>
        <p:spPr>
          <a:xfrm>
            <a:off x="5033591" y="3616559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2AB71ED-62D2-4F6C-BCBF-7187D3126926}"/>
              </a:ext>
            </a:extLst>
          </p:cNvPr>
          <p:cNvCxnSpPr>
            <a:cxnSpLocks/>
          </p:cNvCxnSpPr>
          <p:nvPr/>
        </p:nvCxnSpPr>
        <p:spPr>
          <a:xfrm>
            <a:off x="5033591" y="3945246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4629313B-7CA6-4A7F-915F-56E54600FBC8}"/>
              </a:ext>
            </a:extLst>
          </p:cNvPr>
          <p:cNvCxnSpPr>
            <a:cxnSpLocks/>
          </p:cNvCxnSpPr>
          <p:nvPr/>
        </p:nvCxnSpPr>
        <p:spPr>
          <a:xfrm>
            <a:off x="5033591" y="4273933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6C49C02-C46A-4934-8A84-B969BD991385}"/>
              </a:ext>
            </a:extLst>
          </p:cNvPr>
          <p:cNvCxnSpPr>
            <a:cxnSpLocks/>
          </p:cNvCxnSpPr>
          <p:nvPr/>
        </p:nvCxnSpPr>
        <p:spPr>
          <a:xfrm>
            <a:off x="5033591" y="4602620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C6EA4535-A01F-48C6-B8D4-12EFC08C92BB}"/>
              </a:ext>
            </a:extLst>
          </p:cNvPr>
          <p:cNvCxnSpPr>
            <a:cxnSpLocks/>
          </p:cNvCxnSpPr>
          <p:nvPr/>
        </p:nvCxnSpPr>
        <p:spPr>
          <a:xfrm>
            <a:off x="5033591" y="4931307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929FF95-3254-4B0B-A5D6-8B524A772842}"/>
              </a:ext>
            </a:extLst>
          </p:cNvPr>
          <p:cNvCxnSpPr>
            <a:cxnSpLocks/>
          </p:cNvCxnSpPr>
          <p:nvPr/>
        </p:nvCxnSpPr>
        <p:spPr>
          <a:xfrm>
            <a:off x="5033591" y="5259994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0CA08B9C-9942-4EF9-8D14-373AE5BCA7BD}"/>
              </a:ext>
            </a:extLst>
          </p:cNvPr>
          <p:cNvCxnSpPr>
            <a:cxnSpLocks/>
          </p:cNvCxnSpPr>
          <p:nvPr/>
        </p:nvCxnSpPr>
        <p:spPr>
          <a:xfrm>
            <a:off x="5033591" y="5588681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6C77F1F6-557B-4F07-BC5A-DF67A04255A7}"/>
              </a:ext>
            </a:extLst>
          </p:cNvPr>
          <p:cNvCxnSpPr>
            <a:cxnSpLocks/>
          </p:cNvCxnSpPr>
          <p:nvPr/>
        </p:nvCxnSpPr>
        <p:spPr>
          <a:xfrm>
            <a:off x="5033591" y="5917368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C0C2A0E-58E6-4618-BE8D-5C616A458CD3}"/>
              </a:ext>
            </a:extLst>
          </p:cNvPr>
          <p:cNvCxnSpPr>
            <a:cxnSpLocks/>
          </p:cNvCxnSpPr>
          <p:nvPr/>
        </p:nvCxnSpPr>
        <p:spPr>
          <a:xfrm>
            <a:off x="5033591" y="6246055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9F1B68E-07DF-423F-A258-6BD689727CEC}"/>
              </a:ext>
            </a:extLst>
          </p:cNvPr>
          <p:cNvSpPr txBox="1"/>
          <p:nvPr/>
        </p:nvSpPr>
        <p:spPr>
          <a:xfrm>
            <a:off x="5242329" y="2841511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34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FA90CB8-197D-4DED-ABE0-3817037CDE5F}"/>
              </a:ext>
            </a:extLst>
          </p:cNvPr>
          <p:cNvSpPr txBox="1"/>
          <p:nvPr/>
        </p:nvSpPr>
        <p:spPr>
          <a:xfrm>
            <a:off x="5242329" y="3169457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51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D8B8178-CDCB-4EF5-BA34-9CADDAD3D124}"/>
              </a:ext>
            </a:extLst>
          </p:cNvPr>
          <p:cNvSpPr txBox="1"/>
          <p:nvPr/>
        </p:nvSpPr>
        <p:spPr>
          <a:xfrm>
            <a:off x="5242329" y="3497403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3EB3F1A-3680-47D7-9FB3-93CC737E82E4}"/>
              </a:ext>
            </a:extLst>
          </p:cNvPr>
          <p:cNvSpPr txBox="1"/>
          <p:nvPr/>
        </p:nvSpPr>
        <p:spPr>
          <a:xfrm>
            <a:off x="5242329" y="3825349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57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18C6270-DEE2-438A-AD00-AE4A4F4984B4}"/>
              </a:ext>
            </a:extLst>
          </p:cNvPr>
          <p:cNvSpPr txBox="1"/>
          <p:nvPr/>
        </p:nvSpPr>
        <p:spPr>
          <a:xfrm>
            <a:off x="5242329" y="4153295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24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B6C4F0E-EF9F-4B80-982E-89CB5AFD455E}"/>
              </a:ext>
            </a:extLst>
          </p:cNvPr>
          <p:cNvSpPr txBox="1"/>
          <p:nvPr/>
        </p:nvSpPr>
        <p:spPr>
          <a:xfrm>
            <a:off x="5242329" y="4481241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25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3EC9167-9D87-434D-AD6D-EA36D655F551}"/>
              </a:ext>
            </a:extLst>
          </p:cNvPr>
          <p:cNvSpPr txBox="1"/>
          <p:nvPr/>
        </p:nvSpPr>
        <p:spPr>
          <a:xfrm>
            <a:off x="5242329" y="4809187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16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5D6AD2B-D155-4C59-A804-3C9F7FABC38A}"/>
              </a:ext>
            </a:extLst>
          </p:cNvPr>
          <p:cNvSpPr txBox="1"/>
          <p:nvPr/>
        </p:nvSpPr>
        <p:spPr>
          <a:xfrm>
            <a:off x="5242329" y="5137133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39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DFA21DB-C127-44F4-967C-3B5E22A3329A}"/>
              </a:ext>
            </a:extLst>
          </p:cNvPr>
          <p:cNvSpPr txBox="1"/>
          <p:nvPr/>
        </p:nvSpPr>
        <p:spPr>
          <a:xfrm>
            <a:off x="5242329" y="5465079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29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D53C6E-9540-4492-A94F-3933F3FE2C26}"/>
              </a:ext>
            </a:extLst>
          </p:cNvPr>
          <p:cNvSpPr txBox="1"/>
          <p:nvPr/>
        </p:nvSpPr>
        <p:spPr>
          <a:xfrm>
            <a:off x="5242329" y="5793025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13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92060CC-B271-4175-8802-185145D3DFBE}"/>
              </a:ext>
            </a:extLst>
          </p:cNvPr>
          <p:cNvSpPr txBox="1"/>
          <p:nvPr/>
        </p:nvSpPr>
        <p:spPr>
          <a:xfrm>
            <a:off x="5242329" y="6120974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E3123383-66B2-4FC5-93DB-8EFC07190B15}"/>
              </a:ext>
            </a:extLst>
          </p:cNvPr>
          <p:cNvSpPr/>
          <p:nvPr/>
        </p:nvSpPr>
        <p:spPr>
          <a:xfrm>
            <a:off x="4242999" y="1813181"/>
            <a:ext cx="854518" cy="227023"/>
          </a:xfrm>
          <a:prstGeom prst="roundRect">
            <a:avLst/>
          </a:prstGeom>
          <a:noFill/>
          <a:ln w="952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제로 패딩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11F533A8-2575-4A84-8A6C-BCBBE12A1DA3}"/>
              </a:ext>
            </a:extLst>
          </p:cNvPr>
          <p:cNvCxnSpPr>
            <a:cxnSpLocks/>
            <a:stCxn id="158" idx="2"/>
          </p:cNvCxnSpPr>
          <p:nvPr/>
        </p:nvCxnSpPr>
        <p:spPr>
          <a:xfrm flipH="1">
            <a:off x="4642107" y="2040204"/>
            <a:ext cx="28151" cy="168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995D0B2-3B96-4C63-8D18-8C91EACDAD41}"/>
              </a:ext>
            </a:extLst>
          </p:cNvPr>
          <p:cNvSpPr/>
          <p:nvPr/>
        </p:nvSpPr>
        <p:spPr>
          <a:xfrm>
            <a:off x="6261975" y="1439274"/>
            <a:ext cx="3189890" cy="307777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correlate(x, w, mode='full')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E39628C-E98C-435E-B043-E7139030A312}"/>
              </a:ext>
            </a:extLst>
          </p:cNvPr>
          <p:cNvSpPr txBox="1"/>
          <p:nvPr/>
        </p:nvSpPr>
        <p:spPr>
          <a:xfrm>
            <a:off x="6261975" y="1841826"/>
            <a:ext cx="3711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array([ 6, 34, 51, 48, 57, 24, 25, 16, 39, 29, 13, 10])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36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패딩과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이해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5CD1E6-4CD9-474B-A193-CB50295D9E29}"/>
              </a:ext>
            </a:extLst>
          </p:cNvPr>
          <p:cNvSpPr txBox="1"/>
          <p:nvPr/>
        </p:nvSpPr>
        <p:spPr>
          <a:xfrm>
            <a:off x="690514" y="1439274"/>
            <a:ext cx="5801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세임 패딩은 출력 배열의 길이를 원본 배열의 원소의 길이와 동일하게 만든다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834B26C-AD63-4951-A8A2-C967692BFD03}"/>
              </a:ext>
            </a:extLst>
          </p:cNvPr>
          <p:cNvSpPr/>
          <p:nvPr/>
        </p:nvSpPr>
        <p:spPr>
          <a:xfrm>
            <a:off x="2191510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BE12D3-5B0F-4009-B8B5-D45A9480FC16}"/>
              </a:ext>
            </a:extLst>
          </p:cNvPr>
          <p:cNvSpPr/>
          <p:nvPr/>
        </p:nvSpPr>
        <p:spPr>
          <a:xfrm>
            <a:off x="242511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E36BFE8-CF1B-4918-A1CA-66FF199E8173}"/>
              </a:ext>
            </a:extLst>
          </p:cNvPr>
          <p:cNvSpPr/>
          <p:nvPr/>
        </p:nvSpPr>
        <p:spPr>
          <a:xfrm>
            <a:off x="2658723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4D783F-279A-439C-8281-D6BEAA7118DA}"/>
              </a:ext>
            </a:extLst>
          </p:cNvPr>
          <p:cNvSpPr/>
          <p:nvPr/>
        </p:nvSpPr>
        <p:spPr>
          <a:xfrm>
            <a:off x="2892329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B00FD7A-2557-489E-992E-2E0DF9CC94A6}"/>
              </a:ext>
            </a:extLst>
          </p:cNvPr>
          <p:cNvSpPr/>
          <p:nvPr/>
        </p:nvSpPr>
        <p:spPr>
          <a:xfrm>
            <a:off x="3125935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08EC36-BAB7-4828-8A5F-6C9507D4DF43}"/>
              </a:ext>
            </a:extLst>
          </p:cNvPr>
          <p:cNvSpPr/>
          <p:nvPr/>
        </p:nvSpPr>
        <p:spPr>
          <a:xfrm>
            <a:off x="3359541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B5E27D-527C-41CC-8B43-D8288C3112B4}"/>
              </a:ext>
            </a:extLst>
          </p:cNvPr>
          <p:cNvSpPr/>
          <p:nvPr/>
        </p:nvSpPr>
        <p:spPr>
          <a:xfrm>
            <a:off x="359314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0EAEDE-88E9-4095-A325-8AA269741D4A}"/>
              </a:ext>
            </a:extLst>
          </p:cNvPr>
          <p:cNvSpPr/>
          <p:nvPr/>
        </p:nvSpPr>
        <p:spPr>
          <a:xfrm>
            <a:off x="3826753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2EFB4F-D188-4CF3-AAC7-29CFE5A346FC}"/>
              </a:ext>
            </a:extLst>
          </p:cNvPr>
          <p:cNvSpPr/>
          <p:nvPr/>
        </p:nvSpPr>
        <p:spPr>
          <a:xfrm>
            <a:off x="4060359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9D3684-8112-4657-BFDA-986A03001EAB}"/>
              </a:ext>
            </a:extLst>
          </p:cNvPr>
          <p:cNvSpPr txBox="1"/>
          <p:nvPr/>
        </p:nvSpPr>
        <p:spPr>
          <a:xfrm>
            <a:off x="1462885" y="2238580"/>
            <a:ext cx="220069" cy="227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1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/>
              <p:nvPr/>
            </p:nvSpPr>
            <p:spPr>
              <a:xfrm>
                <a:off x="1399665" y="2561506"/>
                <a:ext cx="336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𝑤</m:t>
                      </m:r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665" y="2561506"/>
                <a:ext cx="33624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직사각형 89">
            <a:extLst>
              <a:ext uri="{FF2B5EF4-FFF2-40B4-BE49-F238E27FC236}">
                <a16:creationId xmlns:a16="http://schemas.microsoft.com/office/drawing/2014/main" id="{DE72AB3C-CF30-46AF-BE26-5E89AF6BC47C}"/>
              </a:ext>
            </a:extLst>
          </p:cNvPr>
          <p:cNvSpPr/>
          <p:nvPr/>
        </p:nvSpPr>
        <p:spPr>
          <a:xfrm>
            <a:off x="1727373" y="254008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976457-1E37-4AC3-80C3-D852FFC1F331}"/>
              </a:ext>
            </a:extLst>
          </p:cNvPr>
          <p:cNvSpPr/>
          <p:nvPr/>
        </p:nvSpPr>
        <p:spPr>
          <a:xfrm>
            <a:off x="1960979" y="254008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35A7C7-AFF5-4EDE-A1B5-22D319977A98}"/>
              </a:ext>
            </a:extLst>
          </p:cNvPr>
          <p:cNvSpPr/>
          <p:nvPr/>
        </p:nvSpPr>
        <p:spPr>
          <a:xfrm>
            <a:off x="2194585" y="254008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8DD1F98-DF35-497D-97EE-78D6D526918B}"/>
              </a:ext>
            </a:extLst>
          </p:cNvPr>
          <p:cNvSpPr/>
          <p:nvPr/>
        </p:nvSpPr>
        <p:spPr>
          <a:xfrm>
            <a:off x="2428191" y="254008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55A268D-C46D-4AA7-A0FF-CC67449F7605}"/>
              </a:ext>
            </a:extLst>
          </p:cNvPr>
          <p:cNvSpPr/>
          <p:nvPr/>
        </p:nvSpPr>
        <p:spPr>
          <a:xfrm>
            <a:off x="1960979" y="2859151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82B3FF4-83F5-4B36-B35C-38608D943D32}"/>
              </a:ext>
            </a:extLst>
          </p:cNvPr>
          <p:cNvSpPr/>
          <p:nvPr/>
        </p:nvSpPr>
        <p:spPr>
          <a:xfrm>
            <a:off x="2194585" y="2859151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2508201-C5D0-420C-B8BE-BB6B7ECF3195}"/>
              </a:ext>
            </a:extLst>
          </p:cNvPr>
          <p:cNvSpPr/>
          <p:nvPr/>
        </p:nvSpPr>
        <p:spPr>
          <a:xfrm>
            <a:off x="2428191" y="2859151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8ED54E5-28F0-407D-9466-2DF6648C0B5C}"/>
              </a:ext>
            </a:extLst>
          </p:cNvPr>
          <p:cNvSpPr/>
          <p:nvPr/>
        </p:nvSpPr>
        <p:spPr>
          <a:xfrm>
            <a:off x="2661797" y="2859151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746B7FE-5F03-44FD-9CCC-2DABD74AFA77}"/>
              </a:ext>
            </a:extLst>
          </p:cNvPr>
          <p:cNvSpPr/>
          <p:nvPr/>
        </p:nvSpPr>
        <p:spPr>
          <a:xfrm>
            <a:off x="2189152" y="318758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C355B4C-E0E6-49E2-B44D-3D133C5C16DF}"/>
              </a:ext>
            </a:extLst>
          </p:cNvPr>
          <p:cNvSpPr/>
          <p:nvPr/>
        </p:nvSpPr>
        <p:spPr>
          <a:xfrm>
            <a:off x="2422757" y="318758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BA6B41E-3EA7-46F0-8DDA-930D5A5FA2B7}"/>
              </a:ext>
            </a:extLst>
          </p:cNvPr>
          <p:cNvSpPr/>
          <p:nvPr/>
        </p:nvSpPr>
        <p:spPr>
          <a:xfrm>
            <a:off x="2656364" y="318758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A91B0D6-D20A-4712-BCDF-25D07BAF8787}"/>
              </a:ext>
            </a:extLst>
          </p:cNvPr>
          <p:cNvSpPr/>
          <p:nvPr/>
        </p:nvSpPr>
        <p:spPr>
          <a:xfrm>
            <a:off x="2889969" y="318758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42C221-4FFA-4BF4-BFB3-475132716451}"/>
              </a:ext>
            </a:extLst>
          </p:cNvPr>
          <p:cNvSpPr/>
          <p:nvPr/>
        </p:nvSpPr>
        <p:spPr>
          <a:xfrm>
            <a:off x="172429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838E1-F791-47E7-9DB0-1D7AE8919B2A}"/>
              </a:ext>
            </a:extLst>
          </p:cNvPr>
          <p:cNvSpPr/>
          <p:nvPr/>
        </p:nvSpPr>
        <p:spPr>
          <a:xfrm>
            <a:off x="1957904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6E3FEB-2D12-46A5-AA5E-41FFCA76B69C}"/>
              </a:ext>
            </a:extLst>
          </p:cNvPr>
          <p:cNvSpPr/>
          <p:nvPr/>
        </p:nvSpPr>
        <p:spPr>
          <a:xfrm>
            <a:off x="4293965" y="21966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195333-0B78-4DF7-92B7-1189FA386101}"/>
              </a:ext>
            </a:extLst>
          </p:cNvPr>
          <p:cNvSpPr/>
          <p:nvPr/>
        </p:nvSpPr>
        <p:spPr>
          <a:xfrm>
            <a:off x="2422757" y="351602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639CC9-5BBA-40A6-A553-100E2FABE364}"/>
              </a:ext>
            </a:extLst>
          </p:cNvPr>
          <p:cNvSpPr/>
          <p:nvPr/>
        </p:nvSpPr>
        <p:spPr>
          <a:xfrm>
            <a:off x="2656363" y="351602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CE59BA2-83E0-4A97-9A09-7EACA4AEA65F}"/>
              </a:ext>
            </a:extLst>
          </p:cNvPr>
          <p:cNvSpPr/>
          <p:nvPr/>
        </p:nvSpPr>
        <p:spPr>
          <a:xfrm>
            <a:off x="2889969" y="351602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FFF032-8F03-48C0-8128-07132411EB28}"/>
              </a:ext>
            </a:extLst>
          </p:cNvPr>
          <p:cNvSpPr/>
          <p:nvPr/>
        </p:nvSpPr>
        <p:spPr>
          <a:xfrm>
            <a:off x="3123575" y="351602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D1AF34-A91F-4FE1-9213-74E6DDE644EC}"/>
              </a:ext>
            </a:extLst>
          </p:cNvPr>
          <p:cNvSpPr/>
          <p:nvPr/>
        </p:nvSpPr>
        <p:spPr>
          <a:xfrm>
            <a:off x="2656363" y="384445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B25346-3141-4E6F-B872-CA0E061A8DFF}"/>
              </a:ext>
            </a:extLst>
          </p:cNvPr>
          <p:cNvSpPr/>
          <p:nvPr/>
        </p:nvSpPr>
        <p:spPr>
          <a:xfrm>
            <a:off x="2889968" y="384445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C5AF3B-5CBE-4115-9FD3-C8FB041402F7}"/>
              </a:ext>
            </a:extLst>
          </p:cNvPr>
          <p:cNvSpPr/>
          <p:nvPr/>
        </p:nvSpPr>
        <p:spPr>
          <a:xfrm>
            <a:off x="3123575" y="384445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2BB4F98-A6E0-43D4-A21C-C05DAE7893E9}"/>
              </a:ext>
            </a:extLst>
          </p:cNvPr>
          <p:cNvSpPr/>
          <p:nvPr/>
        </p:nvSpPr>
        <p:spPr>
          <a:xfrm>
            <a:off x="3357180" y="384445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160474-9C17-4245-8B30-AEAD96C1B886}"/>
              </a:ext>
            </a:extLst>
          </p:cNvPr>
          <p:cNvSpPr/>
          <p:nvPr/>
        </p:nvSpPr>
        <p:spPr>
          <a:xfrm>
            <a:off x="2889968" y="417289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15AB7E3-7DDA-4F3C-976B-315D6C007E92}"/>
              </a:ext>
            </a:extLst>
          </p:cNvPr>
          <p:cNvSpPr/>
          <p:nvPr/>
        </p:nvSpPr>
        <p:spPr>
          <a:xfrm>
            <a:off x="3123574" y="417289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7AF9EA7-73FC-4304-9307-F27E807C1BEC}"/>
              </a:ext>
            </a:extLst>
          </p:cNvPr>
          <p:cNvSpPr/>
          <p:nvPr/>
        </p:nvSpPr>
        <p:spPr>
          <a:xfrm>
            <a:off x="3357180" y="417289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74F75DE-2F85-43DF-AFC9-859764367A26}"/>
              </a:ext>
            </a:extLst>
          </p:cNvPr>
          <p:cNvSpPr/>
          <p:nvPr/>
        </p:nvSpPr>
        <p:spPr>
          <a:xfrm>
            <a:off x="3590786" y="417289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60212DF-4752-4FB9-881B-D6799DA34C1D}"/>
              </a:ext>
            </a:extLst>
          </p:cNvPr>
          <p:cNvSpPr/>
          <p:nvPr/>
        </p:nvSpPr>
        <p:spPr>
          <a:xfrm>
            <a:off x="3123574" y="450133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866DAE-CA68-4D43-94E9-04EF09EE3D05}"/>
              </a:ext>
            </a:extLst>
          </p:cNvPr>
          <p:cNvSpPr/>
          <p:nvPr/>
        </p:nvSpPr>
        <p:spPr>
          <a:xfrm>
            <a:off x="3357179" y="450133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7786BC-1885-44AD-9A6D-1D72FE1414F2}"/>
              </a:ext>
            </a:extLst>
          </p:cNvPr>
          <p:cNvSpPr/>
          <p:nvPr/>
        </p:nvSpPr>
        <p:spPr>
          <a:xfrm>
            <a:off x="3590786" y="450133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CDC8E3-E37E-498F-88A9-6F2761964D23}"/>
              </a:ext>
            </a:extLst>
          </p:cNvPr>
          <p:cNvSpPr/>
          <p:nvPr/>
        </p:nvSpPr>
        <p:spPr>
          <a:xfrm>
            <a:off x="3824391" y="450133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5258FF-9D60-4862-8EDB-A0E56688E8B2}"/>
              </a:ext>
            </a:extLst>
          </p:cNvPr>
          <p:cNvSpPr/>
          <p:nvPr/>
        </p:nvSpPr>
        <p:spPr>
          <a:xfrm>
            <a:off x="3357179" y="482976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FFF0DF-0F60-4CFD-8183-0AC150272ADD}"/>
              </a:ext>
            </a:extLst>
          </p:cNvPr>
          <p:cNvSpPr/>
          <p:nvPr/>
        </p:nvSpPr>
        <p:spPr>
          <a:xfrm>
            <a:off x="3590785" y="482976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212FD7-AFCE-4A1C-9313-E353DB4EC4DF}"/>
              </a:ext>
            </a:extLst>
          </p:cNvPr>
          <p:cNvSpPr/>
          <p:nvPr/>
        </p:nvSpPr>
        <p:spPr>
          <a:xfrm>
            <a:off x="3824391" y="482976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2D0512-9A1E-4713-A2CA-48C0A44F0C41}"/>
              </a:ext>
            </a:extLst>
          </p:cNvPr>
          <p:cNvSpPr/>
          <p:nvPr/>
        </p:nvSpPr>
        <p:spPr>
          <a:xfrm>
            <a:off x="4057997" y="482976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96C0CB0-5C24-498A-AFF5-05EE8C942724}"/>
              </a:ext>
            </a:extLst>
          </p:cNvPr>
          <p:cNvSpPr/>
          <p:nvPr/>
        </p:nvSpPr>
        <p:spPr>
          <a:xfrm>
            <a:off x="3590785" y="515820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69E9EB0-CCD7-477B-BE76-5F08D6C784DB}"/>
              </a:ext>
            </a:extLst>
          </p:cNvPr>
          <p:cNvSpPr/>
          <p:nvPr/>
        </p:nvSpPr>
        <p:spPr>
          <a:xfrm>
            <a:off x="3824391" y="515820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4FA8EB-C593-4478-A094-67EB89B0665F}"/>
              </a:ext>
            </a:extLst>
          </p:cNvPr>
          <p:cNvSpPr/>
          <p:nvPr/>
        </p:nvSpPr>
        <p:spPr>
          <a:xfrm>
            <a:off x="4057997" y="515820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F7C0A9B-99C3-401B-9C79-11E9E877369B}"/>
              </a:ext>
            </a:extLst>
          </p:cNvPr>
          <p:cNvSpPr/>
          <p:nvPr/>
        </p:nvSpPr>
        <p:spPr>
          <a:xfrm>
            <a:off x="4291603" y="515820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EDFAAEC-BEF7-413E-9D99-1E12993CABAA}"/>
              </a:ext>
            </a:extLst>
          </p:cNvPr>
          <p:cNvCxnSpPr>
            <a:cxnSpLocks/>
          </p:cNvCxnSpPr>
          <p:nvPr/>
        </p:nvCxnSpPr>
        <p:spPr>
          <a:xfrm>
            <a:off x="4291596" y="2453645"/>
            <a:ext cx="0" cy="23839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8662335-EFD0-4E3C-A3E9-0DA67A2DAC28}"/>
              </a:ext>
            </a:extLst>
          </p:cNvPr>
          <p:cNvCxnSpPr>
            <a:cxnSpLocks/>
          </p:cNvCxnSpPr>
          <p:nvPr/>
        </p:nvCxnSpPr>
        <p:spPr>
          <a:xfrm flipH="1">
            <a:off x="4065793" y="2471499"/>
            <a:ext cx="1" cy="20298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F19F2FA2-CA5E-4166-B865-D0E41F79FC76}"/>
              </a:ext>
            </a:extLst>
          </p:cNvPr>
          <p:cNvCxnSpPr>
            <a:cxnSpLocks/>
          </p:cNvCxnSpPr>
          <p:nvPr/>
        </p:nvCxnSpPr>
        <p:spPr>
          <a:xfrm>
            <a:off x="3823681" y="2464622"/>
            <a:ext cx="0" cy="17082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2052208-063D-4B82-A3B3-EA559B9EC81B}"/>
              </a:ext>
            </a:extLst>
          </p:cNvPr>
          <p:cNvCxnSpPr>
            <a:cxnSpLocks/>
          </p:cNvCxnSpPr>
          <p:nvPr/>
        </p:nvCxnSpPr>
        <p:spPr>
          <a:xfrm>
            <a:off x="2895931" y="2470574"/>
            <a:ext cx="0" cy="38857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115B22C-E81A-4C4B-AA45-0795552E289D}"/>
              </a:ext>
            </a:extLst>
          </p:cNvPr>
          <p:cNvCxnSpPr>
            <a:cxnSpLocks/>
          </p:cNvCxnSpPr>
          <p:nvPr/>
        </p:nvCxnSpPr>
        <p:spPr>
          <a:xfrm>
            <a:off x="3125731" y="2473821"/>
            <a:ext cx="0" cy="71376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5A91C98-2996-4F1B-8F4B-47C9D3C4AC1B}"/>
              </a:ext>
            </a:extLst>
          </p:cNvPr>
          <p:cNvCxnSpPr>
            <a:cxnSpLocks/>
          </p:cNvCxnSpPr>
          <p:nvPr/>
        </p:nvCxnSpPr>
        <p:spPr>
          <a:xfrm>
            <a:off x="3357533" y="2473165"/>
            <a:ext cx="0" cy="10428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C3095B5-FD3A-4698-BA4B-D44B0247010E}"/>
              </a:ext>
            </a:extLst>
          </p:cNvPr>
          <p:cNvCxnSpPr>
            <a:cxnSpLocks/>
          </p:cNvCxnSpPr>
          <p:nvPr/>
        </p:nvCxnSpPr>
        <p:spPr>
          <a:xfrm>
            <a:off x="3594590" y="2472509"/>
            <a:ext cx="0" cy="138123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6579333-64E4-4603-AA52-C9F06144C181}"/>
              </a:ext>
            </a:extLst>
          </p:cNvPr>
          <p:cNvCxnSpPr>
            <a:cxnSpLocks/>
          </p:cNvCxnSpPr>
          <p:nvPr/>
        </p:nvCxnSpPr>
        <p:spPr>
          <a:xfrm>
            <a:off x="4607922" y="2659638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3792AA2-B31B-4AA9-8BE2-9BF2E1FC6236}"/>
              </a:ext>
            </a:extLst>
          </p:cNvPr>
          <p:cNvCxnSpPr>
            <a:cxnSpLocks/>
          </p:cNvCxnSpPr>
          <p:nvPr/>
        </p:nvCxnSpPr>
        <p:spPr>
          <a:xfrm>
            <a:off x="4607922" y="2988325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DE52A03E-2E7B-49BE-97DD-F6FA15D1F604}"/>
              </a:ext>
            </a:extLst>
          </p:cNvPr>
          <p:cNvCxnSpPr>
            <a:cxnSpLocks/>
          </p:cNvCxnSpPr>
          <p:nvPr/>
        </p:nvCxnSpPr>
        <p:spPr>
          <a:xfrm>
            <a:off x="4607922" y="3317012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2AB71ED-62D2-4F6C-BCBF-7187D3126926}"/>
              </a:ext>
            </a:extLst>
          </p:cNvPr>
          <p:cNvCxnSpPr>
            <a:cxnSpLocks/>
          </p:cNvCxnSpPr>
          <p:nvPr/>
        </p:nvCxnSpPr>
        <p:spPr>
          <a:xfrm>
            <a:off x="4607922" y="3645699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4629313B-7CA6-4A7F-915F-56E54600FBC8}"/>
              </a:ext>
            </a:extLst>
          </p:cNvPr>
          <p:cNvCxnSpPr>
            <a:cxnSpLocks/>
          </p:cNvCxnSpPr>
          <p:nvPr/>
        </p:nvCxnSpPr>
        <p:spPr>
          <a:xfrm>
            <a:off x="4607922" y="3974386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6C49C02-C46A-4934-8A84-B969BD991385}"/>
              </a:ext>
            </a:extLst>
          </p:cNvPr>
          <p:cNvCxnSpPr>
            <a:cxnSpLocks/>
          </p:cNvCxnSpPr>
          <p:nvPr/>
        </p:nvCxnSpPr>
        <p:spPr>
          <a:xfrm>
            <a:off x="4607922" y="4303073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C6EA4535-A01F-48C6-B8D4-12EFC08C92BB}"/>
              </a:ext>
            </a:extLst>
          </p:cNvPr>
          <p:cNvCxnSpPr>
            <a:cxnSpLocks/>
          </p:cNvCxnSpPr>
          <p:nvPr/>
        </p:nvCxnSpPr>
        <p:spPr>
          <a:xfrm>
            <a:off x="4607922" y="4631760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929FF95-3254-4B0B-A5D6-8B524A772842}"/>
              </a:ext>
            </a:extLst>
          </p:cNvPr>
          <p:cNvCxnSpPr>
            <a:cxnSpLocks/>
          </p:cNvCxnSpPr>
          <p:nvPr/>
        </p:nvCxnSpPr>
        <p:spPr>
          <a:xfrm>
            <a:off x="4607922" y="4960447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0CA08B9C-9942-4EF9-8D14-373AE5BCA7BD}"/>
              </a:ext>
            </a:extLst>
          </p:cNvPr>
          <p:cNvCxnSpPr>
            <a:cxnSpLocks/>
          </p:cNvCxnSpPr>
          <p:nvPr/>
        </p:nvCxnSpPr>
        <p:spPr>
          <a:xfrm>
            <a:off x="4607922" y="5289134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9F1B68E-07DF-423F-A258-6BD689727CEC}"/>
              </a:ext>
            </a:extLst>
          </p:cNvPr>
          <p:cNvSpPr txBox="1"/>
          <p:nvPr/>
        </p:nvSpPr>
        <p:spPr>
          <a:xfrm>
            <a:off x="4816660" y="2541964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34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FA90CB8-197D-4DED-ABE0-3817037CDE5F}"/>
              </a:ext>
            </a:extLst>
          </p:cNvPr>
          <p:cNvSpPr txBox="1"/>
          <p:nvPr/>
        </p:nvSpPr>
        <p:spPr>
          <a:xfrm>
            <a:off x="4816660" y="2869910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51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D8B8178-CDCB-4EF5-BA34-9CADDAD3D124}"/>
              </a:ext>
            </a:extLst>
          </p:cNvPr>
          <p:cNvSpPr txBox="1"/>
          <p:nvPr/>
        </p:nvSpPr>
        <p:spPr>
          <a:xfrm>
            <a:off x="4816660" y="3197856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3EB3F1A-3680-47D7-9FB3-93CC737E82E4}"/>
              </a:ext>
            </a:extLst>
          </p:cNvPr>
          <p:cNvSpPr txBox="1"/>
          <p:nvPr/>
        </p:nvSpPr>
        <p:spPr>
          <a:xfrm>
            <a:off x="4816660" y="3525802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57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18C6270-DEE2-438A-AD00-AE4A4F4984B4}"/>
              </a:ext>
            </a:extLst>
          </p:cNvPr>
          <p:cNvSpPr txBox="1"/>
          <p:nvPr/>
        </p:nvSpPr>
        <p:spPr>
          <a:xfrm>
            <a:off x="4816660" y="3853748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24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B6C4F0E-EF9F-4B80-982E-89CB5AFD455E}"/>
              </a:ext>
            </a:extLst>
          </p:cNvPr>
          <p:cNvSpPr txBox="1"/>
          <p:nvPr/>
        </p:nvSpPr>
        <p:spPr>
          <a:xfrm>
            <a:off x="4816660" y="4181694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25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3EC9167-9D87-434D-AD6D-EA36D655F551}"/>
              </a:ext>
            </a:extLst>
          </p:cNvPr>
          <p:cNvSpPr txBox="1"/>
          <p:nvPr/>
        </p:nvSpPr>
        <p:spPr>
          <a:xfrm>
            <a:off x="4816660" y="4509640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16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5D6AD2B-D155-4C59-A804-3C9F7FABC38A}"/>
              </a:ext>
            </a:extLst>
          </p:cNvPr>
          <p:cNvSpPr txBox="1"/>
          <p:nvPr/>
        </p:nvSpPr>
        <p:spPr>
          <a:xfrm>
            <a:off x="4816660" y="4837586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39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DFA21DB-C127-44F4-967C-3B5E22A3329A}"/>
              </a:ext>
            </a:extLst>
          </p:cNvPr>
          <p:cNvSpPr txBox="1"/>
          <p:nvPr/>
        </p:nvSpPr>
        <p:spPr>
          <a:xfrm>
            <a:off x="4816660" y="5165532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29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995D0B2-3B96-4C63-8D18-8C91EACDAD41}"/>
              </a:ext>
            </a:extLst>
          </p:cNvPr>
          <p:cNvSpPr/>
          <p:nvPr/>
        </p:nvSpPr>
        <p:spPr>
          <a:xfrm>
            <a:off x="6211614" y="2163076"/>
            <a:ext cx="3189890" cy="307777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correlate(x, w, mode='same')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E39628C-E98C-435E-B043-E7139030A312}"/>
              </a:ext>
            </a:extLst>
          </p:cNvPr>
          <p:cNvSpPr txBox="1"/>
          <p:nvPr/>
        </p:nvSpPr>
        <p:spPr>
          <a:xfrm>
            <a:off x="6261975" y="2554581"/>
            <a:ext cx="3001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array([34, 51, 48, 57, 24, 25, 16, 39, 29])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0017F0CE-C3EA-4E9D-AB4B-65D8E262C19F}"/>
              </a:ext>
            </a:extLst>
          </p:cNvPr>
          <p:cNvCxnSpPr>
            <a:cxnSpLocks/>
          </p:cNvCxnSpPr>
          <p:nvPr/>
        </p:nvCxnSpPr>
        <p:spPr>
          <a:xfrm>
            <a:off x="4528452" y="2453645"/>
            <a:ext cx="0" cy="270456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오른쪽 중괄호 114">
            <a:extLst>
              <a:ext uri="{FF2B5EF4-FFF2-40B4-BE49-F238E27FC236}">
                <a16:creationId xmlns:a16="http://schemas.microsoft.com/office/drawing/2014/main" id="{B29F2302-7539-4989-98E8-A07C4E10854F}"/>
              </a:ext>
            </a:extLst>
          </p:cNvPr>
          <p:cNvSpPr/>
          <p:nvPr/>
        </p:nvSpPr>
        <p:spPr>
          <a:xfrm rot="5400000" flipH="1">
            <a:off x="3156763" y="1072084"/>
            <a:ext cx="162917" cy="209814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C82F15-DAFF-4EA0-8F16-0FFC4F06C119}"/>
              </a:ext>
            </a:extLst>
          </p:cNvPr>
          <p:cNvSpPr txBox="1"/>
          <p:nvPr/>
        </p:nvSpPr>
        <p:spPr>
          <a:xfrm>
            <a:off x="3095393" y="178551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9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7" name="오른쪽 중괄호 116">
            <a:extLst>
              <a:ext uri="{FF2B5EF4-FFF2-40B4-BE49-F238E27FC236}">
                <a16:creationId xmlns:a16="http://schemas.microsoft.com/office/drawing/2014/main" id="{C87D9BB7-A699-4787-9818-5453369FC0BE}"/>
              </a:ext>
            </a:extLst>
          </p:cNvPr>
          <p:cNvSpPr/>
          <p:nvPr/>
        </p:nvSpPr>
        <p:spPr>
          <a:xfrm rot="10800000" flipH="1">
            <a:off x="5181098" y="2645671"/>
            <a:ext cx="157898" cy="265922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F7D6E69-DACD-47D7-8FD5-B5BC80937CFC}"/>
              </a:ext>
            </a:extLst>
          </p:cNvPr>
          <p:cNvSpPr txBox="1"/>
          <p:nvPr/>
        </p:nvSpPr>
        <p:spPr>
          <a:xfrm>
            <a:off x="5337420" y="382049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9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898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패딩과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이해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5CD1E6-4CD9-474B-A193-CB50295D9E29}"/>
              </a:ext>
            </a:extLst>
          </p:cNvPr>
          <p:cNvSpPr txBox="1"/>
          <p:nvPr/>
        </p:nvSpPr>
        <p:spPr>
          <a:xfrm>
            <a:off x="690514" y="1439274"/>
            <a:ext cx="3313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스트라이드는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미끄러지는 간격을 조정한다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834B26C-AD63-4951-A8A2-C967692BFD03}"/>
              </a:ext>
            </a:extLst>
          </p:cNvPr>
          <p:cNvSpPr/>
          <p:nvPr/>
        </p:nvSpPr>
        <p:spPr>
          <a:xfrm>
            <a:off x="2191510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BE12D3-5B0F-4009-B8B5-D45A9480FC16}"/>
              </a:ext>
            </a:extLst>
          </p:cNvPr>
          <p:cNvSpPr/>
          <p:nvPr/>
        </p:nvSpPr>
        <p:spPr>
          <a:xfrm>
            <a:off x="242511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E36BFE8-CF1B-4918-A1CA-66FF199E8173}"/>
              </a:ext>
            </a:extLst>
          </p:cNvPr>
          <p:cNvSpPr/>
          <p:nvPr/>
        </p:nvSpPr>
        <p:spPr>
          <a:xfrm>
            <a:off x="2658723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4D783F-279A-439C-8281-D6BEAA7118DA}"/>
              </a:ext>
            </a:extLst>
          </p:cNvPr>
          <p:cNvSpPr/>
          <p:nvPr/>
        </p:nvSpPr>
        <p:spPr>
          <a:xfrm>
            <a:off x="2892329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B00FD7A-2557-489E-992E-2E0DF9CC94A6}"/>
              </a:ext>
            </a:extLst>
          </p:cNvPr>
          <p:cNvSpPr/>
          <p:nvPr/>
        </p:nvSpPr>
        <p:spPr>
          <a:xfrm>
            <a:off x="3125935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08EC36-BAB7-4828-8A5F-6C9507D4DF43}"/>
              </a:ext>
            </a:extLst>
          </p:cNvPr>
          <p:cNvSpPr/>
          <p:nvPr/>
        </p:nvSpPr>
        <p:spPr>
          <a:xfrm>
            <a:off x="3359541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B5E27D-527C-41CC-8B43-D8288C3112B4}"/>
              </a:ext>
            </a:extLst>
          </p:cNvPr>
          <p:cNvSpPr/>
          <p:nvPr/>
        </p:nvSpPr>
        <p:spPr>
          <a:xfrm>
            <a:off x="359314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0EAEDE-88E9-4095-A325-8AA269741D4A}"/>
              </a:ext>
            </a:extLst>
          </p:cNvPr>
          <p:cNvSpPr/>
          <p:nvPr/>
        </p:nvSpPr>
        <p:spPr>
          <a:xfrm>
            <a:off x="3826753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2EFB4F-D188-4CF3-AAC7-29CFE5A346FC}"/>
              </a:ext>
            </a:extLst>
          </p:cNvPr>
          <p:cNvSpPr/>
          <p:nvPr/>
        </p:nvSpPr>
        <p:spPr>
          <a:xfrm>
            <a:off x="4060359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9D3684-8112-4657-BFDA-986A03001EAB}"/>
              </a:ext>
            </a:extLst>
          </p:cNvPr>
          <p:cNvSpPr txBox="1"/>
          <p:nvPr/>
        </p:nvSpPr>
        <p:spPr>
          <a:xfrm>
            <a:off x="1909575" y="2238580"/>
            <a:ext cx="220069" cy="227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1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/>
              <p:nvPr/>
            </p:nvSpPr>
            <p:spPr>
              <a:xfrm>
                <a:off x="1846355" y="2561506"/>
                <a:ext cx="336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𝑤</m:t>
                      </m:r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355" y="2561506"/>
                <a:ext cx="33624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746B7FE-5F03-44FD-9CCC-2DABD74AFA77}"/>
              </a:ext>
            </a:extLst>
          </p:cNvPr>
          <p:cNvSpPr/>
          <p:nvPr/>
        </p:nvSpPr>
        <p:spPr>
          <a:xfrm>
            <a:off x="2189152" y="254645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C355B4C-E0E6-49E2-B44D-3D133C5C16DF}"/>
              </a:ext>
            </a:extLst>
          </p:cNvPr>
          <p:cNvSpPr/>
          <p:nvPr/>
        </p:nvSpPr>
        <p:spPr>
          <a:xfrm>
            <a:off x="2422757" y="254645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BA6B41E-3EA7-46F0-8DDA-930D5A5FA2B7}"/>
              </a:ext>
            </a:extLst>
          </p:cNvPr>
          <p:cNvSpPr/>
          <p:nvPr/>
        </p:nvSpPr>
        <p:spPr>
          <a:xfrm>
            <a:off x="2656364" y="254645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A91B0D6-D20A-4712-BCDF-25D07BAF8787}"/>
              </a:ext>
            </a:extLst>
          </p:cNvPr>
          <p:cNvSpPr/>
          <p:nvPr/>
        </p:nvSpPr>
        <p:spPr>
          <a:xfrm>
            <a:off x="2889969" y="254645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D1AF34-A91F-4FE1-9213-74E6DDE644EC}"/>
              </a:ext>
            </a:extLst>
          </p:cNvPr>
          <p:cNvSpPr/>
          <p:nvPr/>
        </p:nvSpPr>
        <p:spPr>
          <a:xfrm>
            <a:off x="2656363" y="28827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B25346-3141-4E6F-B872-CA0E061A8DFF}"/>
              </a:ext>
            </a:extLst>
          </p:cNvPr>
          <p:cNvSpPr/>
          <p:nvPr/>
        </p:nvSpPr>
        <p:spPr>
          <a:xfrm>
            <a:off x="2889968" y="28827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C5AF3B-5CBE-4115-9FD3-C8FB041402F7}"/>
              </a:ext>
            </a:extLst>
          </p:cNvPr>
          <p:cNvSpPr/>
          <p:nvPr/>
        </p:nvSpPr>
        <p:spPr>
          <a:xfrm>
            <a:off x="3123575" y="28827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2BB4F98-A6E0-43D4-A21C-C05DAE7893E9}"/>
              </a:ext>
            </a:extLst>
          </p:cNvPr>
          <p:cNvSpPr/>
          <p:nvPr/>
        </p:nvSpPr>
        <p:spPr>
          <a:xfrm>
            <a:off x="3357180" y="28827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60212DF-4752-4FB9-881B-D6799DA34C1D}"/>
              </a:ext>
            </a:extLst>
          </p:cNvPr>
          <p:cNvSpPr/>
          <p:nvPr/>
        </p:nvSpPr>
        <p:spPr>
          <a:xfrm>
            <a:off x="3123574" y="321381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866DAE-CA68-4D43-94E9-04EF09EE3D05}"/>
              </a:ext>
            </a:extLst>
          </p:cNvPr>
          <p:cNvSpPr/>
          <p:nvPr/>
        </p:nvSpPr>
        <p:spPr>
          <a:xfrm>
            <a:off x="3357179" y="321381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7786BC-1885-44AD-9A6D-1D72FE1414F2}"/>
              </a:ext>
            </a:extLst>
          </p:cNvPr>
          <p:cNvSpPr/>
          <p:nvPr/>
        </p:nvSpPr>
        <p:spPr>
          <a:xfrm>
            <a:off x="3590786" y="321381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CDC8E3-E37E-498F-88A9-6F2761964D23}"/>
              </a:ext>
            </a:extLst>
          </p:cNvPr>
          <p:cNvSpPr/>
          <p:nvPr/>
        </p:nvSpPr>
        <p:spPr>
          <a:xfrm>
            <a:off x="3824391" y="321381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8662335-EFD0-4E3C-A3E9-0DA67A2DAC28}"/>
              </a:ext>
            </a:extLst>
          </p:cNvPr>
          <p:cNvCxnSpPr>
            <a:cxnSpLocks/>
          </p:cNvCxnSpPr>
          <p:nvPr/>
        </p:nvCxnSpPr>
        <p:spPr>
          <a:xfrm flipH="1">
            <a:off x="4065794" y="2471499"/>
            <a:ext cx="1" cy="74231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C3095B5-FD3A-4698-BA4B-D44B0247010E}"/>
              </a:ext>
            </a:extLst>
          </p:cNvPr>
          <p:cNvCxnSpPr>
            <a:cxnSpLocks/>
          </p:cNvCxnSpPr>
          <p:nvPr/>
        </p:nvCxnSpPr>
        <p:spPr>
          <a:xfrm>
            <a:off x="3594590" y="2472509"/>
            <a:ext cx="0" cy="41025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6579333-64E4-4603-AA52-C9F06144C181}"/>
              </a:ext>
            </a:extLst>
          </p:cNvPr>
          <p:cNvCxnSpPr>
            <a:cxnSpLocks/>
          </p:cNvCxnSpPr>
          <p:nvPr/>
        </p:nvCxnSpPr>
        <p:spPr>
          <a:xfrm>
            <a:off x="4198018" y="2659638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3792AA2-B31B-4AA9-8BE2-9BF2E1FC6236}"/>
              </a:ext>
            </a:extLst>
          </p:cNvPr>
          <p:cNvCxnSpPr>
            <a:cxnSpLocks/>
          </p:cNvCxnSpPr>
          <p:nvPr/>
        </p:nvCxnSpPr>
        <p:spPr>
          <a:xfrm>
            <a:off x="4198018" y="2988325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DE52A03E-2E7B-49BE-97DD-F6FA15D1F604}"/>
              </a:ext>
            </a:extLst>
          </p:cNvPr>
          <p:cNvCxnSpPr>
            <a:cxnSpLocks/>
          </p:cNvCxnSpPr>
          <p:nvPr/>
        </p:nvCxnSpPr>
        <p:spPr>
          <a:xfrm>
            <a:off x="4198018" y="3317012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9F1B68E-07DF-423F-A258-6BD689727CEC}"/>
              </a:ext>
            </a:extLst>
          </p:cNvPr>
          <p:cNvSpPr txBox="1"/>
          <p:nvPr/>
        </p:nvSpPr>
        <p:spPr>
          <a:xfrm>
            <a:off x="4406756" y="2541964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FA90CB8-197D-4DED-ABE0-3817037CDE5F}"/>
              </a:ext>
            </a:extLst>
          </p:cNvPr>
          <p:cNvSpPr txBox="1"/>
          <p:nvPr/>
        </p:nvSpPr>
        <p:spPr>
          <a:xfrm>
            <a:off x="4406756" y="2869910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24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D8B8178-CDCB-4EF5-BA34-9CADDAD3D124}"/>
              </a:ext>
            </a:extLst>
          </p:cNvPr>
          <p:cNvSpPr txBox="1"/>
          <p:nvPr/>
        </p:nvSpPr>
        <p:spPr>
          <a:xfrm>
            <a:off x="4406756" y="3197856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16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5F5FD0B-EBCD-41C9-B3E6-A821CA7EDAE0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2189150" y="3016742"/>
            <a:ext cx="467213" cy="41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A3D867F-19A2-41DC-86BD-434924E7632C}"/>
              </a:ext>
            </a:extLst>
          </p:cNvPr>
          <p:cNvCxnSpPr>
            <a:cxnSpLocks/>
          </p:cNvCxnSpPr>
          <p:nvPr/>
        </p:nvCxnSpPr>
        <p:spPr>
          <a:xfrm flipV="1">
            <a:off x="2628303" y="3347797"/>
            <a:ext cx="467213" cy="41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4BA11B1-C4A8-4907-8519-AD9E2F714B3A}"/>
              </a:ext>
            </a:extLst>
          </p:cNvPr>
          <p:cNvSpPr txBox="1"/>
          <p:nvPr/>
        </p:nvSpPr>
        <p:spPr>
          <a:xfrm>
            <a:off x="2132020" y="3431799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=2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EFD56D1-7108-419B-B3C5-BD6B3ACB25EE}"/>
              </a:ext>
            </a:extLst>
          </p:cNvPr>
          <p:cNvCxnSpPr/>
          <p:nvPr/>
        </p:nvCxnSpPr>
        <p:spPr>
          <a:xfrm flipV="1">
            <a:off x="5900468" y="1800045"/>
            <a:ext cx="3094007" cy="7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4FB981-29B2-4EB3-BDC1-7F66FB0A45C3}"/>
              </a:ext>
            </a:extLst>
          </p:cNvPr>
          <p:cNvSpPr/>
          <p:nvPr/>
        </p:nvSpPr>
        <p:spPr>
          <a:xfrm>
            <a:off x="6504317" y="2294626"/>
            <a:ext cx="2156603" cy="13399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03C65-B718-487A-8145-959784EE3E8C}"/>
              </a:ext>
            </a:extLst>
          </p:cNvPr>
          <p:cNvSpPr txBox="1"/>
          <p:nvPr/>
        </p:nvSpPr>
        <p:spPr>
          <a:xfrm>
            <a:off x="5389834" y="278590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height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605B47-F0A5-472E-9EFB-F5CB78FF0F41}"/>
              </a:ext>
            </a:extLst>
          </p:cNvPr>
          <p:cNvSpPr txBox="1"/>
          <p:nvPr/>
        </p:nvSpPr>
        <p:spPr>
          <a:xfrm>
            <a:off x="7065489" y="359274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width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75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355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차원 배열에서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수행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 mode='valid' )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987ACA-4FBC-4F26-A08F-40D1EF9C3D56}"/>
              </a:ext>
            </a:extLst>
          </p:cNvPr>
          <p:cNvSpPr/>
          <p:nvPr/>
        </p:nvSpPr>
        <p:spPr>
          <a:xfrm>
            <a:off x="2264979" y="205477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B607FD9-28B1-422B-809F-F1752570DAF9}"/>
              </a:ext>
            </a:extLst>
          </p:cNvPr>
          <p:cNvSpPr/>
          <p:nvPr/>
        </p:nvSpPr>
        <p:spPr>
          <a:xfrm>
            <a:off x="2632835" y="205477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6203DD3-6C26-4586-B422-7D10A3886334}"/>
              </a:ext>
            </a:extLst>
          </p:cNvPr>
          <p:cNvSpPr/>
          <p:nvPr/>
        </p:nvSpPr>
        <p:spPr>
          <a:xfrm>
            <a:off x="3000691" y="205477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C0C880-B9CD-47AF-9E22-3449A3082F7A}"/>
              </a:ext>
            </a:extLst>
          </p:cNvPr>
          <p:cNvSpPr/>
          <p:nvPr/>
        </p:nvSpPr>
        <p:spPr>
          <a:xfrm>
            <a:off x="2264979" y="2422634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388696F-34A5-4355-9822-C6895A3E8E8C}"/>
              </a:ext>
            </a:extLst>
          </p:cNvPr>
          <p:cNvSpPr/>
          <p:nvPr/>
        </p:nvSpPr>
        <p:spPr>
          <a:xfrm>
            <a:off x="2632835" y="2422634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29291C-2624-4AD1-835A-BC29F41653D0}"/>
              </a:ext>
            </a:extLst>
          </p:cNvPr>
          <p:cNvSpPr/>
          <p:nvPr/>
        </p:nvSpPr>
        <p:spPr>
          <a:xfrm>
            <a:off x="3000691" y="2422634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F86A795-07C2-4FD7-ABCE-210A5D8E971D}"/>
              </a:ext>
            </a:extLst>
          </p:cNvPr>
          <p:cNvSpPr/>
          <p:nvPr/>
        </p:nvSpPr>
        <p:spPr>
          <a:xfrm>
            <a:off x="2264979" y="2790490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73B5BCE-2EFA-45BD-B313-178EDE39C934}"/>
              </a:ext>
            </a:extLst>
          </p:cNvPr>
          <p:cNvSpPr/>
          <p:nvPr/>
        </p:nvSpPr>
        <p:spPr>
          <a:xfrm>
            <a:off x="2632835" y="2790490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ADF447-D73F-4D0B-B55A-4E55D8F2B976}"/>
              </a:ext>
            </a:extLst>
          </p:cNvPr>
          <p:cNvSpPr/>
          <p:nvPr/>
        </p:nvSpPr>
        <p:spPr>
          <a:xfrm>
            <a:off x="3000691" y="2790490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A0B913-4748-4FBE-B1F0-DF17C8A6549C}"/>
              </a:ext>
            </a:extLst>
          </p:cNvPr>
          <p:cNvSpPr txBox="1"/>
          <p:nvPr/>
        </p:nvSpPr>
        <p:spPr>
          <a:xfrm>
            <a:off x="2681149" y="1731617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63B5EC-A215-44BD-8BE9-B79C6BE3DEA6}"/>
              </a:ext>
            </a:extLst>
          </p:cNvPr>
          <p:cNvSpPr txBox="1"/>
          <p:nvPr/>
        </p:nvSpPr>
        <p:spPr>
          <a:xfrm>
            <a:off x="4005704" y="174700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DF210BA-9B65-454C-9818-A10BC5E41CED}"/>
              </a:ext>
            </a:extLst>
          </p:cNvPr>
          <p:cNvSpPr/>
          <p:nvPr/>
        </p:nvSpPr>
        <p:spPr>
          <a:xfrm>
            <a:off x="3755963" y="206384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FAA474-0C29-40E4-B947-429433BAA48F}"/>
              </a:ext>
            </a:extLst>
          </p:cNvPr>
          <p:cNvSpPr/>
          <p:nvPr/>
        </p:nvSpPr>
        <p:spPr>
          <a:xfrm>
            <a:off x="4123819" y="206384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41969DD-8028-43CA-9EAA-5E5F3CF3320C}"/>
              </a:ext>
            </a:extLst>
          </p:cNvPr>
          <p:cNvSpPr/>
          <p:nvPr/>
        </p:nvSpPr>
        <p:spPr>
          <a:xfrm>
            <a:off x="3755963" y="243170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A610FA3-515C-403E-9714-0F4EC7293940}"/>
              </a:ext>
            </a:extLst>
          </p:cNvPr>
          <p:cNvSpPr/>
          <p:nvPr/>
        </p:nvSpPr>
        <p:spPr>
          <a:xfrm>
            <a:off x="4123819" y="243170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37DD84C-EB36-4BC5-B475-550AFE882F90}"/>
              </a:ext>
            </a:extLst>
          </p:cNvPr>
          <p:cNvSpPr/>
          <p:nvPr/>
        </p:nvSpPr>
        <p:spPr>
          <a:xfrm>
            <a:off x="756744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8E57F2-C23E-4A7B-97B3-1CDDE32AA696}"/>
              </a:ext>
            </a:extLst>
          </p:cNvPr>
          <p:cNvSpPr/>
          <p:nvPr/>
        </p:nvSpPr>
        <p:spPr>
          <a:xfrm>
            <a:off x="1124600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BB137CA-80E1-4EF7-9CBC-65D2D8A6F1B2}"/>
              </a:ext>
            </a:extLst>
          </p:cNvPr>
          <p:cNvSpPr/>
          <p:nvPr/>
        </p:nvSpPr>
        <p:spPr>
          <a:xfrm>
            <a:off x="1492456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3FE88B-6121-4D48-9010-4BCDCF8C4332}"/>
              </a:ext>
            </a:extLst>
          </p:cNvPr>
          <p:cNvSpPr/>
          <p:nvPr/>
        </p:nvSpPr>
        <p:spPr>
          <a:xfrm>
            <a:off x="756744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0CA7222-C63F-4105-8B20-057D921CF804}"/>
              </a:ext>
            </a:extLst>
          </p:cNvPr>
          <p:cNvSpPr/>
          <p:nvPr/>
        </p:nvSpPr>
        <p:spPr>
          <a:xfrm>
            <a:off x="1124600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102948-4547-49A5-BE7E-5057CCBE7EBC}"/>
              </a:ext>
            </a:extLst>
          </p:cNvPr>
          <p:cNvSpPr/>
          <p:nvPr/>
        </p:nvSpPr>
        <p:spPr>
          <a:xfrm>
            <a:off x="1492456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83D861-31EB-4541-95F3-9C477B5CAFA0}"/>
              </a:ext>
            </a:extLst>
          </p:cNvPr>
          <p:cNvSpPr/>
          <p:nvPr/>
        </p:nvSpPr>
        <p:spPr>
          <a:xfrm>
            <a:off x="756744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C5EFFD8-120A-4962-9CD8-FAD97C83A345}"/>
              </a:ext>
            </a:extLst>
          </p:cNvPr>
          <p:cNvSpPr/>
          <p:nvPr/>
        </p:nvSpPr>
        <p:spPr>
          <a:xfrm>
            <a:off x="1124600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FD01978-9C05-4B16-A7B3-BDCC2C363C1C}"/>
              </a:ext>
            </a:extLst>
          </p:cNvPr>
          <p:cNvSpPr/>
          <p:nvPr/>
        </p:nvSpPr>
        <p:spPr>
          <a:xfrm>
            <a:off x="1492456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D51CE4B-3C90-438B-B657-888ECE04E929}"/>
              </a:ext>
            </a:extLst>
          </p:cNvPr>
          <p:cNvSpPr/>
          <p:nvPr/>
        </p:nvSpPr>
        <p:spPr>
          <a:xfrm>
            <a:off x="2723937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0DF0EC9-981F-4184-A9B5-AD33FDC22E76}"/>
              </a:ext>
            </a:extLst>
          </p:cNvPr>
          <p:cNvSpPr/>
          <p:nvPr/>
        </p:nvSpPr>
        <p:spPr>
          <a:xfrm>
            <a:off x="3091793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96E0F6F-28FA-4C01-93AE-D899504C138E}"/>
              </a:ext>
            </a:extLst>
          </p:cNvPr>
          <p:cNvSpPr/>
          <p:nvPr/>
        </p:nvSpPr>
        <p:spPr>
          <a:xfrm>
            <a:off x="3459649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72FC4DC-8BE1-4AF4-87F8-96A692EC64A8}"/>
              </a:ext>
            </a:extLst>
          </p:cNvPr>
          <p:cNvSpPr/>
          <p:nvPr/>
        </p:nvSpPr>
        <p:spPr>
          <a:xfrm>
            <a:off x="2723937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FC38FCE-5485-45FA-9CEA-FEB6C9A64830}"/>
              </a:ext>
            </a:extLst>
          </p:cNvPr>
          <p:cNvSpPr/>
          <p:nvPr/>
        </p:nvSpPr>
        <p:spPr>
          <a:xfrm>
            <a:off x="3091793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A1D53A5-0210-4E0E-91DC-39F2D8CC4054}"/>
              </a:ext>
            </a:extLst>
          </p:cNvPr>
          <p:cNvSpPr/>
          <p:nvPr/>
        </p:nvSpPr>
        <p:spPr>
          <a:xfrm>
            <a:off x="3459649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C0988FB-9FFA-4523-9AD9-4E22C4D9BCC1}"/>
              </a:ext>
            </a:extLst>
          </p:cNvPr>
          <p:cNvSpPr/>
          <p:nvPr/>
        </p:nvSpPr>
        <p:spPr>
          <a:xfrm>
            <a:off x="2723937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CC9507E-E16A-463C-95F5-148EF7F6402D}"/>
              </a:ext>
            </a:extLst>
          </p:cNvPr>
          <p:cNvSpPr/>
          <p:nvPr/>
        </p:nvSpPr>
        <p:spPr>
          <a:xfrm>
            <a:off x="3091793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BCBB3C1-9DC5-4B16-8617-7F9E7A1CDCB3}"/>
              </a:ext>
            </a:extLst>
          </p:cNvPr>
          <p:cNvSpPr/>
          <p:nvPr/>
        </p:nvSpPr>
        <p:spPr>
          <a:xfrm>
            <a:off x="3459649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0D6A1E-D3B8-4B0D-958B-DF3DE3AD6E0F}"/>
              </a:ext>
            </a:extLst>
          </p:cNvPr>
          <p:cNvGrpSpPr/>
          <p:nvPr/>
        </p:nvGrpSpPr>
        <p:grpSpPr>
          <a:xfrm>
            <a:off x="3102299" y="3903126"/>
            <a:ext cx="1615122" cy="1103568"/>
            <a:chOff x="2723936" y="3910660"/>
            <a:chExt cx="1615122" cy="1103568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76B7521-37DE-4608-B24E-3772E5A7CFE4}"/>
                </a:ext>
              </a:extLst>
            </p:cNvPr>
            <p:cNvSpPr/>
            <p:nvPr/>
          </p:nvSpPr>
          <p:spPr>
            <a:xfrm>
              <a:off x="2723937" y="4278516"/>
              <a:ext cx="735712" cy="73571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2B981C8E-3F80-4068-82EF-7754D334D798}"/>
                </a:ext>
              </a:extLst>
            </p:cNvPr>
            <p:cNvCxnSpPr/>
            <p:nvPr/>
          </p:nvCxnSpPr>
          <p:spPr>
            <a:xfrm flipH="1">
              <a:off x="2723937" y="3910660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AC72843-0275-4708-BCDF-2E69C5CFA201}"/>
                </a:ext>
              </a:extLst>
            </p:cNvPr>
            <p:cNvCxnSpPr/>
            <p:nvPr/>
          </p:nvCxnSpPr>
          <p:spPr>
            <a:xfrm flipH="1">
              <a:off x="2723936" y="4646372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9297AB39-99BE-4AF0-85A1-0D0CD9732012}"/>
                </a:ext>
              </a:extLst>
            </p:cNvPr>
            <p:cNvCxnSpPr/>
            <p:nvPr/>
          </p:nvCxnSpPr>
          <p:spPr>
            <a:xfrm flipH="1">
              <a:off x="3459649" y="4638838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E6CD322C-7DE2-4F92-85FB-EB58B58EBBF1}"/>
                </a:ext>
              </a:extLst>
            </p:cNvPr>
            <p:cNvCxnSpPr/>
            <p:nvPr/>
          </p:nvCxnSpPr>
          <p:spPr>
            <a:xfrm flipH="1">
              <a:off x="3459649" y="3914427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468BD9B9-19E0-4E8C-ACF5-E3AA03E7A4DE}"/>
                </a:ext>
              </a:extLst>
            </p:cNvPr>
            <p:cNvGrpSpPr/>
            <p:nvPr/>
          </p:nvGrpSpPr>
          <p:grpSpPr>
            <a:xfrm>
              <a:off x="3603346" y="3910660"/>
              <a:ext cx="735712" cy="735712"/>
              <a:chOff x="1529267" y="3727541"/>
              <a:chExt cx="735712" cy="735712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3C5FA93C-46F8-4C37-9C2A-ABCD63C0203F}"/>
                  </a:ext>
                </a:extLst>
              </p:cNvPr>
              <p:cNvSpPr/>
              <p:nvPr/>
            </p:nvSpPr>
            <p:spPr>
              <a:xfrm>
                <a:off x="1529267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AAA0D15C-B37D-4AC2-B0F9-76072B23F21D}"/>
                  </a:ext>
                </a:extLst>
              </p:cNvPr>
              <p:cNvSpPr/>
              <p:nvPr/>
            </p:nvSpPr>
            <p:spPr>
              <a:xfrm>
                <a:off x="1897123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A12C96B-258B-48A3-B1EA-78FF8FF3490C}"/>
                  </a:ext>
                </a:extLst>
              </p:cNvPr>
              <p:cNvSpPr/>
              <p:nvPr/>
            </p:nvSpPr>
            <p:spPr>
              <a:xfrm>
                <a:off x="1529267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270A976-E550-4346-A080-F3CD0D0D87E7}"/>
                  </a:ext>
                </a:extLst>
              </p:cNvPr>
              <p:cNvSpPr/>
              <p:nvPr/>
            </p:nvSpPr>
            <p:spPr>
              <a:xfrm>
                <a:off x="1897123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A7ABD4F-131D-481A-98C9-44424911E915}"/>
              </a:ext>
            </a:extLst>
          </p:cNvPr>
          <p:cNvSpPr/>
          <p:nvPr/>
        </p:nvSpPr>
        <p:spPr>
          <a:xfrm>
            <a:off x="5083510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D6D2FAA-6776-49B0-8E42-D629D8567B41}"/>
              </a:ext>
            </a:extLst>
          </p:cNvPr>
          <p:cNvSpPr/>
          <p:nvPr/>
        </p:nvSpPr>
        <p:spPr>
          <a:xfrm>
            <a:off x="5451366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00EE1B4-CBBA-4DB5-89C6-C31CB98C67C7}"/>
              </a:ext>
            </a:extLst>
          </p:cNvPr>
          <p:cNvSpPr/>
          <p:nvPr/>
        </p:nvSpPr>
        <p:spPr>
          <a:xfrm>
            <a:off x="5819222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5A5F537-A84A-421A-B925-69C879C358AB}"/>
              </a:ext>
            </a:extLst>
          </p:cNvPr>
          <p:cNvSpPr/>
          <p:nvPr/>
        </p:nvSpPr>
        <p:spPr>
          <a:xfrm>
            <a:off x="5083510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B4BB039-B565-4A47-9896-480113AE8A33}"/>
              </a:ext>
            </a:extLst>
          </p:cNvPr>
          <p:cNvSpPr/>
          <p:nvPr/>
        </p:nvSpPr>
        <p:spPr>
          <a:xfrm>
            <a:off x="5451366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B5556CE-0642-4041-BE75-B9776A153EC1}"/>
              </a:ext>
            </a:extLst>
          </p:cNvPr>
          <p:cNvSpPr/>
          <p:nvPr/>
        </p:nvSpPr>
        <p:spPr>
          <a:xfrm>
            <a:off x="5819222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9C9A056-3196-4773-9C38-7B8A50B1211F}"/>
              </a:ext>
            </a:extLst>
          </p:cNvPr>
          <p:cNvSpPr/>
          <p:nvPr/>
        </p:nvSpPr>
        <p:spPr>
          <a:xfrm>
            <a:off x="5083510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9714F09-F7C9-46F4-9188-E0AAE3368916}"/>
              </a:ext>
            </a:extLst>
          </p:cNvPr>
          <p:cNvSpPr/>
          <p:nvPr/>
        </p:nvSpPr>
        <p:spPr>
          <a:xfrm>
            <a:off x="5451366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8CACF39-97D5-4034-9824-841F814EDBCA}"/>
              </a:ext>
            </a:extLst>
          </p:cNvPr>
          <p:cNvSpPr/>
          <p:nvPr/>
        </p:nvSpPr>
        <p:spPr>
          <a:xfrm>
            <a:off x="5819222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82F567B7-CBC6-4151-A993-E64CD2894831}"/>
              </a:ext>
            </a:extLst>
          </p:cNvPr>
          <p:cNvGrpSpPr/>
          <p:nvPr/>
        </p:nvGrpSpPr>
        <p:grpSpPr>
          <a:xfrm>
            <a:off x="5088764" y="4278520"/>
            <a:ext cx="1615122" cy="1103568"/>
            <a:chOff x="2723936" y="3910660"/>
            <a:chExt cx="1615122" cy="1103568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B030FAA-2C3C-4121-B297-9C5DD2C6288C}"/>
                </a:ext>
              </a:extLst>
            </p:cNvPr>
            <p:cNvSpPr/>
            <p:nvPr/>
          </p:nvSpPr>
          <p:spPr>
            <a:xfrm>
              <a:off x="2723937" y="4278516"/>
              <a:ext cx="735712" cy="73571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5E8CC4EB-C48B-49EB-B05C-2C36D84923C8}"/>
                </a:ext>
              </a:extLst>
            </p:cNvPr>
            <p:cNvCxnSpPr/>
            <p:nvPr/>
          </p:nvCxnSpPr>
          <p:spPr>
            <a:xfrm flipH="1">
              <a:off x="2723937" y="3910660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C8A6781F-C7E0-4BAD-B8EB-221A9E06ED0B}"/>
                </a:ext>
              </a:extLst>
            </p:cNvPr>
            <p:cNvCxnSpPr/>
            <p:nvPr/>
          </p:nvCxnSpPr>
          <p:spPr>
            <a:xfrm flipH="1">
              <a:off x="2723936" y="4646372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952E72AC-42A0-45A0-988C-6003B38ED70E}"/>
                </a:ext>
              </a:extLst>
            </p:cNvPr>
            <p:cNvCxnSpPr/>
            <p:nvPr/>
          </p:nvCxnSpPr>
          <p:spPr>
            <a:xfrm flipH="1">
              <a:off x="3459649" y="4638838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5CE2FA1E-CED3-41FE-BF5E-3B6E2E1A2164}"/>
                </a:ext>
              </a:extLst>
            </p:cNvPr>
            <p:cNvCxnSpPr/>
            <p:nvPr/>
          </p:nvCxnSpPr>
          <p:spPr>
            <a:xfrm flipH="1">
              <a:off x="3459649" y="3914427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E6585843-AE97-4165-97C7-9D3705F6F450}"/>
                </a:ext>
              </a:extLst>
            </p:cNvPr>
            <p:cNvGrpSpPr/>
            <p:nvPr/>
          </p:nvGrpSpPr>
          <p:grpSpPr>
            <a:xfrm>
              <a:off x="3603346" y="3910660"/>
              <a:ext cx="735712" cy="735712"/>
              <a:chOff x="1529267" y="3727541"/>
              <a:chExt cx="735712" cy="735712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5B5EE9B7-E2B1-42FA-BCBC-FF5B3B92B6B8}"/>
                  </a:ext>
                </a:extLst>
              </p:cNvPr>
              <p:cNvSpPr/>
              <p:nvPr/>
            </p:nvSpPr>
            <p:spPr>
              <a:xfrm>
                <a:off x="1529267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33243D25-E1F5-49A2-BFA0-175EABEE4BED}"/>
                  </a:ext>
                </a:extLst>
              </p:cNvPr>
              <p:cNvSpPr/>
              <p:nvPr/>
            </p:nvSpPr>
            <p:spPr>
              <a:xfrm>
                <a:off x="1897123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78768F1-4040-4BEE-93F8-29440939AF82}"/>
                  </a:ext>
                </a:extLst>
              </p:cNvPr>
              <p:cNvSpPr/>
              <p:nvPr/>
            </p:nvSpPr>
            <p:spPr>
              <a:xfrm>
                <a:off x="1529267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AF5C9FC-DD19-4CFD-936A-382F32C9D7DC}"/>
                  </a:ext>
                </a:extLst>
              </p:cNvPr>
              <p:cNvSpPr/>
              <p:nvPr/>
            </p:nvSpPr>
            <p:spPr>
              <a:xfrm>
                <a:off x="1897123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DF0A5EF-84E9-4EE8-8567-16832739DD99}"/>
              </a:ext>
            </a:extLst>
          </p:cNvPr>
          <p:cNvSpPr/>
          <p:nvPr/>
        </p:nvSpPr>
        <p:spPr>
          <a:xfrm>
            <a:off x="7143537" y="427851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657EE58-9913-4A2C-9845-C84E2DF25783}"/>
              </a:ext>
            </a:extLst>
          </p:cNvPr>
          <p:cNvSpPr/>
          <p:nvPr/>
        </p:nvSpPr>
        <p:spPr>
          <a:xfrm>
            <a:off x="7511393" y="427851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B424072-B80E-45CF-91B8-4AE65A6F1772}"/>
              </a:ext>
            </a:extLst>
          </p:cNvPr>
          <p:cNvSpPr/>
          <p:nvPr/>
        </p:nvSpPr>
        <p:spPr>
          <a:xfrm>
            <a:off x="7879249" y="427851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9C74B0F-2E37-4B49-9454-3C1D0E8CF8B6}"/>
              </a:ext>
            </a:extLst>
          </p:cNvPr>
          <p:cNvSpPr/>
          <p:nvPr/>
        </p:nvSpPr>
        <p:spPr>
          <a:xfrm>
            <a:off x="7143537" y="464636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E09A538-C9BA-443A-9F8E-122C7B735084}"/>
              </a:ext>
            </a:extLst>
          </p:cNvPr>
          <p:cNvSpPr/>
          <p:nvPr/>
        </p:nvSpPr>
        <p:spPr>
          <a:xfrm>
            <a:off x="7511393" y="464636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9572B86-939D-4D07-A1D0-5CD05F94EC35}"/>
              </a:ext>
            </a:extLst>
          </p:cNvPr>
          <p:cNvSpPr/>
          <p:nvPr/>
        </p:nvSpPr>
        <p:spPr>
          <a:xfrm>
            <a:off x="7879249" y="464636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977F3E7-FF9E-4093-9B31-DCB3C5D1AD13}"/>
              </a:ext>
            </a:extLst>
          </p:cNvPr>
          <p:cNvSpPr/>
          <p:nvPr/>
        </p:nvSpPr>
        <p:spPr>
          <a:xfrm>
            <a:off x="7143537" y="5014224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AA47070-E5E0-4589-AAEB-7B33F14C23A5}"/>
              </a:ext>
            </a:extLst>
          </p:cNvPr>
          <p:cNvSpPr/>
          <p:nvPr/>
        </p:nvSpPr>
        <p:spPr>
          <a:xfrm>
            <a:off x="7511393" y="5014224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70204A87-4255-4203-842B-E58F89DD95D3}"/>
              </a:ext>
            </a:extLst>
          </p:cNvPr>
          <p:cNvSpPr/>
          <p:nvPr/>
        </p:nvSpPr>
        <p:spPr>
          <a:xfrm>
            <a:off x="7879249" y="5014224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313A24B-4BDE-43E6-B4E3-840E653B011F}"/>
              </a:ext>
            </a:extLst>
          </p:cNvPr>
          <p:cNvGrpSpPr/>
          <p:nvPr/>
        </p:nvGrpSpPr>
        <p:grpSpPr>
          <a:xfrm>
            <a:off x="7500886" y="4278516"/>
            <a:ext cx="1615122" cy="1103568"/>
            <a:chOff x="2723936" y="3910660"/>
            <a:chExt cx="1615122" cy="1103568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B5F6BF2-91BA-4B4E-AEFB-90CC95BD7736}"/>
                </a:ext>
              </a:extLst>
            </p:cNvPr>
            <p:cNvSpPr/>
            <p:nvPr/>
          </p:nvSpPr>
          <p:spPr>
            <a:xfrm>
              <a:off x="2723937" y="4278516"/>
              <a:ext cx="735712" cy="73571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30B02160-81A4-4029-9DBC-726FEE65A348}"/>
                </a:ext>
              </a:extLst>
            </p:cNvPr>
            <p:cNvCxnSpPr/>
            <p:nvPr/>
          </p:nvCxnSpPr>
          <p:spPr>
            <a:xfrm flipH="1">
              <a:off x="2723937" y="3910660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F357C2C0-FE97-4211-AFF4-C30F7FF43614}"/>
                </a:ext>
              </a:extLst>
            </p:cNvPr>
            <p:cNvCxnSpPr/>
            <p:nvPr/>
          </p:nvCxnSpPr>
          <p:spPr>
            <a:xfrm flipH="1">
              <a:off x="2723936" y="4646372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A58C3EC-8331-4AE4-A20D-5C71C5F65D29}"/>
                </a:ext>
              </a:extLst>
            </p:cNvPr>
            <p:cNvCxnSpPr/>
            <p:nvPr/>
          </p:nvCxnSpPr>
          <p:spPr>
            <a:xfrm flipH="1">
              <a:off x="3459649" y="4638838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F7556413-56EA-470D-8C3A-BBCE21DBAA98}"/>
                </a:ext>
              </a:extLst>
            </p:cNvPr>
            <p:cNvCxnSpPr/>
            <p:nvPr/>
          </p:nvCxnSpPr>
          <p:spPr>
            <a:xfrm flipH="1">
              <a:off x="3459649" y="3914427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C2E2265B-7658-4B53-B22A-9C528EC84468}"/>
                </a:ext>
              </a:extLst>
            </p:cNvPr>
            <p:cNvGrpSpPr/>
            <p:nvPr/>
          </p:nvGrpSpPr>
          <p:grpSpPr>
            <a:xfrm>
              <a:off x="3603346" y="3910660"/>
              <a:ext cx="735712" cy="735712"/>
              <a:chOff x="1529267" y="3727541"/>
              <a:chExt cx="735712" cy="735712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44E7A1F-9082-4526-8CAB-7D2F71C3A03D}"/>
                  </a:ext>
                </a:extLst>
              </p:cNvPr>
              <p:cNvSpPr/>
              <p:nvPr/>
            </p:nvSpPr>
            <p:spPr>
              <a:xfrm>
                <a:off x="1529267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9A880308-8D0C-402D-BA31-B10338016DB1}"/>
                  </a:ext>
                </a:extLst>
              </p:cNvPr>
              <p:cNvSpPr/>
              <p:nvPr/>
            </p:nvSpPr>
            <p:spPr>
              <a:xfrm>
                <a:off x="1897123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E5FB4857-2D00-4F00-875D-1915DF4591AB}"/>
                  </a:ext>
                </a:extLst>
              </p:cNvPr>
              <p:cNvSpPr/>
              <p:nvPr/>
            </p:nvSpPr>
            <p:spPr>
              <a:xfrm>
                <a:off x="1529267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0FC06880-4E57-428D-903E-69C49574153D}"/>
                  </a:ext>
                </a:extLst>
              </p:cNvPr>
              <p:cNvSpPr/>
              <p:nvPr/>
            </p:nvSpPr>
            <p:spPr>
              <a:xfrm>
                <a:off x="1897123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9BE2C36F-7D9F-48E6-ACC2-D4D1A573F3B8}"/>
              </a:ext>
            </a:extLst>
          </p:cNvPr>
          <p:cNvSpPr txBox="1"/>
          <p:nvPr/>
        </p:nvSpPr>
        <p:spPr>
          <a:xfrm>
            <a:off x="1022875" y="5525017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=&gt; 2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9CC4D41-1E77-4FE9-9350-8F6006B6ECE7}"/>
              </a:ext>
            </a:extLst>
          </p:cNvPr>
          <p:cNvSpPr txBox="1"/>
          <p:nvPr/>
        </p:nvSpPr>
        <p:spPr>
          <a:xfrm>
            <a:off x="3126333" y="5525017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=&gt; 4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D7E794A-DACE-4A4B-9685-A21E53F0D84C}"/>
              </a:ext>
            </a:extLst>
          </p:cNvPr>
          <p:cNvSpPr txBox="1"/>
          <p:nvPr/>
        </p:nvSpPr>
        <p:spPr>
          <a:xfrm>
            <a:off x="5518722" y="5514812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=&gt; 8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75174A8-6326-4F36-B22B-600FB75F48FC}"/>
              </a:ext>
            </a:extLst>
          </p:cNvPr>
          <p:cNvSpPr txBox="1"/>
          <p:nvPr/>
        </p:nvSpPr>
        <p:spPr>
          <a:xfrm>
            <a:off x="7529272" y="553088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=&gt; 10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F31CAA6-1A2A-42D4-99EA-25DBA1F6BA41}"/>
              </a:ext>
            </a:extLst>
          </p:cNvPr>
          <p:cNvSpPr/>
          <p:nvPr/>
        </p:nvSpPr>
        <p:spPr>
          <a:xfrm>
            <a:off x="5389571" y="1541736"/>
            <a:ext cx="3958679" cy="138499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([[1, 2, 3],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[4, 5, 6],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[7, 8, 9]])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([[2, 0], [0, 0]])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from scipy.signal import correlate2d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correlate2d(x, w, mode='valid')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8AF5E98-71E1-45BB-AAC8-6EFE9DC4EC61}"/>
              </a:ext>
            </a:extLst>
          </p:cNvPr>
          <p:cNvGrpSpPr/>
          <p:nvPr/>
        </p:nvGrpSpPr>
        <p:grpSpPr>
          <a:xfrm>
            <a:off x="756743" y="3910660"/>
            <a:ext cx="1615122" cy="1103568"/>
            <a:chOff x="2723936" y="3910660"/>
            <a:chExt cx="1615122" cy="1103568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BEF7C2B-3431-4F38-AD38-6DD521207AFD}"/>
                </a:ext>
              </a:extLst>
            </p:cNvPr>
            <p:cNvSpPr/>
            <p:nvPr/>
          </p:nvSpPr>
          <p:spPr>
            <a:xfrm>
              <a:off x="2723937" y="4278516"/>
              <a:ext cx="735712" cy="73571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74B82633-28E2-46EB-AB45-A3138E7ED800}"/>
                </a:ext>
              </a:extLst>
            </p:cNvPr>
            <p:cNvCxnSpPr/>
            <p:nvPr/>
          </p:nvCxnSpPr>
          <p:spPr>
            <a:xfrm flipH="1">
              <a:off x="2723937" y="3910660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95CE838D-C2B2-49E2-AA6A-83257A4BA386}"/>
                </a:ext>
              </a:extLst>
            </p:cNvPr>
            <p:cNvCxnSpPr/>
            <p:nvPr/>
          </p:nvCxnSpPr>
          <p:spPr>
            <a:xfrm flipH="1">
              <a:off x="2723936" y="4646372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90867106-74DC-4D87-AA15-B7AC812C6F20}"/>
                </a:ext>
              </a:extLst>
            </p:cNvPr>
            <p:cNvCxnSpPr/>
            <p:nvPr/>
          </p:nvCxnSpPr>
          <p:spPr>
            <a:xfrm flipH="1">
              <a:off x="3459649" y="4638838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AA816326-54FE-4216-BBDE-8F7DBC87878D}"/>
                </a:ext>
              </a:extLst>
            </p:cNvPr>
            <p:cNvCxnSpPr/>
            <p:nvPr/>
          </p:nvCxnSpPr>
          <p:spPr>
            <a:xfrm flipH="1">
              <a:off x="3459649" y="3914427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C94090EA-1401-4806-843A-DDDDFE179649}"/>
                </a:ext>
              </a:extLst>
            </p:cNvPr>
            <p:cNvGrpSpPr/>
            <p:nvPr/>
          </p:nvGrpSpPr>
          <p:grpSpPr>
            <a:xfrm>
              <a:off x="3603346" y="3910660"/>
              <a:ext cx="735712" cy="735712"/>
              <a:chOff x="1529267" y="3727541"/>
              <a:chExt cx="735712" cy="735712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A0B4A4E6-3B1C-4B67-AC1A-AC2438A23A71}"/>
                  </a:ext>
                </a:extLst>
              </p:cNvPr>
              <p:cNvSpPr/>
              <p:nvPr/>
            </p:nvSpPr>
            <p:spPr>
              <a:xfrm>
                <a:off x="1529267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D8DD9A69-7DC5-4841-83F8-3AB7A8E9CA95}"/>
                  </a:ext>
                </a:extLst>
              </p:cNvPr>
              <p:cNvSpPr/>
              <p:nvPr/>
            </p:nvSpPr>
            <p:spPr>
              <a:xfrm>
                <a:off x="1897123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D3835C6-1709-47DC-A0F1-69EB3ACB679E}"/>
                  </a:ext>
                </a:extLst>
              </p:cNvPr>
              <p:cNvSpPr/>
              <p:nvPr/>
            </p:nvSpPr>
            <p:spPr>
              <a:xfrm>
                <a:off x="1529267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5D68C8C-2CB1-4FB5-A698-4E4684E09D06}"/>
                  </a:ext>
                </a:extLst>
              </p:cNvPr>
              <p:cNvSpPr/>
              <p:nvPr/>
            </p:nvSpPr>
            <p:spPr>
              <a:xfrm>
                <a:off x="1897123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36DF1EF-82E4-499D-B072-85F48589F818}"/>
              </a:ext>
            </a:extLst>
          </p:cNvPr>
          <p:cNvSpPr/>
          <p:nvPr/>
        </p:nvSpPr>
        <p:spPr>
          <a:xfrm>
            <a:off x="2264421" y="2039394"/>
            <a:ext cx="736270" cy="743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0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557CD7E-6907-436A-B719-B90C53B0C6AB}"/>
              </a:ext>
            </a:extLst>
          </p:cNvPr>
          <p:cNvGrpSpPr/>
          <p:nvPr/>
        </p:nvGrpSpPr>
        <p:grpSpPr>
          <a:xfrm>
            <a:off x="216154" y="1808578"/>
            <a:ext cx="980949" cy="980948"/>
            <a:chOff x="405340" y="3647889"/>
            <a:chExt cx="980949" cy="980948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37DD84C-EB36-4BC5-B475-550AFE882F90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78E57F2-C23E-4A7B-97B3-1CDDE32AA696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BB137CA-80E1-4EF7-9CBC-65D2D8A6F1B2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F3FE88B-6121-4D48-9010-4BCDCF8C4332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0CA7222-C63F-4105-8B20-057D921CF804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F102948-4547-49A5-BE7E-5057CCBE7EBC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D83D861-31EB-4541-95F3-9C477B5CAFA0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C5EFFD8-120A-4962-9CD8-FAD97C83A345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D01978-9C05-4B16-A7B3-BDCC2C363C1C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29C0BFB-30D0-4D64-9E6A-6B22E0068E85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F88AA53-34B8-4635-9F8E-2B82C32CDDEA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6B95FE4-F0D0-4757-BDF1-1028D2DC8079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193DE70-E0F1-457A-8223-2D0349ADCE30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2E7FCCA-17D8-4AE4-875B-5180E3FF0B12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EFDD7CA-9AE6-4521-9A52-05B1395C7BCB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B3E0A46E-B048-416A-9198-E9F71B8E6A0F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285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차원 배열에서 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same padding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5AD9AA-9A70-46CF-877A-29CEAD5B0F8E}"/>
              </a:ext>
            </a:extLst>
          </p:cNvPr>
          <p:cNvSpPr/>
          <p:nvPr/>
        </p:nvSpPr>
        <p:spPr>
          <a:xfrm>
            <a:off x="207778" y="1811980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F31CAA6-1A2A-42D4-99EA-25DBA1F6BA41}"/>
              </a:ext>
            </a:extLst>
          </p:cNvPr>
          <p:cNvSpPr/>
          <p:nvPr/>
        </p:nvSpPr>
        <p:spPr>
          <a:xfrm>
            <a:off x="410070" y="3615637"/>
            <a:ext cx="8938347" cy="307777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correlate2d(x, w, mode='same')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9C29501C-A643-4B19-A3D5-CE55A1B31FF3}"/>
              </a:ext>
            </a:extLst>
          </p:cNvPr>
          <p:cNvGrpSpPr/>
          <p:nvPr/>
        </p:nvGrpSpPr>
        <p:grpSpPr>
          <a:xfrm>
            <a:off x="1351272" y="1808578"/>
            <a:ext cx="980949" cy="980948"/>
            <a:chOff x="405340" y="3647889"/>
            <a:chExt cx="980949" cy="980948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D0488C8-1B0C-4890-815D-02BABBABA86D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0D12F0C-9435-4655-93B8-C52E3116FED3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6D9A7ADC-1EAA-4C66-AF54-AF632A649BC6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3B05DEA-150E-4B96-90F1-7BCFDEF2E643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485FCF3E-0848-40E0-9975-E748ABA31CDD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8CBA349-03A0-4EC7-84F5-9B69A7B3A6AA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996718D3-6F9F-4B60-ABC8-EFAFBA10BB62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10637093-EF68-4D0A-80FF-CF2D5226BEE8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D6CC12F9-4176-4E17-8D2A-103A84FD167C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4E1D7085-985D-43F5-A1C6-6079BAEF44A7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7C67F7A2-C61C-481E-971A-F6E289EED269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A33BA464-1FB5-4E80-BCFD-7CDF03783D83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CA64055D-A8B7-437F-AEFE-6BD832E20D32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6D3DAA1F-DBA3-4F6E-BAA9-807434D5EBF7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C3C6D1F6-00E4-4976-B937-4012FD8E6433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D0EBCA88-5A18-4494-AC34-BB39A5D4D0D5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51B3C9B-01F4-4DFF-81E9-CAC05B17FA5A}"/>
              </a:ext>
            </a:extLst>
          </p:cNvPr>
          <p:cNvSpPr/>
          <p:nvPr/>
        </p:nvSpPr>
        <p:spPr>
          <a:xfrm>
            <a:off x="1597194" y="1808577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036F3EB6-0820-494C-A1B3-7B4CD65321FC}"/>
              </a:ext>
            </a:extLst>
          </p:cNvPr>
          <p:cNvGrpSpPr/>
          <p:nvPr/>
        </p:nvGrpSpPr>
        <p:grpSpPr>
          <a:xfrm>
            <a:off x="2486390" y="1808578"/>
            <a:ext cx="980949" cy="980948"/>
            <a:chOff x="405340" y="3647889"/>
            <a:chExt cx="980949" cy="980948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47401107-B042-4B42-9CC7-BC6688F40E60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4E58AA09-84CB-47FC-88CA-29ECFDD34EA9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B73D81E1-284D-43A9-9977-342C9269010C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1EFA3AB9-984D-4589-A459-69622CEA3611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C3C3EB10-80CA-4E7E-9616-3609BD0BBCDF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349C0532-B3CB-4EAC-8B41-139B9EC21626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F0D15ADA-B1E4-47C7-BF2D-F6D8504F3893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FCF19872-A37D-4FAA-848B-C2CD799F076D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12622367-99F0-43BF-A75F-35A54F890072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CAC44165-F7CF-4183-B95D-D8D2EC8E45BD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6AF95CA-7DB9-47A1-924D-008566492F27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F5D9D6E8-679B-4C5A-94A2-18D692468A2F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3DAF3E85-9FC1-471D-8B22-1498D04DE063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18994654-6938-41B0-9592-71B3259E1210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E11602A-FC3D-4AC2-B3E9-B27F1A0FACE3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6EC9688B-F53D-4CA3-A45C-5607F229B653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5392BF3B-EF32-41BF-8575-6326F98D8F96}"/>
              </a:ext>
            </a:extLst>
          </p:cNvPr>
          <p:cNvSpPr/>
          <p:nvPr/>
        </p:nvSpPr>
        <p:spPr>
          <a:xfrm>
            <a:off x="2976865" y="1811119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1B229BB-D89F-4461-9A43-CF81E425B82B}"/>
              </a:ext>
            </a:extLst>
          </p:cNvPr>
          <p:cNvGrpSpPr/>
          <p:nvPr/>
        </p:nvGrpSpPr>
        <p:grpSpPr>
          <a:xfrm>
            <a:off x="3621508" y="1808578"/>
            <a:ext cx="980949" cy="980948"/>
            <a:chOff x="405340" y="3647889"/>
            <a:chExt cx="980949" cy="980948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876899A0-6FF2-4FBD-8283-CD76F12F6984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18FBBF9-ED98-433D-B49D-39C231E2488B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11465029-854D-4FDD-B1FC-928FDAFD56A1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3F212458-6823-4B0D-A21D-CA05F76D3DAF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71A6995-4B9B-4EB5-A669-5AE393F8AE83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222603EE-BC3B-489E-8FC7-E7D3C182491B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2D2FD1C1-A34D-4C8F-A0E0-1B146040B827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E9DE679D-CC9A-4D6E-811A-6907DD6C6013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48D7B330-E7D8-410D-81F4-070F715485C8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D00A0EA7-85EE-4874-8C8E-5343EE8D9A2A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82567272-8614-469B-822F-1E7BA9F52C44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96458F6E-2E8A-44D8-9618-69077C8B0B26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CDB99367-A924-4935-8C92-F75F49FFEE7A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1A2CE1D-9353-4DE2-926E-A8D5FF644686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2FCF5C2E-9ECF-4365-9D90-CDB96218EBAD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9CB713E7-05B2-4E60-8F20-0C64C2364A43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030E4F96-06D5-464E-8622-E54C8648C117}"/>
              </a:ext>
            </a:extLst>
          </p:cNvPr>
          <p:cNvSpPr/>
          <p:nvPr/>
        </p:nvSpPr>
        <p:spPr>
          <a:xfrm>
            <a:off x="3617319" y="2053813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97B6A94C-DFA1-4EC1-8020-5281EB5DDA37}"/>
              </a:ext>
            </a:extLst>
          </p:cNvPr>
          <p:cNvGrpSpPr/>
          <p:nvPr/>
        </p:nvGrpSpPr>
        <p:grpSpPr>
          <a:xfrm>
            <a:off x="4756626" y="1808578"/>
            <a:ext cx="980949" cy="980948"/>
            <a:chOff x="405340" y="3647889"/>
            <a:chExt cx="980949" cy="980948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4DCFFF0E-CB85-49FC-9E66-C46C852DB931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635947A1-C595-44B7-8CAF-044AA50C2E27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17F3BE21-FD41-45D0-8FEC-08731C6F3B09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5992D36D-E90D-4E8A-9BC6-97419A0DC87F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8F0D924E-2964-4D62-8AEF-96B64C17100D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B8A0CCD3-0036-41DA-959D-391753DC50D5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B164ED0E-3056-475A-881A-3EFB344F2C35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FD621ADD-DF99-4941-8EF5-1D48AD747D54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C4C56CE0-2308-42C6-94A0-30C05239FF63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54028FCC-8673-4A4B-8AC9-055E00210C94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BAE06EBD-C7C8-440E-85BD-6635E30BD95F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1DC5696C-A95E-4E3E-A614-9085B8DEAC87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FC08D47A-9724-4AD5-85EE-DCF5CE720395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B950DD52-49B2-4DE1-AD84-721769A3B924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3DC4803B-4E85-45A5-AD8B-F5423553B574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1CADD6E2-FDB6-4E7E-9F52-B270E52A0F84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80B2F965-8659-48C2-A6C9-38C82FC34FB8}"/>
              </a:ext>
            </a:extLst>
          </p:cNvPr>
          <p:cNvSpPr/>
          <p:nvPr/>
        </p:nvSpPr>
        <p:spPr>
          <a:xfrm>
            <a:off x="5006050" y="2053812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308443DF-D940-440A-BD03-D4B834260914}"/>
              </a:ext>
            </a:extLst>
          </p:cNvPr>
          <p:cNvGrpSpPr/>
          <p:nvPr/>
        </p:nvGrpSpPr>
        <p:grpSpPr>
          <a:xfrm>
            <a:off x="5891744" y="1808578"/>
            <a:ext cx="980949" cy="980948"/>
            <a:chOff x="405340" y="3647889"/>
            <a:chExt cx="980949" cy="980948"/>
          </a:xfrm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A5E49BBE-3552-41F3-BA83-9221755FA1F3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0F5E64E6-3883-4EAB-8FBF-B3ACD8F75760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F34B13E6-ACDB-41EB-9BBE-FFC02644F845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BB160865-A471-4897-A9F6-ADD8E4F0F385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FA4F3B60-0F01-456F-92AE-47274C785F02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66DE94BF-B5ED-4B68-BB40-D8B097A14C36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B599095A-4698-413C-A80E-BA2F2C7BD6E1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F3AC2A34-4B71-42C7-A3CD-228087A312AC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FA513C17-5272-4825-9779-BD56C92356D5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49E19EE3-FF9F-4A7F-BC86-494F61668E61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B0A7DFA5-CF76-4AEA-A385-07ACD9498D9F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27013A9E-878F-45C8-A455-9C2271A9E694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03E3B05A-0236-4DA5-8174-38B7F8A52FE8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4AD89FE7-FB31-45DD-B4F3-60C7E2AC89B6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51645007-3BB5-4F6B-BEED-4FFA1CB0B0C1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10C127A6-B93A-4F02-9FF5-08251FE2B95D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443E53F8-D1A4-4664-8435-F4AD7EB1613A}"/>
              </a:ext>
            </a:extLst>
          </p:cNvPr>
          <p:cNvSpPr/>
          <p:nvPr/>
        </p:nvSpPr>
        <p:spPr>
          <a:xfrm>
            <a:off x="6380516" y="2045841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CB7C2C05-E0EC-402E-B9D7-6A2898C4BE80}"/>
              </a:ext>
            </a:extLst>
          </p:cNvPr>
          <p:cNvGrpSpPr/>
          <p:nvPr/>
        </p:nvGrpSpPr>
        <p:grpSpPr>
          <a:xfrm>
            <a:off x="7026862" y="1808578"/>
            <a:ext cx="980949" cy="980948"/>
            <a:chOff x="405340" y="3647889"/>
            <a:chExt cx="980949" cy="980948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346124D-6F2C-4113-8527-D0DDDF736988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F4CA2289-F96B-4357-8247-9B11987A7D25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18C27D86-72AA-44E5-A761-53DCAEF0F723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142A0DBB-8075-43B7-9DBC-6D5652D283FB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7F5C44CE-A717-47F3-829F-FE19921505F0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7EF97563-2A01-4811-B7D6-EF4092CD5C8E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3294877-FDBA-46BB-B203-940E0B2E099F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E6F7F136-D0A6-4595-A247-DD3AA923B5AB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00217EB4-5211-47E1-A800-585F2960098A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D94E7A71-69FC-4EA9-BBDC-11EE585513DA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CFC32F36-92DC-472B-A6A1-91D2FBE59450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FF653432-93F3-4C10-9537-72E0BE4DBB70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995CB816-6890-4BBA-BF56-B2FBA2DF0E6D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2F68B95F-CE4F-4EFC-B870-E44F6F5E1C6E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5A303117-66B4-4D3D-A033-60B110ADCE66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32A9E667-50E2-480E-ACF6-5444D26E7065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6E9AAD99-B471-4AB7-9C7F-A7A5C1E2743A}"/>
              </a:ext>
            </a:extLst>
          </p:cNvPr>
          <p:cNvSpPr/>
          <p:nvPr/>
        </p:nvSpPr>
        <p:spPr>
          <a:xfrm>
            <a:off x="7031048" y="2299051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8E651894-A058-4AE7-8277-307C82DEFB8E}"/>
              </a:ext>
            </a:extLst>
          </p:cNvPr>
          <p:cNvGrpSpPr/>
          <p:nvPr/>
        </p:nvGrpSpPr>
        <p:grpSpPr>
          <a:xfrm>
            <a:off x="8161980" y="1808578"/>
            <a:ext cx="980949" cy="980948"/>
            <a:chOff x="405340" y="3647889"/>
            <a:chExt cx="980949" cy="980948"/>
          </a:xfrm>
        </p:grpSpPr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B88CED3F-9189-4524-AC9B-81EC8A0E64DB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0580FA1C-E501-4D87-B3FC-276D05266CE7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1DD78B07-3669-4668-9A24-A1D5859EDC12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E300AF75-52F1-498B-89BE-4D3C3D4A2E4B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11D6E13A-6B2F-4A39-AD5D-8E7A78BAF546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BC1FA150-CDCF-412C-8C3F-82B0B2DE64B2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105E905E-6078-4371-94E7-6A3DBC0528DF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61972A5-B17B-458B-B92E-E5E3B7522521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4CD3ABE2-69E7-4A0C-9BA9-A0CD4C578BCF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EF05B1E9-08AA-4B0C-A5E5-D6AEE728AEEC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945F45A3-77B0-4424-8816-0CC21ED61910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B9CFBA8D-0D6D-4B50-B268-2C8CCAAC2F03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8F9A1190-9B0D-4976-8F1D-84AC8E0EB10A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192FCE5D-AFC4-436A-ABDD-E374406110C1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331512F-3F40-46C4-AFF1-2F631780B176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242C0082-6562-4838-B3B5-ABF78CAC6AD8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E4684137-A759-4D23-8D7B-A91B85EC828C}"/>
              </a:ext>
            </a:extLst>
          </p:cNvPr>
          <p:cNvSpPr/>
          <p:nvPr/>
        </p:nvSpPr>
        <p:spPr>
          <a:xfrm>
            <a:off x="8413209" y="2299049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DE6E0BCE-F65A-4CB2-AF1D-536419B6576B}"/>
              </a:ext>
            </a:extLst>
          </p:cNvPr>
          <p:cNvGrpSpPr/>
          <p:nvPr/>
        </p:nvGrpSpPr>
        <p:grpSpPr>
          <a:xfrm>
            <a:off x="9297098" y="1808578"/>
            <a:ext cx="980949" cy="980948"/>
            <a:chOff x="405340" y="3647889"/>
            <a:chExt cx="980949" cy="980948"/>
          </a:xfrm>
        </p:grpSpPr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F6768421-FB29-41BB-AC48-E5DA1E437371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B2FCBC14-72EB-4828-B2E0-059E8E24ADF3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C8372C33-FD04-4271-99E8-EA5F63254E8C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6EDD4DCC-0F7A-44FE-88EE-47470EF354C7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1076012E-9E8F-46C3-9643-BADE1DF0705C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5B1793DD-AE26-4735-BE57-3C45709F6B13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12112357-7E4B-4420-BD11-C892E790A7D3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2808F846-CBCB-446E-AFA2-8D386F76EB60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63026840-66F8-41B3-B0F9-9A313B0CB467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BD2C0704-209E-4BB5-8B20-E07B6EA886F7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D264476A-581A-4950-BFF8-D452F7AA0E44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32478E96-FFA5-4DDD-848C-55669AFE2EAD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DA0BA963-67F2-4A69-8A31-ABFAAAF70B58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3081340E-6AE5-4924-A9FE-A50599401804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8A3433D7-8F0C-4434-B3AC-2BFA056CD463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2FDF97F6-EB07-4570-AF73-7D3F22EBBEBA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FFC0840E-5FD7-4F12-B638-157EA14E739A}"/>
              </a:ext>
            </a:extLst>
          </p:cNvPr>
          <p:cNvSpPr/>
          <p:nvPr/>
        </p:nvSpPr>
        <p:spPr>
          <a:xfrm>
            <a:off x="9786221" y="2291078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6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D37DD84C-EB36-4BC5-B475-550AFE882F90}"/>
              </a:ext>
            </a:extLst>
          </p:cNvPr>
          <p:cNvSpPr/>
          <p:nvPr/>
        </p:nvSpPr>
        <p:spPr>
          <a:xfrm>
            <a:off x="216154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8E57F2-C23E-4A7B-97B3-1CDDE32AA696}"/>
              </a:ext>
            </a:extLst>
          </p:cNvPr>
          <p:cNvSpPr/>
          <p:nvPr/>
        </p:nvSpPr>
        <p:spPr>
          <a:xfrm>
            <a:off x="46139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BB137CA-80E1-4EF7-9CBC-65D2D8A6F1B2}"/>
              </a:ext>
            </a:extLst>
          </p:cNvPr>
          <p:cNvSpPr/>
          <p:nvPr/>
        </p:nvSpPr>
        <p:spPr>
          <a:xfrm>
            <a:off x="706629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3FE88B-6121-4D48-9010-4BCDCF8C4332}"/>
              </a:ext>
            </a:extLst>
          </p:cNvPr>
          <p:cNvSpPr/>
          <p:nvPr/>
        </p:nvSpPr>
        <p:spPr>
          <a:xfrm>
            <a:off x="216154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0CA7222-C63F-4105-8B20-057D921CF804}"/>
              </a:ext>
            </a:extLst>
          </p:cNvPr>
          <p:cNvSpPr/>
          <p:nvPr/>
        </p:nvSpPr>
        <p:spPr>
          <a:xfrm>
            <a:off x="46139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102948-4547-49A5-BE7E-5057CCBE7EBC}"/>
              </a:ext>
            </a:extLst>
          </p:cNvPr>
          <p:cNvSpPr/>
          <p:nvPr/>
        </p:nvSpPr>
        <p:spPr>
          <a:xfrm>
            <a:off x="706629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83D861-31EB-4541-95F3-9C477B5CAFA0}"/>
              </a:ext>
            </a:extLst>
          </p:cNvPr>
          <p:cNvSpPr/>
          <p:nvPr/>
        </p:nvSpPr>
        <p:spPr>
          <a:xfrm>
            <a:off x="216154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C5EFFD8-120A-4962-9CD8-FAD97C83A345}"/>
              </a:ext>
            </a:extLst>
          </p:cNvPr>
          <p:cNvSpPr/>
          <p:nvPr/>
        </p:nvSpPr>
        <p:spPr>
          <a:xfrm>
            <a:off x="46139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FD01978-9C05-4B16-A7B3-BDCC2C363C1C}"/>
              </a:ext>
            </a:extLst>
          </p:cNvPr>
          <p:cNvSpPr/>
          <p:nvPr/>
        </p:nvSpPr>
        <p:spPr>
          <a:xfrm>
            <a:off x="706629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29C0BFB-30D0-4D64-9E6A-6B22E0068E85}"/>
              </a:ext>
            </a:extLst>
          </p:cNvPr>
          <p:cNvSpPr/>
          <p:nvPr/>
        </p:nvSpPr>
        <p:spPr>
          <a:xfrm>
            <a:off x="951866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F88AA53-34B8-4635-9F8E-2B82C32CDDEA}"/>
              </a:ext>
            </a:extLst>
          </p:cNvPr>
          <p:cNvSpPr/>
          <p:nvPr/>
        </p:nvSpPr>
        <p:spPr>
          <a:xfrm>
            <a:off x="951866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6B95FE4-F0D0-4757-BDF1-1028D2DC8079}"/>
              </a:ext>
            </a:extLst>
          </p:cNvPr>
          <p:cNvSpPr/>
          <p:nvPr/>
        </p:nvSpPr>
        <p:spPr>
          <a:xfrm>
            <a:off x="951866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193DE70-E0F1-457A-8223-2D0349ADCE30}"/>
              </a:ext>
            </a:extLst>
          </p:cNvPr>
          <p:cNvSpPr/>
          <p:nvPr/>
        </p:nvSpPr>
        <p:spPr>
          <a:xfrm>
            <a:off x="216154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2E7FCCA-17D8-4AE4-875B-5180E3FF0B12}"/>
              </a:ext>
            </a:extLst>
          </p:cNvPr>
          <p:cNvSpPr/>
          <p:nvPr/>
        </p:nvSpPr>
        <p:spPr>
          <a:xfrm>
            <a:off x="46139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EFDD7CA-9AE6-4521-9A52-05B1395C7BCB}"/>
              </a:ext>
            </a:extLst>
          </p:cNvPr>
          <p:cNvSpPr/>
          <p:nvPr/>
        </p:nvSpPr>
        <p:spPr>
          <a:xfrm>
            <a:off x="706629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3E0A46E-B048-416A-9198-E9F71B8E6A0F}"/>
              </a:ext>
            </a:extLst>
          </p:cNvPr>
          <p:cNvSpPr/>
          <p:nvPr/>
        </p:nvSpPr>
        <p:spPr>
          <a:xfrm>
            <a:off x="951866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2892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차원 배열에서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이해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D26C2A0-520D-4A26-9417-86451E44F746}"/>
              </a:ext>
            </a:extLst>
          </p:cNvPr>
          <p:cNvSpPr/>
          <p:nvPr/>
        </p:nvSpPr>
        <p:spPr>
          <a:xfrm>
            <a:off x="1197103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C7341D2-8F00-424A-92ED-03B85EABD719}"/>
              </a:ext>
            </a:extLst>
          </p:cNvPr>
          <p:cNvSpPr/>
          <p:nvPr/>
        </p:nvSpPr>
        <p:spPr>
          <a:xfrm>
            <a:off x="144234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813BFB7-7AF2-4F8B-8A07-058897DBDE97}"/>
              </a:ext>
            </a:extLst>
          </p:cNvPr>
          <p:cNvSpPr/>
          <p:nvPr/>
        </p:nvSpPr>
        <p:spPr>
          <a:xfrm>
            <a:off x="1197103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65A10A3-B1D3-4B7F-9177-FD780572AD30}"/>
              </a:ext>
            </a:extLst>
          </p:cNvPr>
          <p:cNvSpPr/>
          <p:nvPr/>
        </p:nvSpPr>
        <p:spPr>
          <a:xfrm>
            <a:off x="144234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25CE393-2DB4-451D-9395-E424D453292F}"/>
              </a:ext>
            </a:extLst>
          </p:cNvPr>
          <p:cNvSpPr/>
          <p:nvPr/>
        </p:nvSpPr>
        <p:spPr>
          <a:xfrm>
            <a:off x="1197103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4BBE60-27A4-4415-A299-3040FED47B1C}"/>
              </a:ext>
            </a:extLst>
          </p:cNvPr>
          <p:cNvSpPr/>
          <p:nvPr/>
        </p:nvSpPr>
        <p:spPr>
          <a:xfrm>
            <a:off x="144234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AF0EBA2-E662-4989-ACB3-811824055100}"/>
              </a:ext>
            </a:extLst>
          </p:cNvPr>
          <p:cNvSpPr/>
          <p:nvPr/>
        </p:nvSpPr>
        <p:spPr>
          <a:xfrm>
            <a:off x="1687578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BFB33240-6CC7-439F-9AD2-1D3A79A3F2B3}"/>
              </a:ext>
            </a:extLst>
          </p:cNvPr>
          <p:cNvSpPr/>
          <p:nvPr/>
        </p:nvSpPr>
        <p:spPr>
          <a:xfrm>
            <a:off x="1687578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25F8FE77-B3F3-447F-B1C0-CE1BF495EB1C}"/>
              </a:ext>
            </a:extLst>
          </p:cNvPr>
          <p:cNvSpPr/>
          <p:nvPr/>
        </p:nvSpPr>
        <p:spPr>
          <a:xfrm>
            <a:off x="1687578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21A3E9F7-CE9A-4E88-9E44-53AB0725A077}"/>
              </a:ext>
            </a:extLst>
          </p:cNvPr>
          <p:cNvSpPr/>
          <p:nvPr/>
        </p:nvSpPr>
        <p:spPr>
          <a:xfrm>
            <a:off x="1197103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425C88B7-4089-4E2A-8C50-E54F22F7F07B}"/>
              </a:ext>
            </a:extLst>
          </p:cNvPr>
          <p:cNvSpPr/>
          <p:nvPr/>
        </p:nvSpPr>
        <p:spPr>
          <a:xfrm>
            <a:off x="144234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99A9837F-0AD0-4346-B6E9-779F62634CE6}"/>
              </a:ext>
            </a:extLst>
          </p:cNvPr>
          <p:cNvSpPr/>
          <p:nvPr/>
        </p:nvSpPr>
        <p:spPr>
          <a:xfrm>
            <a:off x="1687578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FA462C6A-6D55-4CC8-8798-0326A45E1CDC}"/>
              </a:ext>
            </a:extLst>
          </p:cNvPr>
          <p:cNvSpPr/>
          <p:nvPr/>
        </p:nvSpPr>
        <p:spPr>
          <a:xfrm>
            <a:off x="216154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C5D64D18-4D7F-49BA-9726-33207A0CF13A}"/>
              </a:ext>
            </a:extLst>
          </p:cNvPr>
          <p:cNvSpPr/>
          <p:nvPr/>
        </p:nvSpPr>
        <p:spPr>
          <a:xfrm>
            <a:off x="46139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CEFFC4D-CF49-4EA5-94C1-936951861C9C}"/>
              </a:ext>
            </a:extLst>
          </p:cNvPr>
          <p:cNvSpPr/>
          <p:nvPr/>
        </p:nvSpPr>
        <p:spPr>
          <a:xfrm>
            <a:off x="706629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A95F1829-2E2A-43C1-BE15-24CE43DAB8AF}"/>
              </a:ext>
            </a:extLst>
          </p:cNvPr>
          <p:cNvSpPr/>
          <p:nvPr/>
        </p:nvSpPr>
        <p:spPr>
          <a:xfrm>
            <a:off x="216154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6148B998-C5F0-45FA-BC46-F0FE678AE3F3}"/>
              </a:ext>
            </a:extLst>
          </p:cNvPr>
          <p:cNvSpPr/>
          <p:nvPr/>
        </p:nvSpPr>
        <p:spPr>
          <a:xfrm>
            <a:off x="46139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5FE24D83-0D86-49B7-97DB-D1142ED68369}"/>
              </a:ext>
            </a:extLst>
          </p:cNvPr>
          <p:cNvSpPr/>
          <p:nvPr/>
        </p:nvSpPr>
        <p:spPr>
          <a:xfrm>
            <a:off x="706629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2589BEB1-3B95-4B3E-A715-06D2B5F95A0E}"/>
              </a:ext>
            </a:extLst>
          </p:cNvPr>
          <p:cNvSpPr/>
          <p:nvPr/>
        </p:nvSpPr>
        <p:spPr>
          <a:xfrm>
            <a:off x="951866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D270C53B-613A-4B4F-B4DE-338EC83F66E6}"/>
              </a:ext>
            </a:extLst>
          </p:cNvPr>
          <p:cNvSpPr/>
          <p:nvPr/>
        </p:nvSpPr>
        <p:spPr>
          <a:xfrm>
            <a:off x="951866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0D5C2D25-427F-48CA-87E1-EEB829D69FAB}"/>
              </a:ext>
            </a:extLst>
          </p:cNvPr>
          <p:cNvSpPr/>
          <p:nvPr/>
        </p:nvSpPr>
        <p:spPr>
          <a:xfrm>
            <a:off x="216154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EE73BFD4-E810-49FD-960B-93AC48949F60}"/>
              </a:ext>
            </a:extLst>
          </p:cNvPr>
          <p:cNvSpPr/>
          <p:nvPr/>
        </p:nvSpPr>
        <p:spPr>
          <a:xfrm>
            <a:off x="46139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E1B7A45F-94B4-45B1-9048-BED3DB654162}"/>
              </a:ext>
            </a:extLst>
          </p:cNvPr>
          <p:cNvSpPr/>
          <p:nvPr/>
        </p:nvSpPr>
        <p:spPr>
          <a:xfrm>
            <a:off x="706629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131E6A47-25D3-4473-9B5D-ACCA86AD21A0}"/>
              </a:ext>
            </a:extLst>
          </p:cNvPr>
          <p:cNvSpPr/>
          <p:nvPr/>
        </p:nvSpPr>
        <p:spPr>
          <a:xfrm>
            <a:off x="951866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04436B70-0F9A-47BA-8C9B-4C7BA9E05B61}"/>
              </a:ext>
            </a:extLst>
          </p:cNvPr>
          <p:cNvSpPr/>
          <p:nvPr/>
        </p:nvSpPr>
        <p:spPr>
          <a:xfrm>
            <a:off x="1197103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E47A9CEE-7143-4F3F-B790-C2294F2AFDBC}"/>
              </a:ext>
            </a:extLst>
          </p:cNvPr>
          <p:cNvSpPr/>
          <p:nvPr/>
        </p:nvSpPr>
        <p:spPr>
          <a:xfrm>
            <a:off x="144234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BDFC84FE-ACE5-4AC9-93B3-F906C1F1BAA8}"/>
              </a:ext>
            </a:extLst>
          </p:cNvPr>
          <p:cNvSpPr/>
          <p:nvPr/>
        </p:nvSpPr>
        <p:spPr>
          <a:xfrm>
            <a:off x="1197103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9033C655-60C6-442D-A697-84057AF28B9B}"/>
              </a:ext>
            </a:extLst>
          </p:cNvPr>
          <p:cNvSpPr/>
          <p:nvPr/>
        </p:nvSpPr>
        <p:spPr>
          <a:xfrm>
            <a:off x="144234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C087324B-62F8-4268-AA0E-40E36CEDC215}"/>
              </a:ext>
            </a:extLst>
          </p:cNvPr>
          <p:cNvSpPr/>
          <p:nvPr/>
        </p:nvSpPr>
        <p:spPr>
          <a:xfrm>
            <a:off x="1687578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F2A47EA7-52AA-496F-982A-529814D1B7DE}"/>
              </a:ext>
            </a:extLst>
          </p:cNvPr>
          <p:cNvSpPr/>
          <p:nvPr/>
        </p:nvSpPr>
        <p:spPr>
          <a:xfrm>
            <a:off x="1687578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CD37DD92-A256-425B-9F27-449F6485E62D}"/>
              </a:ext>
            </a:extLst>
          </p:cNvPr>
          <p:cNvSpPr/>
          <p:nvPr/>
        </p:nvSpPr>
        <p:spPr>
          <a:xfrm>
            <a:off x="1197103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C79E433A-1368-41B9-BB50-0500699B8A14}"/>
              </a:ext>
            </a:extLst>
          </p:cNvPr>
          <p:cNvSpPr/>
          <p:nvPr/>
        </p:nvSpPr>
        <p:spPr>
          <a:xfrm>
            <a:off x="144234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6EDF9B9D-6411-4965-89B8-BCC5118D1AAB}"/>
              </a:ext>
            </a:extLst>
          </p:cNvPr>
          <p:cNvSpPr/>
          <p:nvPr/>
        </p:nvSpPr>
        <p:spPr>
          <a:xfrm>
            <a:off x="1687578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F002CCE1-D0AA-413F-A363-7D612C9CEDAE}"/>
              </a:ext>
            </a:extLst>
          </p:cNvPr>
          <p:cNvSpPr txBox="1"/>
          <p:nvPr/>
        </p:nvSpPr>
        <p:spPr>
          <a:xfrm>
            <a:off x="993502" y="151241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75326013-1EF1-411E-B2E1-84AE1B18FB1F}"/>
              </a:ext>
            </a:extLst>
          </p:cNvPr>
          <p:cNvSpPr txBox="1"/>
          <p:nvPr/>
        </p:nvSpPr>
        <p:spPr>
          <a:xfrm>
            <a:off x="1941718" y="260436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D0BF1B13-774A-429D-8A50-FDB26E7FB520}"/>
              </a:ext>
            </a:extLst>
          </p:cNvPr>
          <p:cNvSpPr txBox="1"/>
          <p:nvPr/>
        </p:nvSpPr>
        <p:spPr>
          <a:xfrm>
            <a:off x="1082187" y="4241147"/>
            <a:ext cx="16979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7x7 input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3x3 filter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mode = 'valid'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stride = 1</a:t>
            </a:r>
          </a:p>
          <a:p>
            <a:pPr lvl="0">
              <a:defRPr/>
            </a:pPr>
            <a:endParaRPr lang="en-US" altLang="ko-KR" sz="18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=&gt; 5x5 output</a:t>
            </a: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DE292723-3D35-4AB1-B05E-3D5B357FCCA0}"/>
              </a:ext>
            </a:extLst>
          </p:cNvPr>
          <p:cNvSpPr/>
          <p:nvPr/>
        </p:nvSpPr>
        <p:spPr>
          <a:xfrm>
            <a:off x="2572694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90B633EA-7E76-44FC-928D-5815FF193797}"/>
              </a:ext>
            </a:extLst>
          </p:cNvPr>
          <p:cNvSpPr/>
          <p:nvPr/>
        </p:nvSpPr>
        <p:spPr>
          <a:xfrm>
            <a:off x="281793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8B50F942-F21B-4A9C-BFB3-765775426407}"/>
              </a:ext>
            </a:extLst>
          </p:cNvPr>
          <p:cNvSpPr/>
          <p:nvPr/>
        </p:nvSpPr>
        <p:spPr>
          <a:xfrm>
            <a:off x="3063169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2F83FB00-6C56-424F-A9B5-81F0A7F78A16}"/>
              </a:ext>
            </a:extLst>
          </p:cNvPr>
          <p:cNvSpPr/>
          <p:nvPr/>
        </p:nvSpPr>
        <p:spPr>
          <a:xfrm>
            <a:off x="2572694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C37C6EBD-5A85-45F1-B083-ADD8E60F7BB1}"/>
              </a:ext>
            </a:extLst>
          </p:cNvPr>
          <p:cNvSpPr/>
          <p:nvPr/>
        </p:nvSpPr>
        <p:spPr>
          <a:xfrm>
            <a:off x="281793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C2D528C5-D7CC-4773-A263-C9D28047DCE8}"/>
              </a:ext>
            </a:extLst>
          </p:cNvPr>
          <p:cNvSpPr/>
          <p:nvPr/>
        </p:nvSpPr>
        <p:spPr>
          <a:xfrm>
            <a:off x="3063169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210FEF0A-4417-4F9D-AD14-0F85ECEA2B78}"/>
              </a:ext>
            </a:extLst>
          </p:cNvPr>
          <p:cNvSpPr/>
          <p:nvPr/>
        </p:nvSpPr>
        <p:spPr>
          <a:xfrm>
            <a:off x="2572694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6BF985D0-A6C4-4A16-A1C4-004385412EF8}"/>
              </a:ext>
            </a:extLst>
          </p:cNvPr>
          <p:cNvSpPr/>
          <p:nvPr/>
        </p:nvSpPr>
        <p:spPr>
          <a:xfrm>
            <a:off x="281793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2942CBC1-2874-4C56-ABC1-1B62EDE5C8D8}"/>
              </a:ext>
            </a:extLst>
          </p:cNvPr>
          <p:cNvSpPr/>
          <p:nvPr/>
        </p:nvSpPr>
        <p:spPr>
          <a:xfrm>
            <a:off x="3063169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147AC9BF-E2AC-416F-8FE9-FC18F94A1C9D}"/>
              </a:ext>
            </a:extLst>
          </p:cNvPr>
          <p:cNvSpPr/>
          <p:nvPr/>
        </p:nvSpPr>
        <p:spPr>
          <a:xfrm>
            <a:off x="3308406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6957AAA8-D360-4143-87B1-716CE2567E11}"/>
              </a:ext>
            </a:extLst>
          </p:cNvPr>
          <p:cNvSpPr/>
          <p:nvPr/>
        </p:nvSpPr>
        <p:spPr>
          <a:xfrm>
            <a:off x="3308406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32F17B27-E9E6-438F-A63F-92CF2EB53C1E}"/>
              </a:ext>
            </a:extLst>
          </p:cNvPr>
          <p:cNvSpPr/>
          <p:nvPr/>
        </p:nvSpPr>
        <p:spPr>
          <a:xfrm>
            <a:off x="3308406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CAB5D0E5-3C09-4982-B2E3-4FA1FC96DE5B}"/>
              </a:ext>
            </a:extLst>
          </p:cNvPr>
          <p:cNvSpPr/>
          <p:nvPr/>
        </p:nvSpPr>
        <p:spPr>
          <a:xfrm>
            <a:off x="2572694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6CE29CEB-77C8-4181-AD0C-3A57AB2F9E24}"/>
              </a:ext>
            </a:extLst>
          </p:cNvPr>
          <p:cNvSpPr/>
          <p:nvPr/>
        </p:nvSpPr>
        <p:spPr>
          <a:xfrm>
            <a:off x="281793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DBFDC45E-C3A1-4AC4-A1D5-A06CC2DAC68E}"/>
              </a:ext>
            </a:extLst>
          </p:cNvPr>
          <p:cNvSpPr/>
          <p:nvPr/>
        </p:nvSpPr>
        <p:spPr>
          <a:xfrm>
            <a:off x="3063169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51F55746-BB8B-4B23-B5FF-68D7722DEDB8}"/>
              </a:ext>
            </a:extLst>
          </p:cNvPr>
          <p:cNvSpPr/>
          <p:nvPr/>
        </p:nvSpPr>
        <p:spPr>
          <a:xfrm>
            <a:off x="3308406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0B48B24C-4272-4AD6-A3E4-723EB8296370}"/>
              </a:ext>
            </a:extLst>
          </p:cNvPr>
          <p:cNvSpPr/>
          <p:nvPr/>
        </p:nvSpPr>
        <p:spPr>
          <a:xfrm>
            <a:off x="3553643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8D470CD8-0BB4-48B7-9501-83DFE908C73F}"/>
              </a:ext>
            </a:extLst>
          </p:cNvPr>
          <p:cNvSpPr/>
          <p:nvPr/>
        </p:nvSpPr>
        <p:spPr>
          <a:xfrm>
            <a:off x="379888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CA5CB90C-6086-4B11-812E-D68F01A8ACD3}"/>
              </a:ext>
            </a:extLst>
          </p:cNvPr>
          <p:cNvSpPr/>
          <p:nvPr/>
        </p:nvSpPr>
        <p:spPr>
          <a:xfrm>
            <a:off x="3553643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0487CA7-0A2C-4B99-8F90-8C5AE451DC11}"/>
              </a:ext>
            </a:extLst>
          </p:cNvPr>
          <p:cNvSpPr/>
          <p:nvPr/>
        </p:nvSpPr>
        <p:spPr>
          <a:xfrm>
            <a:off x="379888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E9D9769B-17C0-4AF8-8B4F-E7469F12BF8D}"/>
              </a:ext>
            </a:extLst>
          </p:cNvPr>
          <p:cNvSpPr/>
          <p:nvPr/>
        </p:nvSpPr>
        <p:spPr>
          <a:xfrm>
            <a:off x="3553643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8EE2777-6195-4849-A524-EFE6EB66E3FB}"/>
              </a:ext>
            </a:extLst>
          </p:cNvPr>
          <p:cNvSpPr/>
          <p:nvPr/>
        </p:nvSpPr>
        <p:spPr>
          <a:xfrm>
            <a:off x="379888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8DC0233D-8499-4F4F-9A51-5562D9A3E2C8}"/>
              </a:ext>
            </a:extLst>
          </p:cNvPr>
          <p:cNvSpPr/>
          <p:nvPr/>
        </p:nvSpPr>
        <p:spPr>
          <a:xfrm>
            <a:off x="4044118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1785A739-87DE-4961-9A0C-85C1A423BE54}"/>
              </a:ext>
            </a:extLst>
          </p:cNvPr>
          <p:cNvSpPr/>
          <p:nvPr/>
        </p:nvSpPr>
        <p:spPr>
          <a:xfrm>
            <a:off x="4044118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83E34FBC-6BD7-4ADD-B24B-669A1517540B}"/>
              </a:ext>
            </a:extLst>
          </p:cNvPr>
          <p:cNvSpPr/>
          <p:nvPr/>
        </p:nvSpPr>
        <p:spPr>
          <a:xfrm>
            <a:off x="4044118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94374E15-C615-4A40-AB6F-1539E95A2897}"/>
              </a:ext>
            </a:extLst>
          </p:cNvPr>
          <p:cNvSpPr/>
          <p:nvPr/>
        </p:nvSpPr>
        <p:spPr>
          <a:xfrm>
            <a:off x="3553643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C099BE09-9008-49C4-A5F7-B585E1A97E40}"/>
              </a:ext>
            </a:extLst>
          </p:cNvPr>
          <p:cNvSpPr/>
          <p:nvPr/>
        </p:nvSpPr>
        <p:spPr>
          <a:xfrm>
            <a:off x="379888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43B73C1F-6D76-4DAE-95DA-81F1BC664A8A}"/>
              </a:ext>
            </a:extLst>
          </p:cNvPr>
          <p:cNvSpPr/>
          <p:nvPr/>
        </p:nvSpPr>
        <p:spPr>
          <a:xfrm>
            <a:off x="4044118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1CCCB2A1-AD9E-4C2B-8D2B-3FC2D782C1DA}"/>
              </a:ext>
            </a:extLst>
          </p:cNvPr>
          <p:cNvSpPr/>
          <p:nvPr/>
        </p:nvSpPr>
        <p:spPr>
          <a:xfrm>
            <a:off x="2572694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B70F130C-4578-45FC-AD10-52E70237F780}"/>
              </a:ext>
            </a:extLst>
          </p:cNvPr>
          <p:cNvSpPr/>
          <p:nvPr/>
        </p:nvSpPr>
        <p:spPr>
          <a:xfrm>
            <a:off x="281793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513E5434-0DE5-416D-98BE-48124785DB2B}"/>
              </a:ext>
            </a:extLst>
          </p:cNvPr>
          <p:cNvSpPr/>
          <p:nvPr/>
        </p:nvSpPr>
        <p:spPr>
          <a:xfrm>
            <a:off x="3063169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E8821D98-2F96-4A0B-8925-10737B492F35}"/>
              </a:ext>
            </a:extLst>
          </p:cNvPr>
          <p:cNvSpPr/>
          <p:nvPr/>
        </p:nvSpPr>
        <p:spPr>
          <a:xfrm>
            <a:off x="2572694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3916F642-454E-4A79-BA27-D6C682B380D8}"/>
              </a:ext>
            </a:extLst>
          </p:cNvPr>
          <p:cNvSpPr/>
          <p:nvPr/>
        </p:nvSpPr>
        <p:spPr>
          <a:xfrm>
            <a:off x="281793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C810C84F-53EF-43DF-93C7-A4996B8FE779}"/>
              </a:ext>
            </a:extLst>
          </p:cNvPr>
          <p:cNvSpPr/>
          <p:nvPr/>
        </p:nvSpPr>
        <p:spPr>
          <a:xfrm>
            <a:off x="3063169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ABBBD659-1D23-4A61-BC39-32CCE897FF8F}"/>
              </a:ext>
            </a:extLst>
          </p:cNvPr>
          <p:cNvSpPr/>
          <p:nvPr/>
        </p:nvSpPr>
        <p:spPr>
          <a:xfrm>
            <a:off x="3308406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5C5748AE-B9E5-41F2-A55F-99B398CEB6EB}"/>
              </a:ext>
            </a:extLst>
          </p:cNvPr>
          <p:cNvSpPr/>
          <p:nvPr/>
        </p:nvSpPr>
        <p:spPr>
          <a:xfrm>
            <a:off x="3308406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01F5E445-8A4E-4278-AF07-F70DB2F2056D}"/>
              </a:ext>
            </a:extLst>
          </p:cNvPr>
          <p:cNvSpPr/>
          <p:nvPr/>
        </p:nvSpPr>
        <p:spPr>
          <a:xfrm>
            <a:off x="2572694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CD9F20FA-E341-4922-A9BC-7DF750C62523}"/>
              </a:ext>
            </a:extLst>
          </p:cNvPr>
          <p:cNvSpPr/>
          <p:nvPr/>
        </p:nvSpPr>
        <p:spPr>
          <a:xfrm>
            <a:off x="281793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3C86E750-149E-4751-8049-9DEE6BA167F0}"/>
              </a:ext>
            </a:extLst>
          </p:cNvPr>
          <p:cNvSpPr/>
          <p:nvPr/>
        </p:nvSpPr>
        <p:spPr>
          <a:xfrm>
            <a:off x="3063169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10F3F9C1-8E3C-47DB-8659-10BF912C2889}"/>
              </a:ext>
            </a:extLst>
          </p:cNvPr>
          <p:cNvSpPr/>
          <p:nvPr/>
        </p:nvSpPr>
        <p:spPr>
          <a:xfrm>
            <a:off x="3308406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A2D2149F-C83E-49F1-BBB0-63001F713844}"/>
              </a:ext>
            </a:extLst>
          </p:cNvPr>
          <p:cNvSpPr/>
          <p:nvPr/>
        </p:nvSpPr>
        <p:spPr>
          <a:xfrm>
            <a:off x="3553643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F5CEB080-A904-44AE-8EC9-FC5ED3C73D94}"/>
              </a:ext>
            </a:extLst>
          </p:cNvPr>
          <p:cNvSpPr/>
          <p:nvPr/>
        </p:nvSpPr>
        <p:spPr>
          <a:xfrm>
            <a:off x="379888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1FE22F41-3EA3-4FA4-94EE-58774A7A79FC}"/>
              </a:ext>
            </a:extLst>
          </p:cNvPr>
          <p:cNvSpPr/>
          <p:nvPr/>
        </p:nvSpPr>
        <p:spPr>
          <a:xfrm>
            <a:off x="3553643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57BE16DA-EA6D-4F82-8065-127BC808EBFE}"/>
              </a:ext>
            </a:extLst>
          </p:cNvPr>
          <p:cNvSpPr/>
          <p:nvPr/>
        </p:nvSpPr>
        <p:spPr>
          <a:xfrm>
            <a:off x="379888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39A68CE5-C1B9-4596-B64B-45B9A9673090}"/>
              </a:ext>
            </a:extLst>
          </p:cNvPr>
          <p:cNvSpPr/>
          <p:nvPr/>
        </p:nvSpPr>
        <p:spPr>
          <a:xfrm>
            <a:off x="4044118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9212EFB8-94C9-4B99-833E-CF53F844A4EE}"/>
              </a:ext>
            </a:extLst>
          </p:cNvPr>
          <p:cNvSpPr/>
          <p:nvPr/>
        </p:nvSpPr>
        <p:spPr>
          <a:xfrm>
            <a:off x="4044118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EA170331-971F-4CDB-99D3-59ABC4B7483F}"/>
              </a:ext>
            </a:extLst>
          </p:cNvPr>
          <p:cNvSpPr/>
          <p:nvPr/>
        </p:nvSpPr>
        <p:spPr>
          <a:xfrm>
            <a:off x="3553643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40D47D9F-FDBE-4D6D-A57A-365A627C35DF}"/>
              </a:ext>
            </a:extLst>
          </p:cNvPr>
          <p:cNvSpPr/>
          <p:nvPr/>
        </p:nvSpPr>
        <p:spPr>
          <a:xfrm>
            <a:off x="379888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C8AC90AF-8A24-46CC-B44F-F2BD472C26EB}"/>
              </a:ext>
            </a:extLst>
          </p:cNvPr>
          <p:cNvSpPr/>
          <p:nvPr/>
        </p:nvSpPr>
        <p:spPr>
          <a:xfrm>
            <a:off x="4044118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475942BD-B5E5-45F5-9C47-3F6D0179E5FE}"/>
              </a:ext>
            </a:extLst>
          </p:cNvPr>
          <p:cNvSpPr/>
          <p:nvPr/>
        </p:nvSpPr>
        <p:spPr>
          <a:xfrm>
            <a:off x="4925449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17DD9B24-63BB-4422-ABEF-6A2DF3CB143F}"/>
              </a:ext>
            </a:extLst>
          </p:cNvPr>
          <p:cNvSpPr/>
          <p:nvPr/>
        </p:nvSpPr>
        <p:spPr>
          <a:xfrm>
            <a:off x="5170686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D453BE45-905C-4190-BFD6-A3BB01BE14B3}"/>
              </a:ext>
            </a:extLst>
          </p:cNvPr>
          <p:cNvSpPr/>
          <p:nvPr/>
        </p:nvSpPr>
        <p:spPr>
          <a:xfrm>
            <a:off x="5415924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D8F98512-D017-4DFA-8085-2644C509A208}"/>
              </a:ext>
            </a:extLst>
          </p:cNvPr>
          <p:cNvSpPr/>
          <p:nvPr/>
        </p:nvSpPr>
        <p:spPr>
          <a:xfrm>
            <a:off x="4925449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74654704-F6E8-4C5A-B82F-59FEF2A48D17}"/>
              </a:ext>
            </a:extLst>
          </p:cNvPr>
          <p:cNvSpPr/>
          <p:nvPr/>
        </p:nvSpPr>
        <p:spPr>
          <a:xfrm>
            <a:off x="5170686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1AECD415-940B-4071-A080-52D4EB1220FC}"/>
              </a:ext>
            </a:extLst>
          </p:cNvPr>
          <p:cNvSpPr/>
          <p:nvPr/>
        </p:nvSpPr>
        <p:spPr>
          <a:xfrm>
            <a:off x="5415924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1602FFBB-1D47-4BC5-9CE5-A734F9201D28}"/>
              </a:ext>
            </a:extLst>
          </p:cNvPr>
          <p:cNvSpPr/>
          <p:nvPr/>
        </p:nvSpPr>
        <p:spPr>
          <a:xfrm>
            <a:off x="4925449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34B2E7AD-C2B4-4E37-8B6E-7DAF9D9A7F38}"/>
              </a:ext>
            </a:extLst>
          </p:cNvPr>
          <p:cNvSpPr/>
          <p:nvPr/>
        </p:nvSpPr>
        <p:spPr>
          <a:xfrm>
            <a:off x="5170686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3CF01C19-F34C-4EEA-9430-28D9311E2E5E}"/>
              </a:ext>
            </a:extLst>
          </p:cNvPr>
          <p:cNvSpPr/>
          <p:nvPr/>
        </p:nvSpPr>
        <p:spPr>
          <a:xfrm>
            <a:off x="5415924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0781C926-246E-40BB-8140-E791DB4B3F51}"/>
              </a:ext>
            </a:extLst>
          </p:cNvPr>
          <p:cNvSpPr/>
          <p:nvPr/>
        </p:nvSpPr>
        <p:spPr>
          <a:xfrm>
            <a:off x="566116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62456053-0FDE-4DE5-BA71-7DB409A6384E}"/>
              </a:ext>
            </a:extLst>
          </p:cNvPr>
          <p:cNvSpPr/>
          <p:nvPr/>
        </p:nvSpPr>
        <p:spPr>
          <a:xfrm>
            <a:off x="566116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FD448340-46BF-4155-81B0-53372FF35E68}"/>
              </a:ext>
            </a:extLst>
          </p:cNvPr>
          <p:cNvSpPr/>
          <p:nvPr/>
        </p:nvSpPr>
        <p:spPr>
          <a:xfrm>
            <a:off x="566116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700F8107-885C-4C8E-9D21-563C18DA9D76}"/>
              </a:ext>
            </a:extLst>
          </p:cNvPr>
          <p:cNvSpPr/>
          <p:nvPr/>
        </p:nvSpPr>
        <p:spPr>
          <a:xfrm>
            <a:off x="4925449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4132A76B-429E-4A9B-9071-EDF0DCF9492A}"/>
              </a:ext>
            </a:extLst>
          </p:cNvPr>
          <p:cNvSpPr/>
          <p:nvPr/>
        </p:nvSpPr>
        <p:spPr>
          <a:xfrm>
            <a:off x="5170686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ACCA954D-DB3D-4C94-BF27-785BDACC96E3}"/>
              </a:ext>
            </a:extLst>
          </p:cNvPr>
          <p:cNvSpPr/>
          <p:nvPr/>
        </p:nvSpPr>
        <p:spPr>
          <a:xfrm>
            <a:off x="5415924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6F9A7A0D-1CC0-4B4A-803E-03657D2585A1}"/>
              </a:ext>
            </a:extLst>
          </p:cNvPr>
          <p:cNvSpPr/>
          <p:nvPr/>
        </p:nvSpPr>
        <p:spPr>
          <a:xfrm>
            <a:off x="566116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6E20A5E1-4A56-4877-93BA-FBC82028DD1D}"/>
              </a:ext>
            </a:extLst>
          </p:cNvPr>
          <p:cNvSpPr/>
          <p:nvPr/>
        </p:nvSpPr>
        <p:spPr>
          <a:xfrm>
            <a:off x="5906398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CCC1E254-3E5E-4E9C-879F-E15A0272C33B}"/>
              </a:ext>
            </a:extLst>
          </p:cNvPr>
          <p:cNvSpPr/>
          <p:nvPr/>
        </p:nvSpPr>
        <p:spPr>
          <a:xfrm>
            <a:off x="6151636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BEF8FDF9-8C84-43FD-971B-36422181AEC4}"/>
              </a:ext>
            </a:extLst>
          </p:cNvPr>
          <p:cNvSpPr/>
          <p:nvPr/>
        </p:nvSpPr>
        <p:spPr>
          <a:xfrm>
            <a:off x="5906398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DC74312B-BF58-4EE0-B04E-37A124F24223}"/>
              </a:ext>
            </a:extLst>
          </p:cNvPr>
          <p:cNvSpPr/>
          <p:nvPr/>
        </p:nvSpPr>
        <p:spPr>
          <a:xfrm>
            <a:off x="6151636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3CB0B4AA-1FF9-457F-AE2E-903AD81DAD03}"/>
              </a:ext>
            </a:extLst>
          </p:cNvPr>
          <p:cNvSpPr/>
          <p:nvPr/>
        </p:nvSpPr>
        <p:spPr>
          <a:xfrm>
            <a:off x="5906398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18F0471C-0B6C-4ECA-890D-71D15CDAB62D}"/>
              </a:ext>
            </a:extLst>
          </p:cNvPr>
          <p:cNvSpPr/>
          <p:nvPr/>
        </p:nvSpPr>
        <p:spPr>
          <a:xfrm>
            <a:off x="6151636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E6085F02-BD40-402E-9A5C-053F84C2C34A}"/>
              </a:ext>
            </a:extLst>
          </p:cNvPr>
          <p:cNvSpPr/>
          <p:nvPr/>
        </p:nvSpPr>
        <p:spPr>
          <a:xfrm>
            <a:off x="6396873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B12AD68B-AD6A-4068-A081-A48F812B6F2E}"/>
              </a:ext>
            </a:extLst>
          </p:cNvPr>
          <p:cNvSpPr/>
          <p:nvPr/>
        </p:nvSpPr>
        <p:spPr>
          <a:xfrm>
            <a:off x="6396873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993EA4CB-94C3-4C57-A644-908DF967F9FF}"/>
              </a:ext>
            </a:extLst>
          </p:cNvPr>
          <p:cNvSpPr/>
          <p:nvPr/>
        </p:nvSpPr>
        <p:spPr>
          <a:xfrm>
            <a:off x="6396873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6C8351B9-F7E0-43A8-AABE-B03296C10A58}"/>
              </a:ext>
            </a:extLst>
          </p:cNvPr>
          <p:cNvSpPr/>
          <p:nvPr/>
        </p:nvSpPr>
        <p:spPr>
          <a:xfrm>
            <a:off x="5906398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2A4943BE-E113-4967-A2B3-8F7BC032A352}"/>
              </a:ext>
            </a:extLst>
          </p:cNvPr>
          <p:cNvSpPr/>
          <p:nvPr/>
        </p:nvSpPr>
        <p:spPr>
          <a:xfrm>
            <a:off x="6151636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90630E77-3CF8-4B38-8523-71155CC09E2E}"/>
              </a:ext>
            </a:extLst>
          </p:cNvPr>
          <p:cNvSpPr/>
          <p:nvPr/>
        </p:nvSpPr>
        <p:spPr>
          <a:xfrm>
            <a:off x="6396873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6AEEEBA7-C295-4A1B-ABF3-ECA575011F16}"/>
              </a:ext>
            </a:extLst>
          </p:cNvPr>
          <p:cNvSpPr/>
          <p:nvPr/>
        </p:nvSpPr>
        <p:spPr>
          <a:xfrm>
            <a:off x="4925449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BAC4CBB1-BBE1-403C-8796-31AB7BF0C2FE}"/>
              </a:ext>
            </a:extLst>
          </p:cNvPr>
          <p:cNvSpPr/>
          <p:nvPr/>
        </p:nvSpPr>
        <p:spPr>
          <a:xfrm>
            <a:off x="5170686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870EF902-9502-4FBC-BDAD-36E87C2F9819}"/>
              </a:ext>
            </a:extLst>
          </p:cNvPr>
          <p:cNvSpPr/>
          <p:nvPr/>
        </p:nvSpPr>
        <p:spPr>
          <a:xfrm>
            <a:off x="5415924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C9D8E527-4F0A-41E3-A87D-03322E3EDB07}"/>
              </a:ext>
            </a:extLst>
          </p:cNvPr>
          <p:cNvSpPr/>
          <p:nvPr/>
        </p:nvSpPr>
        <p:spPr>
          <a:xfrm>
            <a:off x="4925449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147FB428-2314-4912-BD7C-4DBB2CD8B6E1}"/>
              </a:ext>
            </a:extLst>
          </p:cNvPr>
          <p:cNvSpPr/>
          <p:nvPr/>
        </p:nvSpPr>
        <p:spPr>
          <a:xfrm>
            <a:off x="5170686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8591909E-4CB3-4B83-BF8B-A510B5C960D3}"/>
              </a:ext>
            </a:extLst>
          </p:cNvPr>
          <p:cNvSpPr/>
          <p:nvPr/>
        </p:nvSpPr>
        <p:spPr>
          <a:xfrm>
            <a:off x="5415924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8C6FA6B4-FFDB-4957-8BD6-79E3D378EF9A}"/>
              </a:ext>
            </a:extLst>
          </p:cNvPr>
          <p:cNvSpPr/>
          <p:nvPr/>
        </p:nvSpPr>
        <p:spPr>
          <a:xfrm>
            <a:off x="566116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FB55DA8B-56D0-4F73-B7F5-B6992726DCAC}"/>
              </a:ext>
            </a:extLst>
          </p:cNvPr>
          <p:cNvSpPr/>
          <p:nvPr/>
        </p:nvSpPr>
        <p:spPr>
          <a:xfrm>
            <a:off x="566116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18E2F56D-3F3F-4F14-9C02-646EFF975508}"/>
              </a:ext>
            </a:extLst>
          </p:cNvPr>
          <p:cNvSpPr/>
          <p:nvPr/>
        </p:nvSpPr>
        <p:spPr>
          <a:xfrm>
            <a:off x="4925449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3C55E329-01D8-422A-BBCF-5E032EB15095}"/>
              </a:ext>
            </a:extLst>
          </p:cNvPr>
          <p:cNvSpPr/>
          <p:nvPr/>
        </p:nvSpPr>
        <p:spPr>
          <a:xfrm>
            <a:off x="5170686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9021070E-7ED4-44D6-A186-A8911F5EB66E}"/>
              </a:ext>
            </a:extLst>
          </p:cNvPr>
          <p:cNvSpPr/>
          <p:nvPr/>
        </p:nvSpPr>
        <p:spPr>
          <a:xfrm>
            <a:off x="5415924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A095CFC6-4657-4949-A645-9FE5E2D2F20F}"/>
              </a:ext>
            </a:extLst>
          </p:cNvPr>
          <p:cNvSpPr/>
          <p:nvPr/>
        </p:nvSpPr>
        <p:spPr>
          <a:xfrm>
            <a:off x="566116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BEFECE4D-9822-4EBC-AE12-7D02D7D17A9D}"/>
              </a:ext>
            </a:extLst>
          </p:cNvPr>
          <p:cNvSpPr/>
          <p:nvPr/>
        </p:nvSpPr>
        <p:spPr>
          <a:xfrm>
            <a:off x="5906398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756AA34C-784A-4FB8-98E3-B64B1A1F78E0}"/>
              </a:ext>
            </a:extLst>
          </p:cNvPr>
          <p:cNvSpPr/>
          <p:nvPr/>
        </p:nvSpPr>
        <p:spPr>
          <a:xfrm>
            <a:off x="6151636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2F2132A0-0EF4-4EFC-A97D-978F76CBBEA2}"/>
              </a:ext>
            </a:extLst>
          </p:cNvPr>
          <p:cNvSpPr/>
          <p:nvPr/>
        </p:nvSpPr>
        <p:spPr>
          <a:xfrm>
            <a:off x="5906398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5F217CD9-61BB-4971-8E68-00331B3418CA}"/>
              </a:ext>
            </a:extLst>
          </p:cNvPr>
          <p:cNvSpPr/>
          <p:nvPr/>
        </p:nvSpPr>
        <p:spPr>
          <a:xfrm>
            <a:off x="6151636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738E8C5E-E21C-46ED-9401-6CB8C5D884C2}"/>
              </a:ext>
            </a:extLst>
          </p:cNvPr>
          <p:cNvSpPr/>
          <p:nvPr/>
        </p:nvSpPr>
        <p:spPr>
          <a:xfrm>
            <a:off x="6396873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F0E19C86-CD67-4956-83FF-7B3A0A3DBD05}"/>
              </a:ext>
            </a:extLst>
          </p:cNvPr>
          <p:cNvSpPr/>
          <p:nvPr/>
        </p:nvSpPr>
        <p:spPr>
          <a:xfrm>
            <a:off x="6396873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FEC04604-6CBC-407F-BA2F-3F6793A5521B}"/>
              </a:ext>
            </a:extLst>
          </p:cNvPr>
          <p:cNvSpPr/>
          <p:nvPr/>
        </p:nvSpPr>
        <p:spPr>
          <a:xfrm>
            <a:off x="5906398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4F987EA5-051C-492C-A278-E1A59DD5956B}"/>
              </a:ext>
            </a:extLst>
          </p:cNvPr>
          <p:cNvSpPr/>
          <p:nvPr/>
        </p:nvSpPr>
        <p:spPr>
          <a:xfrm>
            <a:off x="6151636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A0580F55-BF77-4312-805C-4E851DDAD61A}"/>
              </a:ext>
            </a:extLst>
          </p:cNvPr>
          <p:cNvSpPr/>
          <p:nvPr/>
        </p:nvSpPr>
        <p:spPr>
          <a:xfrm>
            <a:off x="6396873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660D55CB-1004-4D04-85BB-BA8E192EED29}"/>
              </a:ext>
            </a:extLst>
          </p:cNvPr>
          <p:cNvSpPr/>
          <p:nvPr/>
        </p:nvSpPr>
        <p:spPr>
          <a:xfrm>
            <a:off x="3069081" y="1808576"/>
            <a:ext cx="735713" cy="735713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558D7D71-78DE-45A5-9726-C4FB8940E56D}"/>
              </a:ext>
            </a:extLst>
          </p:cNvPr>
          <p:cNvSpPr/>
          <p:nvPr/>
        </p:nvSpPr>
        <p:spPr>
          <a:xfrm>
            <a:off x="5900483" y="1806116"/>
            <a:ext cx="735713" cy="735713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5B0A421-7B8C-4997-ADE2-913BDD63BC90}"/>
              </a:ext>
            </a:extLst>
          </p:cNvPr>
          <p:cNvSpPr txBox="1"/>
          <p:nvPr/>
        </p:nvSpPr>
        <p:spPr>
          <a:xfrm>
            <a:off x="4289355" y="4216114"/>
            <a:ext cx="16979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7x7 input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3x3 filter</a:t>
            </a:r>
          </a:p>
          <a:p>
            <a:pPr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mode = 'valid'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stride = 2</a:t>
            </a:r>
          </a:p>
          <a:p>
            <a:pPr lvl="0">
              <a:defRPr/>
            </a:pPr>
            <a:endParaRPr lang="en-US" altLang="ko-KR" sz="18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=&gt; 3x3 output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5AD9AA-9A70-46CF-877A-29CEAD5B0F8E}"/>
              </a:ext>
            </a:extLst>
          </p:cNvPr>
          <p:cNvSpPr/>
          <p:nvPr/>
        </p:nvSpPr>
        <p:spPr>
          <a:xfrm>
            <a:off x="220795" y="1806116"/>
            <a:ext cx="735713" cy="735713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8F6AA-EBE3-48C8-9EEA-F8D62A25DC8B}"/>
              </a:ext>
            </a:extLst>
          </p:cNvPr>
          <p:cNvSpPr txBox="1"/>
          <p:nvPr/>
        </p:nvSpPr>
        <p:spPr>
          <a:xfrm>
            <a:off x="1250156" y="3829050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(7-3)/1+1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8A7F15B-0124-41AE-B005-24E05D18DA62}"/>
              </a:ext>
            </a:extLst>
          </p:cNvPr>
          <p:cNvSpPr txBox="1"/>
          <p:nvPr/>
        </p:nvSpPr>
        <p:spPr>
          <a:xfrm>
            <a:off x="6736089" y="376963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(7-3)/S + 1</a:t>
            </a:r>
          </a:p>
        </p:txBody>
      </p:sp>
    </p:spTree>
    <p:extLst>
      <p:ext uri="{BB962C8B-B14F-4D97-AF65-F5344CB8AC3E}">
        <p14:creationId xmlns:p14="http://schemas.microsoft.com/office/powerpoint/2010/main" val="2794044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D37DD84C-EB36-4BC5-B475-550AFE882F90}"/>
              </a:ext>
            </a:extLst>
          </p:cNvPr>
          <p:cNvSpPr/>
          <p:nvPr/>
        </p:nvSpPr>
        <p:spPr>
          <a:xfrm>
            <a:off x="216154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8E57F2-C23E-4A7B-97B3-1CDDE32AA696}"/>
              </a:ext>
            </a:extLst>
          </p:cNvPr>
          <p:cNvSpPr/>
          <p:nvPr/>
        </p:nvSpPr>
        <p:spPr>
          <a:xfrm>
            <a:off x="46139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BB137CA-80E1-4EF7-9CBC-65D2D8A6F1B2}"/>
              </a:ext>
            </a:extLst>
          </p:cNvPr>
          <p:cNvSpPr/>
          <p:nvPr/>
        </p:nvSpPr>
        <p:spPr>
          <a:xfrm>
            <a:off x="706629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3FE88B-6121-4D48-9010-4BCDCF8C4332}"/>
              </a:ext>
            </a:extLst>
          </p:cNvPr>
          <p:cNvSpPr/>
          <p:nvPr/>
        </p:nvSpPr>
        <p:spPr>
          <a:xfrm>
            <a:off x="216154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0CA7222-C63F-4105-8B20-057D921CF804}"/>
              </a:ext>
            </a:extLst>
          </p:cNvPr>
          <p:cNvSpPr/>
          <p:nvPr/>
        </p:nvSpPr>
        <p:spPr>
          <a:xfrm>
            <a:off x="46139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102948-4547-49A5-BE7E-5057CCBE7EBC}"/>
              </a:ext>
            </a:extLst>
          </p:cNvPr>
          <p:cNvSpPr/>
          <p:nvPr/>
        </p:nvSpPr>
        <p:spPr>
          <a:xfrm>
            <a:off x="706629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83D861-31EB-4541-95F3-9C477B5CAFA0}"/>
              </a:ext>
            </a:extLst>
          </p:cNvPr>
          <p:cNvSpPr/>
          <p:nvPr/>
        </p:nvSpPr>
        <p:spPr>
          <a:xfrm>
            <a:off x="216154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C5EFFD8-120A-4962-9CD8-FAD97C83A345}"/>
              </a:ext>
            </a:extLst>
          </p:cNvPr>
          <p:cNvSpPr/>
          <p:nvPr/>
        </p:nvSpPr>
        <p:spPr>
          <a:xfrm>
            <a:off x="46139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FD01978-9C05-4B16-A7B3-BDCC2C363C1C}"/>
              </a:ext>
            </a:extLst>
          </p:cNvPr>
          <p:cNvSpPr/>
          <p:nvPr/>
        </p:nvSpPr>
        <p:spPr>
          <a:xfrm>
            <a:off x="706629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29C0BFB-30D0-4D64-9E6A-6B22E0068E85}"/>
              </a:ext>
            </a:extLst>
          </p:cNvPr>
          <p:cNvSpPr/>
          <p:nvPr/>
        </p:nvSpPr>
        <p:spPr>
          <a:xfrm>
            <a:off x="951866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F88AA53-34B8-4635-9F8E-2B82C32CDDEA}"/>
              </a:ext>
            </a:extLst>
          </p:cNvPr>
          <p:cNvSpPr/>
          <p:nvPr/>
        </p:nvSpPr>
        <p:spPr>
          <a:xfrm>
            <a:off x="951866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6B95FE4-F0D0-4757-BDF1-1028D2DC8079}"/>
              </a:ext>
            </a:extLst>
          </p:cNvPr>
          <p:cNvSpPr/>
          <p:nvPr/>
        </p:nvSpPr>
        <p:spPr>
          <a:xfrm>
            <a:off x="951866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193DE70-E0F1-457A-8223-2D0349ADCE30}"/>
              </a:ext>
            </a:extLst>
          </p:cNvPr>
          <p:cNvSpPr/>
          <p:nvPr/>
        </p:nvSpPr>
        <p:spPr>
          <a:xfrm>
            <a:off x="216154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2E7FCCA-17D8-4AE4-875B-5180E3FF0B12}"/>
              </a:ext>
            </a:extLst>
          </p:cNvPr>
          <p:cNvSpPr/>
          <p:nvPr/>
        </p:nvSpPr>
        <p:spPr>
          <a:xfrm>
            <a:off x="46139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EFDD7CA-9AE6-4521-9A52-05B1395C7BCB}"/>
              </a:ext>
            </a:extLst>
          </p:cNvPr>
          <p:cNvSpPr/>
          <p:nvPr/>
        </p:nvSpPr>
        <p:spPr>
          <a:xfrm>
            <a:off x="706629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3E0A46E-B048-416A-9198-E9F71B8E6A0F}"/>
              </a:ext>
            </a:extLst>
          </p:cNvPr>
          <p:cNvSpPr/>
          <p:nvPr/>
        </p:nvSpPr>
        <p:spPr>
          <a:xfrm>
            <a:off x="951866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2892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차원 배열에서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이해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D26C2A0-520D-4A26-9417-86451E44F746}"/>
              </a:ext>
            </a:extLst>
          </p:cNvPr>
          <p:cNvSpPr/>
          <p:nvPr/>
        </p:nvSpPr>
        <p:spPr>
          <a:xfrm>
            <a:off x="1197103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C7341D2-8F00-424A-92ED-03B85EABD719}"/>
              </a:ext>
            </a:extLst>
          </p:cNvPr>
          <p:cNvSpPr/>
          <p:nvPr/>
        </p:nvSpPr>
        <p:spPr>
          <a:xfrm>
            <a:off x="144234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813BFB7-7AF2-4F8B-8A07-058897DBDE97}"/>
              </a:ext>
            </a:extLst>
          </p:cNvPr>
          <p:cNvSpPr/>
          <p:nvPr/>
        </p:nvSpPr>
        <p:spPr>
          <a:xfrm>
            <a:off x="1197103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65A10A3-B1D3-4B7F-9177-FD780572AD30}"/>
              </a:ext>
            </a:extLst>
          </p:cNvPr>
          <p:cNvSpPr/>
          <p:nvPr/>
        </p:nvSpPr>
        <p:spPr>
          <a:xfrm>
            <a:off x="144234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25CE393-2DB4-451D-9395-E424D453292F}"/>
              </a:ext>
            </a:extLst>
          </p:cNvPr>
          <p:cNvSpPr/>
          <p:nvPr/>
        </p:nvSpPr>
        <p:spPr>
          <a:xfrm>
            <a:off x="1197103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4BBE60-27A4-4415-A299-3040FED47B1C}"/>
              </a:ext>
            </a:extLst>
          </p:cNvPr>
          <p:cNvSpPr/>
          <p:nvPr/>
        </p:nvSpPr>
        <p:spPr>
          <a:xfrm>
            <a:off x="144234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AF0EBA2-E662-4989-ACB3-811824055100}"/>
              </a:ext>
            </a:extLst>
          </p:cNvPr>
          <p:cNvSpPr/>
          <p:nvPr/>
        </p:nvSpPr>
        <p:spPr>
          <a:xfrm>
            <a:off x="1687578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BFB33240-6CC7-439F-9AD2-1D3A79A3F2B3}"/>
              </a:ext>
            </a:extLst>
          </p:cNvPr>
          <p:cNvSpPr/>
          <p:nvPr/>
        </p:nvSpPr>
        <p:spPr>
          <a:xfrm>
            <a:off x="1687578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25F8FE77-B3F3-447F-B1C0-CE1BF495EB1C}"/>
              </a:ext>
            </a:extLst>
          </p:cNvPr>
          <p:cNvSpPr/>
          <p:nvPr/>
        </p:nvSpPr>
        <p:spPr>
          <a:xfrm>
            <a:off x="1687578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21A3E9F7-CE9A-4E88-9E44-53AB0725A077}"/>
              </a:ext>
            </a:extLst>
          </p:cNvPr>
          <p:cNvSpPr/>
          <p:nvPr/>
        </p:nvSpPr>
        <p:spPr>
          <a:xfrm>
            <a:off x="1197103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425C88B7-4089-4E2A-8C50-E54F22F7F07B}"/>
              </a:ext>
            </a:extLst>
          </p:cNvPr>
          <p:cNvSpPr/>
          <p:nvPr/>
        </p:nvSpPr>
        <p:spPr>
          <a:xfrm>
            <a:off x="144234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99A9837F-0AD0-4346-B6E9-779F62634CE6}"/>
              </a:ext>
            </a:extLst>
          </p:cNvPr>
          <p:cNvSpPr/>
          <p:nvPr/>
        </p:nvSpPr>
        <p:spPr>
          <a:xfrm>
            <a:off x="1687578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FA462C6A-6D55-4CC8-8798-0326A45E1CDC}"/>
              </a:ext>
            </a:extLst>
          </p:cNvPr>
          <p:cNvSpPr/>
          <p:nvPr/>
        </p:nvSpPr>
        <p:spPr>
          <a:xfrm>
            <a:off x="216154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C5D64D18-4D7F-49BA-9726-33207A0CF13A}"/>
              </a:ext>
            </a:extLst>
          </p:cNvPr>
          <p:cNvSpPr/>
          <p:nvPr/>
        </p:nvSpPr>
        <p:spPr>
          <a:xfrm>
            <a:off x="46139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CEFFC4D-CF49-4EA5-94C1-936951861C9C}"/>
              </a:ext>
            </a:extLst>
          </p:cNvPr>
          <p:cNvSpPr/>
          <p:nvPr/>
        </p:nvSpPr>
        <p:spPr>
          <a:xfrm>
            <a:off x="706629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A95F1829-2E2A-43C1-BE15-24CE43DAB8AF}"/>
              </a:ext>
            </a:extLst>
          </p:cNvPr>
          <p:cNvSpPr/>
          <p:nvPr/>
        </p:nvSpPr>
        <p:spPr>
          <a:xfrm>
            <a:off x="216154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6148B998-C5F0-45FA-BC46-F0FE678AE3F3}"/>
              </a:ext>
            </a:extLst>
          </p:cNvPr>
          <p:cNvSpPr/>
          <p:nvPr/>
        </p:nvSpPr>
        <p:spPr>
          <a:xfrm>
            <a:off x="46139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5FE24D83-0D86-49B7-97DB-D1142ED68369}"/>
              </a:ext>
            </a:extLst>
          </p:cNvPr>
          <p:cNvSpPr/>
          <p:nvPr/>
        </p:nvSpPr>
        <p:spPr>
          <a:xfrm>
            <a:off x="706629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2589BEB1-3B95-4B3E-A715-06D2B5F95A0E}"/>
              </a:ext>
            </a:extLst>
          </p:cNvPr>
          <p:cNvSpPr/>
          <p:nvPr/>
        </p:nvSpPr>
        <p:spPr>
          <a:xfrm>
            <a:off x="951866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D270C53B-613A-4B4F-B4DE-338EC83F66E6}"/>
              </a:ext>
            </a:extLst>
          </p:cNvPr>
          <p:cNvSpPr/>
          <p:nvPr/>
        </p:nvSpPr>
        <p:spPr>
          <a:xfrm>
            <a:off x="951866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0D5C2D25-427F-48CA-87E1-EEB829D69FAB}"/>
              </a:ext>
            </a:extLst>
          </p:cNvPr>
          <p:cNvSpPr/>
          <p:nvPr/>
        </p:nvSpPr>
        <p:spPr>
          <a:xfrm>
            <a:off x="216154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EE73BFD4-E810-49FD-960B-93AC48949F60}"/>
              </a:ext>
            </a:extLst>
          </p:cNvPr>
          <p:cNvSpPr/>
          <p:nvPr/>
        </p:nvSpPr>
        <p:spPr>
          <a:xfrm>
            <a:off x="46139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E1B7A45F-94B4-45B1-9048-BED3DB654162}"/>
              </a:ext>
            </a:extLst>
          </p:cNvPr>
          <p:cNvSpPr/>
          <p:nvPr/>
        </p:nvSpPr>
        <p:spPr>
          <a:xfrm>
            <a:off x="706629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131E6A47-25D3-4473-9B5D-ACCA86AD21A0}"/>
              </a:ext>
            </a:extLst>
          </p:cNvPr>
          <p:cNvSpPr/>
          <p:nvPr/>
        </p:nvSpPr>
        <p:spPr>
          <a:xfrm>
            <a:off x="951866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04436B70-0F9A-47BA-8C9B-4C7BA9E05B61}"/>
              </a:ext>
            </a:extLst>
          </p:cNvPr>
          <p:cNvSpPr/>
          <p:nvPr/>
        </p:nvSpPr>
        <p:spPr>
          <a:xfrm>
            <a:off x="1197103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E47A9CEE-7143-4F3F-B790-C2294F2AFDBC}"/>
              </a:ext>
            </a:extLst>
          </p:cNvPr>
          <p:cNvSpPr/>
          <p:nvPr/>
        </p:nvSpPr>
        <p:spPr>
          <a:xfrm>
            <a:off x="144234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BDFC84FE-ACE5-4AC9-93B3-F906C1F1BAA8}"/>
              </a:ext>
            </a:extLst>
          </p:cNvPr>
          <p:cNvSpPr/>
          <p:nvPr/>
        </p:nvSpPr>
        <p:spPr>
          <a:xfrm>
            <a:off x="1197103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9033C655-60C6-442D-A697-84057AF28B9B}"/>
              </a:ext>
            </a:extLst>
          </p:cNvPr>
          <p:cNvSpPr/>
          <p:nvPr/>
        </p:nvSpPr>
        <p:spPr>
          <a:xfrm>
            <a:off x="144234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C087324B-62F8-4268-AA0E-40E36CEDC215}"/>
              </a:ext>
            </a:extLst>
          </p:cNvPr>
          <p:cNvSpPr/>
          <p:nvPr/>
        </p:nvSpPr>
        <p:spPr>
          <a:xfrm>
            <a:off x="1687578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F2A47EA7-52AA-496F-982A-529814D1B7DE}"/>
              </a:ext>
            </a:extLst>
          </p:cNvPr>
          <p:cNvSpPr/>
          <p:nvPr/>
        </p:nvSpPr>
        <p:spPr>
          <a:xfrm>
            <a:off x="1687578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CD37DD92-A256-425B-9F27-449F6485E62D}"/>
              </a:ext>
            </a:extLst>
          </p:cNvPr>
          <p:cNvSpPr/>
          <p:nvPr/>
        </p:nvSpPr>
        <p:spPr>
          <a:xfrm>
            <a:off x="1197103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C79E433A-1368-41B9-BB50-0500699B8A14}"/>
              </a:ext>
            </a:extLst>
          </p:cNvPr>
          <p:cNvSpPr/>
          <p:nvPr/>
        </p:nvSpPr>
        <p:spPr>
          <a:xfrm>
            <a:off x="144234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6EDF9B9D-6411-4965-89B8-BCC5118D1AAB}"/>
              </a:ext>
            </a:extLst>
          </p:cNvPr>
          <p:cNvSpPr/>
          <p:nvPr/>
        </p:nvSpPr>
        <p:spPr>
          <a:xfrm>
            <a:off x="1687578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F002CCE1-D0AA-413F-A363-7D612C9CEDAE}"/>
              </a:ext>
            </a:extLst>
          </p:cNvPr>
          <p:cNvSpPr txBox="1"/>
          <p:nvPr/>
        </p:nvSpPr>
        <p:spPr>
          <a:xfrm>
            <a:off x="993502" y="151241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75326013-1EF1-411E-B2E1-84AE1B18FB1F}"/>
              </a:ext>
            </a:extLst>
          </p:cNvPr>
          <p:cNvSpPr txBox="1"/>
          <p:nvPr/>
        </p:nvSpPr>
        <p:spPr>
          <a:xfrm>
            <a:off x="1941718" y="260436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DE292723-3D35-4AB1-B05E-3D5B357FCCA0}"/>
              </a:ext>
            </a:extLst>
          </p:cNvPr>
          <p:cNvSpPr/>
          <p:nvPr/>
        </p:nvSpPr>
        <p:spPr>
          <a:xfrm>
            <a:off x="2572694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90B633EA-7E76-44FC-928D-5815FF193797}"/>
              </a:ext>
            </a:extLst>
          </p:cNvPr>
          <p:cNvSpPr/>
          <p:nvPr/>
        </p:nvSpPr>
        <p:spPr>
          <a:xfrm>
            <a:off x="281793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8B50F942-F21B-4A9C-BFB3-765775426407}"/>
              </a:ext>
            </a:extLst>
          </p:cNvPr>
          <p:cNvSpPr/>
          <p:nvPr/>
        </p:nvSpPr>
        <p:spPr>
          <a:xfrm>
            <a:off x="3063169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2F83FB00-6C56-424F-A9B5-81F0A7F78A16}"/>
              </a:ext>
            </a:extLst>
          </p:cNvPr>
          <p:cNvSpPr/>
          <p:nvPr/>
        </p:nvSpPr>
        <p:spPr>
          <a:xfrm>
            <a:off x="2572694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C37C6EBD-5A85-45F1-B083-ADD8E60F7BB1}"/>
              </a:ext>
            </a:extLst>
          </p:cNvPr>
          <p:cNvSpPr/>
          <p:nvPr/>
        </p:nvSpPr>
        <p:spPr>
          <a:xfrm>
            <a:off x="281793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C2D528C5-D7CC-4773-A263-C9D28047DCE8}"/>
              </a:ext>
            </a:extLst>
          </p:cNvPr>
          <p:cNvSpPr/>
          <p:nvPr/>
        </p:nvSpPr>
        <p:spPr>
          <a:xfrm>
            <a:off x="3063169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210FEF0A-4417-4F9D-AD14-0F85ECEA2B78}"/>
              </a:ext>
            </a:extLst>
          </p:cNvPr>
          <p:cNvSpPr/>
          <p:nvPr/>
        </p:nvSpPr>
        <p:spPr>
          <a:xfrm>
            <a:off x="2572694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6BF985D0-A6C4-4A16-A1C4-004385412EF8}"/>
              </a:ext>
            </a:extLst>
          </p:cNvPr>
          <p:cNvSpPr/>
          <p:nvPr/>
        </p:nvSpPr>
        <p:spPr>
          <a:xfrm>
            <a:off x="281793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2942CBC1-2874-4C56-ABC1-1B62EDE5C8D8}"/>
              </a:ext>
            </a:extLst>
          </p:cNvPr>
          <p:cNvSpPr/>
          <p:nvPr/>
        </p:nvSpPr>
        <p:spPr>
          <a:xfrm>
            <a:off x="3063169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147AC9BF-E2AC-416F-8FE9-FC18F94A1C9D}"/>
              </a:ext>
            </a:extLst>
          </p:cNvPr>
          <p:cNvSpPr/>
          <p:nvPr/>
        </p:nvSpPr>
        <p:spPr>
          <a:xfrm>
            <a:off x="3308406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6957AAA8-D360-4143-87B1-716CE2567E11}"/>
              </a:ext>
            </a:extLst>
          </p:cNvPr>
          <p:cNvSpPr/>
          <p:nvPr/>
        </p:nvSpPr>
        <p:spPr>
          <a:xfrm>
            <a:off x="3308406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32F17B27-E9E6-438F-A63F-92CF2EB53C1E}"/>
              </a:ext>
            </a:extLst>
          </p:cNvPr>
          <p:cNvSpPr/>
          <p:nvPr/>
        </p:nvSpPr>
        <p:spPr>
          <a:xfrm>
            <a:off x="3308406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CAB5D0E5-3C09-4982-B2E3-4FA1FC96DE5B}"/>
              </a:ext>
            </a:extLst>
          </p:cNvPr>
          <p:cNvSpPr/>
          <p:nvPr/>
        </p:nvSpPr>
        <p:spPr>
          <a:xfrm>
            <a:off x="2572694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6CE29CEB-77C8-4181-AD0C-3A57AB2F9E24}"/>
              </a:ext>
            </a:extLst>
          </p:cNvPr>
          <p:cNvSpPr/>
          <p:nvPr/>
        </p:nvSpPr>
        <p:spPr>
          <a:xfrm>
            <a:off x="281793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DBFDC45E-C3A1-4AC4-A1D5-A06CC2DAC68E}"/>
              </a:ext>
            </a:extLst>
          </p:cNvPr>
          <p:cNvSpPr/>
          <p:nvPr/>
        </p:nvSpPr>
        <p:spPr>
          <a:xfrm>
            <a:off x="3063169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51F55746-BB8B-4B23-B5FF-68D7722DEDB8}"/>
              </a:ext>
            </a:extLst>
          </p:cNvPr>
          <p:cNvSpPr/>
          <p:nvPr/>
        </p:nvSpPr>
        <p:spPr>
          <a:xfrm>
            <a:off x="3308406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0B48B24C-4272-4AD6-A3E4-723EB8296370}"/>
              </a:ext>
            </a:extLst>
          </p:cNvPr>
          <p:cNvSpPr/>
          <p:nvPr/>
        </p:nvSpPr>
        <p:spPr>
          <a:xfrm>
            <a:off x="3553643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8D470CD8-0BB4-48B7-9501-83DFE908C73F}"/>
              </a:ext>
            </a:extLst>
          </p:cNvPr>
          <p:cNvSpPr/>
          <p:nvPr/>
        </p:nvSpPr>
        <p:spPr>
          <a:xfrm>
            <a:off x="379888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CA5CB90C-6086-4B11-812E-D68F01A8ACD3}"/>
              </a:ext>
            </a:extLst>
          </p:cNvPr>
          <p:cNvSpPr/>
          <p:nvPr/>
        </p:nvSpPr>
        <p:spPr>
          <a:xfrm>
            <a:off x="3553643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0487CA7-0A2C-4B99-8F90-8C5AE451DC11}"/>
              </a:ext>
            </a:extLst>
          </p:cNvPr>
          <p:cNvSpPr/>
          <p:nvPr/>
        </p:nvSpPr>
        <p:spPr>
          <a:xfrm>
            <a:off x="379888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E9D9769B-17C0-4AF8-8B4F-E7469F12BF8D}"/>
              </a:ext>
            </a:extLst>
          </p:cNvPr>
          <p:cNvSpPr/>
          <p:nvPr/>
        </p:nvSpPr>
        <p:spPr>
          <a:xfrm>
            <a:off x="3553643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8EE2777-6195-4849-A524-EFE6EB66E3FB}"/>
              </a:ext>
            </a:extLst>
          </p:cNvPr>
          <p:cNvSpPr/>
          <p:nvPr/>
        </p:nvSpPr>
        <p:spPr>
          <a:xfrm>
            <a:off x="379888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8DC0233D-8499-4F4F-9A51-5562D9A3E2C8}"/>
              </a:ext>
            </a:extLst>
          </p:cNvPr>
          <p:cNvSpPr/>
          <p:nvPr/>
        </p:nvSpPr>
        <p:spPr>
          <a:xfrm>
            <a:off x="4044118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1785A739-87DE-4961-9A0C-85C1A423BE54}"/>
              </a:ext>
            </a:extLst>
          </p:cNvPr>
          <p:cNvSpPr/>
          <p:nvPr/>
        </p:nvSpPr>
        <p:spPr>
          <a:xfrm>
            <a:off x="4044118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83E34FBC-6BD7-4ADD-B24B-669A1517540B}"/>
              </a:ext>
            </a:extLst>
          </p:cNvPr>
          <p:cNvSpPr/>
          <p:nvPr/>
        </p:nvSpPr>
        <p:spPr>
          <a:xfrm>
            <a:off x="4044118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94374E15-C615-4A40-AB6F-1539E95A2897}"/>
              </a:ext>
            </a:extLst>
          </p:cNvPr>
          <p:cNvSpPr/>
          <p:nvPr/>
        </p:nvSpPr>
        <p:spPr>
          <a:xfrm>
            <a:off x="3553643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C099BE09-9008-49C4-A5F7-B585E1A97E40}"/>
              </a:ext>
            </a:extLst>
          </p:cNvPr>
          <p:cNvSpPr/>
          <p:nvPr/>
        </p:nvSpPr>
        <p:spPr>
          <a:xfrm>
            <a:off x="379888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43B73C1F-6D76-4DAE-95DA-81F1BC664A8A}"/>
              </a:ext>
            </a:extLst>
          </p:cNvPr>
          <p:cNvSpPr/>
          <p:nvPr/>
        </p:nvSpPr>
        <p:spPr>
          <a:xfrm>
            <a:off x="4044118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1CCCB2A1-AD9E-4C2B-8D2B-3FC2D782C1DA}"/>
              </a:ext>
            </a:extLst>
          </p:cNvPr>
          <p:cNvSpPr/>
          <p:nvPr/>
        </p:nvSpPr>
        <p:spPr>
          <a:xfrm>
            <a:off x="2572694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B70F130C-4578-45FC-AD10-52E70237F780}"/>
              </a:ext>
            </a:extLst>
          </p:cNvPr>
          <p:cNvSpPr/>
          <p:nvPr/>
        </p:nvSpPr>
        <p:spPr>
          <a:xfrm>
            <a:off x="281793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513E5434-0DE5-416D-98BE-48124785DB2B}"/>
              </a:ext>
            </a:extLst>
          </p:cNvPr>
          <p:cNvSpPr/>
          <p:nvPr/>
        </p:nvSpPr>
        <p:spPr>
          <a:xfrm>
            <a:off x="3063169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E8821D98-2F96-4A0B-8925-10737B492F35}"/>
              </a:ext>
            </a:extLst>
          </p:cNvPr>
          <p:cNvSpPr/>
          <p:nvPr/>
        </p:nvSpPr>
        <p:spPr>
          <a:xfrm>
            <a:off x="2572694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3916F642-454E-4A79-BA27-D6C682B380D8}"/>
              </a:ext>
            </a:extLst>
          </p:cNvPr>
          <p:cNvSpPr/>
          <p:nvPr/>
        </p:nvSpPr>
        <p:spPr>
          <a:xfrm>
            <a:off x="281793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C810C84F-53EF-43DF-93C7-A4996B8FE779}"/>
              </a:ext>
            </a:extLst>
          </p:cNvPr>
          <p:cNvSpPr/>
          <p:nvPr/>
        </p:nvSpPr>
        <p:spPr>
          <a:xfrm>
            <a:off x="3063169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ABBBD659-1D23-4A61-BC39-32CCE897FF8F}"/>
              </a:ext>
            </a:extLst>
          </p:cNvPr>
          <p:cNvSpPr/>
          <p:nvPr/>
        </p:nvSpPr>
        <p:spPr>
          <a:xfrm>
            <a:off x="3308406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5C5748AE-B9E5-41F2-A55F-99B398CEB6EB}"/>
              </a:ext>
            </a:extLst>
          </p:cNvPr>
          <p:cNvSpPr/>
          <p:nvPr/>
        </p:nvSpPr>
        <p:spPr>
          <a:xfrm>
            <a:off x="3308406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01F5E445-8A4E-4278-AF07-F70DB2F2056D}"/>
              </a:ext>
            </a:extLst>
          </p:cNvPr>
          <p:cNvSpPr/>
          <p:nvPr/>
        </p:nvSpPr>
        <p:spPr>
          <a:xfrm>
            <a:off x="2572694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CD9F20FA-E341-4922-A9BC-7DF750C62523}"/>
              </a:ext>
            </a:extLst>
          </p:cNvPr>
          <p:cNvSpPr/>
          <p:nvPr/>
        </p:nvSpPr>
        <p:spPr>
          <a:xfrm>
            <a:off x="281793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3C86E750-149E-4751-8049-9DEE6BA167F0}"/>
              </a:ext>
            </a:extLst>
          </p:cNvPr>
          <p:cNvSpPr/>
          <p:nvPr/>
        </p:nvSpPr>
        <p:spPr>
          <a:xfrm>
            <a:off x="3063169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10F3F9C1-8E3C-47DB-8659-10BF912C2889}"/>
              </a:ext>
            </a:extLst>
          </p:cNvPr>
          <p:cNvSpPr/>
          <p:nvPr/>
        </p:nvSpPr>
        <p:spPr>
          <a:xfrm>
            <a:off x="3308406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A2D2149F-C83E-49F1-BBB0-63001F713844}"/>
              </a:ext>
            </a:extLst>
          </p:cNvPr>
          <p:cNvSpPr/>
          <p:nvPr/>
        </p:nvSpPr>
        <p:spPr>
          <a:xfrm>
            <a:off x="3553643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F5CEB080-A904-44AE-8EC9-FC5ED3C73D94}"/>
              </a:ext>
            </a:extLst>
          </p:cNvPr>
          <p:cNvSpPr/>
          <p:nvPr/>
        </p:nvSpPr>
        <p:spPr>
          <a:xfrm>
            <a:off x="379888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1FE22F41-3EA3-4FA4-94EE-58774A7A79FC}"/>
              </a:ext>
            </a:extLst>
          </p:cNvPr>
          <p:cNvSpPr/>
          <p:nvPr/>
        </p:nvSpPr>
        <p:spPr>
          <a:xfrm>
            <a:off x="3553643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57BE16DA-EA6D-4F82-8065-127BC808EBFE}"/>
              </a:ext>
            </a:extLst>
          </p:cNvPr>
          <p:cNvSpPr/>
          <p:nvPr/>
        </p:nvSpPr>
        <p:spPr>
          <a:xfrm>
            <a:off x="379888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39A68CE5-C1B9-4596-B64B-45B9A9673090}"/>
              </a:ext>
            </a:extLst>
          </p:cNvPr>
          <p:cNvSpPr/>
          <p:nvPr/>
        </p:nvSpPr>
        <p:spPr>
          <a:xfrm>
            <a:off x="4044118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9212EFB8-94C9-4B99-833E-CF53F844A4EE}"/>
              </a:ext>
            </a:extLst>
          </p:cNvPr>
          <p:cNvSpPr/>
          <p:nvPr/>
        </p:nvSpPr>
        <p:spPr>
          <a:xfrm>
            <a:off x="4044118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EA170331-971F-4CDB-99D3-59ABC4B7483F}"/>
              </a:ext>
            </a:extLst>
          </p:cNvPr>
          <p:cNvSpPr/>
          <p:nvPr/>
        </p:nvSpPr>
        <p:spPr>
          <a:xfrm>
            <a:off x="3553643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40D47D9F-FDBE-4D6D-A57A-365A627C35DF}"/>
              </a:ext>
            </a:extLst>
          </p:cNvPr>
          <p:cNvSpPr/>
          <p:nvPr/>
        </p:nvSpPr>
        <p:spPr>
          <a:xfrm>
            <a:off x="379888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C8AC90AF-8A24-46CC-B44F-F2BD472C26EB}"/>
              </a:ext>
            </a:extLst>
          </p:cNvPr>
          <p:cNvSpPr/>
          <p:nvPr/>
        </p:nvSpPr>
        <p:spPr>
          <a:xfrm>
            <a:off x="4044118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660D55CB-1004-4D04-85BB-BA8E192EED29}"/>
              </a:ext>
            </a:extLst>
          </p:cNvPr>
          <p:cNvSpPr/>
          <p:nvPr/>
        </p:nvSpPr>
        <p:spPr>
          <a:xfrm>
            <a:off x="2586042" y="1793655"/>
            <a:ext cx="735713" cy="735713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FF383E9-90FF-449A-B584-65D469C90BF7}"/>
              </a:ext>
            </a:extLst>
          </p:cNvPr>
          <p:cNvSpPr txBox="1"/>
          <p:nvPr/>
        </p:nvSpPr>
        <p:spPr>
          <a:xfrm>
            <a:off x="1442340" y="4052884"/>
            <a:ext cx="32113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Output size : 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 N - F ) / stride + 1</a:t>
            </a:r>
          </a:p>
          <a:p>
            <a:pPr lvl="0">
              <a:defRPr/>
            </a:pPr>
            <a:endParaRPr lang="en-US" altLang="ko-KR" sz="18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예</a:t>
            </a: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   N = 7,  F = 3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stride 1 =&gt; (7-3)/1+1 = 5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stride 2 =&gt; (7-3)/2+1 = 3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stride 3 =&gt; (7-3)/3+1 = 2.33 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B1C6ED3-C6A6-48DF-AA21-EB39F0CF7639}"/>
              </a:ext>
            </a:extLst>
          </p:cNvPr>
          <p:cNvSpPr txBox="1"/>
          <p:nvPr/>
        </p:nvSpPr>
        <p:spPr>
          <a:xfrm>
            <a:off x="939071" y="203244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58FFBAB-7731-44F7-A800-2D4D19DF59C0}"/>
              </a:ext>
            </a:extLst>
          </p:cNvPr>
          <p:cNvSpPr txBox="1"/>
          <p:nvPr/>
        </p:nvSpPr>
        <p:spPr>
          <a:xfrm>
            <a:off x="441182" y="249815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644F249-5501-48C8-9338-07E7E5DBFCFE}"/>
              </a:ext>
            </a:extLst>
          </p:cNvPr>
          <p:cNvSpPr txBox="1"/>
          <p:nvPr/>
        </p:nvSpPr>
        <p:spPr>
          <a:xfrm>
            <a:off x="3291481" y="1415234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16AD679-983C-4859-A3F6-F34BBC51E775}"/>
              </a:ext>
            </a:extLst>
          </p:cNvPr>
          <p:cNvSpPr txBox="1"/>
          <p:nvPr/>
        </p:nvSpPr>
        <p:spPr>
          <a:xfrm>
            <a:off x="4239697" y="2507187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7051E21-FC8E-4C5F-87D1-78E741BDCBAB}"/>
              </a:ext>
            </a:extLst>
          </p:cNvPr>
          <p:cNvSpPr txBox="1"/>
          <p:nvPr/>
        </p:nvSpPr>
        <p:spPr>
          <a:xfrm>
            <a:off x="3291481" y="203879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4C9C6CF-6A33-4F2E-8FDA-AB41F7219F21}"/>
              </a:ext>
            </a:extLst>
          </p:cNvPr>
          <p:cNvSpPr txBox="1"/>
          <p:nvPr/>
        </p:nvSpPr>
        <p:spPr>
          <a:xfrm>
            <a:off x="2794516" y="250332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5AD9AA-9A70-46CF-877A-29CEAD5B0F8E}"/>
              </a:ext>
            </a:extLst>
          </p:cNvPr>
          <p:cNvSpPr/>
          <p:nvPr/>
        </p:nvSpPr>
        <p:spPr>
          <a:xfrm>
            <a:off x="255221" y="1800374"/>
            <a:ext cx="735713" cy="735713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47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62906E4D-0F35-4200-B0A9-48F786141267}"/>
              </a:ext>
            </a:extLst>
          </p:cNvPr>
          <p:cNvSpPr/>
          <p:nvPr/>
        </p:nvSpPr>
        <p:spPr>
          <a:xfrm>
            <a:off x="1105382" y="2343873"/>
            <a:ext cx="1255854" cy="3334511"/>
          </a:xfrm>
          <a:prstGeom prst="cube">
            <a:avLst>
              <a:gd name="adj" fmla="val 83391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87BE2-0860-4A9B-B2C2-892DC9705229}"/>
              </a:ext>
            </a:extLst>
          </p:cNvPr>
          <p:cNvSpPr txBox="1"/>
          <p:nvPr/>
        </p:nvSpPr>
        <p:spPr>
          <a:xfrm>
            <a:off x="2361236" y="33161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8597FA-E452-4AB3-9CFF-9268B61BA931}"/>
              </a:ext>
            </a:extLst>
          </p:cNvPr>
          <p:cNvSpPr txBox="1"/>
          <p:nvPr/>
        </p:nvSpPr>
        <p:spPr>
          <a:xfrm>
            <a:off x="1778860" y="502341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53B6B9-F5CD-486A-BF9B-BE3FB7B716B4}"/>
              </a:ext>
            </a:extLst>
          </p:cNvPr>
          <p:cNvSpPr txBox="1"/>
          <p:nvPr/>
        </p:nvSpPr>
        <p:spPr>
          <a:xfrm>
            <a:off x="1073538" y="560799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2360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BB730A3-9833-4D5C-9590-458C82C24A5F}"/>
              </a:ext>
            </a:extLst>
          </p:cNvPr>
          <p:cNvSpPr txBox="1"/>
          <p:nvPr/>
        </p:nvSpPr>
        <p:spPr>
          <a:xfrm>
            <a:off x="1188637" y="1776322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32x32x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image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정육면체 119">
            <a:extLst>
              <a:ext uri="{FF2B5EF4-FFF2-40B4-BE49-F238E27FC236}">
                <a16:creationId xmlns:a16="http://schemas.microsoft.com/office/drawing/2014/main" id="{81FAEAC7-E330-4677-A41B-25237E97CF6E}"/>
              </a:ext>
            </a:extLst>
          </p:cNvPr>
          <p:cNvSpPr/>
          <p:nvPr/>
        </p:nvSpPr>
        <p:spPr>
          <a:xfrm>
            <a:off x="3889093" y="3582364"/>
            <a:ext cx="466794" cy="1239419"/>
          </a:xfrm>
          <a:prstGeom prst="cube">
            <a:avLst>
              <a:gd name="adj" fmla="val 83391"/>
            </a:avLst>
          </a:prstGeom>
          <a:solidFill>
            <a:srgbClr val="E2E2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62EE4C-7DCA-400E-989D-B8DF33ABB282}"/>
              </a:ext>
            </a:extLst>
          </p:cNvPr>
          <p:cNvSpPr txBox="1"/>
          <p:nvPr/>
        </p:nvSpPr>
        <p:spPr>
          <a:xfrm>
            <a:off x="3634774" y="318225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5x5x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image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EDAF3B4-FF2F-4FC3-85B6-08E86DDA9ADE}"/>
              </a:ext>
            </a:extLst>
          </p:cNvPr>
          <p:cNvSpPr txBox="1"/>
          <p:nvPr/>
        </p:nvSpPr>
        <p:spPr>
          <a:xfrm>
            <a:off x="4122490" y="2395175"/>
            <a:ext cx="4131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필터는 항상 입력 볼륨의 전체 채널을 확장한다</a:t>
            </a:r>
            <a:r>
              <a:rPr lang="en-US" altLang="ko-KR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rgbClr val="3399FF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4EE7451-E42F-4E16-A73D-EF213571FF5D}"/>
              </a:ext>
            </a:extLst>
          </p:cNvPr>
          <p:cNvCxnSpPr>
            <a:stCxn id="122" idx="1"/>
          </p:cNvCxnSpPr>
          <p:nvPr/>
        </p:nvCxnSpPr>
        <p:spPr>
          <a:xfrm flipH="1" flipV="1">
            <a:off x="2291787" y="2095018"/>
            <a:ext cx="1830703" cy="469434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235E4C4-2667-498E-89EB-ABA70C326271}"/>
              </a:ext>
            </a:extLst>
          </p:cNvPr>
          <p:cNvCxnSpPr>
            <a:cxnSpLocks/>
          </p:cNvCxnSpPr>
          <p:nvPr/>
        </p:nvCxnSpPr>
        <p:spPr>
          <a:xfrm flipH="1">
            <a:off x="4355887" y="2733729"/>
            <a:ext cx="382089" cy="529844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760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62906E4D-0F35-4200-B0A9-48F786141267}"/>
              </a:ext>
            </a:extLst>
          </p:cNvPr>
          <p:cNvSpPr/>
          <p:nvPr/>
        </p:nvSpPr>
        <p:spPr>
          <a:xfrm>
            <a:off x="1105382" y="2343873"/>
            <a:ext cx="1255854" cy="3334511"/>
          </a:xfrm>
          <a:prstGeom prst="cube">
            <a:avLst>
              <a:gd name="adj" fmla="val 83391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87BE2-0860-4A9B-B2C2-892DC9705229}"/>
              </a:ext>
            </a:extLst>
          </p:cNvPr>
          <p:cNvSpPr txBox="1"/>
          <p:nvPr/>
        </p:nvSpPr>
        <p:spPr>
          <a:xfrm>
            <a:off x="2361236" y="33161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8597FA-E452-4AB3-9CFF-9268B61BA931}"/>
              </a:ext>
            </a:extLst>
          </p:cNvPr>
          <p:cNvSpPr txBox="1"/>
          <p:nvPr/>
        </p:nvSpPr>
        <p:spPr>
          <a:xfrm>
            <a:off x="1778860" y="502341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53B6B9-F5CD-486A-BF9B-BE3FB7B716B4}"/>
              </a:ext>
            </a:extLst>
          </p:cNvPr>
          <p:cNvSpPr txBox="1"/>
          <p:nvPr/>
        </p:nvSpPr>
        <p:spPr>
          <a:xfrm>
            <a:off x="1020719" y="56091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2360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BB730A3-9833-4D5C-9590-458C82C24A5F}"/>
              </a:ext>
            </a:extLst>
          </p:cNvPr>
          <p:cNvSpPr txBox="1"/>
          <p:nvPr/>
        </p:nvSpPr>
        <p:spPr>
          <a:xfrm>
            <a:off x="3334962" y="2007325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32x32x3 image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62EE4C-7DCA-400E-989D-B8DF33ABB282}"/>
              </a:ext>
            </a:extLst>
          </p:cNvPr>
          <p:cNvSpPr txBox="1"/>
          <p:nvPr/>
        </p:nvSpPr>
        <p:spPr>
          <a:xfrm>
            <a:off x="3617090" y="318225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5x5x3 filter W</a:t>
            </a:r>
            <a:endParaRPr lang="ko-KR" altLang="en-US" sz="2000">
              <a:solidFill>
                <a:srgbClr val="3399FF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4EE7451-E42F-4E16-A73D-EF213571FF5D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2401747" y="2207380"/>
            <a:ext cx="933215" cy="2849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235E4C4-2667-498E-89EB-ABA70C326271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2118168" y="3382309"/>
            <a:ext cx="1498922" cy="227498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4E9830-E19F-4CC1-92D6-35DF8A92E903}"/>
              </a:ext>
            </a:extLst>
          </p:cNvPr>
          <p:cNvGrpSpPr/>
          <p:nvPr/>
        </p:nvGrpSpPr>
        <p:grpSpPr>
          <a:xfrm>
            <a:off x="1303805" y="3061994"/>
            <a:ext cx="2284187" cy="1243299"/>
            <a:chOff x="1587545" y="3449256"/>
            <a:chExt cx="2284187" cy="1243299"/>
          </a:xfrm>
        </p:grpSpPr>
        <p:sp>
          <p:nvSpPr>
            <p:cNvPr id="120" name="정육면체 119">
              <a:extLst>
                <a:ext uri="{FF2B5EF4-FFF2-40B4-BE49-F238E27FC236}">
                  <a16:creationId xmlns:a16="http://schemas.microsoft.com/office/drawing/2014/main" id="{81FAEAC7-E330-4677-A41B-25237E97CF6E}"/>
                </a:ext>
              </a:extLst>
            </p:cNvPr>
            <p:cNvSpPr/>
            <p:nvPr/>
          </p:nvSpPr>
          <p:spPr>
            <a:xfrm>
              <a:off x="1587545" y="3453136"/>
              <a:ext cx="466794" cy="1239419"/>
            </a:xfrm>
            <a:prstGeom prst="cube">
              <a:avLst>
                <a:gd name="adj" fmla="val 68513"/>
              </a:avLst>
            </a:prstGeom>
            <a:solidFill>
              <a:srgbClr val="E2E2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45E1E51-022F-4602-994F-8F896522392B}"/>
                </a:ext>
              </a:extLst>
            </p:cNvPr>
            <p:cNvSpPr/>
            <p:nvPr/>
          </p:nvSpPr>
          <p:spPr>
            <a:xfrm>
              <a:off x="3518704" y="3889094"/>
              <a:ext cx="353028" cy="353028"/>
            </a:xfrm>
            <a:prstGeom prst="ellipse">
              <a:avLst/>
            </a:prstGeom>
            <a:solidFill>
              <a:srgbClr val="E2E2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ED48080-96ED-4C4E-9528-5FB2ED9F709E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724628" y="3779134"/>
              <a:ext cx="1794076" cy="2864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6577663-8364-40A6-B735-C1C80A16D8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730415" y="4065608"/>
              <a:ext cx="1788289" cy="616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509EF6C-3986-4484-9165-10C2A6D0864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2037144" y="4065608"/>
              <a:ext cx="1481560" cy="2922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1DC5835-2C67-467C-AA77-89BDEF2FF818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037144" y="3449256"/>
              <a:ext cx="1481560" cy="616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CD42F3-EE91-40D7-9B0B-5646FD618A54}"/>
              </a:ext>
            </a:extLst>
          </p:cNvPr>
          <p:cNvCxnSpPr>
            <a:cxnSpLocks/>
          </p:cNvCxnSpPr>
          <p:nvPr/>
        </p:nvCxnSpPr>
        <p:spPr>
          <a:xfrm flipH="1" flipV="1">
            <a:off x="3871732" y="4211739"/>
            <a:ext cx="804440" cy="238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16A0F6-8E19-4669-A904-799C6CC43711}"/>
                  </a:ext>
                </a:extLst>
              </p:cNvPr>
              <p:cNvSpPr txBox="1"/>
              <p:nvPr/>
            </p:nvSpPr>
            <p:spPr>
              <a:xfrm>
                <a:off x="4718226" y="4261251"/>
                <a:ext cx="3805850" cy="1508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1 number : </a:t>
                </a:r>
              </a:p>
              <a:p>
                <a:pPr algn="l"/>
                <a:r>
                  <a:rPr lang="ko-KR" altLang="en-US" sz="1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필터와 이미지의 </a:t>
                </a:r>
                <a:r>
                  <a:rPr lang="en-US" altLang="ko-KR" sz="1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5x5x3</a:t>
                </a:r>
                <a:r>
                  <a:rPr lang="ko-KR" altLang="en-US" sz="1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영역 사이에서 </a:t>
                </a:r>
                <a:endParaRPr lang="en-US" altLang="ko-KR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sz="1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내적을 취한 결과</a:t>
                </a:r>
                <a:endParaRPr lang="en-US" altLang="ko-KR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endParaRPr lang="en-US" altLang="ko-KR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  <m:r>
                        <m:rPr>
                          <m:sty m:val="p"/>
                        </m:rPr>
                        <a:rPr lang="en-US" altLang="ko-KR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W</m:t>
                      </m:r>
                      <m:r>
                        <a:rPr lang="en-US" altLang="ko-KR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b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16A0F6-8E19-4669-A904-799C6CC43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226" y="4261251"/>
                <a:ext cx="3805850" cy="1508105"/>
              </a:xfrm>
              <a:prstGeom prst="rect">
                <a:avLst/>
              </a:prstGeom>
              <a:blipFill>
                <a:blip r:embed="rId3"/>
                <a:stretch>
                  <a:fillRect l="-1442" t="-1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291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62906E4D-0F35-4200-B0A9-48F786141267}"/>
              </a:ext>
            </a:extLst>
          </p:cNvPr>
          <p:cNvSpPr/>
          <p:nvPr/>
        </p:nvSpPr>
        <p:spPr>
          <a:xfrm>
            <a:off x="1105382" y="2343873"/>
            <a:ext cx="1255854" cy="3334511"/>
          </a:xfrm>
          <a:prstGeom prst="cube">
            <a:avLst>
              <a:gd name="adj" fmla="val 83391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87BE2-0860-4A9B-B2C2-892DC9705229}"/>
              </a:ext>
            </a:extLst>
          </p:cNvPr>
          <p:cNvSpPr txBox="1"/>
          <p:nvPr/>
        </p:nvSpPr>
        <p:spPr>
          <a:xfrm>
            <a:off x="2361236" y="33161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8597FA-E452-4AB3-9CFF-9268B61BA931}"/>
              </a:ext>
            </a:extLst>
          </p:cNvPr>
          <p:cNvSpPr txBox="1"/>
          <p:nvPr/>
        </p:nvSpPr>
        <p:spPr>
          <a:xfrm>
            <a:off x="1778860" y="502341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53B6B9-F5CD-486A-BF9B-BE3FB7B716B4}"/>
              </a:ext>
            </a:extLst>
          </p:cNvPr>
          <p:cNvSpPr txBox="1"/>
          <p:nvPr/>
        </p:nvSpPr>
        <p:spPr>
          <a:xfrm>
            <a:off x="1020719" y="56091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2360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BB730A3-9833-4D5C-9590-458C82C24A5F}"/>
              </a:ext>
            </a:extLst>
          </p:cNvPr>
          <p:cNvSpPr txBox="1"/>
          <p:nvPr/>
        </p:nvSpPr>
        <p:spPr>
          <a:xfrm>
            <a:off x="3334962" y="2007325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32x32x3 image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62EE4C-7DCA-400E-989D-B8DF33ABB282}"/>
              </a:ext>
            </a:extLst>
          </p:cNvPr>
          <p:cNvSpPr txBox="1"/>
          <p:nvPr/>
        </p:nvSpPr>
        <p:spPr>
          <a:xfrm>
            <a:off x="3617090" y="318225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5x5x3 filter W</a:t>
            </a:r>
            <a:endParaRPr lang="ko-KR" altLang="en-US" sz="2000">
              <a:solidFill>
                <a:srgbClr val="3399FF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4EE7451-E42F-4E16-A73D-EF213571FF5D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2401747" y="2207380"/>
            <a:ext cx="933215" cy="2849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235E4C4-2667-498E-89EB-ABA70C326271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2118168" y="3382309"/>
            <a:ext cx="1498922" cy="227498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4E9830-E19F-4CC1-92D6-35DF8A92E903}"/>
              </a:ext>
            </a:extLst>
          </p:cNvPr>
          <p:cNvGrpSpPr/>
          <p:nvPr/>
        </p:nvGrpSpPr>
        <p:grpSpPr>
          <a:xfrm>
            <a:off x="1303805" y="3061994"/>
            <a:ext cx="2284187" cy="1243299"/>
            <a:chOff x="1587545" y="3449256"/>
            <a:chExt cx="2284187" cy="1243299"/>
          </a:xfrm>
        </p:grpSpPr>
        <p:sp>
          <p:nvSpPr>
            <p:cNvPr id="120" name="정육면체 119">
              <a:extLst>
                <a:ext uri="{FF2B5EF4-FFF2-40B4-BE49-F238E27FC236}">
                  <a16:creationId xmlns:a16="http://schemas.microsoft.com/office/drawing/2014/main" id="{81FAEAC7-E330-4677-A41B-25237E97CF6E}"/>
                </a:ext>
              </a:extLst>
            </p:cNvPr>
            <p:cNvSpPr/>
            <p:nvPr/>
          </p:nvSpPr>
          <p:spPr>
            <a:xfrm>
              <a:off x="1587545" y="3453136"/>
              <a:ext cx="466794" cy="1239419"/>
            </a:xfrm>
            <a:prstGeom prst="cube">
              <a:avLst>
                <a:gd name="adj" fmla="val 68513"/>
              </a:avLst>
            </a:prstGeom>
            <a:solidFill>
              <a:srgbClr val="E2E2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45E1E51-022F-4602-994F-8F896522392B}"/>
                </a:ext>
              </a:extLst>
            </p:cNvPr>
            <p:cNvSpPr/>
            <p:nvPr/>
          </p:nvSpPr>
          <p:spPr>
            <a:xfrm>
              <a:off x="3518704" y="3889094"/>
              <a:ext cx="353028" cy="353028"/>
            </a:xfrm>
            <a:prstGeom prst="ellipse">
              <a:avLst/>
            </a:prstGeom>
            <a:solidFill>
              <a:srgbClr val="E2E2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ED48080-96ED-4C4E-9528-5FB2ED9F709E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724628" y="3779134"/>
              <a:ext cx="1794076" cy="2864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6577663-8364-40A6-B735-C1C80A16D8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730415" y="4065608"/>
              <a:ext cx="1788289" cy="616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509EF6C-3986-4484-9165-10C2A6D0864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2037144" y="4065608"/>
              <a:ext cx="1481560" cy="2922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1DC5835-2C67-467C-AA77-89BDEF2FF818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037144" y="3449256"/>
              <a:ext cx="1481560" cy="616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CD42F3-EE91-40D7-9B0B-5646FD618A54}"/>
              </a:ext>
            </a:extLst>
          </p:cNvPr>
          <p:cNvCxnSpPr>
            <a:cxnSpLocks/>
          </p:cNvCxnSpPr>
          <p:nvPr/>
        </p:nvCxnSpPr>
        <p:spPr>
          <a:xfrm>
            <a:off x="3981527" y="4169629"/>
            <a:ext cx="35072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16A0F6-8E19-4669-A904-799C6CC43711}"/>
              </a:ext>
            </a:extLst>
          </p:cNvPr>
          <p:cNvSpPr txBox="1"/>
          <p:nvPr/>
        </p:nvSpPr>
        <p:spPr>
          <a:xfrm>
            <a:off x="4088997" y="4357183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전체 영역에 걸쳐 </a:t>
            </a:r>
            <a:r>
              <a:rPr lang="ko-KR" altLang="en-US" sz="18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7A7C76DA-7A79-4387-A8C2-2B7856ED7E01}"/>
              </a:ext>
            </a:extLst>
          </p:cNvPr>
          <p:cNvSpPr/>
          <p:nvPr/>
        </p:nvSpPr>
        <p:spPr>
          <a:xfrm>
            <a:off x="7862475" y="2422399"/>
            <a:ext cx="1082738" cy="2863634"/>
          </a:xfrm>
          <a:prstGeom prst="cube">
            <a:avLst>
              <a:gd name="adj" fmla="val 91686"/>
            </a:avLst>
          </a:prstGeom>
          <a:solidFill>
            <a:srgbClr val="E2E2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40A930-BB96-43BC-B582-0201A9895B41}"/>
              </a:ext>
            </a:extLst>
          </p:cNvPr>
          <p:cNvSpPr txBox="1"/>
          <p:nvPr/>
        </p:nvSpPr>
        <p:spPr>
          <a:xfrm>
            <a:off x="8989472" y="314822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AC3D29-7C16-4FE1-B475-4C24EF778B11}"/>
              </a:ext>
            </a:extLst>
          </p:cNvPr>
          <p:cNvSpPr txBox="1"/>
          <p:nvPr/>
        </p:nvSpPr>
        <p:spPr>
          <a:xfrm>
            <a:off x="8377879" y="47561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E8D662-4748-4C82-9B25-405FCC57E3B1}"/>
              </a:ext>
            </a:extLst>
          </p:cNvPr>
          <p:cNvSpPr txBox="1"/>
          <p:nvPr/>
        </p:nvSpPr>
        <p:spPr>
          <a:xfrm>
            <a:off x="7746893" y="52234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2806E-6777-424A-918A-B7E51C1C6797}"/>
              </a:ext>
            </a:extLst>
          </p:cNvPr>
          <p:cNvSpPr txBox="1"/>
          <p:nvPr/>
        </p:nvSpPr>
        <p:spPr>
          <a:xfrm>
            <a:off x="7862475" y="1646292"/>
            <a:ext cx="1798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Feature Map</a:t>
            </a:r>
          </a:p>
          <a:p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Activation Map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BB2BE29B-D0B4-4737-A495-57EF71DB9A09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H="1" flipV="1">
            <a:off x="7862475" y="1969458"/>
            <a:ext cx="268740" cy="895276"/>
          </a:xfrm>
          <a:prstGeom prst="curvedConnector4">
            <a:avLst>
              <a:gd name="adj1" fmla="val -85064"/>
              <a:gd name="adj2" fmla="val 9843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B262DE-7A10-4120-803F-381721058D11}"/>
              </a:ext>
            </a:extLst>
          </p:cNvPr>
          <p:cNvSpPr txBox="1"/>
          <p:nvPr/>
        </p:nvSpPr>
        <p:spPr>
          <a:xfrm>
            <a:off x="4033879" y="137447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N-F+1 = 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4D6585-1AAD-4978-AC64-44DADFE3DC23}"/>
              </a:ext>
            </a:extLst>
          </p:cNvPr>
          <p:cNvSpPr txBox="1"/>
          <p:nvPr/>
        </p:nvSpPr>
        <p:spPr>
          <a:xfrm>
            <a:off x="4008876" y="99809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32-5+1 = 28</a:t>
            </a:r>
          </a:p>
        </p:txBody>
      </p:sp>
    </p:spTree>
    <p:extLst>
      <p:ext uri="{BB962C8B-B14F-4D97-AF65-F5344CB8AC3E}">
        <p14:creationId xmlns:p14="http://schemas.microsoft.com/office/powerpoint/2010/main" val="178088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>
            <a:extLst>
              <a:ext uri="{FF2B5EF4-FFF2-40B4-BE49-F238E27FC236}">
                <a16:creationId xmlns:a16="http://schemas.microsoft.com/office/drawing/2014/main" id="{D94D75AB-0EEE-48B2-8CF9-39652D53F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555" y="1047704"/>
            <a:ext cx="5169877" cy="3002681"/>
          </a:xfrm>
          <a:prstGeom prst="rect">
            <a:avLst/>
          </a:prstGeom>
          <a:solidFill>
            <a:srgbClr val="FFFFCC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47675" indent="-447675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합성곱 신경망 이해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합성곱 신경망 내부 구조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합성곱 신경망을 이용한 이미지 분류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이미지 캡션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생성 모델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641AD-5AF6-4A59-88AE-B5064F558F3C}"/>
              </a:ext>
            </a:extLst>
          </p:cNvPr>
          <p:cNvSpPr txBox="1"/>
          <p:nvPr/>
        </p:nvSpPr>
        <p:spPr>
          <a:xfrm>
            <a:off x="4769087" y="403598"/>
            <a:ext cx="1226618" cy="59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+mn-ea"/>
                <a:ea typeface="+mn-ea"/>
              </a:rPr>
              <a:t>목차 </a:t>
            </a: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ko-KR" altLang="en-US" sz="28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938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62906E4D-0F35-4200-B0A9-48F786141267}"/>
              </a:ext>
            </a:extLst>
          </p:cNvPr>
          <p:cNvSpPr/>
          <p:nvPr/>
        </p:nvSpPr>
        <p:spPr>
          <a:xfrm>
            <a:off x="1105382" y="2343873"/>
            <a:ext cx="1255854" cy="3334511"/>
          </a:xfrm>
          <a:prstGeom prst="cube">
            <a:avLst>
              <a:gd name="adj" fmla="val 83391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87BE2-0860-4A9B-B2C2-892DC9705229}"/>
              </a:ext>
            </a:extLst>
          </p:cNvPr>
          <p:cNvSpPr txBox="1"/>
          <p:nvPr/>
        </p:nvSpPr>
        <p:spPr>
          <a:xfrm>
            <a:off x="2361236" y="33161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8597FA-E452-4AB3-9CFF-9268B61BA931}"/>
              </a:ext>
            </a:extLst>
          </p:cNvPr>
          <p:cNvSpPr txBox="1"/>
          <p:nvPr/>
        </p:nvSpPr>
        <p:spPr>
          <a:xfrm>
            <a:off x="1778860" y="502341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53B6B9-F5CD-486A-BF9B-BE3FB7B716B4}"/>
              </a:ext>
            </a:extLst>
          </p:cNvPr>
          <p:cNvSpPr txBox="1"/>
          <p:nvPr/>
        </p:nvSpPr>
        <p:spPr>
          <a:xfrm>
            <a:off x="1020719" y="56091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2360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BB730A3-9833-4D5C-9590-458C82C24A5F}"/>
              </a:ext>
            </a:extLst>
          </p:cNvPr>
          <p:cNvSpPr txBox="1"/>
          <p:nvPr/>
        </p:nvSpPr>
        <p:spPr>
          <a:xfrm>
            <a:off x="3334962" y="2007325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32x32x3 image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62EE4C-7DCA-400E-989D-B8DF33ABB282}"/>
              </a:ext>
            </a:extLst>
          </p:cNvPr>
          <p:cNvSpPr txBox="1"/>
          <p:nvPr/>
        </p:nvSpPr>
        <p:spPr>
          <a:xfrm>
            <a:off x="3617090" y="318225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5x5x3 filter W</a:t>
            </a:r>
            <a:endParaRPr lang="ko-KR" altLang="en-US" sz="2000">
              <a:solidFill>
                <a:srgbClr val="3399FF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4EE7451-E42F-4E16-A73D-EF213571FF5D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2401747" y="2207380"/>
            <a:ext cx="933215" cy="2849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235E4C4-2667-498E-89EB-ABA70C326271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2118168" y="3382309"/>
            <a:ext cx="1498922" cy="227498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4E9830-E19F-4CC1-92D6-35DF8A92E903}"/>
              </a:ext>
            </a:extLst>
          </p:cNvPr>
          <p:cNvGrpSpPr/>
          <p:nvPr/>
        </p:nvGrpSpPr>
        <p:grpSpPr>
          <a:xfrm>
            <a:off x="1352609" y="3073311"/>
            <a:ext cx="2284187" cy="1243299"/>
            <a:chOff x="1587545" y="3449256"/>
            <a:chExt cx="2284187" cy="1243299"/>
          </a:xfrm>
          <a:solidFill>
            <a:srgbClr val="92D050"/>
          </a:solidFill>
        </p:grpSpPr>
        <p:sp>
          <p:nvSpPr>
            <p:cNvPr id="120" name="정육면체 119">
              <a:extLst>
                <a:ext uri="{FF2B5EF4-FFF2-40B4-BE49-F238E27FC236}">
                  <a16:creationId xmlns:a16="http://schemas.microsoft.com/office/drawing/2014/main" id="{81FAEAC7-E330-4677-A41B-25237E97CF6E}"/>
                </a:ext>
              </a:extLst>
            </p:cNvPr>
            <p:cNvSpPr/>
            <p:nvPr/>
          </p:nvSpPr>
          <p:spPr>
            <a:xfrm>
              <a:off x="1587545" y="3453136"/>
              <a:ext cx="466794" cy="1239419"/>
            </a:xfrm>
            <a:prstGeom prst="cube">
              <a:avLst>
                <a:gd name="adj" fmla="val 6851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45E1E51-022F-4602-994F-8F896522392B}"/>
                </a:ext>
              </a:extLst>
            </p:cNvPr>
            <p:cNvSpPr/>
            <p:nvPr/>
          </p:nvSpPr>
          <p:spPr>
            <a:xfrm>
              <a:off x="3518704" y="3889094"/>
              <a:ext cx="353028" cy="35302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ED48080-96ED-4C4E-9528-5FB2ED9F709E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724628" y="3779134"/>
              <a:ext cx="1794076" cy="28647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6577663-8364-40A6-B735-C1C80A16D8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730415" y="4065608"/>
              <a:ext cx="1788289" cy="61635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509EF6C-3986-4484-9165-10C2A6D0864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2037144" y="4065608"/>
              <a:ext cx="1481560" cy="29226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1DC5835-2C67-467C-AA77-89BDEF2FF818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037144" y="3449256"/>
              <a:ext cx="1481560" cy="6163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CD42F3-EE91-40D7-9B0B-5646FD618A54}"/>
              </a:ext>
            </a:extLst>
          </p:cNvPr>
          <p:cNvCxnSpPr>
            <a:cxnSpLocks/>
          </p:cNvCxnSpPr>
          <p:nvPr/>
        </p:nvCxnSpPr>
        <p:spPr>
          <a:xfrm>
            <a:off x="3981527" y="4169629"/>
            <a:ext cx="35072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16A0F6-8E19-4669-A904-799C6CC43711}"/>
              </a:ext>
            </a:extLst>
          </p:cNvPr>
          <p:cNvSpPr txBox="1"/>
          <p:nvPr/>
        </p:nvSpPr>
        <p:spPr>
          <a:xfrm>
            <a:off x="4088997" y="4357183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전체 영역에 걸쳐 </a:t>
            </a:r>
            <a:r>
              <a:rPr lang="ko-KR" altLang="en-US" sz="18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40A930-BB96-43BC-B582-0201A9895B41}"/>
              </a:ext>
            </a:extLst>
          </p:cNvPr>
          <p:cNvSpPr txBox="1"/>
          <p:nvPr/>
        </p:nvSpPr>
        <p:spPr>
          <a:xfrm>
            <a:off x="8989472" y="314822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AC3D29-7C16-4FE1-B475-4C24EF778B11}"/>
              </a:ext>
            </a:extLst>
          </p:cNvPr>
          <p:cNvSpPr txBox="1"/>
          <p:nvPr/>
        </p:nvSpPr>
        <p:spPr>
          <a:xfrm>
            <a:off x="8377879" y="47561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E8D662-4748-4C82-9B25-405FCC57E3B1}"/>
              </a:ext>
            </a:extLst>
          </p:cNvPr>
          <p:cNvSpPr txBox="1"/>
          <p:nvPr/>
        </p:nvSpPr>
        <p:spPr>
          <a:xfrm>
            <a:off x="7746893" y="52234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2806E-6777-424A-918A-B7E51C1C6797}"/>
              </a:ext>
            </a:extLst>
          </p:cNvPr>
          <p:cNvSpPr txBox="1"/>
          <p:nvPr/>
        </p:nvSpPr>
        <p:spPr>
          <a:xfrm>
            <a:off x="7862475" y="1646292"/>
            <a:ext cx="1798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Feature Map</a:t>
            </a:r>
          </a:p>
          <a:p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Activation Map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BB2BE29B-D0B4-4737-A495-57EF71DB9A09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H="1" flipV="1">
            <a:off x="7862475" y="1969458"/>
            <a:ext cx="268740" cy="895276"/>
          </a:xfrm>
          <a:prstGeom prst="curvedConnector4">
            <a:avLst>
              <a:gd name="adj1" fmla="val -85064"/>
              <a:gd name="adj2" fmla="val 9843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AD1D6A1C-2E2B-4A5B-B190-83EB0F0C3524}"/>
              </a:ext>
            </a:extLst>
          </p:cNvPr>
          <p:cNvSpPr/>
          <p:nvPr/>
        </p:nvSpPr>
        <p:spPr>
          <a:xfrm>
            <a:off x="7517744" y="2417096"/>
            <a:ext cx="1082738" cy="2863634"/>
          </a:xfrm>
          <a:prstGeom prst="cube">
            <a:avLst>
              <a:gd name="adj" fmla="val 91686"/>
            </a:avLst>
          </a:prstGeom>
          <a:solidFill>
            <a:srgbClr val="E2E2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7A7C76DA-7A79-4387-A8C2-2B7856ED7E01}"/>
              </a:ext>
            </a:extLst>
          </p:cNvPr>
          <p:cNvSpPr/>
          <p:nvPr/>
        </p:nvSpPr>
        <p:spPr>
          <a:xfrm>
            <a:off x="7862475" y="2422399"/>
            <a:ext cx="1082738" cy="2863634"/>
          </a:xfrm>
          <a:prstGeom prst="cube">
            <a:avLst>
              <a:gd name="adj" fmla="val 91686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1A57C-C017-4CCC-B38C-90E95B6FF409}"/>
              </a:ext>
            </a:extLst>
          </p:cNvPr>
          <p:cNvSpPr txBox="1"/>
          <p:nvPr/>
        </p:nvSpPr>
        <p:spPr>
          <a:xfrm>
            <a:off x="5891620" y="1055049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두번째 필터 동작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40730-4321-48BC-9B5E-D7BB5E059315}"/>
              </a:ext>
            </a:extLst>
          </p:cNvPr>
          <p:cNvSpPr txBox="1"/>
          <p:nvPr/>
        </p:nvSpPr>
        <p:spPr>
          <a:xfrm>
            <a:off x="7411663" y="52234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99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62906E4D-0F35-4200-B0A9-48F786141267}"/>
              </a:ext>
            </a:extLst>
          </p:cNvPr>
          <p:cNvSpPr/>
          <p:nvPr/>
        </p:nvSpPr>
        <p:spPr>
          <a:xfrm>
            <a:off x="1105382" y="2343873"/>
            <a:ext cx="1255854" cy="3334511"/>
          </a:xfrm>
          <a:prstGeom prst="cube">
            <a:avLst>
              <a:gd name="adj" fmla="val 83391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87BE2-0860-4A9B-B2C2-892DC9705229}"/>
              </a:ext>
            </a:extLst>
          </p:cNvPr>
          <p:cNvSpPr txBox="1"/>
          <p:nvPr/>
        </p:nvSpPr>
        <p:spPr>
          <a:xfrm>
            <a:off x="2361236" y="33161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8597FA-E452-4AB3-9CFF-9268B61BA931}"/>
              </a:ext>
            </a:extLst>
          </p:cNvPr>
          <p:cNvSpPr txBox="1"/>
          <p:nvPr/>
        </p:nvSpPr>
        <p:spPr>
          <a:xfrm>
            <a:off x="1778860" y="502341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53B6B9-F5CD-486A-BF9B-BE3FB7B716B4}"/>
              </a:ext>
            </a:extLst>
          </p:cNvPr>
          <p:cNvSpPr txBox="1"/>
          <p:nvPr/>
        </p:nvSpPr>
        <p:spPr>
          <a:xfrm>
            <a:off x="1020719" y="56091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2360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BB730A3-9833-4D5C-9590-458C82C24A5F}"/>
              </a:ext>
            </a:extLst>
          </p:cNvPr>
          <p:cNvSpPr txBox="1"/>
          <p:nvPr/>
        </p:nvSpPr>
        <p:spPr>
          <a:xfrm>
            <a:off x="3334962" y="2007325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32x32x3 image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62EE4C-7DCA-400E-989D-B8DF33ABB282}"/>
              </a:ext>
            </a:extLst>
          </p:cNvPr>
          <p:cNvSpPr txBox="1"/>
          <p:nvPr/>
        </p:nvSpPr>
        <p:spPr>
          <a:xfrm>
            <a:off x="3617090" y="318225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5x5x3 filter W</a:t>
            </a:r>
            <a:endParaRPr lang="ko-KR" altLang="en-US" sz="2000">
              <a:solidFill>
                <a:srgbClr val="3399FF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4EE7451-E42F-4E16-A73D-EF213571FF5D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2401747" y="2207380"/>
            <a:ext cx="933215" cy="2849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235E4C4-2667-498E-89EB-ABA70C326271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2118168" y="3382309"/>
            <a:ext cx="1498922" cy="227498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4E9830-E19F-4CC1-92D6-35DF8A92E903}"/>
              </a:ext>
            </a:extLst>
          </p:cNvPr>
          <p:cNvGrpSpPr/>
          <p:nvPr/>
        </p:nvGrpSpPr>
        <p:grpSpPr>
          <a:xfrm>
            <a:off x="1587545" y="3546040"/>
            <a:ext cx="2284187" cy="1243299"/>
            <a:chOff x="1587545" y="3449256"/>
            <a:chExt cx="2284187" cy="1243299"/>
          </a:xfrm>
          <a:solidFill>
            <a:srgbClr val="92D050"/>
          </a:solidFill>
        </p:grpSpPr>
        <p:sp>
          <p:nvSpPr>
            <p:cNvPr id="120" name="정육면체 119">
              <a:extLst>
                <a:ext uri="{FF2B5EF4-FFF2-40B4-BE49-F238E27FC236}">
                  <a16:creationId xmlns:a16="http://schemas.microsoft.com/office/drawing/2014/main" id="{81FAEAC7-E330-4677-A41B-25237E97CF6E}"/>
                </a:ext>
              </a:extLst>
            </p:cNvPr>
            <p:cNvSpPr/>
            <p:nvPr/>
          </p:nvSpPr>
          <p:spPr>
            <a:xfrm>
              <a:off x="1587545" y="3453136"/>
              <a:ext cx="466794" cy="1239419"/>
            </a:xfrm>
            <a:prstGeom prst="cube">
              <a:avLst>
                <a:gd name="adj" fmla="val 6851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45E1E51-022F-4602-994F-8F896522392B}"/>
                </a:ext>
              </a:extLst>
            </p:cNvPr>
            <p:cNvSpPr/>
            <p:nvPr/>
          </p:nvSpPr>
          <p:spPr>
            <a:xfrm>
              <a:off x="3518704" y="3889094"/>
              <a:ext cx="353028" cy="35302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ED48080-96ED-4C4E-9528-5FB2ED9F709E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724628" y="3779134"/>
              <a:ext cx="1794076" cy="28647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6577663-8364-40A6-B735-C1C80A16D8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730415" y="4065608"/>
              <a:ext cx="1788289" cy="61635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509EF6C-3986-4484-9165-10C2A6D0864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2037144" y="4065608"/>
              <a:ext cx="1481560" cy="29226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1DC5835-2C67-467C-AA77-89BDEF2FF818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037144" y="3449256"/>
              <a:ext cx="1481560" cy="6163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CD42F3-EE91-40D7-9B0B-5646FD618A54}"/>
              </a:ext>
            </a:extLst>
          </p:cNvPr>
          <p:cNvCxnSpPr>
            <a:cxnSpLocks/>
          </p:cNvCxnSpPr>
          <p:nvPr/>
        </p:nvCxnSpPr>
        <p:spPr>
          <a:xfrm>
            <a:off x="3981527" y="4169629"/>
            <a:ext cx="35072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16A0F6-8E19-4669-A904-799C6CC43711}"/>
              </a:ext>
            </a:extLst>
          </p:cNvPr>
          <p:cNvSpPr txBox="1"/>
          <p:nvPr/>
        </p:nvSpPr>
        <p:spPr>
          <a:xfrm>
            <a:off x="4088997" y="4357183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전체 영역에 걸쳐 </a:t>
            </a:r>
            <a:r>
              <a:rPr lang="ko-KR" altLang="en-US" sz="18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40A930-BB96-43BC-B582-0201A9895B41}"/>
              </a:ext>
            </a:extLst>
          </p:cNvPr>
          <p:cNvSpPr txBox="1"/>
          <p:nvPr/>
        </p:nvSpPr>
        <p:spPr>
          <a:xfrm>
            <a:off x="9504585" y="321543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AC3D29-7C16-4FE1-B475-4C24EF778B11}"/>
              </a:ext>
            </a:extLst>
          </p:cNvPr>
          <p:cNvSpPr txBox="1"/>
          <p:nvPr/>
        </p:nvSpPr>
        <p:spPr>
          <a:xfrm>
            <a:off x="8892992" y="482335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E8D662-4748-4C82-9B25-405FCC57E3B1}"/>
              </a:ext>
            </a:extLst>
          </p:cNvPr>
          <p:cNvSpPr txBox="1"/>
          <p:nvPr/>
        </p:nvSpPr>
        <p:spPr>
          <a:xfrm>
            <a:off x="7861294" y="521872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2806E-6777-424A-918A-B7E51C1C6797}"/>
              </a:ext>
            </a:extLst>
          </p:cNvPr>
          <p:cNvSpPr txBox="1"/>
          <p:nvPr/>
        </p:nvSpPr>
        <p:spPr>
          <a:xfrm>
            <a:off x="7862475" y="1646292"/>
            <a:ext cx="1798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Feature Map</a:t>
            </a:r>
          </a:p>
          <a:p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Activation Map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BB2BE29B-D0B4-4737-A495-57EF71DB9A09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H="1" flipV="1">
            <a:off x="7862475" y="1969458"/>
            <a:ext cx="268740" cy="895276"/>
          </a:xfrm>
          <a:prstGeom prst="curvedConnector4">
            <a:avLst>
              <a:gd name="adj1" fmla="val -85064"/>
              <a:gd name="adj2" fmla="val 9843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AD1D6A1C-2E2B-4A5B-B190-83EB0F0C3524}"/>
              </a:ext>
            </a:extLst>
          </p:cNvPr>
          <p:cNvSpPr/>
          <p:nvPr/>
        </p:nvSpPr>
        <p:spPr>
          <a:xfrm>
            <a:off x="7517744" y="2417096"/>
            <a:ext cx="1082738" cy="2863634"/>
          </a:xfrm>
          <a:prstGeom prst="cube">
            <a:avLst>
              <a:gd name="adj" fmla="val 91686"/>
            </a:avLst>
          </a:prstGeom>
          <a:solidFill>
            <a:srgbClr val="E2E2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7A7C76DA-7A79-4387-A8C2-2B7856ED7E01}"/>
              </a:ext>
            </a:extLst>
          </p:cNvPr>
          <p:cNvSpPr/>
          <p:nvPr/>
        </p:nvSpPr>
        <p:spPr>
          <a:xfrm>
            <a:off x="7700400" y="2417096"/>
            <a:ext cx="1082738" cy="2863634"/>
          </a:xfrm>
          <a:prstGeom prst="cube">
            <a:avLst>
              <a:gd name="adj" fmla="val 91686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1A57C-C017-4CCC-B38C-90E95B6FF409}"/>
              </a:ext>
            </a:extLst>
          </p:cNvPr>
          <p:cNvSpPr txBox="1"/>
          <p:nvPr/>
        </p:nvSpPr>
        <p:spPr>
          <a:xfrm>
            <a:off x="3402925" y="1243879"/>
            <a:ext cx="594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5x5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필터가 있다면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6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개별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feature map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생성됨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0" name="정육면체 29">
            <a:extLst>
              <a:ext uri="{FF2B5EF4-FFF2-40B4-BE49-F238E27FC236}">
                <a16:creationId xmlns:a16="http://schemas.microsoft.com/office/drawing/2014/main" id="{14DEB246-76BF-47B9-95A1-BB0519C427D4}"/>
              </a:ext>
            </a:extLst>
          </p:cNvPr>
          <p:cNvSpPr/>
          <p:nvPr/>
        </p:nvSpPr>
        <p:spPr>
          <a:xfrm>
            <a:off x="7887602" y="2417096"/>
            <a:ext cx="1082738" cy="2863634"/>
          </a:xfrm>
          <a:prstGeom prst="cube">
            <a:avLst>
              <a:gd name="adj" fmla="val 916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C0CFF654-E458-4675-9616-4DE76375547E}"/>
              </a:ext>
            </a:extLst>
          </p:cNvPr>
          <p:cNvSpPr/>
          <p:nvPr/>
        </p:nvSpPr>
        <p:spPr>
          <a:xfrm>
            <a:off x="8074804" y="2417096"/>
            <a:ext cx="1082738" cy="2863634"/>
          </a:xfrm>
          <a:prstGeom prst="cube">
            <a:avLst>
              <a:gd name="adj" fmla="val 91686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DB5A48F1-FD8A-4CDE-8412-3CD269B9B4AF}"/>
              </a:ext>
            </a:extLst>
          </p:cNvPr>
          <p:cNvSpPr/>
          <p:nvPr/>
        </p:nvSpPr>
        <p:spPr>
          <a:xfrm>
            <a:off x="8262006" y="2417096"/>
            <a:ext cx="1082738" cy="2863634"/>
          </a:xfrm>
          <a:prstGeom prst="cube">
            <a:avLst>
              <a:gd name="adj" fmla="val 9168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39B54FCF-55C1-4764-9BAA-52DC51558AC7}"/>
              </a:ext>
            </a:extLst>
          </p:cNvPr>
          <p:cNvSpPr/>
          <p:nvPr/>
        </p:nvSpPr>
        <p:spPr>
          <a:xfrm>
            <a:off x="8449208" y="2417096"/>
            <a:ext cx="1082738" cy="2863634"/>
          </a:xfrm>
          <a:prstGeom prst="cube">
            <a:avLst>
              <a:gd name="adj" fmla="val 91686"/>
            </a:avLst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99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3114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 -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1A57C-C017-4CCC-B38C-90E95B6FF409}"/>
              </a:ext>
            </a:extLst>
          </p:cNvPr>
          <p:cNvSpPr txBox="1"/>
          <p:nvPr/>
        </p:nvSpPr>
        <p:spPr>
          <a:xfrm>
            <a:off x="895905" y="5221401"/>
            <a:ext cx="21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 feature map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D24F5-4F7D-406F-95E7-22F505C8C6A9}"/>
              </a:ext>
            </a:extLst>
          </p:cNvPr>
          <p:cNvSpPr/>
          <p:nvPr/>
        </p:nvSpPr>
        <p:spPr>
          <a:xfrm>
            <a:off x="917949" y="3078866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C84458A-7FBC-4416-8812-728A64336585}"/>
              </a:ext>
            </a:extLst>
          </p:cNvPr>
          <p:cNvSpPr/>
          <p:nvPr/>
        </p:nvSpPr>
        <p:spPr>
          <a:xfrm>
            <a:off x="1334638" y="3078865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25BA50-4E4E-4F6E-81AA-0209AB57AABE}"/>
              </a:ext>
            </a:extLst>
          </p:cNvPr>
          <p:cNvSpPr/>
          <p:nvPr/>
        </p:nvSpPr>
        <p:spPr>
          <a:xfrm>
            <a:off x="1751327" y="3078864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D31DA0F-4157-4214-A742-622857AD6853}"/>
              </a:ext>
            </a:extLst>
          </p:cNvPr>
          <p:cNvSpPr/>
          <p:nvPr/>
        </p:nvSpPr>
        <p:spPr>
          <a:xfrm>
            <a:off x="2168016" y="3078863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9ECDE4-0D40-4C0F-BF02-0961A6E23CB5}"/>
              </a:ext>
            </a:extLst>
          </p:cNvPr>
          <p:cNvSpPr/>
          <p:nvPr/>
        </p:nvSpPr>
        <p:spPr>
          <a:xfrm>
            <a:off x="2584705" y="3078862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F49BF30-C70C-4582-B0E8-FA7F2A23C33E}"/>
              </a:ext>
            </a:extLst>
          </p:cNvPr>
          <p:cNvSpPr/>
          <p:nvPr/>
        </p:nvSpPr>
        <p:spPr>
          <a:xfrm>
            <a:off x="917949" y="3495555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3E51E1A-0124-47D6-BC23-916A0D432EBF}"/>
              </a:ext>
            </a:extLst>
          </p:cNvPr>
          <p:cNvSpPr/>
          <p:nvPr/>
        </p:nvSpPr>
        <p:spPr>
          <a:xfrm>
            <a:off x="1334638" y="3495554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88DDB35-637F-4C47-88A4-DB128DBAF6B0}"/>
              </a:ext>
            </a:extLst>
          </p:cNvPr>
          <p:cNvSpPr/>
          <p:nvPr/>
        </p:nvSpPr>
        <p:spPr>
          <a:xfrm>
            <a:off x="1751327" y="3495553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91B827D-150C-4397-9E5A-D85988F7252F}"/>
              </a:ext>
            </a:extLst>
          </p:cNvPr>
          <p:cNvSpPr/>
          <p:nvPr/>
        </p:nvSpPr>
        <p:spPr>
          <a:xfrm>
            <a:off x="2168016" y="3495552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B9025AF-B722-40FC-AE3B-18B22818E0DD}"/>
              </a:ext>
            </a:extLst>
          </p:cNvPr>
          <p:cNvSpPr/>
          <p:nvPr/>
        </p:nvSpPr>
        <p:spPr>
          <a:xfrm>
            <a:off x="2584705" y="3495551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2A5B3C9-8D23-493A-B807-EE2F3ACE6FC7}"/>
              </a:ext>
            </a:extLst>
          </p:cNvPr>
          <p:cNvSpPr/>
          <p:nvPr/>
        </p:nvSpPr>
        <p:spPr>
          <a:xfrm>
            <a:off x="917949" y="3912244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A0BC9A9-0DA9-4D6F-A2A3-9AECB76200DE}"/>
              </a:ext>
            </a:extLst>
          </p:cNvPr>
          <p:cNvSpPr/>
          <p:nvPr/>
        </p:nvSpPr>
        <p:spPr>
          <a:xfrm>
            <a:off x="1334638" y="3912243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273507-F239-447C-8DD0-3D4891630A2C}"/>
              </a:ext>
            </a:extLst>
          </p:cNvPr>
          <p:cNvSpPr/>
          <p:nvPr/>
        </p:nvSpPr>
        <p:spPr>
          <a:xfrm>
            <a:off x="1751327" y="3912242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008061A-C929-40CD-AC2A-62DE2E97E3CA}"/>
              </a:ext>
            </a:extLst>
          </p:cNvPr>
          <p:cNvSpPr/>
          <p:nvPr/>
        </p:nvSpPr>
        <p:spPr>
          <a:xfrm>
            <a:off x="2168016" y="3912241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2563B0-9B14-4865-8729-51C423B1CF98}"/>
              </a:ext>
            </a:extLst>
          </p:cNvPr>
          <p:cNvSpPr/>
          <p:nvPr/>
        </p:nvSpPr>
        <p:spPr>
          <a:xfrm>
            <a:off x="2584705" y="3912240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6F7AA68-1B34-40C1-82B3-7D478F382B15}"/>
              </a:ext>
            </a:extLst>
          </p:cNvPr>
          <p:cNvSpPr/>
          <p:nvPr/>
        </p:nvSpPr>
        <p:spPr>
          <a:xfrm>
            <a:off x="917949" y="4328933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DD9FAD-C8BE-4D8C-BBA2-B1D1EB298CCD}"/>
              </a:ext>
            </a:extLst>
          </p:cNvPr>
          <p:cNvSpPr/>
          <p:nvPr/>
        </p:nvSpPr>
        <p:spPr>
          <a:xfrm>
            <a:off x="1334638" y="4328932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58254F5-9203-4536-9176-6B4B29E293A5}"/>
              </a:ext>
            </a:extLst>
          </p:cNvPr>
          <p:cNvSpPr/>
          <p:nvPr/>
        </p:nvSpPr>
        <p:spPr>
          <a:xfrm>
            <a:off x="1751327" y="4328931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A174FEB-47CE-49D2-988F-1932061E2B65}"/>
              </a:ext>
            </a:extLst>
          </p:cNvPr>
          <p:cNvSpPr/>
          <p:nvPr/>
        </p:nvSpPr>
        <p:spPr>
          <a:xfrm>
            <a:off x="2168016" y="4328930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B7FE35-74A0-425C-BBD9-8A542225F9A1}"/>
              </a:ext>
            </a:extLst>
          </p:cNvPr>
          <p:cNvSpPr/>
          <p:nvPr/>
        </p:nvSpPr>
        <p:spPr>
          <a:xfrm>
            <a:off x="2584705" y="4328929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CA1725C-D94B-4992-AEBA-07285FF3141E}"/>
              </a:ext>
            </a:extLst>
          </p:cNvPr>
          <p:cNvSpPr/>
          <p:nvPr/>
        </p:nvSpPr>
        <p:spPr>
          <a:xfrm>
            <a:off x="917949" y="4745622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574F6A-D8FA-4476-A383-E959ACB9453E}"/>
              </a:ext>
            </a:extLst>
          </p:cNvPr>
          <p:cNvSpPr/>
          <p:nvPr/>
        </p:nvSpPr>
        <p:spPr>
          <a:xfrm>
            <a:off x="1334638" y="4745621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A704A8-037F-4C94-95E5-B35FBC6D3A8C}"/>
              </a:ext>
            </a:extLst>
          </p:cNvPr>
          <p:cNvSpPr/>
          <p:nvPr/>
        </p:nvSpPr>
        <p:spPr>
          <a:xfrm>
            <a:off x="1751327" y="4745620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D93837F-4BB0-4DB0-92AF-981EE78D1F61}"/>
              </a:ext>
            </a:extLst>
          </p:cNvPr>
          <p:cNvSpPr/>
          <p:nvPr/>
        </p:nvSpPr>
        <p:spPr>
          <a:xfrm>
            <a:off x="2168016" y="4745619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9A77B36-B568-4691-A589-5972A99E8E1C}"/>
              </a:ext>
            </a:extLst>
          </p:cNvPr>
          <p:cNvSpPr/>
          <p:nvPr/>
        </p:nvSpPr>
        <p:spPr>
          <a:xfrm>
            <a:off x="2584705" y="4745618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01A5F3-0E5E-46E6-B7C7-B8E88E1C3ACB}"/>
              </a:ext>
            </a:extLst>
          </p:cNvPr>
          <p:cNvGrpSpPr/>
          <p:nvPr/>
        </p:nvGrpSpPr>
        <p:grpSpPr>
          <a:xfrm>
            <a:off x="3655695" y="3401118"/>
            <a:ext cx="682578" cy="682578"/>
            <a:chOff x="4066594" y="3229662"/>
            <a:chExt cx="948466" cy="948466"/>
          </a:xfrm>
        </p:grpSpPr>
        <p:sp>
          <p:nvSpPr>
            <p:cNvPr id="8" name="곱하기 기호 7">
              <a:extLst>
                <a:ext uri="{FF2B5EF4-FFF2-40B4-BE49-F238E27FC236}">
                  <a16:creationId xmlns:a16="http://schemas.microsoft.com/office/drawing/2014/main" id="{0C351321-FB9D-4784-92A9-3CECE457C564}"/>
                </a:ext>
              </a:extLst>
            </p:cNvPr>
            <p:cNvSpPr/>
            <p:nvPr/>
          </p:nvSpPr>
          <p:spPr>
            <a:xfrm>
              <a:off x="4066594" y="3229662"/>
              <a:ext cx="948466" cy="948466"/>
            </a:xfrm>
            <a:prstGeom prst="mathMultiply">
              <a:avLst>
                <a:gd name="adj1" fmla="val 1320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id="{523B624B-2AC7-4818-A6F3-5FC3C28A9E04}"/>
                </a:ext>
              </a:extLst>
            </p:cNvPr>
            <p:cNvSpPr/>
            <p:nvPr/>
          </p:nvSpPr>
          <p:spPr>
            <a:xfrm>
              <a:off x="4100989" y="3264057"/>
              <a:ext cx="879676" cy="879676"/>
            </a:xfrm>
            <a:prstGeom prst="donut">
              <a:avLst>
                <a:gd name="adj" fmla="val 119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99AC8-9474-4C4B-B276-211AAA785F07}"/>
              </a:ext>
            </a:extLst>
          </p:cNvPr>
          <p:cNvSpPr txBox="1"/>
          <p:nvPr/>
        </p:nvSpPr>
        <p:spPr>
          <a:xfrm>
            <a:off x="3331273" y="4038070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5A9A56-FED1-43A4-8243-C380EE45278A}"/>
              </a:ext>
            </a:extLst>
          </p:cNvPr>
          <p:cNvSpPr/>
          <p:nvPr/>
        </p:nvSpPr>
        <p:spPr>
          <a:xfrm>
            <a:off x="4950199" y="3431658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1A0B479-00E2-4A2F-867D-965D4E6F5578}"/>
              </a:ext>
            </a:extLst>
          </p:cNvPr>
          <p:cNvSpPr/>
          <p:nvPr/>
        </p:nvSpPr>
        <p:spPr>
          <a:xfrm>
            <a:off x="5366888" y="3431657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061F29-FAF5-42DC-80A8-0FBDD0390940}"/>
              </a:ext>
            </a:extLst>
          </p:cNvPr>
          <p:cNvSpPr/>
          <p:nvPr/>
        </p:nvSpPr>
        <p:spPr>
          <a:xfrm>
            <a:off x="5783577" y="343165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7A22A2A-7369-4650-A6D4-954DEC0CBA34}"/>
              </a:ext>
            </a:extLst>
          </p:cNvPr>
          <p:cNvSpPr/>
          <p:nvPr/>
        </p:nvSpPr>
        <p:spPr>
          <a:xfrm>
            <a:off x="4950199" y="3848347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12ABF50-1653-43BC-9235-FAC19E3DB354}"/>
              </a:ext>
            </a:extLst>
          </p:cNvPr>
          <p:cNvSpPr/>
          <p:nvPr/>
        </p:nvSpPr>
        <p:spPr>
          <a:xfrm>
            <a:off x="5366888" y="384834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CD167FE-C279-462F-9759-65401DE4CF91}"/>
              </a:ext>
            </a:extLst>
          </p:cNvPr>
          <p:cNvSpPr/>
          <p:nvPr/>
        </p:nvSpPr>
        <p:spPr>
          <a:xfrm>
            <a:off x="5783577" y="384834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AC2C449-2537-4C2E-AA52-D3C3E8254B57}"/>
              </a:ext>
            </a:extLst>
          </p:cNvPr>
          <p:cNvSpPr/>
          <p:nvPr/>
        </p:nvSpPr>
        <p:spPr>
          <a:xfrm>
            <a:off x="4950199" y="426503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B4B2671-2155-4B58-B53E-C50B2B274027}"/>
              </a:ext>
            </a:extLst>
          </p:cNvPr>
          <p:cNvSpPr/>
          <p:nvPr/>
        </p:nvSpPr>
        <p:spPr>
          <a:xfrm>
            <a:off x="5366888" y="426503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9F0EF99-BAD5-4915-A2E3-BAFA40B543E4}"/>
              </a:ext>
            </a:extLst>
          </p:cNvPr>
          <p:cNvSpPr/>
          <p:nvPr/>
        </p:nvSpPr>
        <p:spPr>
          <a:xfrm>
            <a:off x="5783577" y="4265034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D8C3E8-B34A-4B76-9CC4-E3FBFE0C6B1B}"/>
              </a:ext>
            </a:extLst>
          </p:cNvPr>
          <p:cNvCxnSpPr/>
          <p:nvPr/>
        </p:nvCxnSpPr>
        <p:spPr>
          <a:xfrm>
            <a:off x="2168016" y="3078862"/>
            <a:ext cx="2782183" cy="34700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458D564-4B14-4854-9EB8-E8457142BAEA}"/>
              </a:ext>
            </a:extLst>
          </p:cNvPr>
          <p:cNvCxnSpPr/>
          <p:nvPr/>
        </p:nvCxnSpPr>
        <p:spPr>
          <a:xfrm>
            <a:off x="2159993" y="4324133"/>
            <a:ext cx="2782183" cy="34700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E8613EF-7065-4E29-9C2E-A64DB8A7987F}"/>
              </a:ext>
            </a:extLst>
          </p:cNvPr>
          <p:cNvSpPr/>
          <p:nvPr/>
        </p:nvSpPr>
        <p:spPr>
          <a:xfrm>
            <a:off x="7321477" y="3436833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8CBBDA3-DF4D-4460-AFEB-2ED01EB532CE}"/>
              </a:ext>
            </a:extLst>
          </p:cNvPr>
          <p:cNvSpPr/>
          <p:nvPr/>
        </p:nvSpPr>
        <p:spPr>
          <a:xfrm>
            <a:off x="7738166" y="3436832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454E660-9F1D-4476-A30E-977B8C3279F1}"/>
              </a:ext>
            </a:extLst>
          </p:cNvPr>
          <p:cNvSpPr/>
          <p:nvPr/>
        </p:nvSpPr>
        <p:spPr>
          <a:xfrm>
            <a:off x="8154855" y="3436831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6AECE0D-611D-432F-B1F6-859867583581}"/>
              </a:ext>
            </a:extLst>
          </p:cNvPr>
          <p:cNvSpPr/>
          <p:nvPr/>
        </p:nvSpPr>
        <p:spPr>
          <a:xfrm>
            <a:off x="7321477" y="3853522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E66A6A2-9BE9-4CFA-8516-1FF4258E111A}"/>
              </a:ext>
            </a:extLst>
          </p:cNvPr>
          <p:cNvSpPr/>
          <p:nvPr/>
        </p:nvSpPr>
        <p:spPr>
          <a:xfrm>
            <a:off x="7738166" y="3853521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D38AFC2-DF5A-4DF6-A911-1116BA12B9AA}"/>
              </a:ext>
            </a:extLst>
          </p:cNvPr>
          <p:cNvSpPr/>
          <p:nvPr/>
        </p:nvSpPr>
        <p:spPr>
          <a:xfrm>
            <a:off x="8154855" y="3853520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4433197-B39A-4DBF-8D3B-4DB7BBBD7A03}"/>
              </a:ext>
            </a:extLst>
          </p:cNvPr>
          <p:cNvSpPr/>
          <p:nvPr/>
        </p:nvSpPr>
        <p:spPr>
          <a:xfrm>
            <a:off x="7321477" y="4270211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216D77A-7DF0-4D9F-B060-BFD747E10F59}"/>
              </a:ext>
            </a:extLst>
          </p:cNvPr>
          <p:cNvSpPr/>
          <p:nvPr/>
        </p:nvSpPr>
        <p:spPr>
          <a:xfrm>
            <a:off x="7738166" y="4270210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BCC2E97-A7E6-4C31-8F58-F4D090371818}"/>
              </a:ext>
            </a:extLst>
          </p:cNvPr>
          <p:cNvSpPr/>
          <p:nvPr/>
        </p:nvSpPr>
        <p:spPr>
          <a:xfrm>
            <a:off x="8154855" y="4270209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같음 기호 12">
            <a:extLst>
              <a:ext uri="{FF2B5EF4-FFF2-40B4-BE49-F238E27FC236}">
                <a16:creationId xmlns:a16="http://schemas.microsoft.com/office/drawing/2014/main" id="{0AD67139-35D0-420D-98AE-BDBC3E742FBD}"/>
              </a:ext>
            </a:extLst>
          </p:cNvPr>
          <p:cNvSpPr/>
          <p:nvPr/>
        </p:nvSpPr>
        <p:spPr>
          <a:xfrm>
            <a:off x="6398185" y="3848345"/>
            <a:ext cx="642395" cy="491924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A34046-66D5-4375-8C66-8917D1A85CE0}"/>
              </a:ext>
            </a:extLst>
          </p:cNvPr>
          <p:cNvSpPr txBox="1"/>
          <p:nvPr/>
        </p:nvSpPr>
        <p:spPr>
          <a:xfrm>
            <a:off x="5278264" y="474561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filter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28B3F7-BCD6-47CE-B9AE-0E758B39A2F7}"/>
              </a:ext>
            </a:extLst>
          </p:cNvPr>
          <p:cNvSpPr txBox="1"/>
          <p:nvPr/>
        </p:nvSpPr>
        <p:spPr>
          <a:xfrm>
            <a:off x="6719382" y="4745618"/>
            <a:ext cx="231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Output feature map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72F2B9C-7CEA-4B02-A346-6C0013152A3D}"/>
              </a:ext>
            </a:extLst>
          </p:cNvPr>
          <p:cNvSpPr txBox="1"/>
          <p:nvPr/>
        </p:nvSpPr>
        <p:spPr>
          <a:xfrm>
            <a:off x="640491" y="2152641"/>
            <a:ext cx="6478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1x1 + 1x0 + 1x1 + 0x0 + 1x1 + 1x0 + 0x1 + 0x0 +1x1 = 4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3EBA17-67F5-4174-9376-3960E1CD554D}"/>
              </a:ext>
            </a:extLst>
          </p:cNvPr>
          <p:cNvSpPr txBox="1"/>
          <p:nvPr/>
        </p:nvSpPr>
        <p:spPr>
          <a:xfrm>
            <a:off x="1546656" y="561096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C=1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8AF4A74-0689-4C29-90C8-5D1F92AB11C6}"/>
              </a:ext>
            </a:extLst>
          </p:cNvPr>
          <p:cNvSpPr txBox="1"/>
          <p:nvPr/>
        </p:nvSpPr>
        <p:spPr>
          <a:xfrm>
            <a:off x="5354406" y="509841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C=1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DFF924-7FAE-4F52-8D0F-05815679EC47}"/>
              </a:ext>
            </a:extLst>
          </p:cNvPr>
          <p:cNvSpPr txBox="1"/>
          <p:nvPr/>
        </p:nvSpPr>
        <p:spPr>
          <a:xfrm>
            <a:off x="7703868" y="51736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C=1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C921AC-9554-4CFA-A1DA-B45AFEE5AF4F}"/>
              </a:ext>
            </a:extLst>
          </p:cNvPr>
          <p:cNvGrpSpPr/>
          <p:nvPr/>
        </p:nvGrpSpPr>
        <p:grpSpPr>
          <a:xfrm>
            <a:off x="905572" y="3075934"/>
            <a:ext cx="1250067" cy="1250069"/>
            <a:chOff x="7774160" y="1284316"/>
            <a:chExt cx="1250067" cy="1250069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2B6B465-1718-4C26-92E2-ACF5F291AB65}"/>
                </a:ext>
              </a:extLst>
            </p:cNvPr>
            <p:cNvSpPr/>
            <p:nvPr/>
          </p:nvSpPr>
          <p:spPr>
            <a:xfrm>
              <a:off x="8190849" y="1284317"/>
              <a:ext cx="416689" cy="41668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CAC3DE6-7095-4D98-9089-0B75930A8531}"/>
                </a:ext>
              </a:extLst>
            </p:cNvPr>
            <p:cNvSpPr/>
            <p:nvPr/>
          </p:nvSpPr>
          <p:spPr>
            <a:xfrm>
              <a:off x="7774160" y="1701007"/>
              <a:ext cx="416689" cy="41668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371942A-44AD-4E99-8A19-6727E58A11A1}"/>
                </a:ext>
              </a:extLst>
            </p:cNvPr>
            <p:cNvSpPr/>
            <p:nvPr/>
          </p:nvSpPr>
          <p:spPr>
            <a:xfrm>
              <a:off x="8607538" y="1701005"/>
              <a:ext cx="416689" cy="41668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C5B5C14-B9DC-406B-B2D0-03A257D85B75}"/>
                </a:ext>
              </a:extLst>
            </p:cNvPr>
            <p:cNvSpPr/>
            <p:nvPr/>
          </p:nvSpPr>
          <p:spPr>
            <a:xfrm>
              <a:off x="8190849" y="2117695"/>
              <a:ext cx="416689" cy="41668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D15D233-DC06-479C-A883-AE849339A3D3}"/>
                </a:ext>
              </a:extLst>
            </p:cNvPr>
            <p:cNvGrpSpPr/>
            <p:nvPr/>
          </p:nvGrpSpPr>
          <p:grpSpPr>
            <a:xfrm>
              <a:off x="7774160" y="1284316"/>
              <a:ext cx="1250067" cy="1250069"/>
              <a:chOff x="7774160" y="1284316"/>
              <a:chExt cx="1250067" cy="1250069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02130139-DAE1-4170-8482-E98878976FEF}"/>
                  </a:ext>
                </a:extLst>
              </p:cNvPr>
              <p:cNvSpPr/>
              <p:nvPr/>
            </p:nvSpPr>
            <p:spPr>
              <a:xfrm>
                <a:off x="7774160" y="1284318"/>
                <a:ext cx="416689" cy="41668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1B7E56F6-C9E6-42C3-BC2A-F27420FF7664}"/>
                  </a:ext>
                </a:extLst>
              </p:cNvPr>
              <p:cNvSpPr/>
              <p:nvPr/>
            </p:nvSpPr>
            <p:spPr>
              <a:xfrm>
                <a:off x="8607538" y="1284316"/>
                <a:ext cx="416689" cy="41668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6B10DECF-B9DD-4B57-9684-7FFC2E396BA5}"/>
                  </a:ext>
                </a:extLst>
              </p:cNvPr>
              <p:cNvSpPr/>
              <p:nvPr/>
            </p:nvSpPr>
            <p:spPr>
              <a:xfrm>
                <a:off x="8190849" y="1701006"/>
                <a:ext cx="416689" cy="41668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5DB1165-9C84-42CC-BA98-124D1849DDFE}"/>
                  </a:ext>
                </a:extLst>
              </p:cNvPr>
              <p:cNvSpPr/>
              <p:nvPr/>
            </p:nvSpPr>
            <p:spPr>
              <a:xfrm>
                <a:off x="7774160" y="2117696"/>
                <a:ext cx="416689" cy="41668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004526C7-500A-4A8F-96C2-13099749CD00}"/>
                  </a:ext>
                </a:extLst>
              </p:cNvPr>
              <p:cNvSpPr/>
              <p:nvPr/>
            </p:nvSpPr>
            <p:spPr>
              <a:xfrm>
                <a:off x="8607538" y="2117694"/>
                <a:ext cx="416689" cy="41668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191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3114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 -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1A57C-C017-4CCC-B38C-90E95B6FF409}"/>
              </a:ext>
            </a:extLst>
          </p:cNvPr>
          <p:cNvSpPr txBox="1"/>
          <p:nvPr/>
        </p:nvSpPr>
        <p:spPr>
          <a:xfrm>
            <a:off x="1010781" y="5573684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F76E83-C891-49F0-A7E0-7DB67FF55691}"/>
              </a:ext>
            </a:extLst>
          </p:cNvPr>
          <p:cNvGrpSpPr/>
          <p:nvPr/>
        </p:nvGrpSpPr>
        <p:grpSpPr>
          <a:xfrm>
            <a:off x="1235451" y="2359393"/>
            <a:ext cx="2083445" cy="2083449"/>
            <a:chOff x="917949" y="3078862"/>
            <a:chExt cx="2083445" cy="2083449"/>
          </a:xfrm>
          <a:solidFill>
            <a:srgbClr val="66CCFF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7BD24F5-4F7D-406F-95E7-22F505C8C6A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C84458A-7FBC-4416-8812-728A64336585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925BA50-4E4E-4F6E-81AA-0209AB57AABE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D31DA0F-4157-4214-A742-622857AD685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C9ECDE4-0D40-4C0F-BF02-0961A6E23CB5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F49BF30-C70C-4582-B0E8-FA7F2A23C33E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3E51E1A-0124-47D6-BC23-916A0D432EB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88DDB35-637F-4C47-88A4-DB128DBAF6B0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91B827D-150C-4397-9E5A-D85988F7252F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B9025AF-B722-40FC-AE3B-18B22818E0DD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2A5B3C9-8D23-493A-B807-EE2F3ACE6FC7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A0BC9A9-0DA9-4D6F-A2A3-9AECB76200DE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D273507-F239-447C-8DD0-3D4891630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008061A-C929-40CD-AC2A-62DE2E97E3C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C2563B0-9B14-4865-8729-51C423B1CF98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6F7AA68-1B34-40C1-82B3-7D478F382B15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9DD9FAD-C8BE-4D8C-BBA2-B1D1EB298CCD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8254F5-9203-4536-9176-6B4B29E293A5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A174FEB-47CE-49D2-988F-1932061E2B65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CB7FE35-74A0-425C-BBD9-8A542225F9A1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A1725C-D94B-4992-AEBA-07285FF3141E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8574F6A-D8FA-4476-A383-E959ACB9453E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EA704A8-037F-4C94-95E5-B35FBC6D3A8C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D93837F-4BB0-4DB0-92AF-981EE78D1F61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9A77B36-B568-4691-A589-5972A99E8E1C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01A5F3-0E5E-46E6-B7C7-B8E88E1C3ACB}"/>
              </a:ext>
            </a:extLst>
          </p:cNvPr>
          <p:cNvGrpSpPr/>
          <p:nvPr/>
        </p:nvGrpSpPr>
        <p:grpSpPr>
          <a:xfrm>
            <a:off x="3655695" y="3401118"/>
            <a:ext cx="682578" cy="682578"/>
            <a:chOff x="4066594" y="3229662"/>
            <a:chExt cx="948466" cy="948466"/>
          </a:xfrm>
        </p:grpSpPr>
        <p:sp>
          <p:nvSpPr>
            <p:cNvPr id="8" name="곱하기 기호 7">
              <a:extLst>
                <a:ext uri="{FF2B5EF4-FFF2-40B4-BE49-F238E27FC236}">
                  <a16:creationId xmlns:a16="http://schemas.microsoft.com/office/drawing/2014/main" id="{0C351321-FB9D-4784-92A9-3CECE457C564}"/>
                </a:ext>
              </a:extLst>
            </p:cNvPr>
            <p:cNvSpPr/>
            <p:nvPr/>
          </p:nvSpPr>
          <p:spPr>
            <a:xfrm>
              <a:off x="4066594" y="3229662"/>
              <a:ext cx="948466" cy="948466"/>
            </a:xfrm>
            <a:prstGeom prst="mathMultiply">
              <a:avLst>
                <a:gd name="adj1" fmla="val 1320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id="{523B624B-2AC7-4818-A6F3-5FC3C28A9E04}"/>
                </a:ext>
              </a:extLst>
            </p:cNvPr>
            <p:cNvSpPr/>
            <p:nvPr/>
          </p:nvSpPr>
          <p:spPr>
            <a:xfrm>
              <a:off x="4100989" y="3264057"/>
              <a:ext cx="879676" cy="879676"/>
            </a:xfrm>
            <a:prstGeom prst="donut">
              <a:avLst>
                <a:gd name="adj" fmla="val 119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99AC8-9474-4C4B-B276-211AAA785F07}"/>
              </a:ext>
            </a:extLst>
          </p:cNvPr>
          <p:cNvSpPr txBox="1"/>
          <p:nvPr/>
        </p:nvSpPr>
        <p:spPr>
          <a:xfrm>
            <a:off x="3331273" y="4038070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0B6893-A154-4099-A8ED-9E0AE561C043}"/>
              </a:ext>
            </a:extLst>
          </p:cNvPr>
          <p:cNvGrpSpPr/>
          <p:nvPr/>
        </p:nvGrpSpPr>
        <p:grpSpPr>
          <a:xfrm>
            <a:off x="5445737" y="2845004"/>
            <a:ext cx="1250067" cy="1250069"/>
            <a:chOff x="5356462" y="2037079"/>
            <a:chExt cx="1250067" cy="1250069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B5A9A56-FED1-43A4-8243-C380EE45278A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1A0B479-00E2-4A2F-867D-965D4E6F557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061F29-FAF5-42DC-80A8-0FBDD0390940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7A22A2A-7369-4650-A6D4-954DEC0CBA34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12ABF50-1653-43BC-9235-FAC19E3DB354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CD167FE-C279-462F-9759-65401DE4CF91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AC2C449-2537-4C2E-AA52-D3C3E8254B57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B4B2671-2155-4B58-B53E-C50B2B274027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9F0EF99-BAD5-4915-A2E3-BAFA40B543E4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" name="같음 기호 12">
            <a:extLst>
              <a:ext uri="{FF2B5EF4-FFF2-40B4-BE49-F238E27FC236}">
                <a16:creationId xmlns:a16="http://schemas.microsoft.com/office/drawing/2014/main" id="{0AD67139-35D0-420D-98AE-BDBC3E742FBD}"/>
              </a:ext>
            </a:extLst>
          </p:cNvPr>
          <p:cNvSpPr/>
          <p:nvPr/>
        </p:nvSpPr>
        <p:spPr>
          <a:xfrm>
            <a:off x="6985949" y="3470039"/>
            <a:ext cx="642395" cy="491924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A34046-66D5-4375-8C66-8917D1A85CE0}"/>
              </a:ext>
            </a:extLst>
          </p:cNvPr>
          <p:cNvSpPr txBox="1"/>
          <p:nvPr/>
        </p:nvSpPr>
        <p:spPr>
          <a:xfrm>
            <a:off x="4939504" y="6051838"/>
            <a:ext cx="16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# of filters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: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28B3F7-BCD6-47CE-B9AE-0E758B39A2F7}"/>
              </a:ext>
            </a:extLst>
          </p:cNvPr>
          <p:cNvSpPr txBox="1"/>
          <p:nvPr/>
        </p:nvSpPr>
        <p:spPr>
          <a:xfrm>
            <a:off x="8110899" y="528865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Output channel : 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547102F-D80C-4B97-BAE3-E0971867EB1D}"/>
              </a:ext>
            </a:extLst>
          </p:cNvPr>
          <p:cNvGrpSpPr/>
          <p:nvPr/>
        </p:nvGrpSpPr>
        <p:grpSpPr>
          <a:xfrm>
            <a:off x="1007547" y="2567733"/>
            <a:ext cx="2083445" cy="2083449"/>
            <a:chOff x="917949" y="3078862"/>
            <a:chExt cx="2083445" cy="2083449"/>
          </a:xfrm>
          <a:solidFill>
            <a:srgbClr val="CCFFCC"/>
          </a:solidFill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768ED7F-429C-42E0-86DD-80E7C9728A7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7CD1D75-C3AF-4547-AE79-35DA3CEA1888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A8AAD45-0240-41A3-8E81-0F480EF823D0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F9D4FDE-588B-4648-8E14-099BE22C8C7A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BC7DFA1-F6A1-4DAA-A2AD-DD08A7A9A6DF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0D68721-1C57-4D43-99DC-EE0111799B56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245758B-6A6F-4C4D-A928-2E94302F5F60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E681D2C-DF83-4A65-BE02-1FA6C08CA8CC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195AEA7-4224-49CD-9C83-54278558B16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A8B82C6-6D97-4033-9B1C-50C95D26A2FB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CEEEBF9-FFCD-4EC7-A52C-26512CFC6A82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5BA916F-4C61-4766-8F86-7B1FBDD8E2C4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03200A5-B55A-4003-B577-3813C10B323E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075CCA-97B1-43D2-8487-69F466B0D6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15A3E34-036C-448D-AF4E-616D65AA5C69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A9CE6AA-764D-4EC5-AE22-D80606C82564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F94E334-5AD9-4324-A39B-0CD54C437E27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7BB5202-44C2-4B04-B5E6-EA8421FE27CE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3BE44C6-A946-4CDE-A545-438AAAFCD62C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A639EF8-5E76-4642-BCC7-8E161D2358D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2C8B60C-48F8-48F3-86E1-B3A03CF4F8F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5F4BDB4-91A4-4EA2-881B-EA1B41D0DFA4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62C0664-F569-439C-8D96-CFD84EF8D2ED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9809AD0-4E31-41B2-82AD-C93404C58963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AA9893C-9795-4423-BBAE-3D592E0012EA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8623EA6-B336-4092-9388-E401619FCA78}"/>
              </a:ext>
            </a:extLst>
          </p:cNvPr>
          <p:cNvGrpSpPr/>
          <p:nvPr/>
        </p:nvGrpSpPr>
        <p:grpSpPr>
          <a:xfrm>
            <a:off x="753289" y="2789872"/>
            <a:ext cx="2083445" cy="2083449"/>
            <a:chOff x="917949" y="3078862"/>
            <a:chExt cx="2083445" cy="2083449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87FE7AE-8BA9-4FAD-AC30-121DD58C03E4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BC031ED-07D2-41D8-80EF-5FEE7D3686A7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773EC4C-69CE-4A26-8D01-323561CB5D7B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D2C87FA-40A7-46FB-A36F-6A782FBC8F1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35A9668-B884-4D27-B9A8-312EA25FF54B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47E900A8-7AD2-47E1-93B3-98E402457E7C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33A486F-2EEF-43A2-8712-F5E49518C55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1738E3C-142F-4DD0-A479-81126852A672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928835C-D499-49CE-AC36-C41CFF71078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1D0F0B0-9298-4A3F-A997-D1BB85CEF041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B49EA9C-2437-47FC-87A4-268B3CDEAE29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787479C-E00C-4AC0-92A0-CA20563B2D07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200D3BD-9171-4F31-BB00-AED51442D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21DCEF27-EB28-4A1F-85D3-B4526BE115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71798FE-D014-4629-B8C9-AD82FDF85BE7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2899DAC-CE55-4094-9D8D-0D66A1995A2C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E53AF0B-8AB8-4356-ADF4-5CB00A9BD3A3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D392778-ED32-465C-8E34-CA807A03A7D9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7FC7F24-FFDF-42C7-BC0B-AD8119DE6703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D118D16-C7A3-4371-8F70-AE8C5B8BE58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F91008E-0718-41E0-889B-D6AB1BF997D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65FCF49-527C-4893-9E1A-833FDE3A7763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F153BD5-9D8A-4B18-949F-7CB3F38B1781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44121A5-3134-4B84-8D28-C4411AB25596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C9B877F-FAA3-47C1-A866-0AFF83D18995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F4EC759-0449-4FE9-A07F-457437E68D60}"/>
              </a:ext>
            </a:extLst>
          </p:cNvPr>
          <p:cNvGrpSpPr/>
          <p:nvPr/>
        </p:nvGrpSpPr>
        <p:grpSpPr>
          <a:xfrm>
            <a:off x="5237392" y="3053348"/>
            <a:ext cx="1250067" cy="1250069"/>
            <a:chOff x="5356462" y="2037079"/>
            <a:chExt cx="1250067" cy="1250069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AEECA62-99EF-4580-A21D-8573510A3B43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D202592-483B-4C66-9B39-9BE30879F0FF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4816EA98-688B-40CB-9220-A03A88DFB63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1B7599C-C0D2-4440-B108-507BF221176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03B8028-FD45-4E8C-8EB7-D1CDE229BE2B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210A3A-4A1A-420F-9C2C-D0B2E2919F6A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DD9A4733-5C30-49FE-B04D-08622FC55D4A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CC134E3-92DA-4617-A4AB-AC092FC4709A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8EE725D-0B91-469D-846E-88CA32EADF33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9DCC6639-E742-46B8-985D-29A1F48B9327}"/>
              </a:ext>
            </a:extLst>
          </p:cNvPr>
          <p:cNvGrpSpPr/>
          <p:nvPr/>
        </p:nvGrpSpPr>
        <p:grpSpPr>
          <a:xfrm>
            <a:off x="5028779" y="3274424"/>
            <a:ext cx="1250067" cy="1250069"/>
            <a:chOff x="5356462" y="2037079"/>
            <a:chExt cx="1250067" cy="1250069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9E085B0-8C30-4649-94F0-D5F28E281784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A112B17-654E-41D0-B8F4-C82E1A480826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0C57C1FB-5402-4412-92A7-6FE22266848D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28470D5-9CB3-4817-BBA3-BB0C8B78008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C65775A3-7EFA-4830-A466-0A1369E348FF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2E12E558-81AC-469D-BA76-5893F0AD1F86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2A4C8CAA-6EF5-44E1-A2E8-2306CED5EBD1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0C2F927-67A5-4BBA-A22F-AFF02BD8FFB4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9BBC6BD4-9ACD-46EA-B471-9B59089B8A22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B961898B-4061-44CE-B369-995C3B965C5F}"/>
              </a:ext>
            </a:extLst>
          </p:cNvPr>
          <p:cNvSpPr/>
          <p:nvPr/>
        </p:nvSpPr>
        <p:spPr>
          <a:xfrm>
            <a:off x="8204910" y="2973711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56AF01F-0DE4-4164-927D-2FE92FDCF18D}"/>
              </a:ext>
            </a:extLst>
          </p:cNvPr>
          <p:cNvSpPr/>
          <p:nvPr/>
        </p:nvSpPr>
        <p:spPr>
          <a:xfrm>
            <a:off x="8621599" y="297371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D007574-33CD-408F-BABE-90AA78D6F63D}"/>
              </a:ext>
            </a:extLst>
          </p:cNvPr>
          <p:cNvSpPr/>
          <p:nvPr/>
        </p:nvSpPr>
        <p:spPr>
          <a:xfrm>
            <a:off x="9038288" y="2973709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D2AABF4-6821-4015-8CB4-2F41220B0EFB}"/>
              </a:ext>
            </a:extLst>
          </p:cNvPr>
          <p:cNvSpPr/>
          <p:nvPr/>
        </p:nvSpPr>
        <p:spPr>
          <a:xfrm>
            <a:off x="8204910" y="339040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0FE5470-6F5B-4F03-991B-60C5D4FEDBF5}"/>
              </a:ext>
            </a:extLst>
          </p:cNvPr>
          <p:cNvSpPr/>
          <p:nvPr/>
        </p:nvSpPr>
        <p:spPr>
          <a:xfrm>
            <a:off x="8621599" y="3390399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65A77FA-F9E1-4E7C-972B-CA6249F8D6DC}"/>
              </a:ext>
            </a:extLst>
          </p:cNvPr>
          <p:cNvSpPr/>
          <p:nvPr/>
        </p:nvSpPr>
        <p:spPr>
          <a:xfrm>
            <a:off x="9038288" y="3390398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CC0E3D-3670-48DC-9FA5-417161F9948F}"/>
              </a:ext>
            </a:extLst>
          </p:cNvPr>
          <p:cNvSpPr/>
          <p:nvPr/>
        </p:nvSpPr>
        <p:spPr>
          <a:xfrm>
            <a:off x="8204909" y="380525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A4EFC89-EC50-4C58-9325-5E6B18EEED1B}"/>
              </a:ext>
            </a:extLst>
          </p:cNvPr>
          <p:cNvSpPr/>
          <p:nvPr/>
        </p:nvSpPr>
        <p:spPr>
          <a:xfrm>
            <a:off x="8621599" y="380525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148E2F4-DC7B-4F60-A708-E97C3EC8698F}"/>
              </a:ext>
            </a:extLst>
          </p:cNvPr>
          <p:cNvSpPr/>
          <p:nvPr/>
        </p:nvSpPr>
        <p:spPr>
          <a:xfrm>
            <a:off x="9038288" y="380525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CE58D60-6536-44AC-93EF-105C0440F9C8}"/>
              </a:ext>
            </a:extLst>
          </p:cNvPr>
          <p:cNvSpPr txBox="1"/>
          <p:nvPr/>
        </p:nvSpPr>
        <p:spPr>
          <a:xfrm>
            <a:off x="4939504" y="5486893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filter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66443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3114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 -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1A57C-C017-4CCC-B38C-90E95B6FF409}"/>
              </a:ext>
            </a:extLst>
          </p:cNvPr>
          <p:cNvSpPr txBox="1"/>
          <p:nvPr/>
        </p:nvSpPr>
        <p:spPr>
          <a:xfrm>
            <a:off x="862542" y="538901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F76E83-C891-49F0-A7E0-7DB67FF55691}"/>
              </a:ext>
            </a:extLst>
          </p:cNvPr>
          <p:cNvGrpSpPr/>
          <p:nvPr/>
        </p:nvGrpSpPr>
        <p:grpSpPr>
          <a:xfrm>
            <a:off x="1235451" y="2359393"/>
            <a:ext cx="2083445" cy="2083449"/>
            <a:chOff x="917949" y="3078862"/>
            <a:chExt cx="2083445" cy="2083449"/>
          </a:xfrm>
          <a:solidFill>
            <a:srgbClr val="66CCFF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7BD24F5-4F7D-406F-95E7-22F505C8C6A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C84458A-7FBC-4416-8812-728A64336585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925BA50-4E4E-4F6E-81AA-0209AB57AABE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D31DA0F-4157-4214-A742-622857AD685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C9ECDE4-0D40-4C0F-BF02-0961A6E23CB5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F49BF30-C70C-4582-B0E8-FA7F2A23C33E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3E51E1A-0124-47D6-BC23-916A0D432EB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88DDB35-637F-4C47-88A4-DB128DBAF6B0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91B827D-150C-4397-9E5A-D85988F7252F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B9025AF-B722-40FC-AE3B-18B22818E0DD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2A5B3C9-8D23-493A-B807-EE2F3ACE6FC7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A0BC9A9-0DA9-4D6F-A2A3-9AECB76200DE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D273507-F239-447C-8DD0-3D4891630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008061A-C929-40CD-AC2A-62DE2E97E3C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C2563B0-9B14-4865-8729-51C423B1CF98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6F7AA68-1B34-40C1-82B3-7D478F382B15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9DD9FAD-C8BE-4D8C-BBA2-B1D1EB298CCD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8254F5-9203-4536-9176-6B4B29E293A5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A174FEB-47CE-49D2-988F-1932061E2B65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CB7FE35-74A0-425C-BBD9-8A542225F9A1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A1725C-D94B-4992-AEBA-07285FF3141E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8574F6A-D8FA-4476-A383-E959ACB9453E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EA704A8-037F-4C94-95E5-B35FBC6D3A8C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D93837F-4BB0-4DB0-92AF-981EE78D1F61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9A77B36-B568-4691-A589-5972A99E8E1C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01A5F3-0E5E-46E6-B7C7-B8E88E1C3ACB}"/>
              </a:ext>
            </a:extLst>
          </p:cNvPr>
          <p:cNvGrpSpPr/>
          <p:nvPr/>
        </p:nvGrpSpPr>
        <p:grpSpPr>
          <a:xfrm>
            <a:off x="3655695" y="3401118"/>
            <a:ext cx="682578" cy="682578"/>
            <a:chOff x="4066594" y="3229662"/>
            <a:chExt cx="948466" cy="948466"/>
          </a:xfrm>
        </p:grpSpPr>
        <p:sp>
          <p:nvSpPr>
            <p:cNvPr id="8" name="곱하기 기호 7">
              <a:extLst>
                <a:ext uri="{FF2B5EF4-FFF2-40B4-BE49-F238E27FC236}">
                  <a16:creationId xmlns:a16="http://schemas.microsoft.com/office/drawing/2014/main" id="{0C351321-FB9D-4784-92A9-3CECE457C564}"/>
                </a:ext>
              </a:extLst>
            </p:cNvPr>
            <p:cNvSpPr/>
            <p:nvPr/>
          </p:nvSpPr>
          <p:spPr>
            <a:xfrm>
              <a:off x="4066594" y="3229662"/>
              <a:ext cx="948466" cy="948466"/>
            </a:xfrm>
            <a:prstGeom prst="mathMultiply">
              <a:avLst>
                <a:gd name="adj1" fmla="val 1320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id="{523B624B-2AC7-4818-A6F3-5FC3C28A9E04}"/>
                </a:ext>
              </a:extLst>
            </p:cNvPr>
            <p:cNvSpPr/>
            <p:nvPr/>
          </p:nvSpPr>
          <p:spPr>
            <a:xfrm>
              <a:off x="4100989" y="3264057"/>
              <a:ext cx="879676" cy="879676"/>
            </a:xfrm>
            <a:prstGeom prst="donut">
              <a:avLst>
                <a:gd name="adj" fmla="val 119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99AC8-9474-4C4B-B276-211AAA785F07}"/>
              </a:ext>
            </a:extLst>
          </p:cNvPr>
          <p:cNvSpPr txBox="1"/>
          <p:nvPr/>
        </p:nvSpPr>
        <p:spPr>
          <a:xfrm>
            <a:off x="3331273" y="4038070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0B6893-A154-4099-A8ED-9E0AE561C043}"/>
              </a:ext>
            </a:extLst>
          </p:cNvPr>
          <p:cNvGrpSpPr/>
          <p:nvPr/>
        </p:nvGrpSpPr>
        <p:grpSpPr>
          <a:xfrm>
            <a:off x="5356462" y="2037079"/>
            <a:ext cx="1250067" cy="1250069"/>
            <a:chOff x="5356462" y="2037079"/>
            <a:chExt cx="1250067" cy="1250069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B5A9A56-FED1-43A4-8243-C380EE45278A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1A0B479-00E2-4A2F-867D-965D4E6F557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061F29-FAF5-42DC-80A8-0FBDD0390940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7A22A2A-7369-4650-A6D4-954DEC0CBA34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12ABF50-1653-43BC-9235-FAC19E3DB354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CD167FE-C279-462F-9759-65401DE4CF91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AC2C449-2537-4C2E-AA52-D3C3E8254B57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B4B2671-2155-4B58-B53E-C50B2B274027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9F0EF99-BAD5-4915-A2E3-BAFA40B543E4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E8613EF-7065-4E29-9C2E-A64DB8A7987F}"/>
              </a:ext>
            </a:extLst>
          </p:cNvPr>
          <p:cNvSpPr/>
          <p:nvPr/>
        </p:nvSpPr>
        <p:spPr>
          <a:xfrm>
            <a:off x="8163814" y="2883190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8CBBDA3-DF4D-4460-AFEB-2ED01EB532CE}"/>
              </a:ext>
            </a:extLst>
          </p:cNvPr>
          <p:cNvSpPr/>
          <p:nvPr/>
        </p:nvSpPr>
        <p:spPr>
          <a:xfrm>
            <a:off x="8580503" y="2883189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454E660-9F1D-4476-A30E-977B8C3279F1}"/>
              </a:ext>
            </a:extLst>
          </p:cNvPr>
          <p:cNvSpPr/>
          <p:nvPr/>
        </p:nvSpPr>
        <p:spPr>
          <a:xfrm>
            <a:off x="8997192" y="2883188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6AECE0D-611D-432F-B1F6-859867583581}"/>
              </a:ext>
            </a:extLst>
          </p:cNvPr>
          <p:cNvSpPr/>
          <p:nvPr/>
        </p:nvSpPr>
        <p:spPr>
          <a:xfrm>
            <a:off x="8163814" y="3299879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E66A6A2-9BE9-4CFA-8516-1FF4258E111A}"/>
              </a:ext>
            </a:extLst>
          </p:cNvPr>
          <p:cNvSpPr/>
          <p:nvPr/>
        </p:nvSpPr>
        <p:spPr>
          <a:xfrm>
            <a:off x="8580503" y="3299878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D38AFC2-DF5A-4DF6-A911-1116BA12B9AA}"/>
              </a:ext>
            </a:extLst>
          </p:cNvPr>
          <p:cNvSpPr/>
          <p:nvPr/>
        </p:nvSpPr>
        <p:spPr>
          <a:xfrm>
            <a:off x="8997192" y="3299877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4433197-B39A-4DBF-8D3B-4DB7BBBD7A03}"/>
              </a:ext>
            </a:extLst>
          </p:cNvPr>
          <p:cNvSpPr/>
          <p:nvPr/>
        </p:nvSpPr>
        <p:spPr>
          <a:xfrm>
            <a:off x="8163814" y="3716568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216D77A-7DF0-4D9F-B060-BFD747E10F59}"/>
              </a:ext>
            </a:extLst>
          </p:cNvPr>
          <p:cNvSpPr/>
          <p:nvPr/>
        </p:nvSpPr>
        <p:spPr>
          <a:xfrm>
            <a:off x="8580503" y="3716567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BCC2E97-A7E6-4C31-8F58-F4D090371818}"/>
              </a:ext>
            </a:extLst>
          </p:cNvPr>
          <p:cNvSpPr/>
          <p:nvPr/>
        </p:nvSpPr>
        <p:spPr>
          <a:xfrm>
            <a:off x="8997192" y="3716566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같음 기호 12">
            <a:extLst>
              <a:ext uri="{FF2B5EF4-FFF2-40B4-BE49-F238E27FC236}">
                <a16:creationId xmlns:a16="http://schemas.microsoft.com/office/drawing/2014/main" id="{0AD67139-35D0-420D-98AE-BDBC3E742FBD}"/>
              </a:ext>
            </a:extLst>
          </p:cNvPr>
          <p:cNvSpPr/>
          <p:nvPr/>
        </p:nvSpPr>
        <p:spPr>
          <a:xfrm>
            <a:off x="6985949" y="3470039"/>
            <a:ext cx="642395" cy="491924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A34046-66D5-4375-8C66-8917D1A85CE0}"/>
              </a:ext>
            </a:extLst>
          </p:cNvPr>
          <p:cNvSpPr txBox="1"/>
          <p:nvPr/>
        </p:nvSpPr>
        <p:spPr>
          <a:xfrm>
            <a:off x="4849747" y="5938619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filter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# of filters : 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28B3F7-BCD6-47CE-B9AE-0E758B39A2F7}"/>
              </a:ext>
            </a:extLst>
          </p:cNvPr>
          <p:cNvSpPr txBox="1"/>
          <p:nvPr/>
        </p:nvSpPr>
        <p:spPr>
          <a:xfrm>
            <a:off x="7754112" y="5892452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Output channel : 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547102F-D80C-4B97-BAE3-E0971867EB1D}"/>
              </a:ext>
            </a:extLst>
          </p:cNvPr>
          <p:cNvGrpSpPr/>
          <p:nvPr/>
        </p:nvGrpSpPr>
        <p:grpSpPr>
          <a:xfrm>
            <a:off x="1007547" y="2567733"/>
            <a:ext cx="2083445" cy="2083449"/>
            <a:chOff x="917949" y="3078862"/>
            <a:chExt cx="2083445" cy="2083449"/>
          </a:xfrm>
          <a:solidFill>
            <a:srgbClr val="CCFFCC"/>
          </a:solidFill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768ED7F-429C-42E0-86DD-80E7C9728A7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7CD1D75-C3AF-4547-AE79-35DA3CEA1888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A8AAD45-0240-41A3-8E81-0F480EF823D0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F9D4FDE-588B-4648-8E14-099BE22C8C7A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BC7DFA1-F6A1-4DAA-A2AD-DD08A7A9A6DF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0D68721-1C57-4D43-99DC-EE0111799B56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245758B-6A6F-4C4D-A928-2E94302F5F60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E681D2C-DF83-4A65-BE02-1FA6C08CA8CC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195AEA7-4224-49CD-9C83-54278558B16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A8B82C6-6D97-4033-9B1C-50C95D26A2FB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CEEEBF9-FFCD-4EC7-A52C-26512CFC6A82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5BA916F-4C61-4766-8F86-7B1FBDD8E2C4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03200A5-B55A-4003-B577-3813C10B323E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075CCA-97B1-43D2-8487-69F466B0D6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15A3E34-036C-448D-AF4E-616D65AA5C69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A9CE6AA-764D-4EC5-AE22-D80606C82564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F94E334-5AD9-4324-A39B-0CD54C437E27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7BB5202-44C2-4B04-B5E6-EA8421FE27CE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3BE44C6-A946-4CDE-A545-438AAAFCD62C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A639EF8-5E76-4642-BCC7-8E161D2358D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2C8B60C-48F8-48F3-86E1-B3A03CF4F8F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5F4BDB4-91A4-4EA2-881B-EA1B41D0DFA4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62C0664-F569-439C-8D96-CFD84EF8D2ED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9809AD0-4E31-41B2-82AD-C93404C58963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AA9893C-9795-4423-BBAE-3D592E0012EA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8623EA6-B336-4092-9388-E401619FCA78}"/>
              </a:ext>
            </a:extLst>
          </p:cNvPr>
          <p:cNvGrpSpPr/>
          <p:nvPr/>
        </p:nvGrpSpPr>
        <p:grpSpPr>
          <a:xfrm>
            <a:off x="754334" y="2812641"/>
            <a:ext cx="2083445" cy="2083449"/>
            <a:chOff x="917949" y="3078862"/>
            <a:chExt cx="2083445" cy="2083449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87FE7AE-8BA9-4FAD-AC30-121DD58C03E4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BC031ED-07D2-41D8-80EF-5FEE7D3686A7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773EC4C-69CE-4A26-8D01-323561CB5D7B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D2C87FA-40A7-46FB-A36F-6A782FBC8F1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35A9668-B884-4D27-B9A8-312EA25FF54B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47E900A8-7AD2-47E1-93B3-98E402457E7C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33A486F-2EEF-43A2-8712-F5E49518C55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1738E3C-142F-4DD0-A479-81126852A672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928835C-D499-49CE-AC36-C41CFF71078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1D0F0B0-9298-4A3F-A997-D1BB85CEF041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B49EA9C-2437-47FC-87A4-268B3CDEAE29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787479C-E00C-4AC0-92A0-CA20563B2D07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200D3BD-9171-4F31-BB00-AED51442D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21DCEF27-EB28-4A1F-85D3-B4526BE115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71798FE-D014-4629-B8C9-AD82FDF85BE7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2899DAC-CE55-4094-9D8D-0D66A1995A2C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E53AF0B-8AB8-4356-ADF4-5CB00A9BD3A3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D392778-ED32-465C-8E34-CA807A03A7D9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7FC7F24-FFDF-42C7-BC0B-AD8119DE6703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D118D16-C7A3-4371-8F70-AE8C5B8BE58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F91008E-0718-41E0-889B-D6AB1BF997D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65FCF49-527C-4893-9E1A-833FDE3A7763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F153BD5-9D8A-4B18-949F-7CB3F38B1781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44121A5-3134-4B84-8D28-C4411AB25596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C9B877F-FAA3-47C1-A866-0AFF83D18995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F4EC759-0449-4FE9-A07F-457437E68D60}"/>
              </a:ext>
            </a:extLst>
          </p:cNvPr>
          <p:cNvGrpSpPr/>
          <p:nvPr/>
        </p:nvGrpSpPr>
        <p:grpSpPr>
          <a:xfrm>
            <a:off x="5148117" y="2245423"/>
            <a:ext cx="1250067" cy="1250069"/>
            <a:chOff x="5356462" y="2037079"/>
            <a:chExt cx="1250067" cy="1250069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AEECA62-99EF-4580-A21D-8573510A3B43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D202592-483B-4C66-9B39-9BE30879F0FF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4816EA98-688B-40CB-9220-A03A88DFB63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1B7599C-C0D2-4440-B108-507BF221176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03B8028-FD45-4E8C-8EB7-D1CDE229BE2B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210A3A-4A1A-420F-9C2C-D0B2E2919F6A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DD9A4733-5C30-49FE-B04D-08622FC55D4A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CC134E3-92DA-4617-A4AB-AC092FC4709A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8EE725D-0B91-469D-846E-88CA32EADF33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9DCC6639-E742-46B8-985D-29A1F48B9327}"/>
              </a:ext>
            </a:extLst>
          </p:cNvPr>
          <p:cNvGrpSpPr/>
          <p:nvPr/>
        </p:nvGrpSpPr>
        <p:grpSpPr>
          <a:xfrm>
            <a:off x="4939504" y="2466499"/>
            <a:ext cx="1250067" cy="1250069"/>
            <a:chOff x="5356462" y="2037079"/>
            <a:chExt cx="1250067" cy="1250069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9E085B0-8C30-4649-94F0-D5F28E281784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A112B17-654E-41D0-B8F4-C82E1A480826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0C57C1FB-5402-4412-92A7-6FE22266848D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28470D5-9CB3-4817-BBA3-BB0C8B78008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C65775A3-7EFA-4830-A466-0A1369E348FF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2E12E558-81AC-469D-BA76-5893F0AD1F86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2A4C8CAA-6EF5-44E1-A2E8-2306CED5EBD1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0C2F927-67A5-4BBA-A22F-AFF02BD8FFB4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9BBC6BD4-9ACD-46EA-B471-9B59089B8A22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84FF1EC6-4B80-4BE7-8A6C-0CE86D4DACE6}"/>
              </a:ext>
            </a:extLst>
          </p:cNvPr>
          <p:cNvGrpSpPr/>
          <p:nvPr/>
        </p:nvGrpSpPr>
        <p:grpSpPr>
          <a:xfrm>
            <a:off x="5366060" y="4028003"/>
            <a:ext cx="1250067" cy="1250069"/>
            <a:chOff x="5356462" y="2037079"/>
            <a:chExt cx="1250067" cy="1250069"/>
          </a:xfrm>
          <a:solidFill>
            <a:srgbClr val="E2E2F6"/>
          </a:solidFill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C00AA907-F93F-4169-8FED-23D58BE0DE2E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589FE36-2230-4D41-BDA3-6079D075A0D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21D6C42A-E10D-43D5-AA42-248ED39525F3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88423D4-1A30-42EF-A9C6-5D0A39C75925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5A370A3-FDFA-4E03-85C6-8045EA6DA61D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633A933-DE52-49D6-A45F-9C3D40849EC4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6EA54763-2F51-4BBC-88B5-2D2E56462493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6049FB0-976F-41F0-AC01-882BD50D2609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62E08473-C979-459F-B3DD-DB2EC8C04223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F88024C1-83D3-4901-AC50-E1A48A425AB9}"/>
              </a:ext>
            </a:extLst>
          </p:cNvPr>
          <p:cNvGrpSpPr/>
          <p:nvPr/>
        </p:nvGrpSpPr>
        <p:grpSpPr>
          <a:xfrm>
            <a:off x="5157715" y="4236347"/>
            <a:ext cx="1250067" cy="1250069"/>
            <a:chOff x="5356462" y="2037079"/>
            <a:chExt cx="1250067" cy="1250069"/>
          </a:xfrm>
          <a:solidFill>
            <a:srgbClr val="E2E2F6"/>
          </a:solidFill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A2441F12-C6C2-46A9-86BF-50D0A2C8205C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10FCDE8A-6A7E-410D-81A7-BA28BBEBD87B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91EE6103-51EE-4B34-B0FF-F913580C8A1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3F5FFA4C-DD32-4924-8EA0-1FEFDFA086EE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26E3677E-CCC8-4629-8B19-4B69807F9DFA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E8FE9841-8CEA-41BA-AEA3-14BE0309A889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27120773-20DA-47ED-B6EF-B9C28D83BD9C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E30139A4-1235-4FD8-B875-3A8E4B576DE2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32050F86-CD62-45E2-B4C3-41E5D69137E5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5D776F5-0E07-41EE-8554-01AF3F6B354B}"/>
              </a:ext>
            </a:extLst>
          </p:cNvPr>
          <p:cNvGrpSpPr/>
          <p:nvPr/>
        </p:nvGrpSpPr>
        <p:grpSpPr>
          <a:xfrm>
            <a:off x="4949102" y="4457423"/>
            <a:ext cx="1250067" cy="1250069"/>
            <a:chOff x="5356462" y="2037079"/>
            <a:chExt cx="1250067" cy="1250069"/>
          </a:xfrm>
          <a:solidFill>
            <a:srgbClr val="E2E2F6"/>
          </a:solidFill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109D613F-A76A-44DE-AA6D-B5F4416FDF07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C73856AD-8D02-4E25-8114-2DE5AEEC3AD6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40FB405E-A2B3-4B27-89B4-109887467A39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C23DCF7A-1ACE-45B4-817C-231B9C643063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72F34DD6-E192-4F12-AED0-2B1F4033E4ED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D84A8B44-D40B-4BA4-B9AE-8DD4CE40ED40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26BB51D5-9013-4FA3-A174-FD59AEE93498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7664125C-BB5C-4CC3-844B-1A5E53FF60EF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59A0002C-79D0-4F23-B74A-1F8A2E7A7CBD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B961898B-4061-44CE-B369-995C3B965C5F}"/>
              </a:ext>
            </a:extLst>
          </p:cNvPr>
          <p:cNvSpPr/>
          <p:nvPr/>
        </p:nvSpPr>
        <p:spPr>
          <a:xfrm>
            <a:off x="8005326" y="3020987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56AF01F-0DE4-4164-927D-2FE92FDCF18D}"/>
              </a:ext>
            </a:extLst>
          </p:cNvPr>
          <p:cNvSpPr/>
          <p:nvPr/>
        </p:nvSpPr>
        <p:spPr>
          <a:xfrm>
            <a:off x="8422015" y="302098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D007574-33CD-408F-BABE-90AA78D6F63D}"/>
              </a:ext>
            </a:extLst>
          </p:cNvPr>
          <p:cNvSpPr/>
          <p:nvPr/>
        </p:nvSpPr>
        <p:spPr>
          <a:xfrm>
            <a:off x="8838704" y="302098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D2AABF4-6821-4015-8CB4-2F41220B0EFB}"/>
              </a:ext>
            </a:extLst>
          </p:cNvPr>
          <p:cNvSpPr/>
          <p:nvPr/>
        </p:nvSpPr>
        <p:spPr>
          <a:xfrm>
            <a:off x="8005326" y="343767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0FE5470-6F5B-4F03-991B-60C5D4FEDBF5}"/>
              </a:ext>
            </a:extLst>
          </p:cNvPr>
          <p:cNvSpPr/>
          <p:nvPr/>
        </p:nvSpPr>
        <p:spPr>
          <a:xfrm>
            <a:off x="8422015" y="343767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65A77FA-F9E1-4E7C-972B-CA6249F8D6DC}"/>
              </a:ext>
            </a:extLst>
          </p:cNvPr>
          <p:cNvSpPr/>
          <p:nvPr/>
        </p:nvSpPr>
        <p:spPr>
          <a:xfrm>
            <a:off x="8838704" y="3437674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CC0E3D-3670-48DC-9FA5-417161F9948F}"/>
              </a:ext>
            </a:extLst>
          </p:cNvPr>
          <p:cNvSpPr/>
          <p:nvPr/>
        </p:nvSpPr>
        <p:spPr>
          <a:xfrm>
            <a:off x="8005326" y="385436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A4EFC89-EC50-4C58-9325-5E6B18EEED1B}"/>
              </a:ext>
            </a:extLst>
          </p:cNvPr>
          <p:cNvSpPr/>
          <p:nvPr/>
        </p:nvSpPr>
        <p:spPr>
          <a:xfrm>
            <a:off x="8422015" y="3854364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148E2F4-DC7B-4F60-A708-E97C3EC8698F}"/>
              </a:ext>
            </a:extLst>
          </p:cNvPr>
          <p:cNvSpPr/>
          <p:nvPr/>
        </p:nvSpPr>
        <p:spPr>
          <a:xfrm>
            <a:off x="8838704" y="3854363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6C629-BD26-4F3E-9DEB-AD73AB67CFA1}"/>
              </a:ext>
            </a:extLst>
          </p:cNvPr>
          <p:cNvSpPr txBox="1"/>
          <p:nvPr/>
        </p:nvSpPr>
        <p:spPr>
          <a:xfrm>
            <a:off x="7972706" y="386081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12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55588" y="897919"/>
            <a:ext cx="5860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 - Multi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Channel,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Many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Filters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1A57C-C017-4CCC-B38C-90E95B6FF409}"/>
              </a:ext>
            </a:extLst>
          </p:cNvPr>
          <p:cNvSpPr txBox="1"/>
          <p:nvPr/>
        </p:nvSpPr>
        <p:spPr>
          <a:xfrm>
            <a:off x="926570" y="6404530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F76E83-C891-49F0-A7E0-7DB67FF55691}"/>
              </a:ext>
            </a:extLst>
          </p:cNvPr>
          <p:cNvGrpSpPr/>
          <p:nvPr/>
        </p:nvGrpSpPr>
        <p:grpSpPr>
          <a:xfrm>
            <a:off x="1182256" y="4801100"/>
            <a:ext cx="1509319" cy="1509322"/>
            <a:chOff x="917949" y="3078862"/>
            <a:chExt cx="2083445" cy="2083449"/>
          </a:xfrm>
          <a:solidFill>
            <a:srgbClr val="66CCFF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7BD24F5-4F7D-406F-95E7-22F505C8C6A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C84458A-7FBC-4416-8812-728A64336585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925BA50-4E4E-4F6E-81AA-0209AB57AABE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D31DA0F-4157-4214-A742-622857AD685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C9ECDE4-0D40-4C0F-BF02-0961A6E23CB5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F49BF30-C70C-4582-B0E8-FA7F2A23C33E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3E51E1A-0124-47D6-BC23-916A0D432EB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88DDB35-637F-4C47-88A4-DB128DBAF6B0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91B827D-150C-4397-9E5A-D85988F7252F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B9025AF-B722-40FC-AE3B-18B22818E0DD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2A5B3C9-8D23-493A-B807-EE2F3ACE6FC7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A0BC9A9-0DA9-4D6F-A2A3-9AECB76200DE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D273507-F239-447C-8DD0-3D4891630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008061A-C929-40CD-AC2A-62DE2E97E3C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C2563B0-9B14-4865-8729-51C423B1CF98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6F7AA68-1B34-40C1-82B3-7D478F382B15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9DD9FAD-C8BE-4D8C-BBA2-B1D1EB298CCD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8254F5-9203-4536-9176-6B4B29E293A5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A174FEB-47CE-49D2-988F-1932061E2B65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CB7FE35-74A0-425C-BBD9-8A542225F9A1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A1725C-D94B-4992-AEBA-07285FF3141E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8574F6A-D8FA-4476-A383-E959ACB9453E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EA704A8-037F-4C94-95E5-B35FBC6D3A8C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D93837F-4BB0-4DB0-92AF-981EE78D1F61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9A77B36-B568-4691-A589-5972A99E8E1C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99AC8-9474-4C4B-B276-211AAA785F07}"/>
              </a:ext>
            </a:extLst>
          </p:cNvPr>
          <p:cNvSpPr txBox="1"/>
          <p:nvPr/>
        </p:nvSpPr>
        <p:spPr>
          <a:xfrm>
            <a:off x="3206204" y="3840806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0B6893-A154-4099-A8ED-9E0AE561C043}"/>
              </a:ext>
            </a:extLst>
          </p:cNvPr>
          <p:cNvGrpSpPr/>
          <p:nvPr/>
        </p:nvGrpSpPr>
        <p:grpSpPr>
          <a:xfrm>
            <a:off x="5148116" y="5125133"/>
            <a:ext cx="956525" cy="956527"/>
            <a:chOff x="5356462" y="2037079"/>
            <a:chExt cx="1250067" cy="1250069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B5A9A56-FED1-43A4-8243-C380EE45278A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1A0B479-00E2-4A2F-867D-965D4E6F557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061F29-FAF5-42DC-80A8-0FBDD0390940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7A22A2A-7369-4650-A6D4-954DEC0CBA34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12ABF50-1653-43BC-9235-FAC19E3DB354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CD167FE-C279-462F-9759-65401DE4CF91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AC2C449-2537-4C2E-AA52-D3C3E8254B57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B4B2671-2155-4B58-B53E-C50B2B274027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9F0EF99-BAD5-4915-A2E3-BAFA40B543E4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EA34046-66D5-4375-8C66-8917D1A85CE0}"/>
              </a:ext>
            </a:extLst>
          </p:cNvPr>
          <p:cNvSpPr txBox="1"/>
          <p:nvPr/>
        </p:nvSpPr>
        <p:spPr>
          <a:xfrm>
            <a:off x="4940407" y="6506583"/>
            <a:ext cx="16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# of filters : 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28B3F7-BCD6-47CE-B9AE-0E758B39A2F7}"/>
              </a:ext>
            </a:extLst>
          </p:cNvPr>
          <p:cNvSpPr txBox="1"/>
          <p:nvPr/>
        </p:nvSpPr>
        <p:spPr>
          <a:xfrm>
            <a:off x="7623989" y="4922054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Output channel : 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547102F-D80C-4B97-BAE3-E0971867EB1D}"/>
              </a:ext>
            </a:extLst>
          </p:cNvPr>
          <p:cNvGrpSpPr/>
          <p:nvPr/>
        </p:nvGrpSpPr>
        <p:grpSpPr>
          <a:xfrm>
            <a:off x="1182256" y="3124032"/>
            <a:ext cx="1509320" cy="1509323"/>
            <a:chOff x="917949" y="3078862"/>
            <a:chExt cx="2083445" cy="2083449"/>
          </a:xfrm>
          <a:solidFill>
            <a:srgbClr val="CCFFCC"/>
          </a:solidFill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768ED7F-429C-42E0-86DD-80E7C9728A7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7CD1D75-C3AF-4547-AE79-35DA3CEA1888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A8AAD45-0240-41A3-8E81-0F480EF823D0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F9D4FDE-588B-4648-8E14-099BE22C8C7A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BC7DFA1-F6A1-4DAA-A2AD-DD08A7A9A6DF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0D68721-1C57-4D43-99DC-EE0111799B56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245758B-6A6F-4C4D-A928-2E94302F5F60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E681D2C-DF83-4A65-BE02-1FA6C08CA8CC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195AEA7-4224-49CD-9C83-54278558B16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A8B82C6-6D97-4033-9B1C-50C95D26A2FB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CEEEBF9-FFCD-4EC7-A52C-26512CFC6A82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5BA916F-4C61-4766-8F86-7B1FBDD8E2C4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03200A5-B55A-4003-B577-3813C10B323E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075CCA-97B1-43D2-8487-69F466B0D6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15A3E34-036C-448D-AF4E-616D65AA5C69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A9CE6AA-764D-4EC5-AE22-D80606C82564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F94E334-5AD9-4324-A39B-0CD54C437E27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7BB5202-44C2-4B04-B5E6-EA8421FE27CE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3BE44C6-A946-4CDE-A545-438AAAFCD62C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A639EF8-5E76-4642-BCC7-8E161D2358D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2C8B60C-48F8-48F3-86E1-B3A03CF4F8F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5F4BDB4-91A4-4EA2-881B-EA1B41D0DFA4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62C0664-F569-439C-8D96-CFD84EF8D2ED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9809AD0-4E31-41B2-82AD-C93404C58963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AA9893C-9795-4423-BBAE-3D592E0012EA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8623EA6-B336-4092-9388-E401619FCA78}"/>
              </a:ext>
            </a:extLst>
          </p:cNvPr>
          <p:cNvGrpSpPr/>
          <p:nvPr/>
        </p:nvGrpSpPr>
        <p:grpSpPr>
          <a:xfrm>
            <a:off x="1182256" y="1425381"/>
            <a:ext cx="1508734" cy="1508737"/>
            <a:chOff x="917949" y="3078862"/>
            <a:chExt cx="2083445" cy="2083449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87FE7AE-8BA9-4FAD-AC30-121DD58C03E4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BC031ED-07D2-41D8-80EF-5FEE7D3686A7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773EC4C-69CE-4A26-8D01-323561CB5D7B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D2C87FA-40A7-46FB-A36F-6A782FBC8F1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35A9668-B884-4D27-B9A8-312EA25FF54B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47E900A8-7AD2-47E1-93B3-98E402457E7C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33A486F-2EEF-43A2-8712-F5E49518C55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1738E3C-142F-4DD0-A479-81126852A672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928835C-D499-49CE-AC36-C41CFF71078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1D0F0B0-9298-4A3F-A997-D1BB85CEF041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B49EA9C-2437-47FC-87A4-268B3CDEAE29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787479C-E00C-4AC0-92A0-CA20563B2D07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200D3BD-9171-4F31-BB00-AED51442D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21DCEF27-EB28-4A1F-85D3-B4526BE115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71798FE-D014-4629-B8C9-AD82FDF85BE7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2899DAC-CE55-4094-9D8D-0D66A1995A2C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E53AF0B-8AB8-4356-ADF4-5CB00A9BD3A3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D392778-ED32-465C-8E34-CA807A03A7D9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7FC7F24-FFDF-42C7-BC0B-AD8119DE6703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D118D16-C7A3-4371-8F70-AE8C5B8BE58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F91008E-0718-41E0-889B-D6AB1BF997D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65FCF49-527C-4893-9E1A-833FDE3A7763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F153BD5-9D8A-4B18-949F-7CB3F38B1781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44121A5-3134-4B84-8D28-C4411AB25596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C9B877F-FAA3-47C1-A866-0AFF83D18995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F4EC759-0449-4FE9-A07F-457437E68D60}"/>
              </a:ext>
            </a:extLst>
          </p:cNvPr>
          <p:cNvGrpSpPr/>
          <p:nvPr/>
        </p:nvGrpSpPr>
        <p:grpSpPr>
          <a:xfrm>
            <a:off x="5148116" y="3421248"/>
            <a:ext cx="956525" cy="956527"/>
            <a:chOff x="5356462" y="2037079"/>
            <a:chExt cx="1250067" cy="1250069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AEECA62-99EF-4580-A21D-8573510A3B43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D202592-483B-4C66-9B39-9BE30879F0FF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4816EA98-688B-40CB-9220-A03A88DFB63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1B7599C-C0D2-4440-B108-507BF221176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03B8028-FD45-4E8C-8EB7-D1CDE229BE2B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210A3A-4A1A-420F-9C2C-D0B2E2919F6A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DD9A4733-5C30-49FE-B04D-08622FC55D4A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CC134E3-92DA-4617-A4AB-AC092FC4709A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8EE725D-0B91-469D-846E-88CA32EADF33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9DCC6639-E742-46B8-985D-29A1F48B9327}"/>
              </a:ext>
            </a:extLst>
          </p:cNvPr>
          <p:cNvGrpSpPr/>
          <p:nvPr/>
        </p:nvGrpSpPr>
        <p:grpSpPr>
          <a:xfrm>
            <a:off x="5148116" y="1717363"/>
            <a:ext cx="956525" cy="956527"/>
            <a:chOff x="5356462" y="2037079"/>
            <a:chExt cx="1250067" cy="1250069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9E085B0-8C30-4649-94F0-D5F28E281784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A112B17-654E-41D0-B8F4-C82E1A480826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0C57C1FB-5402-4412-92A7-6FE22266848D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28470D5-9CB3-4817-BBA3-BB0C8B78008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C65775A3-7EFA-4830-A466-0A1369E348FF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2E12E558-81AC-469D-BA76-5893F0AD1F86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2A4C8CAA-6EF5-44E1-A2E8-2306CED5EBD1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0C2F927-67A5-4BBA-A22F-AFF02BD8FFB4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9BBC6BD4-9ACD-46EA-B471-9B59089B8A22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CC0E3D-3670-48DC-9FA5-417161F9948F}"/>
              </a:ext>
            </a:extLst>
          </p:cNvPr>
          <p:cNvSpPr/>
          <p:nvPr/>
        </p:nvSpPr>
        <p:spPr>
          <a:xfrm>
            <a:off x="8197474" y="3881324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B961898B-4061-44CE-B369-995C3B965C5F}"/>
              </a:ext>
            </a:extLst>
          </p:cNvPr>
          <p:cNvSpPr/>
          <p:nvPr/>
        </p:nvSpPr>
        <p:spPr>
          <a:xfrm>
            <a:off x="8196308" y="3047282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56AF01F-0DE4-4164-927D-2FE92FDCF18D}"/>
              </a:ext>
            </a:extLst>
          </p:cNvPr>
          <p:cNvSpPr/>
          <p:nvPr/>
        </p:nvSpPr>
        <p:spPr>
          <a:xfrm>
            <a:off x="8612997" y="3047281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D007574-33CD-408F-BABE-90AA78D6F63D}"/>
              </a:ext>
            </a:extLst>
          </p:cNvPr>
          <p:cNvSpPr/>
          <p:nvPr/>
        </p:nvSpPr>
        <p:spPr>
          <a:xfrm>
            <a:off x="9029686" y="304728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D2AABF4-6821-4015-8CB4-2F41220B0EFB}"/>
              </a:ext>
            </a:extLst>
          </p:cNvPr>
          <p:cNvSpPr/>
          <p:nvPr/>
        </p:nvSpPr>
        <p:spPr>
          <a:xfrm>
            <a:off x="8196308" y="3463971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0FE5470-6F5B-4F03-991B-60C5D4FEDBF5}"/>
              </a:ext>
            </a:extLst>
          </p:cNvPr>
          <p:cNvSpPr/>
          <p:nvPr/>
        </p:nvSpPr>
        <p:spPr>
          <a:xfrm>
            <a:off x="8612997" y="346397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65A77FA-F9E1-4E7C-972B-CA6249F8D6DC}"/>
              </a:ext>
            </a:extLst>
          </p:cNvPr>
          <p:cNvSpPr/>
          <p:nvPr/>
        </p:nvSpPr>
        <p:spPr>
          <a:xfrm>
            <a:off x="9029686" y="3463969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A4EFC89-EC50-4C58-9325-5E6B18EEED1B}"/>
              </a:ext>
            </a:extLst>
          </p:cNvPr>
          <p:cNvSpPr/>
          <p:nvPr/>
        </p:nvSpPr>
        <p:spPr>
          <a:xfrm>
            <a:off x="8612997" y="3880659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148E2F4-DC7B-4F60-A708-E97C3EC8698F}"/>
              </a:ext>
            </a:extLst>
          </p:cNvPr>
          <p:cNvSpPr/>
          <p:nvPr/>
        </p:nvSpPr>
        <p:spPr>
          <a:xfrm>
            <a:off x="9029686" y="3880658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55C7BA6-22C3-4E92-840C-B64B68D60A34}"/>
              </a:ext>
            </a:extLst>
          </p:cNvPr>
          <p:cNvSpPr txBox="1"/>
          <p:nvPr/>
        </p:nvSpPr>
        <p:spPr>
          <a:xfrm>
            <a:off x="5067882" y="509133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CC1F94F-9F65-4C4F-92A3-0B48BCACF18C}"/>
              </a:ext>
            </a:extLst>
          </p:cNvPr>
          <p:cNvSpPr txBox="1"/>
          <p:nvPr/>
        </p:nvSpPr>
        <p:spPr>
          <a:xfrm>
            <a:off x="5705215" y="571535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A4A9790-1B71-485C-A783-821C4822E8FD}"/>
              </a:ext>
            </a:extLst>
          </p:cNvPr>
          <p:cNvSpPr txBox="1"/>
          <p:nvPr/>
        </p:nvSpPr>
        <p:spPr>
          <a:xfrm>
            <a:off x="5387877" y="337677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8281E6-36A8-41D7-9BF2-09292E86AF94}"/>
              </a:ext>
            </a:extLst>
          </p:cNvPr>
          <p:cNvSpPr txBox="1"/>
          <p:nvPr/>
        </p:nvSpPr>
        <p:spPr>
          <a:xfrm>
            <a:off x="5700355" y="36956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6547C2D-5FF1-46A9-B877-4F423BB0BD5A}"/>
              </a:ext>
            </a:extLst>
          </p:cNvPr>
          <p:cNvSpPr txBox="1"/>
          <p:nvPr/>
        </p:nvSpPr>
        <p:spPr>
          <a:xfrm>
            <a:off x="5081286" y="36956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C9C5FF4-FDAF-4E06-94F5-F496D4BB47C1}"/>
              </a:ext>
            </a:extLst>
          </p:cNvPr>
          <p:cNvSpPr txBox="1"/>
          <p:nvPr/>
        </p:nvSpPr>
        <p:spPr>
          <a:xfrm>
            <a:off x="5397849" y="40317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A32A802-A37E-4DCC-87A3-F526FBFE92ED}"/>
              </a:ext>
            </a:extLst>
          </p:cNvPr>
          <p:cNvSpPr txBox="1"/>
          <p:nvPr/>
        </p:nvSpPr>
        <p:spPr>
          <a:xfrm>
            <a:off x="3206204" y="2088147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C73E89-AD64-48B3-B423-8DBA11056FF1}"/>
              </a:ext>
            </a:extLst>
          </p:cNvPr>
          <p:cNvSpPr txBox="1"/>
          <p:nvPr/>
        </p:nvSpPr>
        <p:spPr>
          <a:xfrm>
            <a:off x="3206204" y="5393485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551399-9196-4240-BDD6-7D19B9B2B9AE}"/>
              </a:ext>
            </a:extLst>
          </p:cNvPr>
          <p:cNvCxnSpPr/>
          <p:nvPr/>
        </p:nvCxnSpPr>
        <p:spPr>
          <a:xfrm>
            <a:off x="2690990" y="1425381"/>
            <a:ext cx="2457126" cy="30174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F25F8A7F-92E1-4D3E-9510-1F054EFAED26}"/>
              </a:ext>
            </a:extLst>
          </p:cNvPr>
          <p:cNvCxnSpPr>
            <a:cxnSpLocks/>
          </p:cNvCxnSpPr>
          <p:nvPr/>
        </p:nvCxnSpPr>
        <p:spPr>
          <a:xfrm flipV="1">
            <a:off x="2690989" y="2681929"/>
            <a:ext cx="2457127" cy="23140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97EABDD2-A4EE-4507-85C9-BE863C0C4C6E}"/>
              </a:ext>
            </a:extLst>
          </p:cNvPr>
          <p:cNvCxnSpPr>
            <a:cxnSpLocks/>
          </p:cNvCxnSpPr>
          <p:nvPr/>
        </p:nvCxnSpPr>
        <p:spPr>
          <a:xfrm>
            <a:off x="2690989" y="3116072"/>
            <a:ext cx="2457127" cy="29664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AC8DC769-F095-4A0E-B94F-679ECADD7975}"/>
              </a:ext>
            </a:extLst>
          </p:cNvPr>
          <p:cNvCxnSpPr>
            <a:cxnSpLocks/>
          </p:cNvCxnSpPr>
          <p:nvPr/>
        </p:nvCxnSpPr>
        <p:spPr>
          <a:xfrm flipV="1">
            <a:off x="2690989" y="4376056"/>
            <a:ext cx="2466500" cy="25385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825D0FA9-E5B1-488C-82AC-3F0933E3CE84}"/>
              </a:ext>
            </a:extLst>
          </p:cNvPr>
          <p:cNvCxnSpPr>
            <a:cxnSpLocks/>
          </p:cNvCxnSpPr>
          <p:nvPr/>
        </p:nvCxnSpPr>
        <p:spPr>
          <a:xfrm>
            <a:off x="2690989" y="4835725"/>
            <a:ext cx="2466500" cy="29563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78CFC31E-64F3-4484-8E69-3F74101D2063}"/>
              </a:ext>
            </a:extLst>
          </p:cNvPr>
          <p:cNvCxnSpPr>
            <a:cxnSpLocks/>
          </p:cNvCxnSpPr>
          <p:nvPr/>
        </p:nvCxnSpPr>
        <p:spPr>
          <a:xfrm flipV="1">
            <a:off x="2682580" y="6067716"/>
            <a:ext cx="2474909" cy="26487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3059D421-B637-4C1B-9B8D-7FF85E04A2D4}"/>
              </a:ext>
            </a:extLst>
          </p:cNvPr>
          <p:cNvCxnSpPr>
            <a:cxnSpLocks/>
          </p:cNvCxnSpPr>
          <p:nvPr/>
        </p:nvCxnSpPr>
        <p:spPr>
          <a:xfrm>
            <a:off x="6104641" y="1711748"/>
            <a:ext cx="2091667" cy="133487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61B6CAB0-2FD9-463A-AAA7-E6EE08136B3B}"/>
              </a:ext>
            </a:extLst>
          </p:cNvPr>
          <p:cNvCxnSpPr>
            <a:cxnSpLocks/>
          </p:cNvCxnSpPr>
          <p:nvPr/>
        </p:nvCxnSpPr>
        <p:spPr>
          <a:xfrm>
            <a:off x="6110931" y="2673889"/>
            <a:ext cx="2073298" cy="161962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076356E5-A667-4B14-A079-3E9D864AEB48}"/>
              </a:ext>
            </a:extLst>
          </p:cNvPr>
          <p:cNvSpPr txBox="1"/>
          <p:nvPr/>
        </p:nvSpPr>
        <p:spPr>
          <a:xfrm>
            <a:off x="8174886" y="349463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675CC5E6-FF86-4DC5-A2C4-A40CF01AEF44}"/>
              </a:ext>
            </a:extLst>
          </p:cNvPr>
          <p:cNvCxnSpPr>
            <a:cxnSpLocks/>
          </p:cNvCxnSpPr>
          <p:nvPr/>
        </p:nvCxnSpPr>
        <p:spPr>
          <a:xfrm flipV="1">
            <a:off x="6117886" y="3046618"/>
            <a:ext cx="2073298" cy="3661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A4C6D7A4-792C-418B-9959-2081563DFE39}"/>
              </a:ext>
            </a:extLst>
          </p:cNvPr>
          <p:cNvCxnSpPr>
            <a:cxnSpLocks/>
          </p:cNvCxnSpPr>
          <p:nvPr/>
        </p:nvCxnSpPr>
        <p:spPr>
          <a:xfrm flipV="1">
            <a:off x="6105646" y="4286288"/>
            <a:ext cx="2085538" cy="831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3B290BE6-D50F-493E-8A8A-52AD3A571E9D}"/>
              </a:ext>
            </a:extLst>
          </p:cNvPr>
          <p:cNvCxnSpPr>
            <a:cxnSpLocks/>
          </p:cNvCxnSpPr>
          <p:nvPr/>
        </p:nvCxnSpPr>
        <p:spPr>
          <a:xfrm flipV="1">
            <a:off x="6104641" y="3032567"/>
            <a:ext cx="2101810" cy="20925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0CC564-68F6-4BD8-9121-02B86117C069}"/>
              </a:ext>
            </a:extLst>
          </p:cNvPr>
          <p:cNvCxnSpPr>
            <a:cxnSpLocks/>
          </p:cNvCxnSpPr>
          <p:nvPr/>
        </p:nvCxnSpPr>
        <p:spPr>
          <a:xfrm flipV="1">
            <a:off x="6102900" y="4288420"/>
            <a:ext cx="2091976" cy="17932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732304DD-F566-4EAC-8F2C-30E07123120D}"/>
              </a:ext>
            </a:extLst>
          </p:cNvPr>
          <p:cNvSpPr txBox="1"/>
          <p:nvPr/>
        </p:nvSpPr>
        <p:spPr>
          <a:xfrm>
            <a:off x="613840" y="20109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3656A95-3B94-49F9-915C-61B352B75BD7}"/>
              </a:ext>
            </a:extLst>
          </p:cNvPr>
          <p:cNvSpPr txBox="1"/>
          <p:nvPr/>
        </p:nvSpPr>
        <p:spPr>
          <a:xfrm>
            <a:off x="619923" y="366661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8C55360-6B49-4A99-A427-E2967211C1DE}"/>
              </a:ext>
            </a:extLst>
          </p:cNvPr>
          <p:cNvSpPr txBox="1"/>
          <p:nvPr/>
        </p:nvSpPr>
        <p:spPr>
          <a:xfrm>
            <a:off x="655588" y="540608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60228-01B9-4ED2-AD15-F9F0B628C0B7}"/>
              </a:ext>
            </a:extLst>
          </p:cNvPr>
          <p:cNvSpPr txBox="1"/>
          <p:nvPr/>
        </p:nvSpPr>
        <p:spPr>
          <a:xfrm>
            <a:off x="6782559" y="829784"/>
            <a:ext cx="3223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4-1+0=3 3-3-1=-1 4+0-1=3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2-2-2=-2 4-2-2=0 3-1+0=2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2-1-0=1 3-1+1=3 4-1+1=4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D317C60-82E5-4118-81D0-8E65F42BD749}"/>
              </a:ext>
            </a:extLst>
          </p:cNvPr>
          <p:cNvSpPr txBox="1"/>
          <p:nvPr/>
        </p:nvSpPr>
        <p:spPr>
          <a:xfrm>
            <a:off x="8615016" y="305703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4BFC18E-5670-4497-B9BA-14994577F88E}"/>
              </a:ext>
            </a:extLst>
          </p:cNvPr>
          <p:cNvSpPr txBox="1"/>
          <p:nvPr/>
        </p:nvSpPr>
        <p:spPr>
          <a:xfrm>
            <a:off x="4881220" y="6137251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filters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604CF7B-F61A-4E2D-886A-5A06F9228E22}"/>
              </a:ext>
            </a:extLst>
          </p:cNvPr>
          <p:cNvGrpSpPr/>
          <p:nvPr/>
        </p:nvGrpSpPr>
        <p:grpSpPr>
          <a:xfrm>
            <a:off x="1447961" y="1392137"/>
            <a:ext cx="956525" cy="956527"/>
            <a:chOff x="-411952" y="1609883"/>
            <a:chExt cx="956525" cy="956527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C336B5F-2F0D-46E5-A616-1C5C5B427B78}"/>
                </a:ext>
              </a:extLst>
            </p:cNvPr>
            <p:cNvSpPr/>
            <p:nvPr/>
          </p:nvSpPr>
          <p:spPr>
            <a:xfrm>
              <a:off x="-411952" y="1609885"/>
              <a:ext cx="318842" cy="3188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10E6CCD2-402E-4014-A1BC-80DA8FA9D077}"/>
                </a:ext>
              </a:extLst>
            </p:cNvPr>
            <p:cNvSpPr/>
            <p:nvPr/>
          </p:nvSpPr>
          <p:spPr>
            <a:xfrm>
              <a:off x="-93110" y="1609884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6E8EDAFE-4B85-43E5-9C67-0A1DA8BB7785}"/>
                </a:ext>
              </a:extLst>
            </p:cNvPr>
            <p:cNvSpPr/>
            <p:nvPr/>
          </p:nvSpPr>
          <p:spPr>
            <a:xfrm>
              <a:off x="225731" y="1609883"/>
              <a:ext cx="318842" cy="3188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F74204F-B585-4A97-BB6E-4B686AEE9685}"/>
                </a:ext>
              </a:extLst>
            </p:cNvPr>
            <p:cNvSpPr/>
            <p:nvPr/>
          </p:nvSpPr>
          <p:spPr>
            <a:xfrm>
              <a:off x="-411952" y="1928726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C0E01FF6-92A9-40EF-9880-F6CB47767EBF}"/>
                </a:ext>
              </a:extLst>
            </p:cNvPr>
            <p:cNvSpPr/>
            <p:nvPr/>
          </p:nvSpPr>
          <p:spPr>
            <a:xfrm>
              <a:off x="-93110" y="1928726"/>
              <a:ext cx="318842" cy="3188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0243B1BD-D224-4513-9B34-ECB695718975}"/>
                </a:ext>
              </a:extLst>
            </p:cNvPr>
            <p:cNvSpPr/>
            <p:nvPr/>
          </p:nvSpPr>
          <p:spPr>
            <a:xfrm>
              <a:off x="225731" y="1928725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8EFC2549-613E-4C74-B934-64FDACBC3F30}"/>
                </a:ext>
              </a:extLst>
            </p:cNvPr>
            <p:cNvSpPr/>
            <p:nvPr/>
          </p:nvSpPr>
          <p:spPr>
            <a:xfrm>
              <a:off x="-411952" y="2247568"/>
              <a:ext cx="318842" cy="3188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EE522A9A-F5E3-4F22-8BDF-9CEF28532ECC}"/>
                </a:ext>
              </a:extLst>
            </p:cNvPr>
            <p:cNvSpPr/>
            <p:nvPr/>
          </p:nvSpPr>
          <p:spPr>
            <a:xfrm>
              <a:off x="-93110" y="2247567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4764908B-2D44-400A-BC04-13CE3D4B47D2}"/>
                </a:ext>
              </a:extLst>
            </p:cNvPr>
            <p:cNvSpPr/>
            <p:nvPr/>
          </p:nvSpPr>
          <p:spPr>
            <a:xfrm>
              <a:off x="225731" y="2247567"/>
              <a:ext cx="318842" cy="3188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1E1915C-4B36-45F4-8226-950C24C6BC58}"/>
              </a:ext>
            </a:extLst>
          </p:cNvPr>
          <p:cNvGrpSpPr/>
          <p:nvPr/>
        </p:nvGrpSpPr>
        <p:grpSpPr>
          <a:xfrm>
            <a:off x="1447961" y="3071150"/>
            <a:ext cx="956525" cy="956527"/>
            <a:chOff x="3653128" y="2915570"/>
            <a:chExt cx="956525" cy="956527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DF93648F-017C-485E-A60D-1F11058A29E6}"/>
                </a:ext>
              </a:extLst>
            </p:cNvPr>
            <p:cNvSpPr/>
            <p:nvPr/>
          </p:nvSpPr>
          <p:spPr>
            <a:xfrm>
              <a:off x="3653128" y="2915572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C6E73B93-E06C-442B-BE03-67CAA4D5E4B7}"/>
                </a:ext>
              </a:extLst>
            </p:cNvPr>
            <p:cNvSpPr/>
            <p:nvPr/>
          </p:nvSpPr>
          <p:spPr>
            <a:xfrm>
              <a:off x="3971970" y="2915571"/>
              <a:ext cx="318842" cy="3188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6FF392CB-C423-4C45-BCEE-7539CA5F55D8}"/>
                </a:ext>
              </a:extLst>
            </p:cNvPr>
            <p:cNvSpPr/>
            <p:nvPr/>
          </p:nvSpPr>
          <p:spPr>
            <a:xfrm>
              <a:off x="4290811" y="2915570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902FC6D-F9D5-4E61-AA64-FF49D6710798}"/>
                </a:ext>
              </a:extLst>
            </p:cNvPr>
            <p:cNvSpPr/>
            <p:nvPr/>
          </p:nvSpPr>
          <p:spPr>
            <a:xfrm>
              <a:off x="3653128" y="3234413"/>
              <a:ext cx="318842" cy="3188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EB424E6-3BE7-4A5C-BB44-D1DAF7BAA08E}"/>
                </a:ext>
              </a:extLst>
            </p:cNvPr>
            <p:cNvSpPr/>
            <p:nvPr/>
          </p:nvSpPr>
          <p:spPr>
            <a:xfrm>
              <a:off x="3971970" y="3234413"/>
              <a:ext cx="318842" cy="3188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DA0FD24-0F04-4FB8-80C3-73ADD0F1F1EB}"/>
                </a:ext>
              </a:extLst>
            </p:cNvPr>
            <p:cNvSpPr/>
            <p:nvPr/>
          </p:nvSpPr>
          <p:spPr>
            <a:xfrm>
              <a:off x="4290811" y="3234412"/>
              <a:ext cx="318842" cy="3188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15D888B-6B08-43FF-B2D7-CF9B2DDF175E}"/>
                </a:ext>
              </a:extLst>
            </p:cNvPr>
            <p:cNvSpPr/>
            <p:nvPr/>
          </p:nvSpPr>
          <p:spPr>
            <a:xfrm>
              <a:off x="3653128" y="3553255"/>
              <a:ext cx="318842" cy="3188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5316F4D1-AA32-4CBB-B744-2E92360A239B}"/>
                </a:ext>
              </a:extLst>
            </p:cNvPr>
            <p:cNvSpPr/>
            <p:nvPr/>
          </p:nvSpPr>
          <p:spPr>
            <a:xfrm>
              <a:off x="3971970" y="3553254"/>
              <a:ext cx="318842" cy="3188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2D3AAE08-C738-407F-8CF0-B933DC95019A}"/>
                </a:ext>
              </a:extLst>
            </p:cNvPr>
            <p:cNvSpPr/>
            <p:nvPr/>
          </p:nvSpPr>
          <p:spPr>
            <a:xfrm>
              <a:off x="4290811" y="3553254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7E08A59-018E-43E3-8391-0E4054437DCE}"/>
              </a:ext>
            </a:extLst>
          </p:cNvPr>
          <p:cNvGrpSpPr/>
          <p:nvPr/>
        </p:nvGrpSpPr>
        <p:grpSpPr>
          <a:xfrm>
            <a:off x="1452740" y="4784204"/>
            <a:ext cx="956525" cy="956527"/>
            <a:chOff x="-275772" y="4315792"/>
            <a:chExt cx="956525" cy="956527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D24C7F7B-CFCF-42D1-B13C-ECACB7DB8D6A}"/>
                </a:ext>
              </a:extLst>
            </p:cNvPr>
            <p:cNvSpPr/>
            <p:nvPr/>
          </p:nvSpPr>
          <p:spPr>
            <a:xfrm>
              <a:off x="-275772" y="4315794"/>
              <a:ext cx="318842" cy="31884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6153836F-AB2D-474F-A3E4-7F3B92AAE03E}"/>
                </a:ext>
              </a:extLst>
            </p:cNvPr>
            <p:cNvSpPr/>
            <p:nvPr/>
          </p:nvSpPr>
          <p:spPr>
            <a:xfrm>
              <a:off x="43070" y="4315793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FA76FE2D-E6F4-4972-A128-87D44502E026}"/>
                </a:ext>
              </a:extLst>
            </p:cNvPr>
            <p:cNvSpPr/>
            <p:nvPr/>
          </p:nvSpPr>
          <p:spPr>
            <a:xfrm>
              <a:off x="361911" y="4315792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D2F1FDC7-BE94-4C5E-A588-686779C35EF3}"/>
                </a:ext>
              </a:extLst>
            </p:cNvPr>
            <p:cNvSpPr/>
            <p:nvPr/>
          </p:nvSpPr>
          <p:spPr>
            <a:xfrm>
              <a:off x="-275772" y="4634635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6F92CDE6-E7C4-4508-B256-13084B5FF974}"/>
                </a:ext>
              </a:extLst>
            </p:cNvPr>
            <p:cNvSpPr/>
            <p:nvPr/>
          </p:nvSpPr>
          <p:spPr>
            <a:xfrm>
              <a:off x="43070" y="4634635"/>
              <a:ext cx="318842" cy="31884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964315E9-5E80-45A0-92D0-A6F2BF628FE9}"/>
                </a:ext>
              </a:extLst>
            </p:cNvPr>
            <p:cNvSpPr/>
            <p:nvPr/>
          </p:nvSpPr>
          <p:spPr>
            <a:xfrm>
              <a:off x="361911" y="4634634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4B903DE3-642D-4A24-9BD2-01CF716F2294}"/>
                </a:ext>
              </a:extLst>
            </p:cNvPr>
            <p:cNvSpPr/>
            <p:nvPr/>
          </p:nvSpPr>
          <p:spPr>
            <a:xfrm>
              <a:off x="-275772" y="4953477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5F9F3B3F-053E-42C9-849F-2C690461CD52}"/>
                </a:ext>
              </a:extLst>
            </p:cNvPr>
            <p:cNvSpPr/>
            <p:nvPr/>
          </p:nvSpPr>
          <p:spPr>
            <a:xfrm>
              <a:off x="43070" y="4953476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E35AB32B-89DF-4C85-AF92-E9D45B3ADFE8}"/>
                </a:ext>
              </a:extLst>
            </p:cNvPr>
            <p:cNvSpPr/>
            <p:nvPr/>
          </p:nvSpPr>
          <p:spPr>
            <a:xfrm>
              <a:off x="361911" y="4953476"/>
              <a:ext cx="318842" cy="31884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5227196-F6C8-4847-B9AA-0DDFD74161A6}"/>
              </a:ext>
            </a:extLst>
          </p:cNvPr>
          <p:cNvSpPr txBox="1"/>
          <p:nvPr/>
        </p:nvSpPr>
        <p:spPr>
          <a:xfrm>
            <a:off x="7730294" y="1945023"/>
            <a:ext cx="230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[[ 3. -1.  3.]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[-2.  0.  2.]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[ 1.  3.  4.]]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41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55588" y="897919"/>
            <a:ext cx="5860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 - Multi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Channel,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Many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Filters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1A57C-C017-4CCC-B38C-90E95B6FF409}"/>
              </a:ext>
            </a:extLst>
          </p:cNvPr>
          <p:cNvSpPr txBox="1"/>
          <p:nvPr/>
        </p:nvSpPr>
        <p:spPr>
          <a:xfrm>
            <a:off x="926570" y="648834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(5, 5, 3)</a:t>
            </a:r>
            <a:endParaRPr lang="en-US" altLang="ko-KR" sz="1800">
              <a:solidFill>
                <a:srgbClr val="FF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F76E83-C891-49F0-A7E0-7DB67FF55691}"/>
              </a:ext>
            </a:extLst>
          </p:cNvPr>
          <p:cNvGrpSpPr/>
          <p:nvPr/>
        </p:nvGrpSpPr>
        <p:grpSpPr>
          <a:xfrm>
            <a:off x="1182256" y="4823269"/>
            <a:ext cx="1509319" cy="1509322"/>
            <a:chOff x="917949" y="3078862"/>
            <a:chExt cx="2083445" cy="2083449"/>
          </a:xfrm>
          <a:solidFill>
            <a:srgbClr val="66CCFF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7BD24F5-4F7D-406F-95E7-22F505C8C6A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C84458A-7FBC-4416-8812-728A64336585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925BA50-4E4E-4F6E-81AA-0209AB57AABE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D31DA0F-4157-4214-A742-622857AD685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C9ECDE4-0D40-4C0F-BF02-0961A6E23CB5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F49BF30-C70C-4582-B0E8-FA7F2A23C33E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3E51E1A-0124-47D6-BC23-916A0D432EB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88DDB35-637F-4C47-88A4-DB128DBAF6B0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91B827D-150C-4397-9E5A-D85988F7252F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B9025AF-B722-40FC-AE3B-18B22818E0DD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2A5B3C9-8D23-493A-B807-EE2F3ACE6FC7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A0BC9A9-0DA9-4D6F-A2A3-9AECB76200DE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D273507-F239-447C-8DD0-3D4891630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008061A-C929-40CD-AC2A-62DE2E97E3C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C2563B0-9B14-4865-8729-51C423B1CF98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6F7AA68-1B34-40C1-82B3-7D478F382B15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9DD9FAD-C8BE-4D8C-BBA2-B1D1EB298CCD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8254F5-9203-4536-9176-6B4B29E293A5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A174FEB-47CE-49D2-988F-1932061E2B65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CB7FE35-74A0-425C-BBD9-8A542225F9A1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A1725C-D94B-4992-AEBA-07285FF3141E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8574F6A-D8FA-4476-A383-E959ACB9453E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EA704A8-037F-4C94-95E5-B35FBC6D3A8C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D93837F-4BB0-4DB0-92AF-981EE78D1F61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9A77B36-B568-4691-A589-5972A99E8E1C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99AC8-9474-4C4B-B276-211AAA785F07}"/>
              </a:ext>
            </a:extLst>
          </p:cNvPr>
          <p:cNvSpPr txBox="1"/>
          <p:nvPr/>
        </p:nvSpPr>
        <p:spPr>
          <a:xfrm>
            <a:off x="3206204" y="3840806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A34046-66D5-4375-8C66-8917D1A85CE0}"/>
              </a:ext>
            </a:extLst>
          </p:cNvPr>
          <p:cNvSpPr txBox="1"/>
          <p:nvPr/>
        </p:nvSpPr>
        <p:spPr>
          <a:xfrm>
            <a:off x="5868871" y="6500873"/>
            <a:ext cx="16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# of filters : 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28B3F7-BCD6-47CE-B9AE-0E758B39A2F7}"/>
              </a:ext>
            </a:extLst>
          </p:cNvPr>
          <p:cNvSpPr txBox="1"/>
          <p:nvPr/>
        </p:nvSpPr>
        <p:spPr>
          <a:xfrm>
            <a:off x="7897328" y="5834831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Output channel : 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547102F-D80C-4B97-BAE3-E0971867EB1D}"/>
              </a:ext>
            </a:extLst>
          </p:cNvPr>
          <p:cNvGrpSpPr/>
          <p:nvPr/>
        </p:nvGrpSpPr>
        <p:grpSpPr>
          <a:xfrm>
            <a:off x="1182256" y="3124032"/>
            <a:ext cx="1509320" cy="1509323"/>
            <a:chOff x="917949" y="3078862"/>
            <a:chExt cx="2083445" cy="2083449"/>
          </a:xfrm>
          <a:solidFill>
            <a:srgbClr val="CCFFCC"/>
          </a:solidFill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768ED7F-429C-42E0-86DD-80E7C9728A7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7CD1D75-C3AF-4547-AE79-35DA3CEA1888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A8AAD45-0240-41A3-8E81-0F480EF823D0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F9D4FDE-588B-4648-8E14-099BE22C8C7A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BC7DFA1-F6A1-4DAA-A2AD-DD08A7A9A6DF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0D68721-1C57-4D43-99DC-EE0111799B56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245758B-6A6F-4C4D-A928-2E94302F5F60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E681D2C-DF83-4A65-BE02-1FA6C08CA8CC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195AEA7-4224-49CD-9C83-54278558B16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A8B82C6-6D97-4033-9B1C-50C95D26A2FB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CEEEBF9-FFCD-4EC7-A52C-26512CFC6A82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5BA916F-4C61-4766-8F86-7B1FBDD8E2C4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03200A5-B55A-4003-B577-3813C10B323E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075CCA-97B1-43D2-8487-69F466B0D6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15A3E34-036C-448D-AF4E-616D65AA5C69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A9CE6AA-764D-4EC5-AE22-D80606C82564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F94E334-5AD9-4324-A39B-0CD54C437E27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7BB5202-44C2-4B04-B5E6-EA8421FE27CE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3BE44C6-A946-4CDE-A545-438AAAFCD62C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A639EF8-5E76-4642-BCC7-8E161D2358D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2C8B60C-48F8-48F3-86E1-B3A03CF4F8F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5F4BDB4-91A4-4EA2-881B-EA1B41D0DFA4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62C0664-F569-439C-8D96-CFD84EF8D2ED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9809AD0-4E31-41B2-82AD-C93404C58963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AA9893C-9795-4423-BBAE-3D592E0012EA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8623EA6-B336-4092-9388-E401619FCA78}"/>
              </a:ext>
            </a:extLst>
          </p:cNvPr>
          <p:cNvGrpSpPr/>
          <p:nvPr/>
        </p:nvGrpSpPr>
        <p:grpSpPr>
          <a:xfrm>
            <a:off x="1182256" y="1425381"/>
            <a:ext cx="1508734" cy="1508737"/>
            <a:chOff x="917949" y="3078862"/>
            <a:chExt cx="2083445" cy="2083449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87FE7AE-8BA9-4FAD-AC30-121DD58C03E4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BC031ED-07D2-41D8-80EF-5FEE7D3686A7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773EC4C-69CE-4A26-8D01-323561CB5D7B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D2C87FA-40A7-46FB-A36F-6A782FBC8F1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35A9668-B884-4D27-B9A8-312EA25FF54B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47E900A8-7AD2-47E1-93B3-98E402457E7C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33A486F-2EEF-43A2-8712-F5E49518C55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1738E3C-142F-4DD0-A479-81126852A672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928835C-D499-49CE-AC36-C41CFF71078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1D0F0B0-9298-4A3F-A997-D1BB85CEF041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B49EA9C-2437-47FC-87A4-268B3CDEAE29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787479C-E00C-4AC0-92A0-CA20563B2D07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200D3BD-9171-4F31-BB00-AED51442D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21DCEF27-EB28-4A1F-85D3-B4526BE115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71798FE-D014-4629-B8C9-AD82FDF85BE7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2899DAC-CE55-4094-9D8D-0D66A1995A2C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E53AF0B-8AB8-4356-ADF4-5CB00A9BD3A3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D392778-ED32-465C-8E34-CA807A03A7D9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7FC7F24-FFDF-42C7-BC0B-AD8119DE6703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D118D16-C7A3-4371-8F70-AE8C5B8BE58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F91008E-0718-41E0-889B-D6AB1BF997D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65FCF49-527C-4893-9E1A-833FDE3A7763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F153BD5-9D8A-4B18-949F-7CB3F38B1781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44121A5-3134-4B84-8D28-C4411AB25596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C9B877F-FAA3-47C1-A866-0AFF83D18995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3A32A802-A37E-4DCC-87A3-F526FBFE92ED}"/>
              </a:ext>
            </a:extLst>
          </p:cNvPr>
          <p:cNvSpPr txBox="1"/>
          <p:nvPr/>
        </p:nvSpPr>
        <p:spPr>
          <a:xfrm>
            <a:off x="3206204" y="2088147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C73E89-AD64-48B3-B423-8DBA11056FF1}"/>
              </a:ext>
            </a:extLst>
          </p:cNvPr>
          <p:cNvSpPr txBox="1"/>
          <p:nvPr/>
        </p:nvSpPr>
        <p:spPr>
          <a:xfrm>
            <a:off x="3206204" y="5393485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551399-9196-4240-BDD6-7D19B9B2B9AE}"/>
              </a:ext>
            </a:extLst>
          </p:cNvPr>
          <p:cNvCxnSpPr>
            <a:cxnSpLocks/>
          </p:cNvCxnSpPr>
          <p:nvPr/>
        </p:nvCxnSpPr>
        <p:spPr>
          <a:xfrm flipV="1">
            <a:off x="2690990" y="1281862"/>
            <a:ext cx="2440840" cy="143519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F25F8A7F-92E1-4D3E-9510-1F054EFAED26}"/>
              </a:ext>
            </a:extLst>
          </p:cNvPr>
          <p:cNvCxnSpPr>
            <a:cxnSpLocks/>
          </p:cNvCxnSpPr>
          <p:nvPr/>
        </p:nvCxnSpPr>
        <p:spPr>
          <a:xfrm flipV="1">
            <a:off x="2690989" y="2079604"/>
            <a:ext cx="2439675" cy="83372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97EABDD2-A4EE-4507-85C9-BE863C0C4C6E}"/>
              </a:ext>
            </a:extLst>
          </p:cNvPr>
          <p:cNvCxnSpPr>
            <a:cxnSpLocks/>
          </p:cNvCxnSpPr>
          <p:nvPr/>
        </p:nvCxnSpPr>
        <p:spPr>
          <a:xfrm flipV="1">
            <a:off x="2690989" y="3064276"/>
            <a:ext cx="2439675" cy="5179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AC8DC769-F095-4A0E-B94F-679ECADD7975}"/>
              </a:ext>
            </a:extLst>
          </p:cNvPr>
          <p:cNvCxnSpPr>
            <a:cxnSpLocks/>
          </p:cNvCxnSpPr>
          <p:nvPr/>
        </p:nvCxnSpPr>
        <p:spPr>
          <a:xfrm flipV="1">
            <a:off x="2690989" y="3880520"/>
            <a:ext cx="2466500" cy="74939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825D0FA9-E5B1-488C-82AC-3F0933E3CE84}"/>
              </a:ext>
            </a:extLst>
          </p:cNvPr>
          <p:cNvCxnSpPr>
            <a:cxnSpLocks/>
          </p:cNvCxnSpPr>
          <p:nvPr/>
        </p:nvCxnSpPr>
        <p:spPr>
          <a:xfrm>
            <a:off x="2664458" y="4818231"/>
            <a:ext cx="2447544" cy="33619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78CFC31E-64F3-4484-8E69-3F74101D2063}"/>
              </a:ext>
            </a:extLst>
          </p:cNvPr>
          <p:cNvCxnSpPr>
            <a:cxnSpLocks/>
          </p:cNvCxnSpPr>
          <p:nvPr/>
        </p:nvCxnSpPr>
        <p:spPr>
          <a:xfrm flipV="1">
            <a:off x="2682580" y="5660230"/>
            <a:ext cx="2429422" cy="67236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3059D421-B637-4C1B-9B8D-7FF85E04A2D4}"/>
              </a:ext>
            </a:extLst>
          </p:cNvPr>
          <p:cNvCxnSpPr>
            <a:cxnSpLocks/>
          </p:cNvCxnSpPr>
          <p:nvPr/>
        </p:nvCxnSpPr>
        <p:spPr>
          <a:xfrm>
            <a:off x="5940072" y="1281862"/>
            <a:ext cx="2365614" cy="100856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61B6CAB0-2FD9-463A-AAA7-E6EE08136B3B}"/>
              </a:ext>
            </a:extLst>
          </p:cNvPr>
          <p:cNvCxnSpPr>
            <a:cxnSpLocks/>
          </p:cNvCxnSpPr>
          <p:nvPr/>
        </p:nvCxnSpPr>
        <p:spPr>
          <a:xfrm>
            <a:off x="5956847" y="2077031"/>
            <a:ext cx="2381204" cy="146189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675CC5E6-FF86-4DC5-A2C4-A40CF01AEF44}"/>
              </a:ext>
            </a:extLst>
          </p:cNvPr>
          <p:cNvCxnSpPr>
            <a:cxnSpLocks/>
          </p:cNvCxnSpPr>
          <p:nvPr/>
        </p:nvCxnSpPr>
        <p:spPr>
          <a:xfrm flipV="1">
            <a:off x="5923827" y="2304474"/>
            <a:ext cx="2397969" cy="77693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A4C6D7A4-792C-418B-9959-2081563DFE39}"/>
              </a:ext>
            </a:extLst>
          </p:cNvPr>
          <p:cNvCxnSpPr>
            <a:cxnSpLocks/>
          </p:cNvCxnSpPr>
          <p:nvPr/>
        </p:nvCxnSpPr>
        <p:spPr>
          <a:xfrm flipV="1">
            <a:off x="5929657" y="3530402"/>
            <a:ext cx="2393305" cy="34167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3B290BE6-D50F-493E-8A8A-52AD3A571E9D}"/>
              </a:ext>
            </a:extLst>
          </p:cNvPr>
          <p:cNvCxnSpPr>
            <a:cxnSpLocks/>
          </p:cNvCxnSpPr>
          <p:nvPr/>
        </p:nvCxnSpPr>
        <p:spPr>
          <a:xfrm flipV="1">
            <a:off x="5941238" y="2330623"/>
            <a:ext cx="2357817" cy="252122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0CC564-68F6-4BD8-9121-02B86117C069}"/>
              </a:ext>
            </a:extLst>
          </p:cNvPr>
          <p:cNvCxnSpPr>
            <a:cxnSpLocks/>
          </p:cNvCxnSpPr>
          <p:nvPr/>
        </p:nvCxnSpPr>
        <p:spPr>
          <a:xfrm flipV="1">
            <a:off x="5928491" y="3530400"/>
            <a:ext cx="2382370" cy="212983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732304DD-F566-4EAC-8F2C-30E07123120D}"/>
              </a:ext>
            </a:extLst>
          </p:cNvPr>
          <p:cNvSpPr txBox="1"/>
          <p:nvPr/>
        </p:nvSpPr>
        <p:spPr>
          <a:xfrm>
            <a:off x="613840" y="20109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3656A95-3B94-49F9-915C-61B352B75BD7}"/>
              </a:ext>
            </a:extLst>
          </p:cNvPr>
          <p:cNvSpPr txBox="1"/>
          <p:nvPr/>
        </p:nvSpPr>
        <p:spPr>
          <a:xfrm>
            <a:off x="619923" y="366661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8C55360-6B49-4A99-A427-E2967211C1DE}"/>
              </a:ext>
            </a:extLst>
          </p:cNvPr>
          <p:cNvSpPr txBox="1"/>
          <p:nvPr/>
        </p:nvSpPr>
        <p:spPr>
          <a:xfrm>
            <a:off x="655588" y="540608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9DCC6639-E742-46B8-985D-29A1F48B9327}"/>
              </a:ext>
            </a:extLst>
          </p:cNvPr>
          <p:cNvGrpSpPr/>
          <p:nvPr/>
        </p:nvGrpSpPr>
        <p:grpSpPr>
          <a:xfrm>
            <a:off x="5135677" y="1283313"/>
            <a:ext cx="808243" cy="808244"/>
            <a:chOff x="5356462" y="2037079"/>
            <a:chExt cx="1250067" cy="1250069"/>
          </a:xfrm>
          <a:solidFill>
            <a:srgbClr val="FFC000"/>
          </a:solidFill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9E085B0-8C30-4649-94F0-D5F28E281784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A112B17-654E-41D0-B8F4-C82E1A480826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0C57C1FB-5402-4412-92A7-6FE22266848D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28470D5-9CB3-4817-BBA3-BB0C8B78008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C65775A3-7EFA-4830-A466-0A1369E348FF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2E12E558-81AC-469D-BA76-5893F0AD1F86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2A4C8CAA-6EF5-44E1-A2E8-2306CED5EBD1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0C2F927-67A5-4BBA-A22F-AFF02BD8FFB4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9BBC6BD4-9ACD-46EA-B471-9B59089B8A22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0B6893-A154-4099-A8ED-9E0AE561C043}"/>
              </a:ext>
            </a:extLst>
          </p:cNvPr>
          <p:cNvGrpSpPr/>
          <p:nvPr/>
        </p:nvGrpSpPr>
        <p:grpSpPr>
          <a:xfrm>
            <a:off x="5124103" y="4857781"/>
            <a:ext cx="808243" cy="808244"/>
            <a:chOff x="5356462" y="2037079"/>
            <a:chExt cx="1250067" cy="1250069"/>
          </a:xfrm>
          <a:solidFill>
            <a:srgbClr val="FFC000"/>
          </a:solidFill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B5A9A56-FED1-43A4-8243-C380EE45278A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1A0B479-00E2-4A2F-867D-965D4E6F557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061F29-FAF5-42DC-80A8-0FBDD0390940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7A22A2A-7369-4650-A6D4-954DEC0CBA34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12ABF50-1653-43BC-9235-FAC19E3DB354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CD167FE-C279-462F-9759-65401DE4CF91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AC2C449-2537-4C2E-AA52-D3C3E8254B57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B4B2671-2155-4B58-B53E-C50B2B274027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9F0EF99-BAD5-4915-A2E3-BAFA40B543E4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B55C7BA6-22C3-4E92-840C-B64B68D60A34}"/>
              </a:ext>
            </a:extLst>
          </p:cNvPr>
          <p:cNvSpPr txBox="1"/>
          <p:nvPr/>
        </p:nvSpPr>
        <p:spPr>
          <a:xfrm>
            <a:off x="5056307" y="4829219"/>
            <a:ext cx="382390" cy="316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CC1F94F-9F65-4C4F-92A3-0B48BCACF18C}"/>
              </a:ext>
            </a:extLst>
          </p:cNvPr>
          <p:cNvSpPr txBox="1"/>
          <p:nvPr/>
        </p:nvSpPr>
        <p:spPr>
          <a:xfrm>
            <a:off x="5594840" y="5356503"/>
            <a:ext cx="382390" cy="316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F4EC759-0449-4FE9-A07F-457437E68D60}"/>
              </a:ext>
            </a:extLst>
          </p:cNvPr>
          <p:cNvGrpSpPr/>
          <p:nvPr/>
        </p:nvGrpSpPr>
        <p:grpSpPr>
          <a:xfrm>
            <a:off x="5126036" y="3073740"/>
            <a:ext cx="808243" cy="808244"/>
            <a:chOff x="5356462" y="2037079"/>
            <a:chExt cx="1250067" cy="1250069"/>
          </a:xfrm>
          <a:solidFill>
            <a:srgbClr val="FFC000"/>
          </a:solidFill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AEECA62-99EF-4580-A21D-8573510A3B43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D202592-483B-4C66-9B39-9BE30879F0FF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4816EA98-688B-40CB-9220-A03A88DFB63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1B7599C-C0D2-4440-B108-507BF221176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03B8028-FD45-4E8C-8EB7-D1CDE229BE2B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210A3A-4A1A-420F-9C2C-D0B2E2919F6A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DD9A4733-5C30-49FE-B04D-08622FC55D4A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CC134E3-92DA-4617-A4AB-AC092FC4709A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8EE725D-0B91-469D-846E-88CA32EADF33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9A4A9790-1B71-485C-A783-821C4822E8FD}"/>
              </a:ext>
            </a:extLst>
          </p:cNvPr>
          <p:cNvSpPr txBox="1"/>
          <p:nvPr/>
        </p:nvSpPr>
        <p:spPr>
          <a:xfrm>
            <a:off x="5328629" y="3036159"/>
            <a:ext cx="382390" cy="316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8281E6-36A8-41D7-9BF2-09292E86AF94}"/>
              </a:ext>
            </a:extLst>
          </p:cNvPr>
          <p:cNvSpPr txBox="1"/>
          <p:nvPr/>
        </p:nvSpPr>
        <p:spPr>
          <a:xfrm>
            <a:off x="5592666" y="3305574"/>
            <a:ext cx="382390" cy="316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6547C2D-5FF1-46A9-B877-4F423BB0BD5A}"/>
              </a:ext>
            </a:extLst>
          </p:cNvPr>
          <p:cNvSpPr txBox="1"/>
          <p:nvPr/>
        </p:nvSpPr>
        <p:spPr>
          <a:xfrm>
            <a:off x="5069566" y="3305574"/>
            <a:ext cx="382390" cy="316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C9C5FF4-FDAF-4E06-94F5-F496D4BB47C1}"/>
              </a:ext>
            </a:extLst>
          </p:cNvPr>
          <p:cNvSpPr txBox="1"/>
          <p:nvPr/>
        </p:nvSpPr>
        <p:spPr>
          <a:xfrm>
            <a:off x="5337053" y="3589598"/>
            <a:ext cx="382390" cy="316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56321849-FEB8-4B79-BBAB-DDC7DA91C6B7}"/>
              </a:ext>
            </a:extLst>
          </p:cNvPr>
          <p:cNvGrpSpPr/>
          <p:nvPr/>
        </p:nvGrpSpPr>
        <p:grpSpPr>
          <a:xfrm>
            <a:off x="5131830" y="2144734"/>
            <a:ext cx="808243" cy="808244"/>
            <a:chOff x="5356462" y="2037079"/>
            <a:chExt cx="1250067" cy="1250069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D3FAB4EE-4A3A-4A16-9A62-2F8A4A5E27FA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547000C1-9D64-4BC5-82A4-E73D1AEDE3AE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0BBDC10F-2D84-474D-B2CA-77CFBAC6DCEB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9A509240-BF1A-44BA-8DDC-81DE2267ED50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B1CC27A4-4241-438F-AE04-31D895A45177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62490CD5-A114-448C-B66E-AAE769C7C632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3946869C-115B-4FFD-8298-2F6686EBD0F9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94621E0A-D9CE-46B2-B6D0-275DC7E578AF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0398220E-7A52-4635-9C09-61472553C2AF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582A448C-C7F4-453E-80F8-6CED4F24B229}"/>
              </a:ext>
            </a:extLst>
          </p:cNvPr>
          <p:cNvGrpSpPr/>
          <p:nvPr/>
        </p:nvGrpSpPr>
        <p:grpSpPr>
          <a:xfrm>
            <a:off x="5126236" y="3928864"/>
            <a:ext cx="808243" cy="808244"/>
            <a:chOff x="5356462" y="2037079"/>
            <a:chExt cx="1250067" cy="1250069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F544BB74-30B5-47B4-9D44-26450B5C7B56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2F4A5B7C-03CB-43F4-81E0-DD3984664D5F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9F9BB6E5-B15E-4245-A71F-0A789B2F3E29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3549A665-9038-4498-8BB9-DF1CE35D3D7C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1F3E8F4D-DA5E-4C6D-A75E-2F29580B4763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6FE040E1-A7C0-493D-85EB-5834E0628B5F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8F6E6749-FA2F-4AA7-A0E9-1981517C28B0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837A5D49-B833-481E-9185-B6C5A9366090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1C242E56-E88F-4CCB-A5D1-3DFDA791A268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7429FFF6-B187-46A8-9E35-64F5118DCE8C}"/>
              </a:ext>
            </a:extLst>
          </p:cNvPr>
          <p:cNvGrpSpPr/>
          <p:nvPr/>
        </p:nvGrpSpPr>
        <p:grpSpPr>
          <a:xfrm>
            <a:off x="5047788" y="5679093"/>
            <a:ext cx="920923" cy="843745"/>
            <a:chOff x="5067881" y="4730840"/>
            <a:chExt cx="920923" cy="843745"/>
          </a:xfrm>
        </p:grpSpPr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0AB9A3FE-D083-46CF-B7A9-7109FD609402}"/>
                </a:ext>
              </a:extLst>
            </p:cNvPr>
            <p:cNvGrpSpPr/>
            <p:nvPr/>
          </p:nvGrpSpPr>
          <p:grpSpPr>
            <a:xfrm>
              <a:off x="5135677" y="4759402"/>
              <a:ext cx="808243" cy="808244"/>
              <a:chOff x="5356462" y="2037079"/>
              <a:chExt cx="1250067" cy="1250069"/>
            </a:xfrm>
          </p:grpSpPr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3481E5C4-3208-4D0F-AABD-4B0B3DF32333}"/>
                  </a:ext>
                </a:extLst>
              </p:cNvPr>
              <p:cNvSpPr/>
              <p:nvPr/>
            </p:nvSpPr>
            <p:spPr>
              <a:xfrm>
                <a:off x="5356462" y="2037081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941B1F58-C90B-4310-92E5-E2ECF2341E14}"/>
                  </a:ext>
                </a:extLst>
              </p:cNvPr>
              <p:cNvSpPr/>
              <p:nvPr/>
            </p:nvSpPr>
            <p:spPr>
              <a:xfrm>
                <a:off x="5773151" y="2037080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FBEC8F0C-8C91-410F-8807-9B328CAFC3AE}"/>
                  </a:ext>
                </a:extLst>
              </p:cNvPr>
              <p:cNvSpPr/>
              <p:nvPr/>
            </p:nvSpPr>
            <p:spPr>
              <a:xfrm>
                <a:off x="6189840" y="203707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D135070F-4FD2-4DA3-AAC7-943A30B28517}"/>
                  </a:ext>
                </a:extLst>
              </p:cNvPr>
              <p:cNvSpPr/>
              <p:nvPr/>
            </p:nvSpPr>
            <p:spPr>
              <a:xfrm>
                <a:off x="5356462" y="2453770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9CAF6183-251F-4F81-80EE-A69543724098}"/>
                  </a:ext>
                </a:extLst>
              </p:cNvPr>
              <p:cNvSpPr/>
              <p:nvPr/>
            </p:nvSpPr>
            <p:spPr>
              <a:xfrm>
                <a:off x="5773151" y="245376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0EFBB9B-50A5-41D3-8BAD-E708EDC566BF}"/>
                  </a:ext>
                </a:extLst>
              </p:cNvPr>
              <p:cNvSpPr/>
              <p:nvPr/>
            </p:nvSpPr>
            <p:spPr>
              <a:xfrm>
                <a:off x="6189840" y="2453768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B0A6DEDB-BB50-44FB-A53A-ACE1DC0071F1}"/>
                  </a:ext>
                </a:extLst>
              </p:cNvPr>
              <p:cNvSpPr/>
              <p:nvPr/>
            </p:nvSpPr>
            <p:spPr>
              <a:xfrm>
                <a:off x="5356462" y="287045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434DA7EC-145F-4DAE-A279-C9E6F6B1D347}"/>
                  </a:ext>
                </a:extLst>
              </p:cNvPr>
              <p:cNvSpPr/>
              <p:nvPr/>
            </p:nvSpPr>
            <p:spPr>
              <a:xfrm>
                <a:off x="5773151" y="2870458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05E3B15D-2F32-418C-ACF0-3F6033E9ED3B}"/>
                  </a:ext>
                </a:extLst>
              </p:cNvPr>
              <p:cNvSpPr/>
              <p:nvPr/>
            </p:nvSpPr>
            <p:spPr>
              <a:xfrm>
                <a:off x="6189840" y="2870457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DA9C1EFA-8A82-4D99-BF94-9DB5DD4F6FDD}"/>
                </a:ext>
              </a:extLst>
            </p:cNvPr>
            <p:cNvSpPr txBox="1"/>
            <p:nvPr/>
          </p:nvSpPr>
          <p:spPr>
            <a:xfrm>
              <a:off x="5067881" y="4730840"/>
              <a:ext cx="382390" cy="316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F41E55C-891B-4C2C-AF14-21D7C6787851}"/>
                </a:ext>
              </a:extLst>
            </p:cNvPr>
            <p:cNvSpPr txBox="1"/>
            <p:nvPr/>
          </p:nvSpPr>
          <p:spPr>
            <a:xfrm>
              <a:off x="5606414" y="5258124"/>
              <a:ext cx="382390" cy="316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76D8F0D9-991C-4551-B18D-807D451338F4}"/>
              </a:ext>
            </a:extLst>
          </p:cNvPr>
          <p:cNvCxnSpPr>
            <a:cxnSpLocks/>
          </p:cNvCxnSpPr>
          <p:nvPr/>
        </p:nvCxnSpPr>
        <p:spPr>
          <a:xfrm>
            <a:off x="2682580" y="1408385"/>
            <a:ext cx="2448084" cy="73634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10E7CFD1-A86B-41ED-8D59-BD46BB024078}"/>
              </a:ext>
            </a:extLst>
          </p:cNvPr>
          <p:cNvCxnSpPr>
            <a:cxnSpLocks/>
          </p:cNvCxnSpPr>
          <p:nvPr/>
        </p:nvCxnSpPr>
        <p:spPr>
          <a:xfrm>
            <a:off x="2692155" y="2911347"/>
            <a:ext cx="2458404" cy="455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FBF51D24-5B29-47DA-851B-AAEC6EE92F08}"/>
              </a:ext>
            </a:extLst>
          </p:cNvPr>
          <p:cNvCxnSpPr>
            <a:cxnSpLocks/>
          </p:cNvCxnSpPr>
          <p:nvPr/>
        </p:nvCxnSpPr>
        <p:spPr>
          <a:xfrm>
            <a:off x="2690989" y="3122578"/>
            <a:ext cx="2448848" cy="801874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873F3BB9-A0D7-4F67-8AD5-3CD49BAC34E4}"/>
              </a:ext>
            </a:extLst>
          </p:cNvPr>
          <p:cNvCxnSpPr>
            <a:cxnSpLocks/>
          </p:cNvCxnSpPr>
          <p:nvPr/>
        </p:nvCxnSpPr>
        <p:spPr>
          <a:xfrm>
            <a:off x="2689823" y="4625786"/>
            <a:ext cx="2443758" cy="11676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F425B0FA-3313-4AB4-A598-ACA61F7C4135}"/>
              </a:ext>
            </a:extLst>
          </p:cNvPr>
          <p:cNvCxnSpPr>
            <a:cxnSpLocks/>
          </p:cNvCxnSpPr>
          <p:nvPr/>
        </p:nvCxnSpPr>
        <p:spPr>
          <a:xfrm>
            <a:off x="2703676" y="4813430"/>
            <a:ext cx="2409491" cy="885532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161C5D67-87AE-4EFF-A661-49729148BEC2}"/>
              </a:ext>
            </a:extLst>
          </p:cNvPr>
          <p:cNvCxnSpPr>
            <a:cxnSpLocks/>
          </p:cNvCxnSpPr>
          <p:nvPr/>
        </p:nvCxnSpPr>
        <p:spPr>
          <a:xfrm>
            <a:off x="2655270" y="6313454"/>
            <a:ext cx="2456732" cy="20156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588D66F7-016D-4F36-88C3-AD97A570FE77}"/>
              </a:ext>
            </a:extLst>
          </p:cNvPr>
          <p:cNvCxnSpPr>
            <a:cxnSpLocks/>
          </p:cNvCxnSpPr>
          <p:nvPr/>
        </p:nvCxnSpPr>
        <p:spPr>
          <a:xfrm>
            <a:off x="5932683" y="2134545"/>
            <a:ext cx="2383146" cy="204601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31671CD6-8CF2-48EF-BA69-ACC997855133}"/>
              </a:ext>
            </a:extLst>
          </p:cNvPr>
          <p:cNvCxnSpPr>
            <a:cxnSpLocks/>
          </p:cNvCxnSpPr>
          <p:nvPr/>
        </p:nvCxnSpPr>
        <p:spPr>
          <a:xfrm>
            <a:off x="5925574" y="2938173"/>
            <a:ext cx="2380112" cy="2493127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0F8F0A80-A1DB-4F16-B015-F7A2F6AB89DC}"/>
              </a:ext>
            </a:extLst>
          </p:cNvPr>
          <p:cNvCxnSpPr>
            <a:cxnSpLocks/>
          </p:cNvCxnSpPr>
          <p:nvPr/>
        </p:nvCxnSpPr>
        <p:spPr>
          <a:xfrm>
            <a:off x="5919607" y="3924452"/>
            <a:ext cx="2386079" cy="248176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515D8360-3AA9-4422-B29F-8D8ED0CAF55F}"/>
              </a:ext>
            </a:extLst>
          </p:cNvPr>
          <p:cNvCxnSpPr>
            <a:cxnSpLocks/>
          </p:cNvCxnSpPr>
          <p:nvPr/>
        </p:nvCxnSpPr>
        <p:spPr>
          <a:xfrm>
            <a:off x="5913473" y="4740031"/>
            <a:ext cx="2398602" cy="679222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2926150A-981F-41D1-84C5-2AEFA75C3AD2}"/>
              </a:ext>
            </a:extLst>
          </p:cNvPr>
          <p:cNvCxnSpPr>
            <a:cxnSpLocks/>
          </p:cNvCxnSpPr>
          <p:nvPr/>
        </p:nvCxnSpPr>
        <p:spPr>
          <a:xfrm flipV="1">
            <a:off x="5940072" y="5413954"/>
            <a:ext cx="2353986" cy="1087943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5DC473AB-85D9-4FC3-9631-C7435CE8ED95}"/>
              </a:ext>
            </a:extLst>
          </p:cNvPr>
          <p:cNvCxnSpPr>
            <a:cxnSpLocks/>
          </p:cNvCxnSpPr>
          <p:nvPr/>
        </p:nvCxnSpPr>
        <p:spPr>
          <a:xfrm flipV="1">
            <a:off x="5920370" y="4180441"/>
            <a:ext cx="2387063" cy="152633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DA5B8E-477E-4A55-8378-7B16026E5A6D}"/>
              </a:ext>
            </a:extLst>
          </p:cNvPr>
          <p:cNvSpPr/>
          <p:nvPr/>
        </p:nvSpPr>
        <p:spPr>
          <a:xfrm>
            <a:off x="8333000" y="3121246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6DE27D-2C73-42C3-930D-75FAB6389F58}"/>
              </a:ext>
            </a:extLst>
          </p:cNvPr>
          <p:cNvSpPr/>
          <p:nvPr/>
        </p:nvSpPr>
        <p:spPr>
          <a:xfrm>
            <a:off x="8331834" y="2287204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26CF89-F893-4ADD-AADF-B514106AE865}"/>
              </a:ext>
            </a:extLst>
          </p:cNvPr>
          <p:cNvSpPr/>
          <p:nvPr/>
        </p:nvSpPr>
        <p:spPr>
          <a:xfrm>
            <a:off x="8748523" y="2287203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C05737-3DF7-40FF-9C5E-DB00457F094D}"/>
              </a:ext>
            </a:extLst>
          </p:cNvPr>
          <p:cNvSpPr/>
          <p:nvPr/>
        </p:nvSpPr>
        <p:spPr>
          <a:xfrm>
            <a:off x="9165212" y="2287202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177EE-5CE8-40AC-8B7B-4C4CFED41A07}"/>
              </a:ext>
            </a:extLst>
          </p:cNvPr>
          <p:cNvSpPr/>
          <p:nvPr/>
        </p:nvSpPr>
        <p:spPr>
          <a:xfrm>
            <a:off x="8331834" y="2703893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374C5-4A22-450C-96E6-0565616DDC41}"/>
              </a:ext>
            </a:extLst>
          </p:cNvPr>
          <p:cNvSpPr/>
          <p:nvPr/>
        </p:nvSpPr>
        <p:spPr>
          <a:xfrm>
            <a:off x="8748523" y="2703892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ED5B69-B469-4C0A-8AE0-0AE2A3D443CD}"/>
              </a:ext>
            </a:extLst>
          </p:cNvPr>
          <p:cNvSpPr/>
          <p:nvPr/>
        </p:nvSpPr>
        <p:spPr>
          <a:xfrm>
            <a:off x="9165212" y="2703891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DCDC2F-2B8B-442A-BB77-A2262D6DDE8F}"/>
              </a:ext>
            </a:extLst>
          </p:cNvPr>
          <p:cNvSpPr/>
          <p:nvPr/>
        </p:nvSpPr>
        <p:spPr>
          <a:xfrm>
            <a:off x="8748523" y="3120581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A80BA3-505B-4C25-98B8-3615AABAFD44}"/>
              </a:ext>
            </a:extLst>
          </p:cNvPr>
          <p:cNvSpPr/>
          <p:nvPr/>
        </p:nvSpPr>
        <p:spPr>
          <a:xfrm>
            <a:off x="9165212" y="3120580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2A8431-8A91-46BD-8CB3-58B6E645D21E}"/>
              </a:ext>
            </a:extLst>
          </p:cNvPr>
          <p:cNvSpPr txBox="1"/>
          <p:nvPr/>
        </p:nvSpPr>
        <p:spPr>
          <a:xfrm>
            <a:off x="8301207" y="270806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F67194-E7DA-46CF-A74B-C91AC7918597}"/>
              </a:ext>
            </a:extLst>
          </p:cNvPr>
          <p:cNvSpPr txBox="1"/>
          <p:nvPr/>
        </p:nvSpPr>
        <p:spPr>
          <a:xfrm>
            <a:off x="8748523" y="229912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475020-3D61-45D3-BFA2-A167A9FFAAA9}"/>
              </a:ext>
            </a:extLst>
          </p:cNvPr>
          <p:cNvSpPr/>
          <p:nvPr/>
        </p:nvSpPr>
        <p:spPr>
          <a:xfrm>
            <a:off x="8333000" y="5019694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230CFD-C7BB-4F27-8F10-88AD1C94E0DA}"/>
              </a:ext>
            </a:extLst>
          </p:cNvPr>
          <p:cNvSpPr/>
          <p:nvPr/>
        </p:nvSpPr>
        <p:spPr>
          <a:xfrm>
            <a:off x="8331834" y="4185652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705D71-A2F1-4D36-9CF7-833F43335BDC}"/>
              </a:ext>
            </a:extLst>
          </p:cNvPr>
          <p:cNvSpPr/>
          <p:nvPr/>
        </p:nvSpPr>
        <p:spPr>
          <a:xfrm>
            <a:off x="8748523" y="4185651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3FB0C2-AF71-4E7B-A729-8301F5F07C68}"/>
              </a:ext>
            </a:extLst>
          </p:cNvPr>
          <p:cNvSpPr/>
          <p:nvPr/>
        </p:nvSpPr>
        <p:spPr>
          <a:xfrm>
            <a:off x="9165212" y="4185650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461A59-6693-4F46-AB97-D582FFA19999}"/>
              </a:ext>
            </a:extLst>
          </p:cNvPr>
          <p:cNvSpPr/>
          <p:nvPr/>
        </p:nvSpPr>
        <p:spPr>
          <a:xfrm>
            <a:off x="8331834" y="4602341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0C2332-54E4-4DA5-86C9-15C642103FAA}"/>
              </a:ext>
            </a:extLst>
          </p:cNvPr>
          <p:cNvSpPr/>
          <p:nvPr/>
        </p:nvSpPr>
        <p:spPr>
          <a:xfrm>
            <a:off x="8748523" y="4602340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16D670-9B04-4B7D-8E2C-A62BA1A56030}"/>
              </a:ext>
            </a:extLst>
          </p:cNvPr>
          <p:cNvSpPr/>
          <p:nvPr/>
        </p:nvSpPr>
        <p:spPr>
          <a:xfrm>
            <a:off x="9165212" y="4602339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30FB42-7FBF-4EB6-A8E2-E93F252EF300}"/>
              </a:ext>
            </a:extLst>
          </p:cNvPr>
          <p:cNvSpPr/>
          <p:nvPr/>
        </p:nvSpPr>
        <p:spPr>
          <a:xfrm>
            <a:off x="8748523" y="5019029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073189-7683-4648-AC6D-C48E25BDA02A}"/>
              </a:ext>
            </a:extLst>
          </p:cNvPr>
          <p:cNvSpPr/>
          <p:nvPr/>
        </p:nvSpPr>
        <p:spPr>
          <a:xfrm>
            <a:off x="9165212" y="5019028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82ABA-E80F-4109-8F8F-A7A0DFE080C5}"/>
              </a:ext>
            </a:extLst>
          </p:cNvPr>
          <p:cNvSpPr txBox="1"/>
          <p:nvPr/>
        </p:nvSpPr>
        <p:spPr>
          <a:xfrm>
            <a:off x="3886859" y="650832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filters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1EB8BE0-8EB4-47CC-9E9B-268886C9DC3D}"/>
              </a:ext>
            </a:extLst>
          </p:cNvPr>
          <p:cNvSpPr txBox="1"/>
          <p:nvPr/>
        </p:nvSpPr>
        <p:spPr>
          <a:xfrm>
            <a:off x="922988" y="6266706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8DB1970-70BC-4AB3-8CF4-3D539C6BD6CD}"/>
              </a:ext>
            </a:extLst>
          </p:cNvPr>
          <p:cNvSpPr txBox="1"/>
          <p:nvPr/>
        </p:nvSpPr>
        <p:spPr>
          <a:xfrm>
            <a:off x="6322916" y="1165735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(3, 3, 3, 2)</a:t>
            </a:r>
            <a:endParaRPr lang="en-US" altLang="ko-KR" sz="1800">
              <a:solidFill>
                <a:srgbClr val="3399FF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0FF52-A6B3-4163-997D-1B1042C8920F}"/>
              </a:ext>
            </a:extLst>
          </p:cNvPr>
          <p:cNvSpPr txBox="1"/>
          <p:nvPr/>
        </p:nvSpPr>
        <p:spPr>
          <a:xfrm>
            <a:off x="8180018" y="710519"/>
            <a:ext cx="18678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[[ 3. -1.  3.]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[-2.  0.  2.]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[ 1.  3.  4.]]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[[7. 5. 7.]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[2. 6. 7.]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[5. 7. 8.]]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590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55588" y="897919"/>
            <a:ext cx="251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Activation Function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CC0E3D-3670-48DC-9FA5-417161F9948F}"/>
              </a:ext>
            </a:extLst>
          </p:cNvPr>
          <p:cNvSpPr/>
          <p:nvPr/>
        </p:nvSpPr>
        <p:spPr>
          <a:xfrm>
            <a:off x="1632615" y="3012311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B961898B-4061-44CE-B369-995C3B965C5F}"/>
              </a:ext>
            </a:extLst>
          </p:cNvPr>
          <p:cNvSpPr/>
          <p:nvPr/>
        </p:nvSpPr>
        <p:spPr>
          <a:xfrm>
            <a:off x="1631449" y="2178269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56AF01F-0DE4-4164-927D-2FE92FDCF18D}"/>
              </a:ext>
            </a:extLst>
          </p:cNvPr>
          <p:cNvSpPr/>
          <p:nvPr/>
        </p:nvSpPr>
        <p:spPr>
          <a:xfrm>
            <a:off x="2048138" y="2178268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D007574-33CD-408F-BABE-90AA78D6F63D}"/>
              </a:ext>
            </a:extLst>
          </p:cNvPr>
          <p:cNvSpPr/>
          <p:nvPr/>
        </p:nvSpPr>
        <p:spPr>
          <a:xfrm>
            <a:off x="2464827" y="2178267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D2AABF4-6821-4015-8CB4-2F41220B0EFB}"/>
              </a:ext>
            </a:extLst>
          </p:cNvPr>
          <p:cNvSpPr/>
          <p:nvPr/>
        </p:nvSpPr>
        <p:spPr>
          <a:xfrm>
            <a:off x="1631449" y="2594958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0FE5470-6F5B-4F03-991B-60C5D4FEDBF5}"/>
              </a:ext>
            </a:extLst>
          </p:cNvPr>
          <p:cNvSpPr/>
          <p:nvPr/>
        </p:nvSpPr>
        <p:spPr>
          <a:xfrm>
            <a:off x="2048138" y="2594957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65A77FA-F9E1-4E7C-972B-CA6249F8D6DC}"/>
              </a:ext>
            </a:extLst>
          </p:cNvPr>
          <p:cNvSpPr/>
          <p:nvPr/>
        </p:nvSpPr>
        <p:spPr>
          <a:xfrm>
            <a:off x="2464827" y="2594956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A4EFC89-EC50-4C58-9325-5E6B18EEED1B}"/>
              </a:ext>
            </a:extLst>
          </p:cNvPr>
          <p:cNvSpPr/>
          <p:nvPr/>
        </p:nvSpPr>
        <p:spPr>
          <a:xfrm>
            <a:off x="2048138" y="3011646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148E2F4-DC7B-4F60-A708-E97C3EC8698F}"/>
              </a:ext>
            </a:extLst>
          </p:cNvPr>
          <p:cNvSpPr/>
          <p:nvPr/>
        </p:nvSpPr>
        <p:spPr>
          <a:xfrm>
            <a:off x="2464827" y="3011645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76356E5-A667-4B14-A079-3E9D864AEB48}"/>
              </a:ext>
            </a:extLst>
          </p:cNvPr>
          <p:cNvSpPr txBox="1"/>
          <p:nvPr/>
        </p:nvSpPr>
        <p:spPr>
          <a:xfrm>
            <a:off x="1581173" y="259429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C0DB0695-E6F9-4309-AFBF-EF000797C949}"/>
              </a:ext>
            </a:extLst>
          </p:cNvPr>
          <p:cNvGrpSpPr/>
          <p:nvPr/>
        </p:nvGrpSpPr>
        <p:grpSpPr>
          <a:xfrm>
            <a:off x="1637416" y="4053991"/>
            <a:ext cx="1250067" cy="1250733"/>
            <a:chOff x="8205651" y="2309081"/>
            <a:chExt cx="1250067" cy="125073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AE09B795-ED53-4B29-AA6A-18044AC81CD7}"/>
                </a:ext>
              </a:extLst>
            </p:cNvPr>
            <p:cNvSpPr/>
            <p:nvPr/>
          </p:nvSpPr>
          <p:spPr>
            <a:xfrm>
              <a:off x="8206817" y="3143125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770364A1-8D23-4925-AB25-0491B6B59EB1}"/>
                </a:ext>
              </a:extLst>
            </p:cNvPr>
            <p:cNvSpPr/>
            <p:nvPr/>
          </p:nvSpPr>
          <p:spPr>
            <a:xfrm>
              <a:off x="8205651" y="2309083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4A59761F-651D-4A1A-A118-2A42231F04D7}"/>
                </a:ext>
              </a:extLst>
            </p:cNvPr>
            <p:cNvSpPr/>
            <p:nvPr/>
          </p:nvSpPr>
          <p:spPr>
            <a:xfrm>
              <a:off x="8622340" y="2309082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E6B0F0F-3B4D-4F9D-9368-2EEEEC332297}"/>
                </a:ext>
              </a:extLst>
            </p:cNvPr>
            <p:cNvSpPr/>
            <p:nvPr/>
          </p:nvSpPr>
          <p:spPr>
            <a:xfrm>
              <a:off x="9039029" y="2309081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E2C6BEA-2024-46BE-8A05-37B5416F7F1A}"/>
                </a:ext>
              </a:extLst>
            </p:cNvPr>
            <p:cNvSpPr/>
            <p:nvPr/>
          </p:nvSpPr>
          <p:spPr>
            <a:xfrm>
              <a:off x="8205651" y="2725772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05600425-96F9-4296-A2AC-96A51736654A}"/>
                </a:ext>
              </a:extLst>
            </p:cNvPr>
            <p:cNvSpPr/>
            <p:nvPr/>
          </p:nvSpPr>
          <p:spPr>
            <a:xfrm>
              <a:off x="8622340" y="2725771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E1FC73F4-7C58-4CFB-9ADB-4A7D3561C577}"/>
                </a:ext>
              </a:extLst>
            </p:cNvPr>
            <p:cNvSpPr/>
            <p:nvPr/>
          </p:nvSpPr>
          <p:spPr>
            <a:xfrm>
              <a:off x="9039029" y="2725770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09A92A09-4D5B-4266-AB95-2AB7C391783E}"/>
                </a:ext>
              </a:extLst>
            </p:cNvPr>
            <p:cNvSpPr/>
            <p:nvPr/>
          </p:nvSpPr>
          <p:spPr>
            <a:xfrm>
              <a:off x="8622340" y="3142460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CC84D9D2-FF15-437B-B0FA-DEC4B5D5D7BD}"/>
                </a:ext>
              </a:extLst>
            </p:cNvPr>
            <p:cNvSpPr/>
            <p:nvPr/>
          </p:nvSpPr>
          <p:spPr>
            <a:xfrm>
              <a:off x="9039029" y="3142459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966DCD88-2209-4F5D-BC0C-B28FBB67810D}"/>
              </a:ext>
            </a:extLst>
          </p:cNvPr>
          <p:cNvSpPr txBox="1"/>
          <p:nvPr/>
        </p:nvSpPr>
        <p:spPr>
          <a:xfrm>
            <a:off x="2039091" y="406990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CF99D04-B003-48C7-BA38-3896679653D4}"/>
              </a:ext>
            </a:extLst>
          </p:cNvPr>
          <p:cNvSpPr txBox="1"/>
          <p:nvPr/>
        </p:nvSpPr>
        <p:spPr>
          <a:xfrm>
            <a:off x="2043218" y="448057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417AEDF-B4D1-440C-B043-D5AD7085C39E}"/>
              </a:ext>
            </a:extLst>
          </p:cNvPr>
          <p:cNvSpPr txBox="1"/>
          <p:nvPr/>
        </p:nvSpPr>
        <p:spPr>
          <a:xfrm>
            <a:off x="2431624" y="448592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19E981D6-1251-4232-BC5F-BE7AB90F4402}"/>
              </a:ext>
            </a:extLst>
          </p:cNvPr>
          <p:cNvSpPr/>
          <p:nvPr/>
        </p:nvSpPr>
        <p:spPr>
          <a:xfrm>
            <a:off x="6134001" y="3012311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B1A1D6B-4714-4353-83B9-0E507F892903}"/>
              </a:ext>
            </a:extLst>
          </p:cNvPr>
          <p:cNvSpPr/>
          <p:nvPr/>
        </p:nvSpPr>
        <p:spPr>
          <a:xfrm>
            <a:off x="6134001" y="2178269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6E38B395-F590-4E5F-BB27-68F87259C35F}"/>
              </a:ext>
            </a:extLst>
          </p:cNvPr>
          <p:cNvSpPr/>
          <p:nvPr/>
        </p:nvSpPr>
        <p:spPr>
          <a:xfrm>
            <a:off x="6550690" y="2178268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258C8B0C-7AFA-4F86-AACD-0F0F87492245}"/>
              </a:ext>
            </a:extLst>
          </p:cNvPr>
          <p:cNvSpPr/>
          <p:nvPr/>
        </p:nvSpPr>
        <p:spPr>
          <a:xfrm>
            <a:off x="6967379" y="2178267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16EFBA68-31D6-41E1-9F0F-76EEE1839BF5}"/>
              </a:ext>
            </a:extLst>
          </p:cNvPr>
          <p:cNvSpPr/>
          <p:nvPr/>
        </p:nvSpPr>
        <p:spPr>
          <a:xfrm>
            <a:off x="6134001" y="2594958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9B48D439-4D49-4643-BBD0-B3267C503741}"/>
              </a:ext>
            </a:extLst>
          </p:cNvPr>
          <p:cNvSpPr/>
          <p:nvPr/>
        </p:nvSpPr>
        <p:spPr>
          <a:xfrm>
            <a:off x="6550690" y="2594957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8B2EED89-CDC7-4A39-ACAF-5198D3707D92}"/>
              </a:ext>
            </a:extLst>
          </p:cNvPr>
          <p:cNvSpPr/>
          <p:nvPr/>
        </p:nvSpPr>
        <p:spPr>
          <a:xfrm>
            <a:off x="6967379" y="2594956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9FD9298D-F0C7-4F46-88F5-3DE226ECD98B}"/>
              </a:ext>
            </a:extLst>
          </p:cNvPr>
          <p:cNvSpPr/>
          <p:nvPr/>
        </p:nvSpPr>
        <p:spPr>
          <a:xfrm>
            <a:off x="6550690" y="3011646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3D3FE59A-8C85-41F9-A00C-70950475C6BB}"/>
              </a:ext>
            </a:extLst>
          </p:cNvPr>
          <p:cNvSpPr/>
          <p:nvPr/>
        </p:nvSpPr>
        <p:spPr>
          <a:xfrm>
            <a:off x="6967379" y="3011645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CBBDE648-6155-41A0-979D-8A449726A2C4}"/>
              </a:ext>
            </a:extLst>
          </p:cNvPr>
          <p:cNvSpPr/>
          <p:nvPr/>
        </p:nvSpPr>
        <p:spPr>
          <a:xfrm>
            <a:off x="6141134" y="4888035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A8D617D4-FD10-4679-9042-48869D08F2BD}"/>
              </a:ext>
            </a:extLst>
          </p:cNvPr>
          <p:cNvSpPr/>
          <p:nvPr/>
        </p:nvSpPr>
        <p:spPr>
          <a:xfrm>
            <a:off x="6139968" y="4053993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2C0D0189-1051-472E-84F2-CD9DBD9E457C}"/>
              </a:ext>
            </a:extLst>
          </p:cNvPr>
          <p:cNvSpPr/>
          <p:nvPr/>
        </p:nvSpPr>
        <p:spPr>
          <a:xfrm>
            <a:off x="6556657" y="4053992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A3DC260E-8944-40C0-89BA-122C2BFF819B}"/>
              </a:ext>
            </a:extLst>
          </p:cNvPr>
          <p:cNvSpPr/>
          <p:nvPr/>
        </p:nvSpPr>
        <p:spPr>
          <a:xfrm>
            <a:off x="6973346" y="4053991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82F28216-D57E-47A2-B024-8A7DC8D61BF9}"/>
              </a:ext>
            </a:extLst>
          </p:cNvPr>
          <p:cNvSpPr/>
          <p:nvPr/>
        </p:nvSpPr>
        <p:spPr>
          <a:xfrm>
            <a:off x="6139968" y="4470682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6BEED32F-1B6D-43A2-91DB-067712ABE062}"/>
              </a:ext>
            </a:extLst>
          </p:cNvPr>
          <p:cNvSpPr/>
          <p:nvPr/>
        </p:nvSpPr>
        <p:spPr>
          <a:xfrm>
            <a:off x="6556657" y="4470681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DED2EA91-3599-4EE9-A989-9EE734030D3E}"/>
              </a:ext>
            </a:extLst>
          </p:cNvPr>
          <p:cNvSpPr/>
          <p:nvPr/>
        </p:nvSpPr>
        <p:spPr>
          <a:xfrm>
            <a:off x="6973346" y="4470680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44B9C4A0-4876-4678-BBAF-B19AF3D84D10}"/>
              </a:ext>
            </a:extLst>
          </p:cNvPr>
          <p:cNvSpPr/>
          <p:nvPr/>
        </p:nvSpPr>
        <p:spPr>
          <a:xfrm>
            <a:off x="6556657" y="4887370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9029FD65-2ACE-4D82-96DB-13C89490699B}"/>
              </a:ext>
            </a:extLst>
          </p:cNvPr>
          <p:cNvSpPr/>
          <p:nvPr/>
        </p:nvSpPr>
        <p:spPr>
          <a:xfrm>
            <a:off x="6973346" y="4887369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BDAC137-1201-476C-8385-448BE790CC54}"/>
              </a:ext>
            </a:extLst>
          </p:cNvPr>
          <p:cNvSpPr/>
          <p:nvPr/>
        </p:nvSpPr>
        <p:spPr>
          <a:xfrm>
            <a:off x="4260078" y="4463993"/>
            <a:ext cx="416690" cy="416690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B122131-F4DC-4F53-B88E-64776489BB5E}"/>
              </a:ext>
            </a:extLst>
          </p:cNvPr>
          <p:cNvGrpSpPr/>
          <p:nvPr/>
        </p:nvGrpSpPr>
        <p:grpSpPr>
          <a:xfrm>
            <a:off x="4297686" y="4560058"/>
            <a:ext cx="295154" cy="143534"/>
            <a:chOff x="4259484" y="1298029"/>
            <a:chExt cx="544010" cy="26455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D1F5E0F-9BAB-40FA-ACE4-AFD28B963407}"/>
                </a:ext>
              </a:extLst>
            </p:cNvPr>
            <p:cNvCxnSpPr/>
            <p:nvPr/>
          </p:nvCxnSpPr>
          <p:spPr>
            <a:xfrm>
              <a:off x="4259484" y="1562582"/>
              <a:ext cx="3530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AAC0C6CA-54CE-4E8F-85C2-D2255514D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511" y="1298029"/>
              <a:ext cx="190983" cy="264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타원 282">
            <a:extLst>
              <a:ext uri="{FF2B5EF4-FFF2-40B4-BE49-F238E27FC236}">
                <a16:creationId xmlns:a16="http://schemas.microsoft.com/office/drawing/2014/main" id="{E83B473D-4B6C-4A6D-BBEF-C8E00CEC8FE2}"/>
              </a:ext>
            </a:extLst>
          </p:cNvPr>
          <p:cNvSpPr/>
          <p:nvPr/>
        </p:nvSpPr>
        <p:spPr>
          <a:xfrm>
            <a:off x="4260078" y="2596909"/>
            <a:ext cx="416690" cy="416690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94915098-1B2B-4FA5-8613-A07577646605}"/>
              </a:ext>
            </a:extLst>
          </p:cNvPr>
          <p:cNvGrpSpPr/>
          <p:nvPr/>
        </p:nvGrpSpPr>
        <p:grpSpPr>
          <a:xfrm>
            <a:off x="4297686" y="2692974"/>
            <a:ext cx="295154" cy="143534"/>
            <a:chOff x="4259484" y="1298029"/>
            <a:chExt cx="544010" cy="264554"/>
          </a:xfrm>
        </p:grpSpPr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72E74938-DE08-42CE-8D96-170C0FE70DC0}"/>
                </a:ext>
              </a:extLst>
            </p:cNvPr>
            <p:cNvCxnSpPr/>
            <p:nvPr/>
          </p:nvCxnSpPr>
          <p:spPr>
            <a:xfrm>
              <a:off x="4259484" y="1562582"/>
              <a:ext cx="3530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6B682268-8711-465A-8EA4-D6F72BAF3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511" y="1298029"/>
              <a:ext cx="190983" cy="264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3A0D0B-2AFC-44FF-86E0-33276D0A99E8}"/>
              </a:ext>
            </a:extLst>
          </p:cNvPr>
          <p:cNvSpPr txBox="1"/>
          <p:nvPr/>
        </p:nvSpPr>
        <p:spPr>
          <a:xfrm>
            <a:off x="4075589" y="213262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EB845E0-2ED3-4F52-94AB-5036F43F1317}"/>
              </a:ext>
            </a:extLst>
          </p:cNvPr>
          <p:cNvSpPr txBox="1"/>
          <p:nvPr/>
        </p:nvSpPr>
        <p:spPr>
          <a:xfrm>
            <a:off x="4036253" y="397859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0CA8984-1EB8-4673-A597-2C0DA3CFDC40}"/>
              </a:ext>
            </a:extLst>
          </p:cNvPr>
          <p:cNvCxnSpPr>
            <a:stCxn id="202" idx="3"/>
            <a:endCxn id="283" idx="2"/>
          </p:cNvCxnSpPr>
          <p:nvPr/>
        </p:nvCxnSpPr>
        <p:spPr>
          <a:xfrm>
            <a:off x="2881516" y="2803301"/>
            <a:ext cx="1378562" cy="195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BB55CBAB-2764-43AD-AF18-03D981448E94}"/>
              </a:ext>
            </a:extLst>
          </p:cNvPr>
          <p:cNvCxnSpPr>
            <a:cxnSpLocks/>
            <a:stCxn id="283" idx="6"/>
            <a:endCxn id="253" idx="1"/>
          </p:cNvCxnSpPr>
          <p:nvPr/>
        </p:nvCxnSpPr>
        <p:spPr>
          <a:xfrm flipV="1">
            <a:off x="4676768" y="2803303"/>
            <a:ext cx="1457233" cy="195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FAB2CEA7-C6F7-4BE6-9669-5C7494CF44EE}"/>
              </a:ext>
            </a:extLst>
          </p:cNvPr>
          <p:cNvCxnSpPr>
            <a:cxnSpLocks/>
            <a:stCxn id="181" idx="3"/>
            <a:endCxn id="4" idx="2"/>
          </p:cNvCxnSpPr>
          <p:nvPr/>
        </p:nvCxnSpPr>
        <p:spPr>
          <a:xfrm flipV="1">
            <a:off x="2898418" y="4672338"/>
            <a:ext cx="1361660" cy="1364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8DCB66ED-0789-4283-BCCF-A9594BAB66A5}"/>
              </a:ext>
            </a:extLst>
          </p:cNvPr>
          <p:cNvCxnSpPr>
            <a:cxnSpLocks/>
            <a:stCxn id="4" idx="6"/>
            <a:endCxn id="274" idx="1"/>
          </p:cNvCxnSpPr>
          <p:nvPr/>
        </p:nvCxnSpPr>
        <p:spPr>
          <a:xfrm>
            <a:off x="4676768" y="4672338"/>
            <a:ext cx="1463200" cy="668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88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09289" y="938431"/>
            <a:ext cx="2881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tf.keras.layers.Conv2D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6BAC03D-B606-4E44-819D-B6187BE7B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28" y="1303359"/>
            <a:ext cx="8987742" cy="5016758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Arguments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filters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dimensionality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output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space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i.e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number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output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filters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convolution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).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kernel_size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tuple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list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2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specifying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height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and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width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2D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convolution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window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Can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single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value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all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spatial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dimensions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strides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tuple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list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2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specifying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strides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convolution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along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height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and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width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Can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single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value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all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spatial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dimensions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Specifying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any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stride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value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!= 1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incompatible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specifying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any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dilation_rate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value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!= 1.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padding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one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valid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same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case-insensitive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).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data_format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string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one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channels_last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default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)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channels_first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The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ordering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dimensions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inputs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channels_last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corresponds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inputs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shape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batch_size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height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width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while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channels_first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corresponds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inputs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shape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batch_size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height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width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defaults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image_data_format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value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found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your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Keras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config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~/.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keras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keras.json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you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never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will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channels_last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".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3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09289" y="938431"/>
            <a:ext cx="2881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tf.keras.layers.Conv2D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C912B1-C230-4E52-9137-C0886632A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784" y="1336120"/>
            <a:ext cx="8160152" cy="4185761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activation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Activation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function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use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you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don't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anything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activation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applied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(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see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1967D2"/>
                </a:solidFill>
                <a:effectLst/>
                <a:latin typeface="Consolas" panose="020B0609020204030204" pitchFamily="49" charset="0"/>
                <a:ea typeface="Roboto Mono"/>
                <a:hlinkClick r:id="rId3"/>
              </a:rPr>
              <a:t>keras.activations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).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use_bias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Boolean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whether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layer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uses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bias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vector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kernel_initializer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Initializer for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kernel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weights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matrix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(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see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1967D2"/>
                </a:solidFill>
                <a:effectLst/>
                <a:latin typeface="Consolas" panose="020B0609020204030204" pitchFamily="49" charset="0"/>
                <a:ea typeface="Roboto Mono"/>
                <a:hlinkClick r:id="rId4"/>
              </a:rPr>
              <a:t>keras.initializers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).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bias_initializer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Initializer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bias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vector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(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see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1967D2"/>
                </a:solidFill>
                <a:effectLst/>
                <a:latin typeface="Consolas" panose="020B0609020204030204" pitchFamily="49" charset="0"/>
                <a:ea typeface="Roboto Mono"/>
                <a:hlinkClick r:id="rId4"/>
              </a:rPr>
              <a:t>keras.initializers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).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kernel_regularizer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Regularizer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function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applied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kernel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weights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matrix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see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1967D2"/>
                </a:solidFill>
                <a:effectLst/>
                <a:latin typeface="Consolas" panose="020B0609020204030204" pitchFamily="49" charset="0"/>
                <a:ea typeface="Roboto Mono"/>
                <a:hlinkClick r:id="rId5"/>
              </a:rPr>
              <a:t>keras.regularizers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).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bias_regularizer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Regularizer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function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applied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bias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vector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(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see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1967D2"/>
                </a:solidFill>
                <a:effectLst/>
                <a:latin typeface="Consolas" panose="020B0609020204030204" pitchFamily="49" charset="0"/>
                <a:ea typeface="Roboto Mono"/>
                <a:hlinkClick r:id="rId5"/>
              </a:rPr>
              <a:t>keras.regularizers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).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8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1.1 </a:t>
            </a:r>
            <a:r>
              <a:rPr kumimoji="0" lang="ko-KR" altLang="en-US" sz="1800" b="1" u="sng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ko-KR" altLang="en-US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연산</a:t>
            </a:r>
          </a:p>
          <a:p>
            <a:pPr lvl="0"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1.2 </a:t>
            </a:r>
            <a:r>
              <a:rPr kumimoji="0" lang="ko-KR" altLang="en-US" sz="1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신경망 구현</a:t>
            </a:r>
          </a:p>
          <a:p>
            <a:pPr lvl="0"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1.3 </a:t>
            </a:r>
            <a:r>
              <a:rPr kumimoji="0" lang="ko-KR" altLang="en-US" sz="1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케라스로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신경망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이해</a:t>
            </a:r>
          </a:p>
        </p:txBody>
      </p:sp>
    </p:spTree>
    <p:extLst>
      <p:ext uri="{BB962C8B-B14F-4D97-AF65-F5344CB8AC3E}">
        <p14:creationId xmlns:p14="http://schemas.microsoft.com/office/powerpoint/2010/main" val="3534282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461085" y="883960"/>
            <a:ext cx="8756439" cy="1815882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 = np.array([  [ [ [ 1. ] ], [[1.]] ]  ,  [[[1.]],[[1.]]]   ])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print("weight.shape=", weight.shape)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conv2d = tf.keras.layers.Conv2D(filters=1,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=2, padding='same',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weight_init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)(image)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print("conv2d.shape", conv2d.shape)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print(conv2d.numpy().reshape(3,3))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(conv2d.numpy().reshape(3,3),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='gray')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B3228-ABC8-4D17-B278-14D45952A206}"/>
              </a:ext>
            </a:extLst>
          </p:cNvPr>
          <p:cNvSpPr txBox="1"/>
          <p:nvPr/>
        </p:nvSpPr>
        <p:spPr>
          <a:xfrm>
            <a:off x="185426" y="3619550"/>
            <a:ext cx="2950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conv2d.shape (1, 3, 3, 1)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[[12. 16.  9.]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[24. 28. 15.]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[15. 17.  9.]]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7655" name="Picture 7">
            <a:extLst>
              <a:ext uri="{FF2B5EF4-FFF2-40B4-BE49-F238E27FC236}">
                <a16:creationId xmlns:a16="http://schemas.microsoft.com/office/drawing/2014/main" id="{7A7BB56F-AB10-4E23-BDF4-8390FA74E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09" y="4182343"/>
            <a:ext cx="25812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B335E7-5EAC-4D38-A699-BFC32E1DE0B0}"/>
              </a:ext>
            </a:extLst>
          </p:cNvPr>
          <p:cNvSpPr txBox="1"/>
          <p:nvPr/>
        </p:nvSpPr>
        <p:spPr>
          <a:xfrm>
            <a:off x="5886138" y="3054697"/>
            <a:ext cx="295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weight.shape=(2, 2, 1, 1)</a:t>
            </a:r>
          </a:p>
        </p:txBody>
      </p:sp>
    </p:spTree>
    <p:extLst>
      <p:ext uri="{BB962C8B-B14F-4D97-AF65-F5344CB8AC3E}">
        <p14:creationId xmlns:p14="http://schemas.microsoft.com/office/powerpoint/2010/main" val="2801650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461085" y="883960"/>
            <a:ext cx="8756439" cy="224676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import tensorflow as tf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import keras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from keras.layers import *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import matplotlib.pyplot as plt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image = tf.constant([   [  [  [1],[2],[3]  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[[4],[5],[6]],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[[7],[8],[9]]   ]  ], dtype=np.float32)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print("image.shape=", image.shape)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plt.imshow(image.numpy().reshape(3,3), cmap='gray')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335E7-5EAC-4D38-A699-BFC32E1DE0B0}"/>
              </a:ext>
            </a:extLst>
          </p:cNvPr>
          <p:cNvSpPr txBox="1"/>
          <p:nvPr/>
        </p:nvSpPr>
        <p:spPr>
          <a:xfrm>
            <a:off x="767799" y="3313470"/>
            <a:ext cx="295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image.shape=(1, 3, 3, 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C65565-1C67-4308-B411-F2AED5C62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23" y="3942716"/>
            <a:ext cx="25812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749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B3228-ABC8-4D17-B278-14D45952A206}"/>
              </a:ext>
            </a:extLst>
          </p:cNvPr>
          <p:cNvSpPr txBox="1"/>
          <p:nvPr/>
        </p:nvSpPr>
        <p:spPr>
          <a:xfrm>
            <a:off x="989327" y="1062942"/>
            <a:ext cx="5087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(1, 3, 3, 1)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131A51-0954-4AB4-A785-A49A908AA1D4}"/>
              </a:ext>
            </a:extLst>
          </p:cNvPr>
          <p:cNvSpPr txBox="1"/>
          <p:nvPr/>
        </p:nvSpPr>
        <p:spPr>
          <a:xfrm>
            <a:off x="3337004" y="932331"/>
            <a:ext cx="5087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[[[[1],[2],[3]],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[[4],[5],[6]],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[[7],[8],[9]]]]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9BF1F-3378-4688-8821-4A20D77B1661}"/>
              </a:ext>
            </a:extLst>
          </p:cNvPr>
          <p:cNvSpPr/>
          <p:nvPr/>
        </p:nvSpPr>
        <p:spPr>
          <a:xfrm>
            <a:off x="2829633" y="4096708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D85851-C673-4F04-B21C-1E293A6498E6}"/>
              </a:ext>
            </a:extLst>
          </p:cNvPr>
          <p:cNvSpPr/>
          <p:nvPr/>
        </p:nvSpPr>
        <p:spPr>
          <a:xfrm>
            <a:off x="3454666" y="4096708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95D4A2-6345-48FF-ACE1-87C7CDE178F6}"/>
              </a:ext>
            </a:extLst>
          </p:cNvPr>
          <p:cNvSpPr/>
          <p:nvPr/>
        </p:nvSpPr>
        <p:spPr>
          <a:xfrm>
            <a:off x="4079699" y="4096708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8B8A0C-1546-4F7A-A029-5E21EEDCFF70}"/>
              </a:ext>
            </a:extLst>
          </p:cNvPr>
          <p:cNvSpPr/>
          <p:nvPr/>
        </p:nvSpPr>
        <p:spPr>
          <a:xfrm>
            <a:off x="2829633" y="4718171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35AB4C-682A-410D-B043-AF281B30D6C1}"/>
              </a:ext>
            </a:extLst>
          </p:cNvPr>
          <p:cNvSpPr/>
          <p:nvPr/>
        </p:nvSpPr>
        <p:spPr>
          <a:xfrm>
            <a:off x="3454666" y="4718171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9A3C6C-B3F7-4348-9557-2C817CE2CB52}"/>
              </a:ext>
            </a:extLst>
          </p:cNvPr>
          <p:cNvSpPr/>
          <p:nvPr/>
        </p:nvSpPr>
        <p:spPr>
          <a:xfrm>
            <a:off x="4079699" y="4718171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ABABBDD-181D-4194-AAD8-D6A934710751}"/>
              </a:ext>
            </a:extLst>
          </p:cNvPr>
          <p:cNvSpPr/>
          <p:nvPr/>
        </p:nvSpPr>
        <p:spPr>
          <a:xfrm>
            <a:off x="2829633" y="533963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9874ECF-95FA-4C8C-B8DE-C8DB32BF621A}"/>
              </a:ext>
            </a:extLst>
          </p:cNvPr>
          <p:cNvSpPr/>
          <p:nvPr/>
        </p:nvSpPr>
        <p:spPr>
          <a:xfrm>
            <a:off x="3454666" y="533963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8347D3F-8630-45C1-9CF8-10E6C4A7F72E}"/>
              </a:ext>
            </a:extLst>
          </p:cNvPr>
          <p:cNvSpPr/>
          <p:nvPr/>
        </p:nvSpPr>
        <p:spPr>
          <a:xfrm>
            <a:off x="4079699" y="533963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09111E-AD4B-4979-B7EF-15A488F8CB6D}"/>
              </a:ext>
            </a:extLst>
          </p:cNvPr>
          <p:cNvSpPr/>
          <p:nvPr/>
        </p:nvSpPr>
        <p:spPr>
          <a:xfrm>
            <a:off x="557842" y="2288875"/>
            <a:ext cx="6928685" cy="11401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A81771-41C9-49D4-8C76-7B164D6371C1}"/>
              </a:ext>
            </a:extLst>
          </p:cNvPr>
          <p:cNvSpPr/>
          <p:nvPr/>
        </p:nvSpPr>
        <p:spPr>
          <a:xfrm>
            <a:off x="655608" y="2369648"/>
            <a:ext cx="2248618" cy="9774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6B4589-EDCC-417A-A48B-F07CBDEE028C}"/>
              </a:ext>
            </a:extLst>
          </p:cNvPr>
          <p:cNvSpPr/>
          <p:nvPr/>
        </p:nvSpPr>
        <p:spPr>
          <a:xfrm>
            <a:off x="2904226" y="2369648"/>
            <a:ext cx="2248618" cy="9774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03FA53B-5E5D-4788-9414-D4F2565896EB}"/>
              </a:ext>
            </a:extLst>
          </p:cNvPr>
          <p:cNvSpPr/>
          <p:nvPr/>
        </p:nvSpPr>
        <p:spPr>
          <a:xfrm>
            <a:off x="5152845" y="2369648"/>
            <a:ext cx="2248618" cy="9774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3CFE36-5011-42F8-B64F-9A12FDDAFF00}"/>
              </a:ext>
            </a:extLst>
          </p:cNvPr>
          <p:cNvSpPr/>
          <p:nvPr/>
        </p:nvSpPr>
        <p:spPr>
          <a:xfrm>
            <a:off x="740673" y="2443536"/>
            <a:ext cx="692830" cy="8287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21D8916-3774-4F64-84C9-CB97CC6E8070}"/>
              </a:ext>
            </a:extLst>
          </p:cNvPr>
          <p:cNvSpPr/>
          <p:nvPr/>
        </p:nvSpPr>
        <p:spPr>
          <a:xfrm>
            <a:off x="1433503" y="2443536"/>
            <a:ext cx="692830" cy="8287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02E68A9-F728-4131-9CE1-B2EAEE49FB45}"/>
              </a:ext>
            </a:extLst>
          </p:cNvPr>
          <p:cNvSpPr/>
          <p:nvPr/>
        </p:nvSpPr>
        <p:spPr>
          <a:xfrm>
            <a:off x="2126333" y="2443536"/>
            <a:ext cx="692830" cy="8287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0E8136-7D4A-4678-A9BD-E1B0708BAEF0}"/>
              </a:ext>
            </a:extLst>
          </p:cNvPr>
          <p:cNvSpPr/>
          <p:nvPr/>
        </p:nvSpPr>
        <p:spPr>
          <a:xfrm>
            <a:off x="825736" y="2517425"/>
            <a:ext cx="522703" cy="687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C60A5FE-119B-4571-A3C2-1F1004573FB1}"/>
              </a:ext>
            </a:extLst>
          </p:cNvPr>
          <p:cNvSpPr/>
          <p:nvPr/>
        </p:nvSpPr>
        <p:spPr>
          <a:xfrm>
            <a:off x="1518565" y="2517425"/>
            <a:ext cx="522703" cy="687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CCDB4A-5782-429F-88A2-867012FC93AC}"/>
              </a:ext>
            </a:extLst>
          </p:cNvPr>
          <p:cNvSpPr/>
          <p:nvPr/>
        </p:nvSpPr>
        <p:spPr>
          <a:xfrm>
            <a:off x="2211396" y="2519556"/>
            <a:ext cx="522703" cy="687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96ACE44-81E7-48B3-9EF7-A49B2471B4E3}"/>
              </a:ext>
            </a:extLst>
          </p:cNvPr>
          <p:cNvSpPr/>
          <p:nvPr/>
        </p:nvSpPr>
        <p:spPr>
          <a:xfrm>
            <a:off x="2989291" y="2454730"/>
            <a:ext cx="692830" cy="8287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8822399-42CA-446E-8F98-EB6D284BEFE8}"/>
              </a:ext>
            </a:extLst>
          </p:cNvPr>
          <p:cNvSpPr/>
          <p:nvPr/>
        </p:nvSpPr>
        <p:spPr>
          <a:xfrm>
            <a:off x="3682121" y="2454730"/>
            <a:ext cx="692830" cy="8287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71BCFE-0DC3-4A16-8687-5FA1990CBC4E}"/>
              </a:ext>
            </a:extLst>
          </p:cNvPr>
          <p:cNvSpPr/>
          <p:nvPr/>
        </p:nvSpPr>
        <p:spPr>
          <a:xfrm>
            <a:off x="4374951" y="2454730"/>
            <a:ext cx="692830" cy="8287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1B6699F-B30D-439A-A0A3-4F894DB3CAFF}"/>
              </a:ext>
            </a:extLst>
          </p:cNvPr>
          <p:cNvSpPr/>
          <p:nvPr/>
        </p:nvSpPr>
        <p:spPr>
          <a:xfrm>
            <a:off x="3074354" y="2528619"/>
            <a:ext cx="522703" cy="687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A08CF64-298B-4E60-8A2E-FA863B807B38}"/>
              </a:ext>
            </a:extLst>
          </p:cNvPr>
          <p:cNvSpPr/>
          <p:nvPr/>
        </p:nvSpPr>
        <p:spPr>
          <a:xfrm>
            <a:off x="3767183" y="2528619"/>
            <a:ext cx="522703" cy="687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56A713-6FA1-48FC-9054-5070CB286FE8}"/>
              </a:ext>
            </a:extLst>
          </p:cNvPr>
          <p:cNvSpPr/>
          <p:nvPr/>
        </p:nvSpPr>
        <p:spPr>
          <a:xfrm>
            <a:off x="4460014" y="2530750"/>
            <a:ext cx="522703" cy="687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2561B8F-F16A-4A7E-8781-6AD9862D41A9}"/>
              </a:ext>
            </a:extLst>
          </p:cNvPr>
          <p:cNvSpPr/>
          <p:nvPr/>
        </p:nvSpPr>
        <p:spPr>
          <a:xfrm>
            <a:off x="5230353" y="2448107"/>
            <a:ext cx="692830" cy="8287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B5DC0C-C66F-4B82-8F9C-D3BF62B57F25}"/>
              </a:ext>
            </a:extLst>
          </p:cNvPr>
          <p:cNvSpPr/>
          <p:nvPr/>
        </p:nvSpPr>
        <p:spPr>
          <a:xfrm>
            <a:off x="5923183" y="2448107"/>
            <a:ext cx="692830" cy="8287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756FC13-B04D-42B9-AA77-AFBE7C5F6ABA}"/>
              </a:ext>
            </a:extLst>
          </p:cNvPr>
          <p:cNvSpPr/>
          <p:nvPr/>
        </p:nvSpPr>
        <p:spPr>
          <a:xfrm>
            <a:off x="6616013" y="2448107"/>
            <a:ext cx="692830" cy="8287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9FBEEEA-2A43-462A-9A1D-44EC729142FA}"/>
              </a:ext>
            </a:extLst>
          </p:cNvPr>
          <p:cNvSpPr/>
          <p:nvPr/>
        </p:nvSpPr>
        <p:spPr>
          <a:xfrm>
            <a:off x="5315416" y="2521996"/>
            <a:ext cx="522703" cy="687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B8E5641-52AC-42D3-851B-F98F8F2CF020}"/>
              </a:ext>
            </a:extLst>
          </p:cNvPr>
          <p:cNvSpPr/>
          <p:nvPr/>
        </p:nvSpPr>
        <p:spPr>
          <a:xfrm>
            <a:off x="6008245" y="2521996"/>
            <a:ext cx="522703" cy="687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B0D8872-76AD-4926-9EBD-1A047CC0AE37}"/>
              </a:ext>
            </a:extLst>
          </p:cNvPr>
          <p:cNvSpPr/>
          <p:nvPr/>
        </p:nvSpPr>
        <p:spPr>
          <a:xfrm>
            <a:off x="6701076" y="2524127"/>
            <a:ext cx="522703" cy="687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144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461085" y="883960"/>
            <a:ext cx="8756439" cy="1815882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 = np.array([  [ [ [ 1. ] ], [[1.]] ]  ,  [[[1.]],[[1.]]]   ])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print("weight.shape=", weight.shape)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conv2d = tf.keras.layers.Conv2D(filters=1,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=2, padding='valid',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weight_init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)(image)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print("conv2d.shape", conv2d.shape)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print(conv2d.numpy().reshape(2,2))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(conv2d.numpy().reshape(2,2),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='gray')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B3228-ABC8-4D17-B278-14D45952A206}"/>
              </a:ext>
            </a:extLst>
          </p:cNvPr>
          <p:cNvSpPr txBox="1"/>
          <p:nvPr/>
        </p:nvSpPr>
        <p:spPr>
          <a:xfrm>
            <a:off x="461085" y="2859505"/>
            <a:ext cx="2950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image.shape (1, 3, 3, 1)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weight.shape (2, 2, 1, 1)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conv2d.shape (1, 2, 2, 1)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[[12. 16.]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[24. 28.]]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A5EA9700-B427-4A26-874B-311DA728C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442" y="4182944"/>
            <a:ext cx="26384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94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22FF9-714A-49AA-BBE9-E43AE5050E6B}"/>
              </a:ext>
            </a:extLst>
          </p:cNvPr>
          <p:cNvSpPr txBox="1"/>
          <p:nvPr/>
        </p:nvSpPr>
        <p:spPr>
          <a:xfrm>
            <a:off x="517710" y="135919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(2, 2, 1, 1)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80796F-3F1C-4543-9639-D13F7ED399C8}"/>
              </a:ext>
            </a:extLst>
          </p:cNvPr>
          <p:cNvSpPr txBox="1"/>
          <p:nvPr/>
        </p:nvSpPr>
        <p:spPr>
          <a:xfrm>
            <a:off x="3215185" y="1373195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[ [[[1.]],[[1.]]],  [[[1.]],[[1.]]] 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50FCE9-36A7-4636-997D-36F2121ED945}"/>
              </a:ext>
            </a:extLst>
          </p:cNvPr>
          <p:cNvSpPr/>
          <p:nvPr/>
        </p:nvSpPr>
        <p:spPr>
          <a:xfrm>
            <a:off x="2044047" y="408393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27E9DB-5692-4B0F-9AA2-C206DB33A03B}"/>
              </a:ext>
            </a:extLst>
          </p:cNvPr>
          <p:cNvSpPr/>
          <p:nvPr/>
        </p:nvSpPr>
        <p:spPr>
          <a:xfrm>
            <a:off x="2669080" y="408393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C818688-468C-4E58-8D80-0DE2B5628CAC}"/>
              </a:ext>
            </a:extLst>
          </p:cNvPr>
          <p:cNvSpPr/>
          <p:nvPr/>
        </p:nvSpPr>
        <p:spPr>
          <a:xfrm>
            <a:off x="3294113" y="408393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DCA0CE-435E-4523-9594-5937B3915F5C}"/>
              </a:ext>
            </a:extLst>
          </p:cNvPr>
          <p:cNvSpPr/>
          <p:nvPr/>
        </p:nvSpPr>
        <p:spPr>
          <a:xfrm>
            <a:off x="2044047" y="4705397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C4F42A-7D1B-44E3-B22F-6D52FFDBF786}"/>
              </a:ext>
            </a:extLst>
          </p:cNvPr>
          <p:cNvSpPr/>
          <p:nvPr/>
        </p:nvSpPr>
        <p:spPr>
          <a:xfrm>
            <a:off x="2669080" y="4705397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A9C9AC-D859-416C-80F8-F9DF7B445906}"/>
              </a:ext>
            </a:extLst>
          </p:cNvPr>
          <p:cNvSpPr/>
          <p:nvPr/>
        </p:nvSpPr>
        <p:spPr>
          <a:xfrm>
            <a:off x="3294113" y="4705397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78A369-A204-44A7-A16D-A0DEDD1EBC4F}"/>
              </a:ext>
            </a:extLst>
          </p:cNvPr>
          <p:cNvSpPr/>
          <p:nvPr/>
        </p:nvSpPr>
        <p:spPr>
          <a:xfrm>
            <a:off x="2044047" y="532686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C3ABE5-CC77-4AD7-894B-CF737C70B7F9}"/>
              </a:ext>
            </a:extLst>
          </p:cNvPr>
          <p:cNvSpPr/>
          <p:nvPr/>
        </p:nvSpPr>
        <p:spPr>
          <a:xfrm>
            <a:off x="2669080" y="532686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304709B-5AFB-4255-851E-E7B953E7C008}"/>
              </a:ext>
            </a:extLst>
          </p:cNvPr>
          <p:cNvSpPr/>
          <p:nvPr/>
        </p:nvSpPr>
        <p:spPr>
          <a:xfrm>
            <a:off x="3294113" y="532686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CFCB5B-2637-44B0-A3DD-FE15873ABC02}"/>
              </a:ext>
            </a:extLst>
          </p:cNvPr>
          <p:cNvSpPr/>
          <p:nvPr/>
        </p:nvSpPr>
        <p:spPr>
          <a:xfrm>
            <a:off x="4397566" y="4327002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325818-BD60-4570-9E3E-B37A6CC24A26}"/>
              </a:ext>
            </a:extLst>
          </p:cNvPr>
          <p:cNvSpPr/>
          <p:nvPr/>
        </p:nvSpPr>
        <p:spPr>
          <a:xfrm>
            <a:off x="5022599" y="4327002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323075-2242-4F7D-B888-8E9365D3899F}"/>
              </a:ext>
            </a:extLst>
          </p:cNvPr>
          <p:cNvSpPr/>
          <p:nvPr/>
        </p:nvSpPr>
        <p:spPr>
          <a:xfrm>
            <a:off x="4397566" y="4948465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6EEFA4B-CC9A-4D8C-B391-CF9101038063}"/>
              </a:ext>
            </a:extLst>
          </p:cNvPr>
          <p:cNvSpPr/>
          <p:nvPr/>
        </p:nvSpPr>
        <p:spPr>
          <a:xfrm>
            <a:off x="5022599" y="4948465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7A1DBFC-07E3-4DEC-B448-17CD013EB7A8}"/>
              </a:ext>
            </a:extLst>
          </p:cNvPr>
          <p:cNvGrpSpPr/>
          <p:nvPr/>
        </p:nvGrpSpPr>
        <p:grpSpPr>
          <a:xfrm>
            <a:off x="2026180" y="4093053"/>
            <a:ext cx="1250066" cy="1246496"/>
            <a:chOff x="2588872" y="4080364"/>
            <a:chExt cx="1250066" cy="124649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FE8BE08-AFA1-4ADE-AFEB-597AC52CC793}"/>
                </a:ext>
              </a:extLst>
            </p:cNvPr>
            <p:cNvSpPr/>
            <p:nvPr/>
          </p:nvSpPr>
          <p:spPr>
            <a:xfrm>
              <a:off x="2588872" y="4080364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E528F5F-9F37-40CA-9CD8-0350B7133044}"/>
                </a:ext>
              </a:extLst>
            </p:cNvPr>
            <p:cNvSpPr/>
            <p:nvPr/>
          </p:nvSpPr>
          <p:spPr>
            <a:xfrm>
              <a:off x="3213905" y="4080364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518AB7-1DC2-4C81-8128-BECB2434108A}"/>
                </a:ext>
              </a:extLst>
            </p:cNvPr>
            <p:cNvSpPr/>
            <p:nvPr/>
          </p:nvSpPr>
          <p:spPr>
            <a:xfrm>
              <a:off x="2588872" y="4701827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57EA8B6-05D3-4F35-9D35-762D82469768}"/>
                </a:ext>
              </a:extLst>
            </p:cNvPr>
            <p:cNvSpPr/>
            <p:nvPr/>
          </p:nvSpPr>
          <p:spPr>
            <a:xfrm>
              <a:off x="3213905" y="4701827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BDF389-FAC2-4F3C-BA16-A8354CCE5ACC}"/>
              </a:ext>
            </a:extLst>
          </p:cNvPr>
          <p:cNvSpPr/>
          <p:nvPr/>
        </p:nvSpPr>
        <p:spPr>
          <a:xfrm>
            <a:off x="7085590" y="4327002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6FD345E-DCD3-4FE7-8276-A442ADBFFDFB}"/>
              </a:ext>
            </a:extLst>
          </p:cNvPr>
          <p:cNvSpPr/>
          <p:nvPr/>
        </p:nvSpPr>
        <p:spPr>
          <a:xfrm>
            <a:off x="7710623" y="4327002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CCB776-1519-4766-8456-282E31274903}"/>
              </a:ext>
            </a:extLst>
          </p:cNvPr>
          <p:cNvSpPr/>
          <p:nvPr/>
        </p:nvSpPr>
        <p:spPr>
          <a:xfrm>
            <a:off x="7085590" y="4948465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0666FE-68B3-4A68-BDFB-EA2A4361A280}"/>
              </a:ext>
            </a:extLst>
          </p:cNvPr>
          <p:cNvSpPr/>
          <p:nvPr/>
        </p:nvSpPr>
        <p:spPr>
          <a:xfrm>
            <a:off x="7710623" y="4948465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81EFDE-2E05-4467-8B3E-AEFC78EAE652}"/>
              </a:ext>
            </a:extLst>
          </p:cNvPr>
          <p:cNvSpPr txBox="1"/>
          <p:nvPr/>
        </p:nvSpPr>
        <p:spPr>
          <a:xfrm>
            <a:off x="3995636" y="572106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(2, 2,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1, 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5196D3-69BD-4BF5-A140-F0916AA54BDD}"/>
              </a:ext>
            </a:extLst>
          </p:cNvPr>
          <p:cNvSpPr txBox="1"/>
          <p:nvPr/>
        </p:nvSpPr>
        <p:spPr>
          <a:xfrm>
            <a:off x="1773205" y="595899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00CC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 3, 3,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F8D162-E192-4378-99BC-D23DB481F5ED}"/>
              </a:ext>
            </a:extLst>
          </p:cNvPr>
          <p:cNvSpPr txBox="1"/>
          <p:nvPr/>
        </p:nvSpPr>
        <p:spPr>
          <a:xfrm>
            <a:off x="6653108" y="571395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00CC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 2, 2,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 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296DBB-9FA4-4231-9DD2-A84284478607}"/>
              </a:ext>
            </a:extLst>
          </p:cNvPr>
          <p:cNvSpPr/>
          <p:nvPr/>
        </p:nvSpPr>
        <p:spPr>
          <a:xfrm>
            <a:off x="1676162" y="2049753"/>
            <a:ext cx="3022360" cy="14147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7905451-6785-427E-A555-BF1FC8DA6B87}"/>
              </a:ext>
            </a:extLst>
          </p:cNvPr>
          <p:cNvSpPr/>
          <p:nvPr/>
        </p:nvSpPr>
        <p:spPr>
          <a:xfrm>
            <a:off x="4698522" y="2049753"/>
            <a:ext cx="3022360" cy="14147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C8C5A71-807D-4D60-A498-BC52864AD07F}"/>
              </a:ext>
            </a:extLst>
          </p:cNvPr>
          <p:cNvSpPr/>
          <p:nvPr/>
        </p:nvSpPr>
        <p:spPr>
          <a:xfrm>
            <a:off x="1764310" y="2139671"/>
            <a:ext cx="1426849" cy="12361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A384C60-3ECF-4FCB-9713-DB563C96E440}"/>
              </a:ext>
            </a:extLst>
          </p:cNvPr>
          <p:cNvSpPr/>
          <p:nvPr/>
        </p:nvSpPr>
        <p:spPr>
          <a:xfrm>
            <a:off x="3191159" y="2139671"/>
            <a:ext cx="1426849" cy="12361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2433FFF-A3F5-4F4F-9019-6AB737A2DA5B}"/>
              </a:ext>
            </a:extLst>
          </p:cNvPr>
          <p:cNvSpPr/>
          <p:nvPr/>
        </p:nvSpPr>
        <p:spPr>
          <a:xfrm>
            <a:off x="1852458" y="2215041"/>
            <a:ext cx="1258187" cy="10744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217E1D5-8B49-4605-9A48-3DB5D7BF618F}"/>
              </a:ext>
            </a:extLst>
          </p:cNvPr>
          <p:cNvSpPr/>
          <p:nvPr/>
        </p:nvSpPr>
        <p:spPr>
          <a:xfrm>
            <a:off x="1940606" y="2283996"/>
            <a:ext cx="1067137" cy="9135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937742-8CBF-4699-B9BA-C0C6BE8064D0}"/>
              </a:ext>
            </a:extLst>
          </p:cNvPr>
          <p:cNvSpPr/>
          <p:nvPr/>
        </p:nvSpPr>
        <p:spPr>
          <a:xfrm>
            <a:off x="3271673" y="2208429"/>
            <a:ext cx="1258187" cy="10744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AB2DA9-2762-4296-A330-9D36D84A0519}"/>
              </a:ext>
            </a:extLst>
          </p:cNvPr>
          <p:cNvSpPr/>
          <p:nvPr/>
        </p:nvSpPr>
        <p:spPr>
          <a:xfrm>
            <a:off x="3359821" y="2277384"/>
            <a:ext cx="1067137" cy="9135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714F574-0201-432F-8CA8-4F7E5BCA06B2}"/>
              </a:ext>
            </a:extLst>
          </p:cNvPr>
          <p:cNvSpPr/>
          <p:nvPr/>
        </p:nvSpPr>
        <p:spPr>
          <a:xfrm>
            <a:off x="4786670" y="2147809"/>
            <a:ext cx="1426849" cy="12361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660B16A-EC50-4C87-87F2-06298221239A}"/>
              </a:ext>
            </a:extLst>
          </p:cNvPr>
          <p:cNvSpPr/>
          <p:nvPr/>
        </p:nvSpPr>
        <p:spPr>
          <a:xfrm>
            <a:off x="6213519" y="2147809"/>
            <a:ext cx="1426849" cy="12361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DA78519-E343-4443-BFE9-C4DEEB4C341D}"/>
              </a:ext>
            </a:extLst>
          </p:cNvPr>
          <p:cNvSpPr/>
          <p:nvPr/>
        </p:nvSpPr>
        <p:spPr>
          <a:xfrm>
            <a:off x="4874818" y="2223179"/>
            <a:ext cx="1258187" cy="10744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06379B6-F1A0-4041-8472-9AB887CF50AC}"/>
              </a:ext>
            </a:extLst>
          </p:cNvPr>
          <p:cNvSpPr/>
          <p:nvPr/>
        </p:nvSpPr>
        <p:spPr>
          <a:xfrm>
            <a:off x="4962966" y="2292134"/>
            <a:ext cx="1067137" cy="9135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EB9A4B0-FC0F-451A-B3F1-C469F38CC48A}"/>
              </a:ext>
            </a:extLst>
          </p:cNvPr>
          <p:cNvSpPr/>
          <p:nvPr/>
        </p:nvSpPr>
        <p:spPr>
          <a:xfrm>
            <a:off x="6294033" y="2216567"/>
            <a:ext cx="1258187" cy="10744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F71F204-8B9F-47D2-B653-43CDDA191E13}"/>
              </a:ext>
            </a:extLst>
          </p:cNvPr>
          <p:cNvSpPr/>
          <p:nvPr/>
        </p:nvSpPr>
        <p:spPr>
          <a:xfrm>
            <a:off x="6382181" y="2285522"/>
            <a:ext cx="1067137" cy="9135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64DBE-24EE-45B7-9DBA-4361DC658391}"/>
              </a:ext>
            </a:extLst>
          </p:cNvPr>
          <p:cNvSpPr txBox="1"/>
          <p:nvPr/>
        </p:nvSpPr>
        <p:spPr>
          <a:xfrm>
            <a:off x="4094671" y="361204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(N-F)/S+1 =&gt; O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F244B9-E48A-4552-9F14-8DB631DCCCA8}"/>
              </a:ext>
            </a:extLst>
          </p:cNvPr>
          <p:cNvSpPr txBox="1"/>
          <p:nvPr/>
        </p:nvSpPr>
        <p:spPr>
          <a:xfrm>
            <a:off x="4334965" y="863599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mode="valid"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624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50FCE9-36A7-4636-997D-36F2121ED945}"/>
              </a:ext>
            </a:extLst>
          </p:cNvPr>
          <p:cNvSpPr/>
          <p:nvPr/>
        </p:nvSpPr>
        <p:spPr>
          <a:xfrm>
            <a:off x="1686859" y="152290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27E9DB-5692-4B0F-9AA2-C206DB33A03B}"/>
              </a:ext>
            </a:extLst>
          </p:cNvPr>
          <p:cNvSpPr/>
          <p:nvPr/>
        </p:nvSpPr>
        <p:spPr>
          <a:xfrm>
            <a:off x="2311892" y="152290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C818688-468C-4E58-8D80-0DE2B5628CAC}"/>
              </a:ext>
            </a:extLst>
          </p:cNvPr>
          <p:cNvSpPr/>
          <p:nvPr/>
        </p:nvSpPr>
        <p:spPr>
          <a:xfrm>
            <a:off x="2936925" y="152290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DCA0CE-435E-4523-9594-5937B3915F5C}"/>
              </a:ext>
            </a:extLst>
          </p:cNvPr>
          <p:cNvSpPr/>
          <p:nvPr/>
        </p:nvSpPr>
        <p:spPr>
          <a:xfrm>
            <a:off x="1686859" y="214436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C4F42A-7D1B-44E3-B22F-6D52FFDBF786}"/>
              </a:ext>
            </a:extLst>
          </p:cNvPr>
          <p:cNvSpPr/>
          <p:nvPr/>
        </p:nvSpPr>
        <p:spPr>
          <a:xfrm>
            <a:off x="2311892" y="214436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A9C9AC-D859-416C-80F8-F9DF7B445906}"/>
              </a:ext>
            </a:extLst>
          </p:cNvPr>
          <p:cNvSpPr/>
          <p:nvPr/>
        </p:nvSpPr>
        <p:spPr>
          <a:xfrm>
            <a:off x="2936925" y="214436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78A369-A204-44A7-A16D-A0DEDD1EBC4F}"/>
              </a:ext>
            </a:extLst>
          </p:cNvPr>
          <p:cNvSpPr/>
          <p:nvPr/>
        </p:nvSpPr>
        <p:spPr>
          <a:xfrm>
            <a:off x="1686859" y="276582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C3ABE5-CC77-4AD7-894B-CF737C70B7F9}"/>
              </a:ext>
            </a:extLst>
          </p:cNvPr>
          <p:cNvSpPr/>
          <p:nvPr/>
        </p:nvSpPr>
        <p:spPr>
          <a:xfrm>
            <a:off x="2311892" y="276582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304709B-5AFB-4255-851E-E7B953E7C008}"/>
              </a:ext>
            </a:extLst>
          </p:cNvPr>
          <p:cNvSpPr/>
          <p:nvPr/>
        </p:nvSpPr>
        <p:spPr>
          <a:xfrm>
            <a:off x="2936925" y="276582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CFCB5B-2637-44B0-A3DD-FE15873ABC02}"/>
              </a:ext>
            </a:extLst>
          </p:cNvPr>
          <p:cNvSpPr/>
          <p:nvPr/>
        </p:nvSpPr>
        <p:spPr>
          <a:xfrm>
            <a:off x="4907977" y="213722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325818-BD60-4570-9E3E-B37A6CC24A26}"/>
              </a:ext>
            </a:extLst>
          </p:cNvPr>
          <p:cNvSpPr/>
          <p:nvPr/>
        </p:nvSpPr>
        <p:spPr>
          <a:xfrm>
            <a:off x="5533010" y="213722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323075-2242-4F7D-B888-8E9365D3899F}"/>
              </a:ext>
            </a:extLst>
          </p:cNvPr>
          <p:cNvSpPr/>
          <p:nvPr/>
        </p:nvSpPr>
        <p:spPr>
          <a:xfrm>
            <a:off x="4907977" y="275868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6EEFA4B-CC9A-4D8C-B391-CF9101038063}"/>
              </a:ext>
            </a:extLst>
          </p:cNvPr>
          <p:cNvSpPr/>
          <p:nvPr/>
        </p:nvSpPr>
        <p:spPr>
          <a:xfrm>
            <a:off x="5533010" y="275868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BDF389-FAC2-4F3C-BA16-A8354CCE5ACC}"/>
              </a:ext>
            </a:extLst>
          </p:cNvPr>
          <p:cNvSpPr/>
          <p:nvPr/>
        </p:nvSpPr>
        <p:spPr>
          <a:xfrm>
            <a:off x="7246324" y="213722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6FD345E-DCD3-4FE7-8276-A442ADBFFDFB}"/>
              </a:ext>
            </a:extLst>
          </p:cNvPr>
          <p:cNvSpPr/>
          <p:nvPr/>
        </p:nvSpPr>
        <p:spPr>
          <a:xfrm>
            <a:off x="7871357" y="213722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CCB776-1519-4766-8456-282E31274903}"/>
              </a:ext>
            </a:extLst>
          </p:cNvPr>
          <p:cNvSpPr/>
          <p:nvPr/>
        </p:nvSpPr>
        <p:spPr>
          <a:xfrm>
            <a:off x="7246324" y="275868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0666FE-68B3-4A68-BDFB-EA2A4361A280}"/>
              </a:ext>
            </a:extLst>
          </p:cNvPr>
          <p:cNvSpPr/>
          <p:nvPr/>
        </p:nvSpPr>
        <p:spPr>
          <a:xfrm>
            <a:off x="7871357" y="275868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81EFDE-2E05-4467-8B3E-AEFC78EAE652}"/>
              </a:ext>
            </a:extLst>
          </p:cNvPr>
          <p:cNvSpPr txBox="1"/>
          <p:nvPr/>
        </p:nvSpPr>
        <p:spPr>
          <a:xfrm>
            <a:off x="4474570" y="424840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(2, 2,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1, 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5196D3-69BD-4BF5-A140-F0916AA54BDD}"/>
              </a:ext>
            </a:extLst>
          </p:cNvPr>
          <p:cNvSpPr txBox="1"/>
          <p:nvPr/>
        </p:nvSpPr>
        <p:spPr>
          <a:xfrm>
            <a:off x="1771950" y="424840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00CC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 4, 4,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F8D162-E192-4378-99BC-D23DB481F5ED}"/>
              </a:ext>
            </a:extLst>
          </p:cNvPr>
          <p:cNvSpPr txBox="1"/>
          <p:nvPr/>
        </p:nvSpPr>
        <p:spPr>
          <a:xfrm>
            <a:off x="7177190" y="424840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00CC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 3, 3,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 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75FBEF1-23E1-4014-A6D2-7DB4B881AD81}"/>
              </a:ext>
            </a:extLst>
          </p:cNvPr>
          <p:cNvSpPr/>
          <p:nvPr/>
        </p:nvSpPr>
        <p:spPr>
          <a:xfrm>
            <a:off x="3561958" y="152290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4145F88-E078-4615-B1C6-55E08D3AEEC4}"/>
              </a:ext>
            </a:extLst>
          </p:cNvPr>
          <p:cNvSpPr/>
          <p:nvPr/>
        </p:nvSpPr>
        <p:spPr>
          <a:xfrm>
            <a:off x="3561958" y="214436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9A16C1B-9CD9-4C28-9C00-153747E5DA2D}"/>
              </a:ext>
            </a:extLst>
          </p:cNvPr>
          <p:cNvSpPr/>
          <p:nvPr/>
        </p:nvSpPr>
        <p:spPr>
          <a:xfrm>
            <a:off x="3561958" y="276582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0082325-8C73-42C0-B626-596A0A0673FE}"/>
              </a:ext>
            </a:extLst>
          </p:cNvPr>
          <p:cNvSpPr/>
          <p:nvPr/>
        </p:nvSpPr>
        <p:spPr>
          <a:xfrm>
            <a:off x="1686859" y="3383719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292D7F-46A8-4FB1-9C41-913FE1343094}"/>
              </a:ext>
            </a:extLst>
          </p:cNvPr>
          <p:cNvSpPr/>
          <p:nvPr/>
        </p:nvSpPr>
        <p:spPr>
          <a:xfrm>
            <a:off x="2311892" y="3383719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76F51D6-4E9B-4B9C-8DD9-C59766DE75E3}"/>
              </a:ext>
            </a:extLst>
          </p:cNvPr>
          <p:cNvSpPr/>
          <p:nvPr/>
        </p:nvSpPr>
        <p:spPr>
          <a:xfrm>
            <a:off x="2936925" y="3383719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9CFDEE8-6905-42ED-B788-B5DC48C6AE62}"/>
              </a:ext>
            </a:extLst>
          </p:cNvPr>
          <p:cNvSpPr/>
          <p:nvPr/>
        </p:nvSpPr>
        <p:spPr>
          <a:xfrm>
            <a:off x="3561958" y="3383719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EC787E-42A5-468C-8CFB-2932627C194B}"/>
              </a:ext>
            </a:extLst>
          </p:cNvPr>
          <p:cNvSpPr txBox="1"/>
          <p:nvPr/>
        </p:nvSpPr>
        <p:spPr>
          <a:xfrm>
            <a:off x="4334965" y="863599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mode="same"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7A1DBFC-07E3-4DEC-B448-17CD013EB7A8}"/>
              </a:ext>
            </a:extLst>
          </p:cNvPr>
          <p:cNvGrpSpPr/>
          <p:nvPr/>
        </p:nvGrpSpPr>
        <p:grpSpPr>
          <a:xfrm>
            <a:off x="2936925" y="2760467"/>
            <a:ext cx="1250066" cy="1246496"/>
            <a:chOff x="2588872" y="4080364"/>
            <a:chExt cx="1250066" cy="124649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FE8BE08-AFA1-4ADE-AFEB-597AC52CC793}"/>
                </a:ext>
              </a:extLst>
            </p:cNvPr>
            <p:cNvSpPr/>
            <p:nvPr/>
          </p:nvSpPr>
          <p:spPr>
            <a:xfrm>
              <a:off x="2588872" y="4080364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E528F5F-9F37-40CA-9CD8-0350B7133044}"/>
                </a:ext>
              </a:extLst>
            </p:cNvPr>
            <p:cNvSpPr/>
            <p:nvPr/>
          </p:nvSpPr>
          <p:spPr>
            <a:xfrm>
              <a:off x="3213905" y="4080364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518AB7-1DC2-4C81-8128-BECB2434108A}"/>
                </a:ext>
              </a:extLst>
            </p:cNvPr>
            <p:cNvSpPr/>
            <p:nvPr/>
          </p:nvSpPr>
          <p:spPr>
            <a:xfrm>
              <a:off x="2588872" y="4701827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57EA8B6-05D3-4F35-9D35-762D82469768}"/>
                </a:ext>
              </a:extLst>
            </p:cNvPr>
            <p:cNvSpPr/>
            <p:nvPr/>
          </p:nvSpPr>
          <p:spPr>
            <a:xfrm>
              <a:off x="3213905" y="4701827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19252DB-3E9D-4825-819A-82A94413D604}"/>
              </a:ext>
            </a:extLst>
          </p:cNvPr>
          <p:cNvSpPr/>
          <p:nvPr/>
        </p:nvSpPr>
        <p:spPr>
          <a:xfrm>
            <a:off x="8496390" y="213722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7EB3128-FDE2-43C6-B7C6-F9701C9DC90B}"/>
              </a:ext>
            </a:extLst>
          </p:cNvPr>
          <p:cNvSpPr/>
          <p:nvPr/>
        </p:nvSpPr>
        <p:spPr>
          <a:xfrm>
            <a:off x="8496390" y="275868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497A38E-DAED-491F-B3CC-BC2000A211ED}"/>
              </a:ext>
            </a:extLst>
          </p:cNvPr>
          <p:cNvSpPr/>
          <p:nvPr/>
        </p:nvSpPr>
        <p:spPr>
          <a:xfrm>
            <a:off x="7246324" y="3383715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EF0A4E9-F724-4CA3-B03B-2B11E7CAFDCB}"/>
              </a:ext>
            </a:extLst>
          </p:cNvPr>
          <p:cNvSpPr/>
          <p:nvPr/>
        </p:nvSpPr>
        <p:spPr>
          <a:xfrm>
            <a:off x="7871357" y="3383715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C648E5-8939-446B-A43C-A18536D44B43}"/>
              </a:ext>
            </a:extLst>
          </p:cNvPr>
          <p:cNvSpPr/>
          <p:nvPr/>
        </p:nvSpPr>
        <p:spPr>
          <a:xfrm>
            <a:off x="8496390" y="3383715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33DB41-08AA-4772-9816-FECB86231335}"/>
              </a:ext>
            </a:extLst>
          </p:cNvPr>
          <p:cNvSpPr txBox="1"/>
          <p:nvPr/>
        </p:nvSpPr>
        <p:spPr>
          <a:xfrm>
            <a:off x="2399008" y="90500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(N-F)+1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84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50FCE9-36A7-4636-997D-36F2121ED945}"/>
              </a:ext>
            </a:extLst>
          </p:cNvPr>
          <p:cNvSpPr/>
          <p:nvPr/>
        </p:nvSpPr>
        <p:spPr>
          <a:xfrm>
            <a:off x="1686859" y="152290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27E9DB-5692-4B0F-9AA2-C206DB33A03B}"/>
              </a:ext>
            </a:extLst>
          </p:cNvPr>
          <p:cNvSpPr/>
          <p:nvPr/>
        </p:nvSpPr>
        <p:spPr>
          <a:xfrm>
            <a:off x="2311892" y="152290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C818688-468C-4E58-8D80-0DE2B5628CAC}"/>
              </a:ext>
            </a:extLst>
          </p:cNvPr>
          <p:cNvSpPr/>
          <p:nvPr/>
        </p:nvSpPr>
        <p:spPr>
          <a:xfrm>
            <a:off x="2936925" y="152290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DCA0CE-435E-4523-9594-5937B3915F5C}"/>
              </a:ext>
            </a:extLst>
          </p:cNvPr>
          <p:cNvSpPr/>
          <p:nvPr/>
        </p:nvSpPr>
        <p:spPr>
          <a:xfrm>
            <a:off x="1686859" y="214436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C4F42A-7D1B-44E3-B22F-6D52FFDBF786}"/>
              </a:ext>
            </a:extLst>
          </p:cNvPr>
          <p:cNvSpPr/>
          <p:nvPr/>
        </p:nvSpPr>
        <p:spPr>
          <a:xfrm>
            <a:off x="2311892" y="214436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A9C9AC-D859-416C-80F8-F9DF7B445906}"/>
              </a:ext>
            </a:extLst>
          </p:cNvPr>
          <p:cNvSpPr/>
          <p:nvPr/>
        </p:nvSpPr>
        <p:spPr>
          <a:xfrm>
            <a:off x="2936925" y="214436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78A369-A204-44A7-A16D-A0DEDD1EBC4F}"/>
              </a:ext>
            </a:extLst>
          </p:cNvPr>
          <p:cNvSpPr/>
          <p:nvPr/>
        </p:nvSpPr>
        <p:spPr>
          <a:xfrm>
            <a:off x="1686859" y="276582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C3ABE5-CC77-4AD7-894B-CF737C70B7F9}"/>
              </a:ext>
            </a:extLst>
          </p:cNvPr>
          <p:cNvSpPr/>
          <p:nvPr/>
        </p:nvSpPr>
        <p:spPr>
          <a:xfrm>
            <a:off x="2311892" y="276582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304709B-5AFB-4255-851E-E7B953E7C008}"/>
              </a:ext>
            </a:extLst>
          </p:cNvPr>
          <p:cNvSpPr/>
          <p:nvPr/>
        </p:nvSpPr>
        <p:spPr>
          <a:xfrm>
            <a:off x="2936925" y="276582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CFCB5B-2637-44B0-A3DD-FE15873ABC02}"/>
              </a:ext>
            </a:extLst>
          </p:cNvPr>
          <p:cNvSpPr/>
          <p:nvPr/>
        </p:nvSpPr>
        <p:spPr>
          <a:xfrm>
            <a:off x="4861543" y="1866468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325818-BD60-4570-9E3E-B37A6CC24A26}"/>
              </a:ext>
            </a:extLst>
          </p:cNvPr>
          <p:cNvSpPr/>
          <p:nvPr/>
        </p:nvSpPr>
        <p:spPr>
          <a:xfrm>
            <a:off x="5486576" y="1866468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323075-2242-4F7D-B888-8E9365D3899F}"/>
              </a:ext>
            </a:extLst>
          </p:cNvPr>
          <p:cNvSpPr/>
          <p:nvPr/>
        </p:nvSpPr>
        <p:spPr>
          <a:xfrm>
            <a:off x="4861543" y="2487931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6EEFA4B-CC9A-4D8C-B391-CF9101038063}"/>
              </a:ext>
            </a:extLst>
          </p:cNvPr>
          <p:cNvSpPr/>
          <p:nvPr/>
        </p:nvSpPr>
        <p:spPr>
          <a:xfrm>
            <a:off x="5486576" y="2487931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BDF389-FAC2-4F3C-BA16-A8354CCE5ACC}"/>
              </a:ext>
            </a:extLst>
          </p:cNvPr>
          <p:cNvSpPr/>
          <p:nvPr/>
        </p:nvSpPr>
        <p:spPr>
          <a:xfrm>
            <a:off x="7953555" y="213722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6FD345E-DCD3-4FE7-8276-A442ADBFFDFB}"/>
              </a:ext>
            </a:extLst>
          </p:cNvPr>
          <p:cNvSpPr/>
          <p:nvPr/>
        </p:nvSpPr>
        <p:spPr>
          <a:xfrm>
            <a:off x="8578588" y="213722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CCB776-1519-4766-8456-282E31274903}"/>
              </a:ext>
            </a:extLst>
          </p:cNvPr>
          <p:cNvSpPr/>
          <p:nvPr/>
        </p:nvSpPr>
        <p:spPr>
          <a:xfrm>
            <a:off x="7953555" y="275868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0666FE-68B3-4A68-BDFB-EA2A4361A280}"/>
              </a:ext>
            </a:extLst>
          </p:cNvPr>
          <p:cNvSpPr/>
          <p:nvPr/>
        </p:nvSpPr>
        <p:spPr>
          <a:xfrm>
            <a:off x="8578588" y="275868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81EFDE-2E05-4467-8B3E-AEFC78EAE652}"/>
              </a:ext>
            </a:extLst>
          </p:cNvPr>
          <p:cNvSpPr txBox="1"/>
          <p:nvPr/>
        </p:nvSpPr>
        <p:spPr>
          <a:xfrm>
            <a:off x="4474570" y="424840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(3, 3,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1, 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5196D3-69BD-4BF5-A140-F0916AA54BDD}"/>
              </a:ext>
            </a:extLst>
          </p:cNvPr>
          <p:cNvSpPr txBox="1"/>
          <p:nvPr/>
        </p:nvSpPr>
        <p:spPr>
          <a:xfrm>
            <a:off x="1771950" y="424840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00CC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 4, 4,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F8D162-E192-4378-99BC-D23DB481F5ED}"/>
              </a:ext>
            </a:extLst>
          </p:cNvPr>
          <p:cNvSpPr txBox="1"/>
          <p:nvPr/>
        </p:nvSpPr>
        <p:spPr>
          <a:xfrm>
            <a:off x="7557195" y="4261455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00CC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 2, 2,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 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75FBEF1-23E1-4014-A6D2-7DB4B881AD81}"/>
              </a:ext>
            </a:extLst>
          </p:cNvPr>
          <p:cNvSpPr/>
          <p:nvPr/>
        </p:nvSpPr>
        <p:spPr>
          <a:xfrm>
            <a:off x="3561958" y="152290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4145F88-E078-4615-B1C6-55E08D3AEEC4}"/>
              </a:ext>
            </a:extLst>
          </p:cNvPr>
          <p:cNvSpPr/>
          <p:nvPr/>
        </p:nvSpPr>
        <p:spPr>
          <a:xfrm>
            <a:off x="3561958" y="214436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9A16C1B-9CD9-4C28-9C00-153747E5DA2D}"/>
              </a:ext>
            </a:extLst>
          </p:cNvPr>
          <p:cNvSpPr/>
          <p:nvPr/>
        </p:nvSpPr>
        <p:spPr>
          <a:xfrm>
            <a:off x="3561958" y="276582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0082325-8C73-42C0-B626-596A0A0673FE}"/>
              </a:ext>
            </a:extLst>
          </p:cNvPr>
          <p:cNvSpPr/>
          <p:nvPr/>
        </p:nvSpPr>
        <p:spPr>
          <a:xfrm>
            <a:off x="1686859" y="3383719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292D7F-46A8-4FB1-9C41-913FE1343094}"/>
              </a:ext>
            </a:extLst>
          </p:cNvPr>
          <p:cNvSpPr/>
          <p:nvPr/>
        </p:nvSpPr>
        <p:spPr>
          <a:xfrm>
            <a:off x="2311892" y="3383719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76F51D6-4E9B-4B9C-8DD9-C59766DE75E3}"/>
              </a:ext>
            </a:extLst>
          </p:cNvPr>
          <p:cNvSpPr/>
          <p:nvPr/>
        </p:nvSpPr>
        <p:spPr>
          <a:xfrm>
            <a:off x="2936925" y="3383719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9CFDEE8-6905-42ED-B788-B5DC48C6AE62}"/>
              </a:ext>
            </a:extLst>
          </p:cNvPr>
          <p:cNvSpPr/>
          <p:nvPr/>
        </p:nvSpPr>
        <p:spPr>
          <a:xfrm>
            <a:off x="3561958" y="3383719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EC787E-42A5-468C-8CFB-2932627C194B}"/>
              </a:ext>
            </a:extLst>
          </p:cNvPr>
          <p:cNvSpPr txBox="1"/>
          <p:nvPr/>
        </p:nvSpPr>
        <p:spPr>
          <a:xfrm>
            <a:off x="4334965" y="863599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(N-F)+1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AB3F046-F4A5-4E1F-8CBB-FEB86191E72F}"/>
              </a:ext>
            </a:extLst>
          </p:cNvPr>
          <p:cNvSpPr/>
          <p:nvPr/>
        </p:nvSpPr>
        <p:spPr>
          <a:xfrm>
            <a:off x="6109925" y="1866468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8B48C35-B4EC-40C0-B765-01B8046D3DCA}"/>
              </a:ext>
            </a:extLst>
          </p:cNvPr>
          <p:cNvSpPr/>
          <p:nvPr/>
        </p:nvSpPr>
        <p:spPr>
          <a:xfrm>
            <a:off x="6109925" y="2487931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7661785-9D9D-40EF-ADD5-C0FA02C42A5C}"/>
              </a:ext>
            </a:extLst>
          </p:cNvPr>
          <p:cNvSpPr/>
          <p:nvPr/>
        </p:nvSpPr>
        <p:spPr>
          <a:xfrm>
            <a:off x="4861543" y="310582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E63AC08-345E-460E-A49E-08CD2D34F7C4}"/>
              </a:ext>
            </a:extLst>
          </p:cNvPr>
          <p:cNvSpPr/>
          <p:nvPr/>
        </p:nvSpPr>
        <p:spPr>
          <a:xfrm>
            <a:off x="5486576" y="310582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DE74D8-3305-4CB6-84E6-005ABA794BA0}"/>
              </a:ext>
            </a:extLst>
          </p:cNvPr>
          <p:cNvSpPr/>
          <p:nvPr/>
        </p:nvSpPr>
        <p:spPr>
          <a:xfrm>
            <a:off x="6109925" y="310582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C756ED-B972-4750-BB23-8C4AA667D9E8}"/>
              </a:ext>
            </a:extLst>
          </p:cNvPr>
          <p:cNvGrpSpPr/>
          <p:nvPr/>
        </p:nvGrpSpPr>
        <p:grpSpPr>
          <a:xfrm>
            <a:off x="1686017" y="1522900"/>
            <a:ext cx="1875099" cy="1867959"/>
            <a:chOff x="1917694" y="5026915"/>
            <a:chExt cx="1875099" cy="186795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FE8BE08-AFA1-4ADE-AFEB-597AC52CC793}"/>
                </a:ext>
              </a:extLst>
            </p:cNvPr>
            <p:cNvSpPr/>
            <p:nvPr/>
          </p:nvSpPr>
          <p:spPr>
            <a:xfrm>
              <a:off x="1917694" y="5026915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E528F5F-9F37-40CA-9CD8-0350B7133044}"/>
                </a:ext>
              </a:extLst>
            </p:cNvPr>
            <p:cNvSpPr/>
            <p:nvPr/>
          </p:nvSpPr>
          <p:spPr>
            <a:xfrm>
              <a:off x="2542727" y="5026915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518AB7-1DC2-4C81-8128-BECB2434108A}"/>
                </a:ext>
              </a:extLst>
            </p:cNvPr>
            <p:cNvSpPr/>
            <p:nvPr/>
          </p:nvSpPr>
          <p:spPr>
            <a:xfrm>
              <a:off x="1917694" y="5648378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57EA8B6-05D3-4F35-9D35-762D82469768}"/>
                </a:ext>
              </a:extLst>
            </p:cNvPr>
            <p:cNvSpPr/>
            <p:nvPr/>
          </p:nvSpPr>
          <p:spPr>
            <a:xfrm>
              <a:off x="2542727" y="5648378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C8068A-EEF4-444E-8F64-D42913DF7D0E}"/>
                </a:ext>
              </a:extLst>
            </p:cNvPr>
            <p:cNvSpPr/>
            <p:nvPr/>
          </p:nvSpPr>
          <p:spPr>
            <a:xfrm>
              <a:off x="3167760" y="5026915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47EBF21-4A84-4042-9225-D20FCFAF1957}"/>
                </a:ext>
              </a:extLst>
            </p:cNvPr>
            <p:cNvSpPr/>
            <p:nvPr/>
          </p:nvSpPr>
          <p:spPr>
            <a:xfrm>
              <a:off x="3167760" y="5648378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2C66B41-399B-4E28-A306-F5AFF008F932}"/>
                </a:ext>
              </a:extLst>
            </p:cNvPr>
            <p:cNvSpPr/>
            <p:nvPr/>
          </p:nvSpPr>
          <p:spPr>
            <a:xfrm>
              <a:off x="1917694" y="6269841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8882625-C071-42D4-A568-A43EAD6B984E}"/>
                </a:ext>
              </a:extLst>
            </p:cNvPr>
            <p:cNvSpPr/>
            <p:nvPr/>
          </p:nvSpPr>
          <p:spPr>
            <a:xfrm>
              <a:off x="2542727" y="6269841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7844DB-C062-462C-8BBF-AF3A44A72642}"/>
                </a:ext>
              </a:extLst>
            </p:cNvPr>
            <p:cNvSpPr/>
            <p:nvPr/>
          </p:nvSpPr>
          <p:spPr>
            <a:xfrm>
              <a:off x="3167760" y="6269841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B511B97-8348-4A72-A2F7-0FE4E9519E2A}"/>
              </a:ext>
            </a:extLst>
          </p:cNvPr>
          <p:cNvSpPr txBox="1"/>
          <p:nvPr/>
        </p:nvSpPr>
        <p:spPr>
          <a:xfrm>
            <a:off x="6470946" y="870481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mode='valid'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63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81EFDE-2E05-4467-8B3E-AEFC78EAE652}"/>
              </a:ext>
            </a:extLst>
          </p:cNvPr>
          <p:cNvSpPr txBox="1"/>
          <p:nvPr/>
        </p:nvSpPr>
        <p:spPr>
          <a:xfrm>
            <a:off x="4578779" y="3871385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(3, 3,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1, 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5196D3-69BD-4BF5-A140-F0916AA54BDD}"/>
              </a:ext>
            </a:extLst>
          </p:cNvPr>
          <p:cNvSpPr txBox="1"/>
          <p:nvPr/>
        </p:nvSpPr>
        <p:spPr>
          <a:xfrm>
            <a:off x="1458614" y="4761112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00CC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 6, 6,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F8D162-E192-4378-99BC-D23DB481F5ED}"/>
              </a:ext>
            </a:extLst>
          </p:cNvPr>
          <p:cNvSpPr txBox="1"/>
          <p:nvPr/>
        </p:nvSpPr>
        <p:spPr>
          <a:xfrm>
            <a:off x="7360742" y="4579352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00CC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 4, 4,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 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EC787E-42A5-468C-8CFB-2932627C194B}"/>
              </a:ext>
            </a:extLst>
          </p:cNvPr>
          <p:cNvSpPr txBox="1"/>
          <p:nvPr/>
        </p:nvSpPr>
        <p:spPr>
          <a:xfrm>
            <a:off x="4334965" y="863599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(N-F)+1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50FCE9-36A7-4636-997D-36F2121ED945}"/>
              </a:ext>
            </a:extLst>
          </p:cNvPr>
          <p:cNvSpPr/>
          <p:nvPr/>
        </p:nvSpPr>
        <p:spPr>
          <a:xfrm>
            <a:off x="1524341" y="1810968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27E9DB-5692-4B0F-9AA2-C206DB33A03B}"/>
              </a:ext>
            </a:extLst>
          </p:cNvPr>
          <p:cNvSpPr/>
          <p:nvPr/>
        </p:nvSpPr>
        <p:spPr>
          <a:xfrm>
            <a:off x="2049374" y="1810968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C818688-468C-4E58-8D80-0DE2B5628CAC}"/>
              </a:ext>
            </a:extLst>
          </p:cNvPr>
          <p:cNvSpPr/>
          <p:nvPr/>
        </p:nvSpPr>
        <p:spPr>
          <a:xfrm>
            <a:off x="2574407" y="1810968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DCA0CE-435E-4523-9594-5937B3915F5C}"/>
              </a:ext>
            </a:extLst>
          </p:cNvPr>
          <p:cNvSpPr/>
          <p:nvPr/>
        </p:nvSpPr>
        <p:spPr>
          <a:xfrm>
            <a:off x="1524341" y="2333002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C4F42A-7D1B-44E3-B22F-6D52FFDBF786}"/>
              </a:ext>
            </a:extLst>
          </p:cNvPr>
          <p:cNvSpPr/>
          <p:nvPr/>
        </p:nvSpPr>
        <p:spPr>
          <a:xfrm>
            <a:off x="2049374" y="2333002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A9C9AC-D859-416C-80F8-F9DF7B445906}"/>
              </a:ext>
            </a:extLst>
          </p:cNvPr>
          <p:cNvSpPr/>
          <p:nvPr/>
        </p:nvSpPr>
        <p:spPr>
          <a:xfrm>
            <a:off x="2574407" y="2333002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78A369-A204-44A7-A16D-A0DEDD1EBC4F}"/>
              </a:ext>
            </a:extLst>
          </p:cNvPr>
          <p:cNvSpPr/>
          <p:nvPr/>
        </p:nvSpPr>
        <p:spPr>
          <a:xfrm>
            <a:off x="1524341" y="2855036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C3ABE5-CC77-4AD7-894B-CF737C70B7F9}"/>
              </a:ext>
            </a:extLst>
          </p:cNvPr>
          <p:cNvSpPr/>
          <p:nvPr/>
        </p:nvSpPr>
        <p:spPr>
          <a:xfrm>
            <a:off x="2049374" y="2855036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304709B-5AFB-4255-851E-E7B953E7C008}"/>
              </a:ext>
            </a:extLst>
          </p:cNvPr>
          <p:cNvSpPr/>
          <p:nvPr/>
        </p:nvSpPr>
        <p:spPr>
          <a:xfrm>
            <a:off x="2574407" y="2855036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CFCB5B-2637-44B0-A3DD-FE15873ABC02}"/>
              </a:ext>
            </a:extLst>
          </p:cNvPr>
          <p:cNvSpPr/>
          <p:nvPr/>
        </p:nvSpPr>
        <p:spPr>
          <a:xfrm>
            <a:off x="4730183" y="207348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325818-BD60-4570-9E3E-B37A6CC24A26}"/>
              </a:ext>
            </a:extLst>
          </p:cNvPr>
          <p:cNvSpPr/>
          <p:nvPr/>
        </p:nvSpPr>
        <p:spPr>
          <a:xfrm>
            <a:off x="5255216" y="207348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323075-2242-4F7D-B888-8E9365D3899F}"/>
              </a:ext>
            </a:extLst>
          </p:cNvPr>
          <p:cNvSpPr/>
          <p:nvPr/>
        </p:nvSpPr>
        <p:spPr>
          <a:xfrm>
            <a:off x="4730183" y="2595519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6EEFA4B-CC9A-4D8C-B391-CF9101038063}"/>
              </a:ext>
            </a:extLst>
          </p:cNvPr>
          <p:cNvSpPr/>
          <p:nvPr/>
        </p:nvSpPr>
        <p:spPr>
          <a:xfrm>
            <a:off x="5255216" y="2595519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BDF389-FAC2-4F3C-BA16-A8354CCE5ACC}"/>
              </a:ext>
            </a:extLst>
          </p:cNvPr>
          <p:cNvSpPr/>
          <p:nvPr/>
        </p:nvSpPr>
        <p:spPr>
          <a:xfrm>
            <a:off x="7327498" y="2300921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6FD345E-DCD3-4FE7-8276-A442ADBFFDFB}"/>
              </a:ext>
            </a:extLst>
          </p:cNvPr>
          <p:cNvSpPr/>
          <p:nvPr/>
        </p:nvSpPr>
        <p:spPr>
          <a:xfrm>
            <a:off x="7852531" y="2300921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CCB776-1519-4766-8456-282E31274903}"/>
              </a:ext>
            </a:extLst>
          </p:cNvPr>
          <p:cNvSpPr/>
          <p:nvPr/>
        </p:nvSpPr>
        <p:spPr>
          <a:xfrm>
            <a:off x="7327498" y="282295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0666FE-68B3-4A68-BDFB-EA2A4361A280}"/>
              </a:ext>
            </a:extLst>
          </p:cNvPr>
          <p:cNvSpPr/>
          <p:nvPr/>
        </p:nvSpPr>
        <p:spPr>
          <a:xfrm>
            <a:off x="7852531" y="282295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75FBEF1-23E1-4014-A6D2-7DB4B881AD81}"/>
              </a:ext>
            </a:extLst>
          </p:cNvPr>
          <p:cNvSpPr/>
          <p:nvPr/>
        </p:nvSpPr>
        <p:spPr>
          <a:xfrm>
            <a:off x="3099439" y="1810968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4145F88-E078-4615-B1C6-55E08D3AEEC4}"/>
              </a:ext>
            </a:extLst>
          </p:cNvPr>
          <p:cNvSpPr/>
          <p:nvPr/>
        </p:nvSpPr>
        <p:spPr>
          <a:xfrm>
            <a:off x="3099439" y="2333002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9A16C1B-9CD9-4C28-9C00-153747E5DA2D}"/>
              </a:ext>
            </a:extLst>
          </p:cNvPr>
          <p:cNvSpPr/>
          <p:nvPr/>
        </p:nvSpPr>
        <p:spPr>
          <a:xfrm>
            <a:off x="3099439" y="2855036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0082325-8C73-42C0-B626-596A0A0673FE}"/>
              </a:ext>
            </a:extLst>
          </p:cNvPr>
          <p:cNvSpPr/>
          <p:nvPr/>
        </p:nvSpPr>
        <p:spPr>
          <a:xfrm>
            <a:off x="1524341" y="3374071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292D7F-46A8-4FB1-9C41-913FE1343094}"/>
              </a:ext>
            </a:extLst>
          </p:cNvPr>
          <p:cNvSpPr/>
          <p:nvPr/>
        </p:nvSpPr>
        <p:spPr>
          <a:xfrm>
            <a:off x="2049374" y="3374071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76F51D6-4E9B-4B9C-8DD9-C59766DE75E3}"/>
              </a:ext>
            </a:extLst>
          </p:cNvPr>
          <p:cNvSpPr/>
          <p:nvPr/>
        </p:nvSpPr>
        <p:spPr>
          <a:xfrm>
            <a:off x="2574407" y="3374071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9CFDEE8-6905-42ED-B788-B5DC48C6AE62}"/>
              </a:ext>
            </a:extLst>
          </p:cNvPr>
          <p:cNvSpPr/>
          <p:nvPr/>
        </p:nvSpPr>
        <p:spPr>
          <a:xfrm>
            <a:off x="3099439" y="3374071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AB3F046-F4A5-4E1F-8CBB-FEB86191E72F}"/>
              </a:ext>
            </a:extLst>
          </p:cNvPr>
          <p:cNvSpPr/>
          <p:nvPr/>
        </p:nvSpPr>
        <p:spPr>
          <a:xfrm>
            <a:off x="5778834" y="207348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8B48C35-B4EC-40C0-B765-01B8046D3DCA}"/>
              </a:ext>
            </a:extLst>
          </p:cNvPr>
          <p:cNvSpPr/>
          <p:nvPr/>
        </p:nvSpPr>
        <p:spPr>
          <a:xfrm>
            <a:off x="5778834" y="2595519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7661785-9D9D-40EF-ADD5-C0FA02C42A5C}"/>
              </a:ext>
            </a:extLst>
          </p:cNvPr>
          <p:cNvSpPr/>
          <p:nvPr/>
        </p:nvSpPr>
        <p:spPr>
          <a:xfrm>
            <a:off x="4730183" y="3114554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E63AC08-345E-460E-A49E-08CD2D34F7C4}"/>
              </a:ext>
            </a:extLst>
          </p:cNvPr>
          <p:cNvSpPr/>
          <p:nvPr/>
        </p:nvSpPr>
        <p:spPr>
          <a:xfrm>
            <a:off x="5255216" y="3114554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DE74D8-3305-4CB6-84E6-005ABA794BA0}"/>
              </a:ext>
            </a:extLst>
          </p:cNvPr>
          <p:cNvSpPr/>
          <p:nvPr/>
        </p:nvSpPr>
        <p:spPr>
          <a:xfrm>
            <a:off x="5778834" y="3114554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511B97-8348-4A72-A2F7-0FE4E9519E2A}"/>
              </a:ext>
            </a:extLst>
          </p:cNvPr>
          <p:cNvSpPr txBox="1"/>
          <p:nvPr/>
        </p:nvSpPr>
        <p:spPr>
          <a:xfrm>
            <a:off x="6470946" y="87048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mode='same'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FCCDDC2-3734-49A6-8095-2A636037F838}"/>
              </a:ext>
            </a:extLst>
          </p:cNvPr>
          <p:cNvSpPr/>
          <p:nvPr/>
        </p:nvSpPr>
        <p:spPr>
          <a:xfrm>
            <a:off x="1524341" y="1291933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EA8D8B6-99AB-46B5-BBD6-CC38FE0BD134}"/>
              </a:ext>
            </a:extLst>
          </p:cNvPr>
          <p:cNvSpPr/>
          <p:nvPr/>
        </p:nvSpPr>
        <p:spPr>
          <a:xfrm>
            <a:off x="2049374" y="1291933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2132756-E3B2-44B0-9233-BB53EF2461B4}"/>
              </a:ext>
            </a:extLst>
          </p:cNvPr>
          <p:cNvSpPr/>
          <p:nvPr/>
        </p:nvSpPr>
        <p:spPr>
          <a:xfrm>
            <a:off x="2574407" y="1291933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2240076-3129-4925-A66A-C9E3D514B903}"/>
              </a:ext>
            </a:extLst>
          </p:cNvPr>
          <p:cNvSpPr/>
          <p:nvPr/>
        </p:nvSpPr>
        <p:spPr>
          <a:xfrm>
            <a:off x="3099439" y="1291933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2170C45-5527-4CA0-8825-3B4A4E59E639}"/>
              </a:ext>
            </a:extLst>
          </p:cNvPr>
          <p:cNvSpPr/>
          <p:nvPr/>
        </p:nvSpPr>
        <p:spPr>
          <a:xfrm>
            <a:off x="3623058" y="1810968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AF3472A-53D8-4512-92DA-3571F22E5F80}"/>
              </a:ext>
            </a:extLst>
          </p:cNvPr>
          <p:cNvSpPr/>
          <p:nvPr/>
        </p:nvSpPr>
        <p:spPr>
          <a:xfrm>
            <a:off x="3623058" y="2333002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4DA85B9-0572-45F2-BB42-31F3207B20B3}"/>
              </a:ext>
            </a:extLst>
          </p:cNvPr>
          <p:cNvSpPr/>
          <p:nvPr/>
        </p:nvSpPr>
        <p:spPr>
          <a:xfrm>
            <a:off x="3623058" y="2855036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BA869A0-A1C2-478C-AD08-7B1612326BE9}"/>
              </a:ext>
            </a:extLst>
          </p:cNvPr>
          <p:cNvSpPr/>
          <p:nvPr/>
        </p:nvSpPr>
        <p:spPr>
          <a:xfrm>
            <a:off x="3623058" y="3374071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416CDFB-C9E8-4F44-9D38-0C01627FE8F7}"/>
              </a:ext>
            </a:extLst>
          </p:cNvPr>
          <p:cNvSpPr/>
          <p:nvPr/>
        </p:nvSpPr>
        <p:spPr>
          <a:xfrm>
            <a:off x="3623058" y="1291933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7D976E-49C1-41BA-846E-8874A626F415}"/>
              </a:ext>
            </a:extLst>
          </p:cNvPr>
          <p:cNvSpPr/>
          <p:nvPr/>
        </p:nvSpPr>
        <p:spPr>
          <a:xfrm>
            <a:off x="1524341" y="389610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0909240-BAC9-42D6-81FE-71145A9A5EE3}"/>
              </a:ext>
            </a:extLst>
          </p:cNvPr>
          <p:cNvSpPr/>
          <p:nvPr/>
        </p:nvSpPr>
        <p:spPr>
          <a:xfrm>
            <a:off x="2049374" y="389610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4A77ABC-295C-4ADD-8074-BE9D75B5B579}"/>
              </a:ext>
            </a:extLst>
          </p:cNvPr>
          <p:cNvSpPr/>
          <p:nvPr/>
        </p:nvSpPr>
        <p:spPr>
          <a:xfrm>
            <a:off x="2574407" y="389610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B4187BC-E2F8-413D-A75C-385D0EED1D7E}"/>
              </a:ext>
            </a:extLst>
          </p:cNvPr>
          <p:cNvSpPr/>
          <p:nvPr/>
        </p:nvSpPr>
        <p:spPr>
          <a:xfrm>
            <a:off x="3099439" y="389610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6990E73-8323-483E-ABED-536DC3F6421B}"/>
              </a:ext>
            </a:extLst>
          </p:cNvPr>
          <p:cNvSpPr/>
          <p:nvPr/>
        </p:nvSpPr>
        <p:spPr>
          <a:xfrm>
            <a:off x="3623058" y="389610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C034774-5B38-40A5-80A8-23539E6468E3}"/>
              </a:ext>
            </a:extLst>
          </p:cNvPr>
          <p:cNvSpPr/>
          <p:nvPr/>
        </p:nvSpPr>
        <p:spPr>
          <a:xfrm>
            <a:off x="999307" y="1810968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C7571ED-6F8D-45D1-B7B0-F7F6BC6E2B09}"/>
              </a:ext>
            </a:extLst>
          </p:cNvPr>
          <p:cNvSpPr/>
          <p:nvPr/>
        </p:nvSpPr>
        <p:spPr>
          <a:xfrm>
            <a:off x="999307" y="2333002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698664D-57B8-4721-97BA-E68FF5C95746}"/>
              </a:ext>
            </a:extLst>
          </p:cNvPr>
          <p:cNvSpPr/>
          <p:nvPr/>
        </p:nvSpPr>
        <p:spPr>
          <a:xfrm>
            <a:off x="999307" y="2855036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3928E02-8E8D-4EF5-B0B0-9EED88936A34}"/>
              </a:ext>
            </a:extLst>
          </p:cNvPr>
          <p:cNvSpPr/>
          <p:nvPr/>
        </p:nvSpPr>
        <p:spPr>
          <a:xfrm>
            <a:off x="999307" y="3374071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5C15A3C-0B7F-4F74-8FE3-332F9A82659C}"/>
              </a:ext>
            </a:extLst>
          </p:cNvPr>
          <p:cNvSpPr/>
          <p:nvPr/>
        </p:nvSpPr>
        <p:spPr>
          <a:xfrm>
            <a:off x="999307" y="1291933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F7BAAD8-5938-4874-816B-454938399022}"/>
              </a:ext>
            </a:extLst>
          </p:cNvPr>
          <p:cNvSpPr/>
          <p:nvPr/>
        </p:nvSpPr>
        <p:spPr>
          <a:xfrm>
            <a:off x="999307" y="389610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C756ED-B972-4750-BB23-8C4AA667D9E8}"/>
              </a:ext>
            </a:extLst>
          </p:cNvPr>
          <p:cNvGrpSpPr/>
          <p:nvPr/>
        </p:nvGrpSpPr>
        <p:grpSpPr>
          <a:xfrm>
            <a:off x="2570457" y="1286147"/>
            <a:ext cx="1582995" cy="1576967"/>
            <a:chOff x="1917694" y="5026915"/>
            <a:chExt cx="1875099" cy="186795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FE8BE08-AFA1-4ADE-AFEB-597AC52CC793}"/>
                </a:ext>
              </a:extLst>
            </p:cNvPr>
            <p:cNvSpPr/>
            <p:nvPr/>
          </p:nvSpPr>
          <p:spPr>
            <a:xfrm>
              <a:off x="1917694" y="5026915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E528F5F-9F37-40CA-9CD8-0350B7133044}"/>
                </a:ext>
              </a:extLst>
            </p:cNvPr>
            <p:cNvSpPr/>
            <p:nvPr/>
          </p:nvSpPr>
          <p:spPr>
            <a:xfrm>
              <a:off x="2542727" y="5026915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518AB7-1DC2-4C81-8128-BECB2434108A}"/>
                </a:ext>
              </a:extLst>
            </p:cNvPr>
            <p:cNvSpPr/>
            <p:nvPr/>
          </p:nvSpPr>
          <p:spPr>
            <a:xfrm>
              <a:off x="1917694" y="5648378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57EA8B6-05D3-4F35-9D35-762D82469768}"/>
                </a:ext>
              </a:extLst>
            </p:cNvPr>
            <p:cNvSpPr/>
            <p:nvPr/>
          </p:nvSpPr>
          <p:spPr>
            <a:xfrm>
              <a:off x="2542727" y="5648378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C8068A-EEF4-444E-8F64-D42913DF7D0E}"/>
                </a:ext>
              </a:extLst>
            </p:cNvPr>
            <p:cNvSpPr/>
            <p:nvPr/>
          </p:nvSpPr>
          <p:spPr>
            <a:xfrm>
              <a:off x="3167760" y="5026915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47EBF21-4A84-4042-9225-D20FCFAF1957}"/>
                </a:ext>
              </a:extLst>
            </p:cNvPr>
            <p:cNvSpPr/>
            <p:nvPr/>
          </p:nvSpPr>
          <p:spPr>
            <a:xfrm>
              <a:off x="3167760" y="5648378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2C66B41-399B-4E28-A306-F5AFF008F932}"/>
                </a:ext>
              </a:extLst>
            </p:cNvPr>
            <p:cNvSpPr/>
            <p:nvPr/>
          </p:nvSpPr>
          <p:spPr>
            <a:xfrm>
              <a:off x="1917694" y="6269841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8882625-C071-42D4-A568-A43EAD6B984E}"/>
                </a:ext>
              </a:extLst>
            </p:cNvPr>
            <p:cNvSpPr/>
            <p:nvPr/>
          </p:nvSpPr>
          <p:spPr>
            <a:xfrm>
              <a:off x="2542727" y="6269841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7844DB-C062-462C-8BBF-AF3A44A72642}"/>
                </a:ext>
              </a:extLst>
            </p:cNvPr>
            <p:cNvSpPr/>
            <p:nvPr/>
          </p:nvSpPr>
          <p:spPr>
            <a:xfrm>
              <a:off x="3167760" y="6269841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3156898-4DF4-491A-8351-153A824BCEF2}"/>
              </a:ext>
            </a:extLst>
          </p:cNvPr>
          <p:cNvSpPr/>
          <p:nvPr/>
        </p:nvSpPr>
        <p:spPr>
          <a:xfrm>
            <a:off x="8377564" y="2299422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785116D-12EE-46D2-A288-D4B169FA5A65}"/>
              </a:ext>
            </a:extLst>
          </p:cNvPr>
          <p:cNvSpPr/>
          <p:nvPr/>
        </p:nvSpPr>
        <p:spPr>
          <a:xfrm>
            <a:off x="8902597" y="2299422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1201C9F-CCAE-4003-B2C3-19287285FBA6}"/>
              </a:ext>
            </a:extLst>
          </p:cNvPr>
          <p:cNvSpPr/>
          <p:nvPr/>
        </p:nvSpPr>
        <p:spPr>
          <a:xfrm>
            <a:off x="8377564" y="282295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15995EA-1443-492C-95C4-F20ED64CCB59}"/>
              </a:ext>
            </a:extLst>
          </p:cNvPr>
          <p:cNvSpPr/>
          <p:nvPr/>
        </p:nvSpPr>
        <p:spPr>
          <a:xfrm>
            <a:off x="8902597" y="282295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F85771C-BCA4-4FAD-B83A-C9C70FB74F6F}"/>
              </a:ext>
            </a:extLst>
          </p:cNvPr>
          <p:cNvSpPr/>
          <p:nvPr/>
        </p:nvSpPr>
        <p:spPr>
          <a:xfrm>
            <a:off x="7327498" y="3336533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1242C54-FAFA-47AE-9157-8279C576B903}"/>
              </a:ext>
            </a:extLst>
          </p:cNvPr>
          <p:cNvSpPr/>
          <p:nvPr/>
        </p:nvSpPr>
        <p:spPr>
          <a:xfrm>
            <a:off x="7852531" y="3336533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0399629-2C4E-4D61-A7EA-F4CC51713BD4}"/>
              </a:ext>
            </a:extLst>
          </p:cNvPr>
          <p:cNvSpPr/>
          <p:nvPr/>
        </p:nvSpPr>
        <p:spPr>
          <a:xfrm>
            <a:off x="8377564" y="3336533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09EA631-6D70-46DB-AD6B-A6E1822B502B}"/>
              </a:ext>
            </a:extLst>
          </p:cNvPr>
          <p:cNvSpPr/>
          <p:nvPr/>
        </p:nvSpPr>
        <p:spPr>
          <a:xfrm>
            <a:off x="8902597" y="3336533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6F9ADE1-E80F-41A9-9A58-19B8ED07218C}"/>
              </a:ext>
            </a:extLst>
          </p:cNvPr>
          <p:cNvSpPr/>
          <p:nvPr/>
        </p:nvSpPr>
        <p:spPr>
          <a:xfrm>
            <a:off x="7327498" y="3859568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7157ECB-DFDA-41D8-9577-13145281E80F}"/>
              </a:ext>
            </a:extLst>
          </p:cNvPr>
          <p:cNvSpPr/>
          <p:nvPr/>
        </p:nvSpPr>
        <p:spPr>
          <a:xfrm>
            <a:off x="7852531" y="3859568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269C1C4-DD63-4EA5-A0C0-30C404526230}"/>
              </a:ext>
            </a:extLst>
          </p:cNvPr>
          <p:cNvSpPr/>
          <p:nvPr/>
        </p:nvSpPr>
        <p:spPr>
          <a:xfrm>
            <a:off x="8377564" y="3859568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98BCDA0-1E3D-4615-B554-07EBCC98B353}"/>
              </a:ext>
            </a:extLst>
          </p:cNvPr>
          <p:cNvSpPr/>
          <p:nvPr/>
        </p:nvSpPr>
        <p:spPr>
          <a:xfrm>
            <a:off x="8902597" y="3859568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09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555308" y="941521"/>
            <a:ext cx="9413335" cy="58477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weight = np.array([[[[1.,10.,-1.]],[[1.,10.,-1.]]],[[[1.,10.,-1.]],[[1.,10.,-1.]]]])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print(weight.shape)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D532FF-7AD3-441C-BDBC-AC99436BD26D}"/>
              </a:ext>
            </a:extLst>
          </p:cNvPr>
          <p:cNvSpPr txBox="1"/>
          <p:nvPr/>
        </p:nvSpPr>
        <p:spPr>
          <a:xfrm>
            <a:off x="2902212" y="532241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(1, 3, 3,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4389AE-38FF-4787-BACF-B618899B19CA}"/>
              </a:ext>
            </a:extLst>
          </p:cNvPr>
          <p:cNvSpPr txBox="1"/>
          <p:nvPr/>
        </p:nvSpPr>
        <p:spPr>
          <a:xfrm>
            <a:off x="478253" y="3115712"/>
            <a:ext cx="208047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[[12. 16.  9.]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[24. 28. 15.]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[15. 17.  9.]]</a:t>
            </a: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[[120. 160.  90.]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[240. 280. 150.]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[150. 170.  90.]]</a:t>
            </a: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[[-12. -16.  -9.]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[-24. -28. -15.]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[-15. -17.  -9.]]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74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5BD0C-4305-40EF-A4ED-95CD1BD60B65}"/>
              </a:ext>
            </a:extLst>
          </p:cNvPr>
          <p:cNvSpPr txBox="1"/>
          <p:nvPr/>
        </p:nvSpPr>
        <p:spPr>
          <a:xfrm>
            <a:off x="636608" y="1003139"/>
            <a:ext cx="935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(2, 2, 1, 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[[[[1.,10.,-1.]],[[1.,10.,-1.]]],[[[1.,10.,-1.]],[[1.,10.,-1.]]]]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5519B8-041F-4E6E-9CF1-2AB586F212FE}"/>
              </a:ext>
            </a:extLst>
          </p:cNvPr>
          <p:cNvSpPr/>
          <p:nvPr/>
        </p:nvSpPr>
        <p:spPr>
          <a:xfrm>
            <a:off x="4039076" y="5866228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131036-8124-469C-98D4-9976C395797D}"/>
              </a:ext>
            </a:extLst>
          </p:cNvPr>
          <p:cNvSpPr/>
          <p:nvPr/>
        </p:nvSpPr>
        <p:spPr>
          <a:xfrm>
            <a:off x="4567348" y="5866228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829A68-7419-414A-B073-BDEB4A7F55BA}"/>
              </a:ext>
            </a:extLst>
          </p:cNvPr>
          <p:cNvSpPr/>
          <p:nvPr/>
        </p:nvSpPr>
        <p:spPr>
          <a:xfrm>
            <a:off x="6029169" y="5866228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-24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B6BDF72-310B-43B5-8728-A01CF2A06F19}"/>
              </a:ext>
            </a:extLst>
          </p:cNvPr>
          <p:cNvSpPr/>
          <p:nvPr/>
        </p:nvSpPr>
        <p:spPr>
          <a:xfrm>
            <a:off x="6557442" y="5866228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D15F1B-A570-4229-A54D-418CE229BAFD}"/>
              </a:ext>
            </a:extLst>
          </p:cNvPr>
          <p:cNvSpPr/>
          <p:nvPr/>
        </p:nvSpPr>
        <p:spPr>
          <a:xfrm>
            <a:off x="4039076" y="3084021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EAC7D0-CBF5-43AB-9B16-C4458627C491}"/>
              </a:ext>
            </a:extLst>
          </p:cNvPr>
          <p:cNvSpPr/>
          <p:nvPr/>
        </p:nvSpPr>
        <p:spPr>
          <a:xfrm>
            <a:off x="4567349" y="3084021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8B0F65-3152-43FC-8FAD-54C3C45EB161}"/>
              </a:ext>
            </a:extLst>
          </p:cNvPr>
          <p:cNvSpPr/>
          <p:nvPr/>
        </p:nvSpPr>
        <p:spPr>
          <a:xfrm>
            <a:off x="4039076" y="3603214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0FEB45-3FB5-4888-B86A-28E33D211BBA}"/>
              </a:ext>
            </a:extLst>
          </p:cNvPr>
          <p:cNvSpPr/>
          <p:nvPr/>
        </p:nvSpPr>
        <p:spPr>
          <a:xfrm>
            <a:off x="4567349" y="3603214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1B43212-8FE4-422D-98AE-BCA70BF7945D}"/>
              </a:ext>
            </a:extLst>
          </p:cNvPr>
          <p:cNvSpPr/>
          <p:nvPr/>
        </p:nvSpPr>
        <p:spPr>
          <a:xfrm>
            <a:off x="4039076" y="4210297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5657D1-E59E-4EA3-A614-643D78377997}"/>
              </a:ext>
            </a:extLst>
          </p:cNvPr>
          <p:cNvSpPr/>
          <p:nvPr/>
        </p:nvSpPr>
        <p:spPr>
          <a:xfrm>
            <a:off x="4567348" y="4210297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49EDF6-2B74-456B-9878-3CF063E7B9C0}"/>
              </a:ext>
            </a:extLst>
          </p:cNvPr>
          <p:cNvSpPr/>
          <p:nvPr/>
        </p:nvSpPr>
        <p:spPr>
          <a:xfrm>
            <a:off x="4039076" y="4729490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280F08-2AB3-423B-8611-74331DF98108}"/>
              </a:ext>
            </a:extLst>
          </p:cNvPr>
          <p:cNvSpPr/>
          <p:nvPr/>
        </p:nvSpPr>
        <p:spPr>
          <a:xfrm>
            <a:off x="4567348" y="4729490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5F94C3-8558-4AB7-8428-6D8C612641B4}"/>
              </a:ext>
            </a:extLst>
          </p:cNvPr>
          <p:cNvSpPr/>
          <p:nvPr/>
        </p:nvSpPr>
        <p:spPr>
          <a:xfrm>
            <a:off x="4039076" y="5347035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C5C6947-1803-4757-B1D8-FF0F6848CCBC}"/>
              </a:ext>
            </a:extLst>
          </p:cNvPr>
          <p:cNvSpPr/>
          <p:nvPr/>
        </p:nvSpPr>
        <p:spPr>
          <a:xfrm>
            <a:off x="4567348" y="5347035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8B2639-A300-433E-A99B-A5585A4430D4}"/>
              </a:ext>
            </a:extLst>
          </p:cNvPr>
          <p:cNvSpPr/>
          <p:nvPr/>
        </p:nvSpPr>
        <p:spPr>
          <a:xfrm>
            <a:off x="1316249" y="3689817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8F8EEAE-D9BD-42A4-B2FF-469146189178}"/>
              </a:ext>
            </a:extLst>
          </p:cNvPr>
          <p:cNvSpPr/>
          <p:nvPr/>
        </p:nvSpPr>
        <p:spPr>
          <a:xfrm>
            <a:off x="1880262" y="3689817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D78D6A-CE77-4F22-A637-918E993AAF37}"/>
              </a:ext>
            </a:extLst>
          </p:cNvPr>
          <p:cNvSpPr/>
          <p:nvPr/>
        </p:nvSpPr>
        <p:spPr>
          <a:xfrm>
            <a:off x="2444275" y="3689817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0515458-2466-4AC4-84AB-CF80F3A35BBA}"/>
              </a:ext>
            </a:extLst>
          </p:cNvPr>
          <p:cNvSpPr/>
          <p:nvPr/>
        </p:nvSpPr>
        <p:spPr>
          <a:xfrm>
            <a:off x="1316249" y="4250608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7859360-FE2F-4AAC-9B17-A6E5965F3B2D}"/>
              </a:ext>
            </a:extLst>
          </p:cNvPr>
          <p:cNvSpPr/>
          <p:nvPr/>
        </p:nvSpPr>
        <p:spPr>
          <a:xfrm>
            <a:off x="1880262" y="4250608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D69A393-2760-4F22-BDD3-3FC060C560BE}"/>
              </a:ext>
            </a:extLst>
          </p:cNvPr>
          <p:cNvSpPr/>
          <p:nvPr/>
        </p:nvSpPr>
        <p:spPr>
          <a:xfrm>
            <a:off x="2444275" y="4250608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ECB8A5E-1DC4-447D-8548-4A86CA3102EB}"/>
              </a:ext>
            </a:extLst>
          </p:cNvPr>
          <p:cNvSpPr/>
          <p:nvPr/>
        </p:nvSpPr>
        <p:spPr>
          <a:xfrm>
            <a:off x="1316249" y="4811400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FF528B2-E28C-46C1-89E2-C4C70CC265E0}"/>
              </a:ext>
            </a:extLst>
          </p:cNvPr>
          <p:cNvSpPr/>
          <p:nvPr/>
        </p:nvSpPr>
        <p:spPr>
          <a:xfrm>
            <a:off x="1880262" y="4811400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D72F45-4316-464B-9C75-FF0971D01D40}"/>
              </a:ext>
            </a:extLst>
          </p:cNvPr>
          <p:cNvSpPr/>
          <p:nvPr/>
        </p:nvSpPr>
        <p:spPr>
          <a:xfrm>
            <a:off x="2444275" y="4811400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8CBE57C-FA76-406D-9AE1-A8A97ED7E521}"/>
              </a:ext>
            </a:extLst>
          </p:cNvPr>
          <p:cNvGrpSpPr/>
          <p:nvPr/>
        </p:nvGrpSpPr>
        <p:grpSpPr>
          <a:xfrm>
            <a:off x="1293455" y="3696102"/>
            <a:ext cx="1128026" cy="1124804"/>
            <a:chOff x="2588872" y="4080364"/>
            <a:chExt cx="1250066" cy="124649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D00014E-04D6-4A55-AE29-D75637CE68C7}"/>
                </a:ext>
              </a:extLst>
            </p:cNvPr>
            <p:cNvSpPr/>
            <p:nvPr/>
          </p:nvSpPr>
          <p:spPr>
            <a:xfrm>
              <a:off x="2588872" y="4080364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568F638-1D99-4F66-95B0-93CD5289AD10}"/>
                </a:ext>
              </a:extLst>
            </p:cNvPr>
            <p:cNvSpPr/>
            <p:nvPr/>
          </p:nvSpPr>
          <p:spPr>
            <a:xfrm>
              <a:off x="3213905" y="4080364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64C3109-81A2-4EB8-A5E8-466E907D7377}"/>
                </a:ext>
              </a:extLst>
            </p:cNvPr>
            <p:cNvSpPr/>
            <p:nvPr/>
          </p:nvSpPr>
          <p:spPr>
            <a:xfrm>
              <a:off x="2588872" y="4701827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D00A932-1F17-4237-85B9-C4A6ED686E8F}"/>
                </a:ext>
              </a:extLst>
            </p:cNvPr>
            <p:cNvSpPr/>
            <p:nvPr/>
          </p:nvSpPr>
          <p:spPr>
            <a:xfrm>
              <a:off x="3213905" y="4701827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F599855-9215-49FB-983B-BC9C3CBE04AA}"/>
              </a:ext>
            </a:extLst>
          </p:cNvPr>
          <p:cNvSpPr/>
          <p:nvPr/>
        </p:nvSpPr>
        <p:spPr>
          <a:xfrm>
            <a:off x="6029170" y="3084021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51B41F1-B9B8-4E4B-825D-08E2DAA0AD70}"/>
              </a:ext>
            </a:extLst>
          </p:cNvPr>
          <p:cNvSpPr/>
          <p:nvPr/>
        </p:nvSpPr>
        <p:spPr>
          <a:xfrm>
            <a:off x="6557443" y="3084021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5D25F46-0686-4837-9CD8-96F048A5D576}"/>
              </a:ext>
            </a:extLst>
          </p:cNvPr>
          <p:cNvSpPr/>
          <p:nvPr/>
        </p:nvSpPr>
        <p:spPr>
          <a:xfrm>
            <a:off x="6029170" y="3603214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97FF3F-5950-4E80-B02E-7B314D6612A7}"/>
              </a:ext>
            </a:extLst>
          </p:cNvPr>
          <p:cNvSpPr/>
          <p:nvPr/>
        </p:nvSpPr>
        <p:spPr>
          <a:xfrm>
            <a:off x="6557443" y="3603214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82D2E81-3DE9-47D6-884C-8EE601724D95}"/>
              </a:ext>
            </a:extLst>
          </p:cNvPr>
          <p:cNvSpPr/>
          <p:nvPr/>
        </p:nvSpPr>
        <p:spPr>
          <a:xfrm>
            <a:off x="6029169" y="4210297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B2EC24D-1453-48BE-8A7D-8774A86ED9D3}"/>
              </a:ext>
            </a:extLst>
          </p:cNvPr>
          <p:cNvSpPr/>
          <p:nvPr/>
        </p:nvSpPr>
        <p:spPr>
          <a:xfrm>
            <a:off x="6557442" y="4210297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71834FE-B39B-41D8-88AA-A22AF5141117}"/>
              </a:ext>
            </a:extLst>
          </p:cNvPr>
          <p:cNvSpPr/>
          <p:nvPr/>
        </p:nvSpPr>
        <p:spPr>
          <a:xfrm>
            <a:off x="6029169" y="4729490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58A2350-11DC-47AE-9662-7E1F797B9F93}"/>
              </a:ext>
            </a:extLst>
          </p:cNvPr>
          <p:cNvSpPr/>
          <p:nvPr/>
        </p:nvSpPr>
        <p:spPr>
          <a:xfrm>
            <a:off x="6557442" y="4729490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634D0EF-3F45-40F2-BB97-66EB36DD2312}"/>
              </a:ext>
            </a:extLst>
          </p:cNvPr>
          <p:cNvSpPr/>
          <p:nvPr/>
        </p:nvSpPr>
        <p:spPr>
          <a:xfrm>
            <a:off x="6029169" y="5347035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483A421-4037-4C12-B0BE-2DF1173E72EE}"/>
              </a:ext>
            </a:extLst>
          </p:cNvPr>
          <p:cNvSpPr/>
          <p:nvPr/>
        </p:nvSpPr>
        <p:spPr>
          <a:xfrm>
            <a:off x="6557442" y="5347035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57DAB6-04B0-47C1-B171-F64E5C224043}"/>
              </a:ext>
            </a:extLst>
          </p:cNvPr>
          <p:cNvSpPr txBox="1"/>
          <p:nvPr/>
        </p:nvSpPr>
        <p:spPr>
          <a:xfrm>
            <a:off x="7342077" y="374747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(1,2,2,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2943FA-49E5-48D2-B02D-E06D058FD027}"/>
              </a:ext>
            </a:extLst>
          </p:cNvPr>
          <p:cNvSpPr/>
          <p:nvPr/>
        </p:nvSpPr>
        <p:spPr>
          <a:xfrm>
            <a:off x="696516" y="1782366"/>
            <a:ext cx="4493418" cy="10215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520B59B-1040-4AA7-882E-7F7F6477C46F}"/>
              </a:ext>
            </a:extLst>
          </p:cNvPr>
          <p:cNvSpPr/>
          <p:nvPr/>
        </p:nvSpPr>
        <p:spPr>
          <a:xfrm>
            <a:off x="5189934" y="1782366"/>
            <a:ext cx="4493418" cy="10215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E05350-4778-473E-BE66-AC1FDF2ADC91}"/>
              </a:ext>
            </a:extLst>
          </p:cNvPr>
          <p:cNvSpPr/>
          <p:nvPr/>
        </p:nvSpPr>
        <p:spPr>
          <a:xfrm>
            <a:off x="763315" y="1840397"/>
            <a:ext cx="2188307" cy="9099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C398FA3-C78B-4D92-83E6-B8191BACA082}"/>
              </a:ext>
            </a:extLst>
          </p:cNvPr>
          <p:cNvSpPr/>
          <p:nvPr/>
        </p:nvSpPr>
        <p:spPr>
          <a:xfrm>
            <a:off x="2951622" y="1840397"/>
            <a:ext cx="2188307" cy="9099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6838DD4-8A7A-4D49-BBB6-7CFFF203F7E8}"/>
              </a:ext>
            </a:extLst>
          </p:cNvPr>
          <p:cNvSpPr/>
          <p:nvPr/>
        </p:nvSpPr>
        <p:spPr>
          <a:xfrm>
            <a:off x="821718" y="1893976"/>
            <a:ext cx="2079900" cy="8026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93923B2-E7FF-4522-8858-AC40D18CBE06}"/>
              </a:ext>
            </a:extLst>
          </p:cNvPr>
          <p:cNvGrpSpPr/>
          <p:nvPr/>
        </p:nvGrpSpPr>
        <p:grpSpPr>
          <a:xfrm>
            <a:off x="871722" y="1946671"/>
            <a:ext cx="1982206" cy="692945"/>
            <a:chOff x="871722" y="1946671"/>
            <a:chExt cx="1799673" cy="69294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F967C6D-9409-42F9-B9CD-8D447FD0992F}"/>
                </a:ext>
              </a:extLst>
            </p:cNvPr>
            <p:cNvSpPr/>
            <p:nvPr/>
          </p:nvSpPr>
          <p:spPr>
            <a:xfrm>
              <a:off x="871722" y="1947653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6B6951F-D4D3-470D-9123-C573B45FF7FD}"/>
                </a:ext>
              </a:extLst>
            </p:cNvPr>
            <p:cNvSpPr/>
            <p:nvPr/>
          </p:nvSpPr>
          <p:spPr>
            <a:xfrm>
              <a:off x="1471613" y="1947162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348B36-B3F9-4E34-A44B-DB41055D6DE3}"/>
                </a:ext>
              </a:extLst>
            </p:cNvPr>
            <p:cNvSpPr/>
            <p:nvPr/>
          </p:nvSpPr>
          <p:spPr>
            <a:xfrm>
              <a:off x="2071504" y="1946671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6C9FA74-27C7-4D1C-AC4C-41CCB7933D80}"/>
              </a:ext>
            </a:extLst>
          </p:cNvPr>
          <p:cNvSpPr/>
          <p:nvPr/>
        </p:nvSpPr>
        <p:spPr>
          <a:xfrm>
            <a:off x="3018421" y="1889068"/>
            <a:ext cx="2079900" cy="8026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9FE9421-4B50-46E0-8D8E-8FAF6D101B53}"/>
              </a:ext>
            </a:extLst>
          </p:cNvPr>
          <p:cNvGrpSpPr/>
          <p:nvPr/>
        </p:nvGrpSpPr>
        <p:grpSpPr>
          <a:xfrm>
            <a:off x="3068425" y="1941763"/>
            <a:ext cx="1982206" cy="692945"/>
            <a:chOff x="871722" y="1946671"/>
            <a:chExt cx="1799673" cy="69294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4CF9B83-15F1-43AD-9AB6-BFC05C26F3F6}"/>
                </a:ext>
              </a:extLst>
            </p:cNvPr>
            <p:cNvSpPr/>
            <p:nvPr/>
          </p:nvSpPr>
          <p:spPr>
            <a:xfrm>
              <a:off x="871722" y="1947653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7F2DF56-967B-4045-8374-D3A81FA2031C}"/>
                </a:ext>
              </a:extLst>
            </p:cNvPr>
            <p:cNvSpPr/>
            <p:nvPr/>
          </p:nvSpPr>
          <p:spPr>
            <a:xfrm>
              <a:off x="1471613" y="1947162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A7C857B-9658-4DA4-94B1-B55180099C5D}"/>
                </a:ext>
              </a:extLst>
            </p:cNvPr>
            <p:cNvSpPr/>
            <p:nvPr/>
          </p:nvSpPr>
          <p:spPr>
            <a:xfrm>
              <a:off x="2071504" y="1946671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2A1BB72-AD9D-4119-A21A-EA7AADE28110}"/>
              </a:ext>
            </a:extLst>
          </p:cNvPr>
          <p:cNvSpPr/>
          <p:nvPr/>
        </p:nvSpPr>
        <p:spPr>
          <a:xfrm>
            <a:off x="5248336" y="1840397"/>
            <a:ext cx="2188307" cy="9099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A298ABD-985B-44AD-93E4-3CC9CE54EE1C}"/>
              </a:ext>
            </a:extLst>
          </p:cNvPr>
          <p:cNvSpPr/>
          <p:nvPr/>
        </p:nvSpPr>
        <p:spPr>
          <a:xfrm>
            <a:off x="7436643" y="1840397"/>
            <a:ext cx="2188307" cy="9099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9242907-8E21-42C7-82B7-7ECDB13F8A7E}"/>
              </a:ext>
            </a:extLst>
          </p:cNvPr>
          <p:cNvSpPr/>
          <p:nvPr/>
        </p:nvSpPr>
        <p:spPr>
          <a:xfrm>
            <a:off x="5306739" y="1893976"/>
            <a:ext cx="2079900" cy="8026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4C68A66-442E-4EC4-B2DD-36FAAFB9EDF0}"/>
              </a:ext>
            </a:extLst>
          </p:cNvPr>
          <p:cNvGrpSpPr/>
          <p:nvPr/>
        </p:nvGrpSpPr>
        <p:grpSpPr>
          <a:xfrm>
            <a:off x="5356743" y="1946671"/>
            <a:ext cx="1982206" cy="692945"/>
            <a:chOff x="871722" y="1946671"/>
            <a:chExt cx="1799673" cy="69294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5EEA425-7C9F-448F-8884-FC29D63C85EA}"/>
                </a:ext>
              </a:extLst>
            </p:cNvPr>
            <p:cNvSpPr/>
            <p:nvPr/>
          </p:nvSpPr>
          <p:spPr>
            <a:xfrm>
              <a:off x="871722" y="1947653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5C65A36-37DD-4846-8F82-C9BAA02ABD81}"/>
                </a:ext>
              </a:extLst>
            </p:cNvPr>
            <p:cNvSpPr/>
            <p:nvPr/>
          </p:nvSpPr>
          <p:spPr>
            <a:xfrm>
              <a:off x="1471613" y="1947162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FD4A055-5615-42A3-BF95-48A840A1DE31}"/>
                </a:ext>
              </a:extLst>
            </p:cNvPr>
            <p:cNvSpPr/>
            <p:nvPr/>
          </p:nvSpPr>
          <p:spPr>
            <a:xfrm>
              <a:off x="2071504" y="1946671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1E423AA-3F16-43EB-BBA5-CDC00708ACA5}"/>
              </a:ext>
            </a:extLst>
          </p:cNvPr>
          <p:cNvSpPr/>
          <p:nvPr/>
        </p:nvSpPr>
        <p:spPr>
          <a:xfrm>
            <a:off x="7503442" y="1889068"/>
            <a:ext cx="2079900" cy="8026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2AD2026-41DD-444D-BBAF-888132EFDDFA}"/>
              </a:ext>
            </a:extLst>
          </p:cNvPr>
          <p:cNvGrpSpPr/>
          <p:nvPr/>
        </p:nvGrpSpPr>
        <p:grpSpPr>
          <a:xfrm>
            <a:off x="7553446" y="1941763"/>
            <a:ext cx="1982206" cy="692945"/>
            <a:chOff x="871722" y="1946671"/>
            <a:chExt cx="1799673" cy="692945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3FCADD4-1EDE-4741-AECD-2D7E38C0697C}"/>
                </a:ext>
              </a:extLst>
            </p:cNvPr>
            <p:cNvSpPr/>
            <p:nvPr/>
          </p:nvSpPr>
          <p:spPr>
            <a:xfrm>
              <a:off x="871722" y="1947653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E5D3099-E213-4543-A123-9A6F18BA123E}"/>
                </a:ext>
              </a:extLst>
            </p:cNvPr>
            <p:cNvSpPr/>
            <p:nvPr/>
          </p:nvSpPr>
          <p:spPr>
            <a:xfrm>
              <a:off x="1471613" y="1947162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9B736A5C-80D9-4739-AF71-D765A4B041CB}"/>
                </a:ext>
              </a:extLst>
            </p:cNvPr>
            <p:cNvSpPr/>
            <p:nvPr/>
          </p:nvSpPr>
          <p:spPr>
            <a:xfrm>
              <a:off x="2071504" y="1946671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083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6B6816-FEBC-4C0D-832E-8CB6BBCA79A8}"/>
              </a:ext>
            </a:extLst>
          </p:cNvPr>
          <p:cNvSpPr txBox="1"/>
          <p:nvPr/>
        </p:nvSpPr>
        <p:spPr>
          <a:xfrm>
            <a:off x="723892" y="982129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배열 하나 선택해 뒤집기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2EC693-F623-42E0-941D-DD0CD5C8F5E8}"/>
              </a:ext>
            </a:extLst>
          </p:cNvPr>
          <p:cNvSpPr/>
          <p:nvPr/>
        </p:nvSpPr>
        <p:spPr>
          <a:xfrm>
            <a:off x="1403131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6BF378-2CF6-41FC-B16C-78CDC16AF3B2}"/>
              </a:ext>
            </a:extLst>
          </p:cNvPr>
          <p:cNvSpPr/>
          <p:nvPr/>
        </p:nvSpPr>
        <p:spPr>
          <a:xfrm>
            <a:off x="1760483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DCBD88-B1E5-4ED9-BC04-ED5D8CCC8485}"/>
              </a:ext>
            </a:extLst>
          </p:cNvPr>
          <p:cNvSpPr/>
          <p:nvPr/>
        </p:nvSpPr>
        <p:spPr>
          <a:xfrm>
            <a:off x="2117835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D92741-9426-4FE7-A545-7918B39EF82A}"/>
              </a:ext>
            </a:extLst>
          </p:cNvPr>
          <p:cNvSpPr/>
          <p:nvPr/>
        </p:nvSpPr>
        <p:spPr>
          <a:xfrm>
            <a:off x="2475187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97035-D231-49BC-8FBE-736E6B541457}"/>
              </a:ext>
            </a:extLst>
          </p:cNvPr>
          <p:cNvSpPr/>
          <p:nvPr/>
        </p:nvSpPr>
        <p:spPr>
          <a:xfrm>
            <a:off x="2832539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AC5CDF-CA06-4CBB-8828-AE291A826328}"/>
              </a:ext>
            </a:extLst>
          </p:cNvPr>
          <p:cNvSpPr/>
          <p:nvPr/>
        </p:nvSpPr>
        <p:spPr>
          <a:xfrm>
            <a:off x="3189891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067856-C206-49DD-91A4-5FACE2100509}"/>
              </a:ext>
            </a:extLst>
          </p:cNvPr>
          <p:cNvSpPr/>
          <p:nvPr/>
        </p:nvSpPr>
        <p:spPr>
          <a:xfrm>
            <a:off x="3547243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51A63-66EF-4C17-8D59-E0067E303EF8}"/>
              </a:ext>
            </a:extLst>
          </p:cNvPr>
          <p:cNvSpPr/>
          <p:nvPr/>
        </p:nvSpPr>
        <p:spPr>
          <a:xfrm>
            <a:off x="3904595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8E7211-8E39-4E71-B95F-0C6901F13EB0}"/>
              </a:ext>
            </a:extLst>
          </p:cNvPr>
          <p:cNvSpPr/>
          <p:nvPr/>
        </p:nvSpPr>
        <p:spPr>
          <a:xfrm>
            <a:off x="4261947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5734D4-AA06-45FA-BB79-2346297E30D6}"/>
              </a:ext>
            </a:extLst>
          </p:cNvPr>
          <p:cNvSpPr/>
          <p:nvPr/>
        </p:nvSpPr>
        <p:spPr>
          <a:xfrm>
            <a:off x="1403131" y="189186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308C09-8ACD-429D-A87E-E4574E2B464C}"/>
              </a:ext>
            </a:extLst>
          </p:cNvPr>
          <p:cNvSpPr/>
          <p:nvPr/>
        </p:nvSpPr>
        <p:spPr>
          <a:xfrm>
            <a:off x="1760483" y="189186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171769-D6A6-42DC-AAC4-8ED8B25ED86A}"/>
              </a:ext>
            </a:extLst>
          </p:cNvPr>
          <p:cNvSpPr/>
          <p:nvPr/>
        </p:nvSpPr>
        <p:spPr>
          <a:xfrm>
            <a:off x="2117835" y="189186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59A3CC-D5C7-44FC-86E2-90698A15955B}"/>
              </a:ext>
            </a:extLst>
          </p:cNvPr>
          <p:cNvSpPr/>
          <p:nvPr/>
        </p:nvSpPr>
        <p:spPr>
          <a:xfrm>
            <a:off x="2475187" y="189186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0CF071-1125-4BBE-9090-96B8BF76AD67}"/>
              </a:ext>
            </a:extLst>
          </p:cNvPr>
          <p:cNvSpPr/>
          <p:nvPr/>
        </p:nvSpPr>
        <p:spPr>
          <a:xfrm>
            <a:off x="1403131" y="238585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6F3849-59AC-41C7-A714-9E035789E11D}"/>
              </a:ext>
            </a:extLst>
          </p:cNvPr>
          <p:cNvSpPr/>
          <p:nvPr/>
        </p:nvSpPr>
        <p:spPr>
          <a:xfrm>
            <a:off x="1760483" y="238585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B42B32-14AA-4983-ACD2-CB9F3D4AD1A1}"/>
              </a:ext>
            </a:extLst>
          </p:cNvPr>
          <p:cNvSpPr/>
          <p:nvPr/>
        </p:nvSpPr>
        <p:spPr>
          <a:xfrm>
            <a:off x="2117835" y="238585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5AE156-F01B-44BF-BE05-8F45A7669A85}"/>
              </a:ext>
            </a:extLst>
          </p:cNvPr>
          <p:cNvSpPr/>
          <p:nvPr/>
        </p:nvSpPr>
        <p:spPr>
          <a:xfrm>
            <a:off x="2475187" y="238585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823FA98-2D65-4CDB-94AF-DBD650A5543F}"/>
              </a:ext>
            </a:extLst>
          </p:cNvPr>
          <p:cNvCxnSpPr>
            <a:stCxn id="21" idx="3"/>
            <a:endCxn id="25" idx="3"/>
          </p:cNvCxnSpPr>
          <p:nvPr/>
        </p:nvCxnSpPr>
        <p:spPr>
          <a:xfrm>
            <a:off x="2832539" y="2096819"/>
            <a:ext cx="12700" cy="493986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4064A48-FAA1-4FE5-9095-9E04047C3FAC}"/>
              </a:ext>
            </a:extLst>
          </p:cNvPr>
          <p:cNvSpPr txBox="1"/>
          <p:nvPr/>
        </p:nvSpPr>
        <p:spPr>
          <a:xfrm>
            <a:off x="3095660" y="2231964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거꾸로 뒤집는다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0944E5-CC4C-4EA5-B60E-ECB328BB551F}"/>
              </a:ext>
            </a:extLst>
          </p:cNvPr>
          <p:cNvSpPr txBox="1"/>
          <p:nvPr/>
        </p:nvSpPr>
        <p:spPr>
          <a:xfrm>
            <a:off x="1143140" y="144894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24F87-969B-4478-A912-A7CAB8D050E9}"/>
              </a:ext>
            </a:extLst>
          </p:cNvPr>
          <p:cNvSpPr txBox="1"/>
          <p:nvPr/>
        </p:nvSpPr>
        <p:spPr>
          <a:xfrm>
            <a:off x="1083828" y="192418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5A3023-A97F-4786-B5E3-817040B1747C}"/>
                  </a:ext>
                </a:extLst>
              </p:cNvPr>
              <p:cNvSpPr txBox="1"/>
              <p:nvPr/>
            </p:nvSpPr>
            <p:spPr>
              <a:xfrm>
                <a:off x="1015702" y="2385852"/>
                <a:ext cx="456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r</m:t>
                          </m:r>
                        </m:sup>
                      </m:sSup>
                    </m:oMath>
                  </m:oMathPara>
                </a14:m>
                <a:endParaRPr lang="ko-KR" altLang="en-US" sz="14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5A3023-A97F-4786-B5E3-817040B17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02" y="2385852"/>
                <a:ext cx="4564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723892" y="3056916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첫 번째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1CBE74-F4AB-4A93-B2CA-A98C7DFD64C2}"/>
              </a:ext>
            </a:extLst>
          </p:cNvPr>
          <p:cNvSpPr/>
          <p:nvPr/>
        </p:nvSpPr>
        <p:spPr>
          <a:xfrm>
            <a:off x="1403131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5269AB-8D70-4318-AE20-78BB36599441}"/>
              </a:ext>
            </a:extLst>
          </p:cNvPr>
          <p:cNvSpPr/>
          <p:nvPr/>
        </p:nvSpPr>
        <p:spPr>
          <a:xfrm>
            <a:off x="1760483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8070EFC-29A7-4617-AC54-0BFAEE03CF1B}"/>
              </a:ext>
            </a:extLst>
          </p:cNvPr>
          <p:cNvSpPr/>
          <p:nvPr/>
        </p:nvSpPr>
        <p:spPr>
          <a:xfrm>
            <a:off x="2117835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2A0C43-07FE-421C-ABF8-BE5DF9542E60}"/>
              </a:ext>
            </a:extLst>
          </p:cNvPr>
          <p:cNvSpPr/>
          <p:nvPr/>
        </p:nvSpPr>
        <p:spPr>
          <a:xfrm>
            <a:off x="2475187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94B1CC-3FC6-4972-BE1C-10E197851DD5}"/>
              </a:ext>
            </a:extLst>
          </p:cNvPr>
          <p:cNvSpPr/>
          <p:nvPr/>
        </p:nvSpPr>
        <p:spPr>
          <a:xfrm>
            <a:off x="2832539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1C375CB-B1D9-489C-B79A-2E970FB4951C}"/>
              </a:ext>
            </a:extLst>
          </p:cNvPr>
          <p:cNvSpPr/>
          <p:nvPr/>
        </p:nvSpPr>
        <p:spPr>
          <a:xfrm>
            <a:off x="3189891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7E29D4-69B7-4F76-94E8-03B38B28306E}"/>
              </a:ext>
            </a:extLst>
          </p:cNvPr>
          <p:cNvSpPr/>
          <p:nvPr/>
        </p:nvSpPr>
        <p:spPr>
          <a:xfrm>
            <a:off x="3547243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4020E3-27FD-4158-9633-3767F8917F96}"/>
              </a:ext>
            </a:extLst>
          </p:cNvPr>
          <p:cNvSpPr/>
          <p:nvPr/>
        </p:nvSpPr>
        <p:spPr>
          <a:xfrm>
            <a:off x="3904595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75B725-2E77-4A0A-AC57-248B2FF00BD5}"/>
              </a:ext>
            </a:extLst>
          </p:cNvPr>
          <p:cNvSpPr/>
          <p:nvPr/>
        </p:nvSpPr>
        <p:spPr>
          <a:xfrm>
            <a:off x="4261947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217F14-2133-419E-942E-3C07F4C977E0}"/>
              </a:ext>
            </a:extLst>
          </p:cNvPr>
          <p:cNvSpPr/>
          <p:nvPr/>
        </p:nvSpPr>
        <p:spPr>
          <a:xfrm>
            <a:off x="1403131" y="39615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F06C97-1BE4-4F83-8953-901796E949E4}"/>
              </a:ext>
            </a:extLst>
          </p:cNvPr>
          <p:cNvSpPr/>
          <p:nvPr/>
        </p:nvSpPr>
        <p:spPr>
          <a:xfrm>
            <a:off x="1760483" y="39615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DF01F1A-B98F-4582-87FF-4A803027565D}"/>
              </a:ext>
            </a:extLst>
          </p:cNvPr>
          <p:cNvSpPr/>
          <p:nvPr/>
        </p:nvSpPr>
        <p:spPr>
          <a:xfrm>
            <a:off x="2117835" y="39615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FB8D8B2-C91B-494B-8059-8546B3E02DE3}"/>
              </a:ext>
            </a:extLst>
          </p:cNvPr>
          <p:cNvSpPr/>
          <p:nvPr/>
        </p:nvSpPr>
        <p:spPr>
          <a:xfrm>
            <a:off x="2475187" y="39615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0E9AE8-3464-4E7B-82A6-30001710EF30}"/>
              </a:ext>
            </a:extLst>
          </p:cNvPr>
          <p:cNvSpPr txBox="1"/>
          <p:nvPr/>
        </p:nvSpPr>
        <p:spPr>
          <a:xfrm>
            <a:off x="1143140" y="3518581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AF334D-4A59-4BFE-9E2A-664AB53092E7}"/>
                  </a:ext>
                </a:extLst>
              </p:cNvPr>
              <p:cNvSpPr txBox="1"/>
              <p:nvPr/>
            </p:nvSpPr>
            <p:spPr>
              <a:xfrm>
                <a:off x="3295595" y="4568508"/>
                <a:ext cx="32016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5+3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1+7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2=63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AF334D-4A59-4BFE-9E2A-664AB5309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95" y="4568508"/>
                <a:ext cx="3201646" cy="246221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494CEEA3-C8F3-4BAB-9B16-855AF24FABA1}"/>
              </a:ext>
            </a:extLst>
          </p:cNvPr>
          <p:cNvSpPr/>
          <p:nvPr/>
        </p:nvSpPr>
        <p:spPr>
          <a:xfrm rot="5400000">
            <a:off x="2063017" y="3769353"/>
            <a:ext cx="120871" cy="141817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2208EC-B9E2-4C52-86C2-81F4D7E5B4CE}"/>
              </a:ext>
            </a:extLst>
          </p:cNvPr>
          <p:cNvSpPr txBox="1"/>
          <p:nvPr/>
        </p:nvSpPr>
        <p:spPr>
          <a:xfrm>
            <a:off x="1939159" y="4538874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63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169" name="연결선: 꺾임 7168">
            <a:extLst>
              <a:ext uri="{FF2B5EF4-FFF2-40B4-BE49-F238E27FC236}">
                <a16:creationId xmlns:a16="http://schemas.microsoft.com/office/drawing/2014/main" id="{342C06B9-6512-4DB0-9093-007F6FB5AB46}"/>
              </a:ext>
            </a:extLst>
          </p:cNvPr>
          <p:cNvCxnSpPr>
            <a:stCxn id="6" idx="1"/>
            <a:endCxn id="49" idx="3"/>
          </p:cNvCxnSpPr>
          <p:nvPr/>
        </p:nvCxnSpPr>
        <p:spPr>
          <a:xfrm rot="10800000" flipV="1">
            <a:off x="2325803" y="4691619"/>
            <a:ext cx="969792" cy="1144"/>
          </a:xfrm>
          <a:prstGeom prst="bentConnector3">
            <a:avLst/>
          </a:prstGeom>
          <a:ln w="1270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2086690-3F47-457F-B06F-A1698ED44A09}"/>
              </a:ext>
            </a:extLst>
          </p:cNvPr>
          <p:cNvSpPr txBox="1"/>
          <p:nvPr/>
        </p:nvSpPr>
        <p:spPr>
          <a:xfrm>
            <a:off x="723892" y="4920316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두 번째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F2B5C6A-D4AF-48B7-A5C1-EF1742CA2973}"/>
              </a:ext>
            </a:extLst>
          </p:cNvPr>
          <p:cNvSpPr/>
          <p:nvPr/>
        </p:nvSpPr>
        <p:spPr>
          <a:xfrm>
            <a:off x="1403131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772EA34-4213-4EE9-BE13-2FB1A26A2539}"/>
              </a:ext>
            </a:extLst>
          </p:cNvPr>
          <p:cNvSpPr/>
          <p:nvPr/>
        </p:nvSpPr>
        <p:spPr>
          <a:xfrm>
            <a:off x="1760483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6448BF6-B465-4172-8CD9-343863DAD9DE}"/>
              </a:ext>
            </a:extLst>
          </p:cNvPr>
          <p:cNvSpPr/>
          <p:nvPr/>
        </p:nvSpPr>
        <p:spPr>
          <a:xfrm>
            <a:off x="2117835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72BC2FA-6BFF-4342-8701-8FA5A1AB3016}"/>
              </a:ext>
            </a:extLst>
          </p:cNvPr>
          <p:cNvSpPr/>
          <p:nvPr/>
        </p:nvSpPr>
        <p:spPr>
          <a:xfrm>
            <a:off x="2475187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4DE3A7-A3F7-4A01-B360-E0A40942D56F}"/>
              </a:ext>
            </a:extLst>
          </p:cNvPr>
          <p:cNvSpPr/>
          <p:nvPr/>
        </p:nvSpPr>
        <p:spPr>
          <a:xfrm>
            <a:off x="2832539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AC03C6E-0CFD-4158-BB92-5CFD924B8788}"/>
              </a:ext>
            </a:extLst>
          </p:cNvPr>
          <p:cNvSpPr/>
          <p:nvPr/>
        </p:nvSpPr>
        <p:spPr>
          <a:xfrm>
            <a:off x="3189891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D85AABB-2019-4C63-B55B-A1A84B766BEC}"/>
              </a:ext>
            </a:extLst>
          </p:cNvPr>
          <p:cNvSpPr/>
          <p:nvPr/>
        </p:nvSpPr>
        <p:spPr>
          <a:xfrm>
            <a:off x="3547243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6DB76E2-12E8-4F70-A207-6FBEABEFB7BF}"/>
              </a:ext>
            </a:extLst>
          </p:cNvPr>
          <p:cNvSpPr/>
          <p:nvPr/>
        </p:nvSpPr>
        <p:spPr>
          <a:xfrm>
            <a:off x="3904595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EA5AA40-F37A-4FDE-95B7-1CE08879734A}"/>
              </a:ext>
            </a:extLst>
          </p:cNvPr>
          <p:cNvSpPr/>
          <p:nvPr/>
        </p:nvSpPr>
        <p:spPr>
          <a:xfrm>
            <a:off x="4261947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1B82A46-87FC-4C8C-A0FE-2F8209E3D0D8}"/>
              </a:ext>
            </a:extLst>
          </p:cNvPr>
          <p:cNvSpPr/>
          <p:nvPr/>
        </p:nvSpPr>
        <p:spPr>
          <a:xfrm>
            <a:off x="1760484" y="58249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8355C18-183D-41AE-92E9-3C413659FC9D}"/>
              </a:ext>
            </a:extLst>
          </p:cNvPr>
          <p:cNvSpPr/>
          <p:nvPr/>
        </p:nvSpPr>
        <p:spPr>
          <a:xfrm>
            <a:off x="2117836" y="58249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14D1BA5-2309-4D4E-914B-BAEC08C8BEAB}"/>
              </a:ext>
            </a:extLst>
          </p:cNvPr>
          <p:cNvSpPr/>
          <p:nvPr/>
        </p:nvSpPr>
        <p:spPr>
          <a:xfrm>
            <a:off x="2475188" y="58249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8B63C59-0F16-432B-978E-A80CA1D2560A}"/>
              </a:ext>
            </a:extLst>
          </p:cNvPr>
          <p:cNvSpPr/>
          <p:nvPr/>
        </p:nvSpPr>
        <p:spPr>
          <a:xfrm>
            <a:off x="2832540" y="58249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2B6859-558A-4329-B661-7CC86F095092}"/>
              </a:ext>
            </a:extLst>
          </p:cNvPr>
          <p:cNvSpPr txBox="1"/>
          <p:nvPr/>
        </p:nvSpPr>
        <p:spPr>
          <a:xfrm>
            <a:off x="1143140" y="5381981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25D3843-886B-4470-820B-5506BE793D46}"/>
                  </a:ext>
                </a:extLst>
              </p:cNvPr>
              <p:cNvSpPr txBox="1"/>
              <p:nvPr/>
            </p:nvSpPr>
            <p:spPr>
              <a:xfrm>
                <a:off x="3388239" y="6433693"/>
                <a:ext cx="33154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5+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48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25D3843-886B-4470-820B-5506BE79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239" y="6433693"/>
                <a:ext cx="3315458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오른쪽 중괄호 68">
            <a:extLst>
              <a:ext uri="{FF2B5EF4-FFF2-40B4-BE49-F238E27FC236}">
                <a16:creationId xmlns:a16="http://schemas.microsoft.com/office/drawing/2014/main" id="{AC084F7E-AE71-4637-80C3-08133DE64594}"/>
              </a:ext>
            </a:extLst>
          </p:cNvPr>
          <p:cNvSpPr/>
          <p:nvPr/>
        </p:nvSpPr>
        <p:spPr>
          <a:xfrm rot="5400000">
            <a:off x="2420370" y="5632753"/>
            <a:ext cx="120871" cy="141817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0132E6-A15E-4432-847B-EA4826E0B50C}"/>
              </a:ext>
            </a:extLst>
          </p:cNvPr>
          <p:cNvSpPr txBox="1"/>
          <p:nvPr/>
        </p:nvSpPr>
        <p:spPr>
          <a:xfrm>
            <a:off x="2296512" y="6402274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4859F7E-8AEA-4DD1-A260-6C8F4C7E283A}"/>
              </a:ext>
            </a:extLst>
          </p:cNvPr>
          <p:cNvCxnSpPr>
            <a:stCxn id="68" idx="1"/>
            <a:endCxn id="70" idx="3"/>
          </p:cNvCxnSpPr>
          <p:nvPr/>
        </p:nvCxnSpPr>
        <p:spPr>
          <a:xfrm rot="10800000">
            <a:off x="2683157" y="6556164"/>
            <a:ext cx="705083" cy="641"/>
          </a:xfrm>
          <a:prstGeom prst="bentConnector3">
            <a:avLst/>
          </a:prstGeom>
          <a:ln w="1270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59F28E5-C72A-43E5-89A4-2B3FA90BBF59}"/>
                  </a:ext>
                </a:extLst>
              </p:cNvPr>
              <p:cNvSpPr txBox="1"/>
              <p:nvPr/>
            </p:nvSpPr>
            <p:spPr>
              <a:xfrm>
                <a:off x="1023950" y="4040233"/>
                <a:ext cx="456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r</m:t>
                          </m:r>
                        </m:sup>
                      </m:sSup>
                    </m:oMath>
                  </m:oMathPara>
                </a14:m>
                <a:endParaRPr lang="ko-KR" altLang="en-US" sz="14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59F28E5-C72A-43E5-89A4-2B3FA90B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50" y="4040233"/>
                <a:ext cx="45647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F435F5B-7008-48AA-8015-9F78F475E871}"/>
                  </a:ext>
                </a:extLst>
              </p:cNvPr>
              <p:cNvSpPr txBox="1"/>
              <p:nvPr/>
            </p:nvSpPr>
            <p:spPr>
              <a:xfrm>
                <a:off x="1403132" y="5850088"/>
                <a:ext cx="456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r</m:t>
                          </m:r>
                        </m:sup>
                      </m:sSup>
                    </m:oMath>
                  </m:oMathPara>
                </a14:m>
                <a:endParaRPr lang="ko-KR" altLang="en-US" sz="14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F435F5B-7008-48AA-8015-9F78F475E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32" y="5850088"/>
                <a:ext cx="45647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14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5BD0C-4305-40EF-A4ED-95CD1BD60B65}"/>
              </a:ext>
            </a:extLst>
          </p:cNvPr>
          <p:cNvSpPr txBox="1"/>
          <p:nvPr/>
        </p:nvSpPr>
        <p:spPr>
          <a:xfrm>
            <a:off x="636608" y="1003139"/>
            <a:ext cx="39228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(1, 2, 2, 3) 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[[[[ 12. 120. -12.]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[ 16. 160. -16.]]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[[ 24. 240. -24.]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[ 28. 280. -28.]]]]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031D55-3C5C-4168-AB17-E33188F527EB}"/>
              </a:ext>
            </a:extLst>
          </p:cNvPr>
          <p:cNvSpPr/>
          <p:nvPr/>
        </p:nvSpPr>
        <p:spPr>
          <a:xfrm>
            <a:off x="636608" y="3615159"/>
            <a:ext cx="8696445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8DCBC3-92B7-4B87-9EBE-838B5B414AAD}"/>
              </a:ext>
            </a:extLst>
          </p:cNvPr>
          <p:cNvSpPr/>
          <p:nvPr/>
        </p:nvSpPr>
        <p:spPr>
          <a:xfrm>
            <a:off x="748496" y="3696182"/>
            <a:ext cx="4253697" cy="895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4791ACF-47F5-424E-8FB0-25A96F0B2248}"/>
              </a:ext>
            </a:extLst>
          </p:cNvPr>
          <p:cNvSpPr/>
          <p:nvPr/>
        </p:nvSpPr>
        <p:spPr>
          <a:xfrm>
            <a:off x="5002192" y="3696182"/>
            <a:ext cx="4253697" cy="895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8953CA2-81C5-4A3E-9C0D-171B2B3CF0B6}"/>
              </a:ext>
            </a:extLst>
          </p:cNvPr>
          <p:cNvSpPr/>
          <p:nvPr/>
        </p:nvSpPr>
        <p:spPr>
          <a:xfrm>
            <a:off x="860384" y="3777205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17F9DFC-3E6D-42DD-8F42-93499E732FBE}"/>
              </a:ext>
            </a:extLst>
          </p:cNvPr>
          <p:cNvSpPr/>
          <p:nvPr/>
        </p:nvSpPr>
        <p:spPr>
          <a:xfrm>
            <a:off x="2889611" y="3777204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1D75E38-7722-4D01-A6B8-3B35469654A3}"/>
              </a:ext>
            </a:extLst>
          </p:cNvPr>
          <p:cNvSpPr/>
          <p:nvPr/>
        </p:nvSpPr>
        <p:spPr>
          <a:xfrm>
            <a:off x="949124" y="3858228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BF0F589-6D64-43A7-8BFB-A0D3E75E6227}"/>
              </a:ext>
            </a:extLst>
          </p:cNvPr>
          <p:cNvSpPr/>
          <p:nvPr/>
        </p:nvSpPr>
        <p:spPr>
          <a:xfrm>
            <a:off x="1570301" y="3858227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5C0F0BC-2C47-4556-8F4E-5675A38A962A}"/>
              </a:ext>
            </a:extLst>
          </p:cNvPr>
          <p:cNvSpPr/>
          <p:nvPr/>
        </p:nvSpPr>
        <p:spPr>
          <a:xfrm>
            <a:off x="2191478" y="3858226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5787747-D9A6-4A8A-A1F4-D4AAD7D14C16}"/>
              </a:ext>
            </a:extLst>
          </p:cNvPr>
          <p:cNvSpPr/>
          <p:nvPr/>
        </p:nvSpPr>
        <p:spPr>
          <a:xfrm>
            <a:off x="2975553" y="3860156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B5A420C-F9F6-41E7-94CB-8DB984F41153}"/>
              </a:ext>
            </a:extLst>
          </p:cNvPr>
          <p:cNvSpPr/>
          <p:nvPr/>
        </p:nvSpPr>
        <p:spPr>
          <a:xfrm>
            <a:off x="3596730" y="3860155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E4D3D31-F073-4F2B-B414-BDD3ECC7B176}"/>
              </a:ext>
            </a:extLst>
          </p:cNvPr>
          <p:cNvSpPr/>
          <p:nvPr/>
        </p:nvSpPr>
        <p:spPr>
          <a:xfrm>
            <a:off x="4217907" y="3860154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34ADBF-6F48-4E58-BB11-CF36A395D1EE}"/>
              </a:ext>
            </a:extLst>
          </p:cNvPr>
          <p:cNvSpPr/>
          <p:nvPr/>
        </p:nvSpPr>
        <p:spPr>
          <a:xfrm>
            <a:off x="5096719" y="3777204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502450B-F0D6-44A8-A3FB-AAA1AC248F40}"/>
              </a:ext>
            </a:extLst>
          </p:cNvPr>
          <p:cNvSpPr/>
          <p:nvPr/>
        </p:nvSpPr>
        <p:spPr>
          <a:xfrm>
            <a:off x="7125946" y="3777203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CA52A06-7FD9-44DE-95AA-A07D2A32DFBB}"/>
              </a:ext>
            </a:extLst>
          </p:cNvPr>
          <p:cNvSpPr/>
          <p:nvPr/>
        </p:nvSpPr>
        <p:spPr>
          <a:xfrm>
            <a:off x="5185459" y="3858227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AEBC9B-D12B-4F47-9CC7-C81E56CAFB59}"/>
              </a:ext>
            </a:extLst>
          </p:cNvPr>
          <p:cNvSpPr/>
          <p:nvPr/>
        </p:nvSpPr>
        <p:spPr>
          <a:xfrm>
            <a:off x="5806636" y="3858226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003EF34-CE86-4240-B9D1-49650DEDB810}"/>
              </a:ext>
            </a:extLst>
          </p:cNvPr>
          <p:cNvSpPr/>
          <p:nvPr/>
        </p:nvSpPr>
        <p:spPr>
          <a:xfrm>
            <a:off x="6427813" y="3858225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1CDE9A8-A036-4509-AB99-F2AA770CB1C4}"/>
              </a:ext>
            </a:extLst>
          </p:cNvPr>
          <p:cNvSpPr/>
          <p:nvPr/>
        </p:nvSpPr>
        <p:spPr>
          <a:xfrm>
            <a:off x="7211888" y="3860155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7443EE5-40D7-4940-941B-E41C3CB6D290}"/>
              </a:ext>
            </a:extLst>
          </p:cNvPr>
          <p:cNvSpPr/>
          <p:nvPr/>
        </p:nvSpPr>
        <p:spPr>
          <a:xfrm>
            <a:off x="7833065" y="3860154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280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6B373C1-70DD-4DA9-82A0-0DA078CD3F3A}"/>
              </a:ext>
            </a:extLst>
          </p:cNvPr>
          <p:cNvSpPr/>
          <p:nvPr/>
        </p:nvSpPr>
        <p:spPr>
          <a:xfrm>
            <a:off x="8454242" y="3860153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-28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97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5BD0C-4305-40EF-A4ED-95CD1BD60B65}"/>
              </a:ext>
            </a:extLst>
          </p:cNvPr>
          <p:cNvSpPr txBox="1"/>
          <p:nvPr/>
        </p:nvSpPr>
        <p:spPr>
          <a:xfrm>
            <a:off x="636608" y="863599"/>
            <a:ext cx="69813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feature_maps = np.swapaxes(conv2d, 0, 3)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(1, 2, 2, 3) 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=&gt;(3, 2, 2, 1)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00A4316-C80A-4B3A-B9E9-6EC66B856800}"/>
              </a:ext>
            </a:extLst>
          </p:cNvPr>
          <p:cNvCxnSpPr/>
          <p:nvPr/>
        </p:nvCxnSpPr>
        <p:spPr>
          <a:xfrm>
            <a:off x="1334947" y="1963838"/>
            <a:ext cx="1442977" cy="135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DB326D8-FDF2-4449-84A7-6BD23F970C16}"/>
              </a:ext>
            </a:extLst>
          </p:cNvPr>
          <p:cNvCxnSpPr>
            <a:cxnSpLocks/>
          </p:cNvCxnSpPr>
          <p:nvPr/>
        </p:nvCxnSpPr>
        <p:spPr>
          <a:xfrm flipH="1">
            <a:off x="1392820" y="1941750"/>
            <a:ext cx="1419835" cy="1571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831819E-F862-425F-8754-3F684771D89A}"/>
              </a:ext>
            </a:extLst>
          </p:cNvPr>
          <p:cNvSpPr/>
          <p:nvPr/>
        </p:nvSpPr>
        <p:spPr>
          <a:xfrm>
            <a:off x="1238190" y="2638804"/>
            <a:ext cx="8696445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95E15FD-4FB4-44C0-977F-EA2FC1BE41DD}"/>
              </a:ext>
            </a:extLst>
          </p:cNvPr>
          <p:cNvSpPr/>
          <p:nvPr/>
        </p:nvSpPr>
        <p:spPr>
          <a:xfrm>
            <a:off x="1350078" y="2719827"/>
            <a:ext cx="4253697" cy="895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33F44F-D5DB-42F3-86F5-9E77854D189D}"/>
              </a:ext>
            </a:extLst>
          </p:cNvPr>
          <p:cNvSpPr/>
          <p:nvPr/>
        </p:nvSpPr>
        <p:spPr>
          <a:xfrm>
            <a:off x="5603774" y="2719827"/>
            <a:ext cx="4253697" cy="895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2107AF3-77E7-4CE4-B0B1-1D6CD5953E44}"/>
              </a:ext>
            </a:extLst>
          </p:cNvPr>
          <p:cNvSpPr/>
          <p:nvPr/>
        </p:nvSpPr>
        <p:spPr>
          <a:xfrm>
            <a:off x="1461966" y="2800850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ECAE712-B370-48C4-964A-606C215BCE12}"/>
              </a:ext>
            </a:extLst>
          </p:cNvPr>
          <p:cNvSpPr/>
          <p:nvPr/>
        </p:nvSpPr>
        <p:spPr>
          <a:xfrm>
            <a:off x="3491193" y="2800849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3AE7CD5-1EB0-4ACE-92C4-76353DC6704D}"/>
              </a:ext>
            </a:extLst>
          </p:cNvPr>
          <p:cNvSpPr/>
          <p:nvPr/>
        </p:nvSpPr>
        <p:spPr>
          <a:xfrm>
            <a:off x="1550706" y="2881873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480B4C4-C333-4626-ADF0-CDE1EE0C2880}"/>
              </a:ext>
            </a:extLst>
          </p:cNvPr>
          <p:cNvSpPr/>
          <p:nvPr/>
        </p:nvSpPr>
        <p:spPr>
          <a:xfrm>
            <a:off x="2171883" y="2881872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33011F3-C0AD-47EB-AC30-6D16D425D691}"/>
              </a:ext>
            </a:extLst>
          </p:cNvPr>
          <p:cNvSpPr/>
          <p:nvPr/>
        </p:nvSpPr>
        <p:spPr>
          <a:xfrm>
            <a:off x="2793060" y="2881871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DB70903-3880-4FDD-BD96-3E1A4D7C7B56}"/>
              </a:ext>
            </a:extLst>
          </p:cNvPr>
          <p:cNvSpPr/>
          <p:nvPr/>
        </p:nvSpPr>
        <p:spPr>
          <a:xfrm>
            <a:off x="3577135" y="2883801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57155BF-DE63-4F08-AC3A-449D407C1AD9}"/>
              </a:ext>
            </a:extLst>
          </p:cNvPr>
          <p:cNvSpPr/>
          <p:nvPr/>
        </p:nvSpPr>
        <p:spPr>
          <a:xfrm>
            <a:off x="4198312" y="2883800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A479B74-352E-462C-9BB7-F94B62030272}"/>
              </a:ext>
            </a:extLst>
          </p:cNvPr>
          <p:cNvSpPr/>
          <p:nvPr/>
        </p:nvSpPr>
        <p:spPr>
          <a:xfrm>
            <a:off x="4819489" y="2883799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C9C2AE6-7C0F-4ABC-8572-621749A6EDE5}"/>
              </a:ext>
            </a:extLst>
          </p:cNvPr>
          <p:cNvSpPr/>
          <p:nvPr/>
        </p:nvSpPr>
        <p:spPr>
          <a:xfrm>
            <a:off x="5698301" y="2800849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8279DB8-C1C8-4BA9-BDCE-F937C8207DD3}"/>
              </a:ext>
            </a:extLst>
          </p:cNvPr>
          <p:cNvSpPr/>
          <p:nvPr/>
        </p:nvSpPr>
        <p:spPr>
          <a:xfrm>
            <a:off x="7727528" y="2800848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A7CDBAF-0761-4E82-8607-DC342EF0376A}"/>
              </a:ext>
            </a:extLst>
          </p:cNvPr>
          <p:cNvSpPr/>
          <p:nvPr/>
        </p:nvSpPr>
        <p:spPr>
          <a:xfrm>
            <a:off x="5787041" y="2881872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CBC946F-4FAD-4406-9F59-FB77FDBE60B1}"/>
              </a:ext>
            </a:extLst>
          </p:cNvPr>
          <p:cNvSpPr/>
          <p:nvPr/>
        </p:nvSpPr>
        <p:spPr>
          <a:xfrm>
            <a:off x="6408218" y="2881871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0F2A4B-FDB7-4743-81FA-FC458152E84B}"/>
              </a:ext>
            </a:extLst>
          </p:cNvPr>
          <p:cNvSpPr/>
          <p:nvPr/>
        </p:nvSpPr>
        <p:spPr>
          <a:xfrm>
            <a:off x="7029395" y="2881870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6FF0883-B2B2-4C55-98F6-DF54BC2C5A91}"/>
              </a:ext>
            </a:extLst>
          </p:cNvPr>
          <p:cNvSpPr/>
          <p:nvPr/>
        </p:nvSpPr>
        <p:spPr>
          <a:xfrm>
            <a:off x="7813470" y="2883800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08B3C19-19CA-413E-973F-961776DB136A}"/>
              </a:ext>
            </a:extLst>
          </p:cNvPr>
          <p:cNvSpPr/>
          <p:nvPr/>
        </p:nvSpPr>
        <p:spPr>
          <a:xfrm>
            <a:off x="8434647" y="2883799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280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140C7D7-6089-4DF2-9BA9-36B56FB3A8D7}"/>
              </a:ext>
            </a:extLst>
          </p:cNvPr>
          <p:cNvSpPr/>
          <p:nvPr/>
        </p:nvSpPr>
        <p:spPr>
          <a:xfrm>
            <a:off x="9055824" y="2883798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-28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96C2EF4-0354-443C-935C-8F7E69D82910}"/>
              </a:ext>
            </a:extLst>
          </p:cNvPr>
          <p:cNvSpPr/>
          <p:nvPr/>
        </p:nvSpPr>
        <p:spPr>
          <a:xfrm>
            <a:off x="1238190" y="4035407"/>
            <a:ext cx="2898815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DFE90D5-3E8B-4510-8BEC-D03EDEF6CB43}"/>
              </a:ext>
            </a:extLst>
          </p:cNvPr>
          <p:cNvSpPr/>
          <p:nvPr/>
        </p:nvSpPr>
        <p:spPr>
          <a:xfrm>
            <a:off x="4137005" y="4035407"/>
            <a:ext cx="2898815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C710319-978D-4C56-BA5F-9F7BE5C8AADC}"/>
              </a:ext>
            </a:extLst>
          </p:cNvPr>
          <p:cNvSpPr/>
          <p:nvPr/>
        </p:nvSpPr>
        <p:spPr>
          <a:xfrm>
            <a:off x="7035820" y="4035407"/>
            <a:ext cx="2898815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2E873E2-16B4-4B95-92B6-D0A14084D9A4}"/>
              </a:ext>
            </a:extLst>
          </p:cNvPr>
          <p:cNvSpPr/>
          <p:nvPr/>
        </p:nvSpPr>
        <p:spPr>
          <a:xfrm>
            <a:off x="1299498" y="4096129"/>
            <a:ext cx="1392858" cy="9687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430F84C-1004-4C65-BC3D-C6D5BEA5902E}"/>
              </a:ext>
            </a:extLst>
          </p:cNvPr>
          <p:cNvSpPr/>
          <p:nvPr/>
        </p:nvSpPr>
        <p:spPr>
          <a:xfrm>
            <a:off x="2689795" y="4096129"/>
            <a:ext cx="1392858" cy="9687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3A818D8-1F16-4E6D-A0BC-9DC4ED7BE4D3}"/>
              </a:ext>
            </a:extLst>
          </p:cNvPr>
          <p:cNvSpPr/>
          <p:nvPr/>
        </p:nvSpPr>
        <p:spPr>
          <a:xfrm>
            <a:off x="1353850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846690E-B2DA-4619-BA0E-EAACE1E1E1BA}"/>
              </a:ext>
            </a:extLst>
          </p:cNvPr>
          <p:cNvSpPr/>
          <p:nvPr/>
        </p:nvSpPr>
        <p:spPr>
          <a:xfrm>
            <a:off x="1994057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307A23E-066C-41E9-8ACD-00BCC5A6BA22}"/>
              </a:ext>
            </a:extLst>
          </p:cNvPr>
          <p:cNvSpPr/>
          <p:nvPr/>
        </p:nvSpPr>
        <p:spPr>
          <a:xfrm>
            <a:off x="1408202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2183407-70F1-428A-892F-3CC95967657F}"/>
              </a:ext>
            </a:extLst>
          </p:cNvPr>
          <p:cNvSpPr/>
          <p:nvPr/>
        </p:nvSpPr>
        <p:spPr>
          <a:xfrm>
            <a:off x="2048409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DB7D23E-8215-456A-8799-4A40B27D7F8C}"/>
              </a:ext>
            </a:extLst>
          </p:cNvPr>
          <p:cNvSpPr/>
          <p:nvPr/>
        </p:nvSpPr>
        <p:spPr>
          <a:xfrm>
            <a:off x="2749495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C7A5592-9B66-4FD1-9E4A-0C593562073C}"/>
              </a:ext>
            </a:extLst>
          </p:cNvPr>
          <p:cNvSpPr/>
          <p:nvPr/>
        </p:nvSpPr>
        <p:spPr>
          <a:xfrm>
            <a:off x="3389702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FE0928B-7335-4EE3-B85D-0BC0C685933C}"/>
              </a:ext>
            </a:extLst>
          </p:cNvPr>
          <p:cNvSpPr/>
          <p:nvPr/>
        </p:nvSpPr>
        <p:spPr>
          <a:xfrm>
            <a:off x="2803847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2D0B996-B15B-46A7-AC89-735B351E53DB}"/>
              </a:ext>
            </a:extLst>
          </p:cNvPr>
          <p:cNvSpPr/>
          <p:nvPr/>
        </p:nvSpPr>
        <p:spPr>
          <a:xfrm>
            <a:off x="3444054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9C4FE6C-1052-4FB9-8429-577765405EA8}"/>
              </a:ext>
            </a:extLst>
          </p:cNvPr>
          <p:cNvSpPr/>
          <p:nvPr/>
        </p:nvSpPr>
        <p:spPr>
          <a:xfrm>
            <a:off x="4196705" y="4096129"/>
            <a:ext cx="1392858" cy="9687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082B06A-43FF-43A4-9A04-7FFAB30B5EEE}"/>
              </a:ext>
            </a:extLst>
          </p:cNvPr>
          <p:cNvSpPr/>
          <p:nvPr/>
        </p:nvSpPr>
        <p:spPr>
          <a:xfrm>
            <a:off x="5587002" y="4096129"/>
            <a:ext cx="1392858" cy="9687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3B055EE-BF7D-4C66-8C2C-5122FEE8A66D}"/>
              </a:ext>
            </a:extLst>
          </p:cNvPr>
          <p:cNvSpPr/>
          <p:nvPr/>
        </p:nvSpPr>
        <p:spPr>
          <a:xfrm>
            <a:off x="4251057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124224E-2E7E-4453-86B2-17CB6F754033}"/>
              </a:ext>
            </a:extLst>
          </p:cNvPr>
          <p:cNvSpPr/>
          <p:nvPr/>
        </p:nvSpPr>
        <p:spPr>
          <a:xfrm>
            <a:off x="4891264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8F72567-7A66-43E9-90B9-DFE3CB646FFE}"/>
              </a:ext>
            </a:extLst>
          </p:cNvPr>
          <p:cNvSpPr/>
          <p:nvPr/>
        </p:nvSpPr>
        <p:spPr>
          <a:xfrm>
            <a:off x="4305409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5AFA30F-6A66-4DC6-BD63-E41BE85EA189}"/>
              </a:ext>
            </a:extLst>
          </p:cNvPr>
          <p:cNvSpPr/>
          <p:nvPr/>
        </p:nvSpPr>
        <p:spPr>
          <a:xfrm>
            <a:off x="4945616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3F4021B-A956-46F6-B925-A5E3C1CB10D8}"/>
              </a:ext>
            </a:extLst>
          </p:cNvPr>
          <p:cNvSpPr/>
          <p:nvPr/>
        </p:nvSpPr>
        <p:spPr>
          <a:xfrm>
            <a:off x="5646702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4D32720-942A-4354-86A0-40E6D192A58F}"/>
              </a:ext>
            </a:extLst>
          </p:cNvPr>
          <p:cNvSpPr/>
          <p:nvPr/>
        </p:nvSpPr>
        <p:spPr>
          <a:xfrm>
            <a:off x="6286909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BB91D0D-0B19-430E-B9E7-DA60947F2C44}"/>
              </a:ext>
            </a:extLst>
          </p:cNvPr>
          <p:cNvSpPr/>
          <p:nvPr/>
        </p:nvSpPr>
        <p:spPr>
          <a:xfrm>
            <a:off x="5701054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17BB5C6-954F-4BBC-B78A-C70B35EC85BA}"/>
              </a:ext>
            </a:extLst>
          </p:cNvPr>
          <p:cNvSpPr/>
          <p:nvPr/>
        </p:nvSpPr>
        <p:spPr>
          <a:xfrm>
            <a:off x="6341261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280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97BF71B-F9A2-408C-A036-DE431172CFA8}"/>
              </a:ext>
            </a:extLst>
          </p:cNvPr>
          <p:cNvSpPr/>
          <p:nvPr/>
        </p:nvSpPr>
        <p:spPr>
          <a:xfrm>
            <a:off x="7088993" y="4096129"/>
            <a:ext cx="1392858" cy="9687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84D8CA7-C2EE-498D-8B78-742C2E7845B0}"/>
              </a:ext>
            </a:extLst>
          </p:cNvPr>
          <p:cNvSpPr/>
          <p:nvPr/>
        </p:nvSpPr>
        <p:spPr>
          <a:xfrm>
            <a:off x="8479290" y="4096129"/>
            <a:ext cx="1392858" cy="9687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F607940-508F-4670-A7B5-F517CEDE599C}"/>
              </a:ext>
            </a:extLst>
          </p:cNvPr>
          <p:cNvSpPr/>
          <p:nvPr/>
        </p:nvSpPr>
        <p:spPr>
          <a:xfrm>
            <a:off x="7143345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2D489A4-0191-460D-88DD-440261C4289D}"/>
              </a:ext>
            </a:extLst>
          </p:cNvPr>
          <p:cNvSpPr/>
          <p:nvPr/>
        </p:nvSpPr>
        <p:spPr>
          <a:xfrm>
            <a:off x="7783552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CFE4BAA-58DC-41A0-B258-C5FF57798908}"/>
              </a:ext>
            </a:extLst>
          </p:cNvPr>
          <p:cNvSpPr/>
          <p:nvPr/>
        </p:nvSpPr>
        <p:spPr>
          <a:xfrm>
            <a:off x="7197697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89ABA13-9C17-43AC-833A-0934B65E7352}"/>
              </a:ext>
            </a:extLst>
          </p:cNvPr>
          <p:cNvSpPr/>
          <p:nvPr/>
        </p:nvSpPr>
        <p:spPr>
          <a:xfrm>
            <a:off x="7837904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6E6A1FB-B655-43CE-9D31-8AB4D71B4394}"/>
              </a:ext>
            </a:extLst>
          </p:cNvPr>
          <p:cNvSpPr/>
          <p:nvPr/>
        </p:nvSpPr>
        <p:spPr>
          <a:xfrm>
            <a:off x="8538990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1CC419C-2C74-41F6-9892-A5340001A42D}"/>
              </a:ext>
            </a:extLst>
          </p:cNvPr>
          <p:cNvSpPr/>
          <p:nvPr/>
        </p:nvSpPr>
        <p:spPr>
          <a:xfrm>
            <a:off x="9179197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855AE9F-9FE3-46B8-BE7A-BAE8B26CEE9A}"/>
              </a:ext>
            </a:extLst>
          </p:cNvPr>
          <p:cNvSpPr/>
          <p:nvPr/>
        </p:nvSpPr>
        <p:spPr>
          <a:xfrm>
            <a:off x="8593342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9B0E1E6-F11F-4C01-AAD4-FA48B3A916CE}"/>
              </a:ext>
            </a:extLst>
          </p:cNvPr>
          <p:cNvSpPr/>
          <p:nvPr/>
        </p:nvSpPr>
        <p:spPr>
          <a:xfrm>
            <a:off x="9233549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-28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517BFEC-3415-46BE-A3FC-6C64F22E6B6E}"/>
              </a:ext>
            </a:extLst>
          </p:cNvPr>
          <p:cNvCxnSpPr>
            <a:stCxn id="82" idx="2"/>
            <a:endCxn id="115" idx="0"/>
          </p:cNvCxnSpPr>
          <p:nvPr/>
        </p:nvCxnSpPr>
        <p:spPr>
          <a:xfrm flipH="1">
            <a:off x="1673954" y="3449032"/>
            <a:ext cx="187341" cy="740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50709EA6-1AD4-4736-A80A-BABB6E2E31D7}"/>
              </a:ext>
            </a:extLst>
          </p:cNvPr>
          <p:cNvCxnSpPr>
            <a:cxnSpLocks/>
            <a:stCxn id="83" idx="2"/>
            <a:endCxn id="126" idx="0"/>
          </p:cNvCxnSpPr>
          <p:nvPr/>
        </p:nvCxnSpPr>
        <p:spPr>
          <a:xfrm>
            <a:off x="2482472" y="3449031"/>
            <a:ext cx="2088689" cy="740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00F26935-6EB8-4F83-A554-6A36CA4640C0}"/>
              </a:ext>
            </a:extLst>
          </p:cNvPr>
          <p:cNvCxnSpPr>
            <a:cxnSpLocks/>
            <a:stCxn id="84" idx="2"/>
            <a:endCxn id="137" idx="0"/>
          </p:cNvCxnSpPr>
          <p:nvPr/>
        </p:nvCxnSpPr>
        <p:spPr>
          <a:xfrm>
            <a:off x="3103649" y="3449030"/>
            <a:ext cx="4359800" cy="740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4F9754D-2773-41F5-B91F-66DC1EC1D2B4}"/>
              </a:ext>
            </a:extLst>
          </p:cNvPr>
          <p:cNvCxnSpPr>
            <a:cxnSpLocks/>
            <a:stCxn id="85" idx="2"/>
            <a:endCxn id="116" idx="0"/>
          </p:cNvCxnSpPr>
          <p:nvPr/>
        </p:nvCxnSpPr>
        <p:spPr>
          <a:xfrm flipH="1">
            <a:off x="2314161" y="3450960"/>
            <a:ext cx="1573563" cy="739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A833CF25-5B2C-47A5-B297-D30DAA7E62A3}"/>
              </a:ext>
            </a:extLst>
          </p:cNvPr>
          <p:cNvCxnSpPr>
            <a:cxnSpLocks/>
            <a:stCxn id="91" idx="2"/>
            <a:endCxn id="127" idx="0"/>
          </p:cNvCxnSpPr>
          <p:nvPr/>
        </p:nvCxnSpPr>
        <p:spPr>
          <a:xfrm>
            <a:off x="4508901" y="3450959"/>
            <a:ext cx="702467" cy="739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0E32F89C-3B55-4612-98A8-F349EF1B123F}"/>
              </a:ext>
            </a:extLst>
          </p:cNvPr>
          <p:cNvCxnSpPr>
            <a:cxnSpLocks/>
            <a:stCxn id="95" idx="2"/>
            <a:endCxn id="138" idx="0"/>
          </p:cNvCxnSpPr>
          <p:nvPr/>
        </p:nvCxnSpPr>
        <p:spPr>
          <a:xfrm>
            <a:off x="5130078" y="3450958"/>
            <a:ext cx="2973578" cy="739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645065" y="847245"/>
            <a:ext cx="8756439" cy="2677656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image.shpe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image.shape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([[[[1.,10.,-1.]],[[1.,10.,-1.]]],[[[1.,10.,-1.]],[[1.,10.,-1.]]]])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weight.shpe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weight.shape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weight_init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tf.constant_initializer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(weight)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conv2d = tf.keras.layers.Conv2D(filters=3,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=2, padding='same',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weight_init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)(image)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print("conv2d.shape", conv2d.shape)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np.swapaxes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(conv2d, 0, 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in enumerate(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(3,3))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plt.subplot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(1,3,i+1),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(3,3),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='gray')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B3228-ABC8-4D17-B278-14D45952A206}"/>
              </a:ext>
            </a:extLst>
          </p:cNvPr>
          <p:cNvSpPr txBox="1"/>
          <p:nvPr/>
        </p:nvSpPr>
        <p:spPr>
          <a:xfrm>
            <a:off x="319695" y="3598873"/>
            <a:ext cx="50870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>
                <a:solidFill>
                  <a:schemeClr val="tx1"/>
                </a:solidFill>
                <a:latin typeface="Consolas" panose="020B0609020204030204" pitchFamily="49" charset="0"/>
              </a:rPr>
              <a:t>image.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shape (1, 3, 3,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err="1">
                <a:solidFill>
                  <a:schemeClr val="tx1"/>
                </a:solidFill>
                <a:latin typeface="Consolas" panose="020B0609020204030204" pitchFamily="49" charset="0"/>
              </a:rPr>
              <a:t>weight.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shape (2, 2,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 3)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conv2d.shape (1, 3, 3, 3)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[[12. 16.  9.]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[24. 28. 15.]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[15. 17.  9.]]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[[120. 160.  90.]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[240. 280. 150.]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[150. 170.  90.]]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[[-12. -16.  -9.]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[-24. -28. -15.]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[-15. -17.  -9.]]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5B010B91-1909-447D-8377-E71920682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85" y="4423519"/>
            <a:ext cx="4574221" cy="16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9235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645065" y="847245"/>
            <a:ext cx="8756439" cy="160043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image = tf.constant(  [[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[[1,0,1],[1,1,1],[1,1,1],[0,0,1],[0,1,0]],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[[0,0,1],[1,1,1],[1,1,1],[1,1,1],[0,0,0]],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[[0,0,0],[0,0,0],[1,1,0],[1,1,1],[1,0,1]],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[[0,0,0],[0,0,1],[1,1,1],[1,1,1],[0,1,0]],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[[0,1,0],[1,1,1],[1,1,1],[0,0,0],[0,0,0]]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]],     dtype=np.float32)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DF5CA-0D08-4DA9-B472-CFAEF06A4CA3}"/>
              </a:ext>
            </a:extLst>
          </p:cNvPr>
          <p:cNvSpPr txBox="1"/>
          <p:nvPr/>
        </p:nvSpPr>
        <p:spPr>
          <a:xfrm>
            <a:off x="7040930" y="5736962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 channel = 3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D468B3-8EE3-4872-9469-86D7F08BE478}"/>
              </a:ext>
            </a:extLst>
          </p:cNvPr>
          <p:cNvSpPr/>
          <p:nvPr/>
        </p:nvSpPr>
        <p:spPr>
          <a:xfrm>
            <a:off x="7296616" y="4133535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E4F052-2ED6-4862-AD8E-5658C771CB95}"/>
              </a:ext>
            </a:extLst>
          </p:cNvPr>
          <p:cNvSpPr/>
          <p:nvPr/>
        </p:nvSpPr>
        <p:spPr>
          <a:xfrm>
            <a:off x="7598480" y="4133534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F347D5-02F2-4400-BAE7-847AC7875210}"/>
              </a:ext>
            </a:extLst>
          </p:cNvPr>
          <p:cNvSpPr/>
          <p:nvPr/>
        </p:nvSpPr>
        <p:spPr>
          <a:xfrm>
            <a:off x="7900344" y="4133533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718E67-D92D-44FF-8D26-AD4B428961F1}"/>
              </a:ext>
            </a:extLst>
          </p:cNvPr>
          <p:cNvSpPr/>
          <p:nvPr/>
        </p:nvSpPr>
        <p:spPr>
          <a:xfrm>
            <a:off x="8202207" y="4133533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5CE3F1-70D6-4F25-9900-8B1C62845A4A}"/>
              </a:ext>
            </a:extLst>
          </p:cNvPr>
          <p:cNvSpPr/>
          <p:nvPr/>
        </p:nvSpPr>
        <p:spPr>
          <a:xfrm>
            <a:off x="8504071" y="4133532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478D76-D47F-42F8-BE25-479BA61CC5A3}"/>
              </a:ext>
            </a:extLst>
          </p:cNvPr>
          <p:cNvSpPr/>
          <p:nvPr/>
        </p:nvSpPr>
        <p:spPr>
          <a:xfrm>
            <a:off x="7296616" y="4435399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2BFD18-D59E-46D7-A3FC-662B155DB729}"/>
              </a:ext>
            </a:extLst>
          </p:cNvPr>
          <p:cNvSpPr/>
          <p:nvPr/>
        </p:nvSpPr>
        <p:spPr>
          <a:xfrm>
            <a:off x="7598480" y="4435398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115D7F-9D16-4C50-ADD7-62B05AFB1121}"/>
              </a:ext>
            </a:extLst>
          </p:cNvPr>
          <p:cNvSpPr/>
          <p:nvPr/>
        </p:nvSpPr>
        <p:spPr>
          <a:xfrm>
            <a:off x="7900344" y="4435397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49C162-C366-49CD-B13C-F7E4AFEE014C}"/>
              </a:ext>
            </a:extLst>
          </p:cNvPr>
          <p:cNvSpPr/>
          <p:nvPr/>
        </p:nvSpPr>
        <p:spPr>
          <a:xfrm>
            <a:off x="8202207" y="4435397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645580-085D-4628-BC7C-E7F4B1EFEF1B}"/>
              </a:ext>
            </a:extLst>
          </p:cNvPr>
          <p:cNvSpPr/>
          <p:nvPr/>
        </p:nvSpPr>
        <p:spPr>
          <a:xfrm>
            <a:off x="8504071" y="4435396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F15E6C-88D4-4B29-B278-8CEC6230A36D}"/>
              </a:ext>
            </a:extLst>
          </p:cNvPr>
          <p:cNvSpPr/>
          <p:nvPr/>
        </p:nvSpPr>
        <p:spPr>
          <a:xfrm>
            <a:off x="7296616" y="4737263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19C34D-E3DC-4761-B122-C9BADC14A849}"/>
              </a:ext>
            </a:extLst>
          </p:cNvPr>
          <p:cNvSpPr/>
          <p:nvPr/>
        </p:nvSpPr>
        <p:spPr>
          <a:xfrm>
            <a:off x="7598480" y="4737262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ECA79E-A643-46D2-BC8D-BC95CF58B507}"/>
              </a:ext>
            </a:extLst>
          </p:cNvPr>
          <p:cNvSpPr/>
          <p:nvPr/>
        </p:nvSpPr>
        <p:spPr>
          <a:xfrm>
            <a:off x="7900344" y="4737261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24393B-BB6F-4F79-9B7F-043CAE8D7397}"/>
              </a:ext>
            </a:extLst>
          </p:cNvPr>
          <p:cNvSpPr/>
          <p:nvPr/>
        </p:nvSpPr>
        <p:spPr>
          <a:xfrm>
            <a:off x="8202207" y="4737260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8782AA-B26F-444B-961C-ED5FA52067BB}"/>
              </a:ext>
            </a:extLst>
          </p:cNvPr>
          <p:cNvSpPr/>
          <p:nvPr/>
        </p:nvSpPr>
        <p:spPr>
          <a:xfrm>
            <a:off x="8504071" y="4737260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29CD66-E2D5-440B-A3BC-37ADBE35EF8F}"/>
              </a:ext>
            </a:extLst>
          </p:cNvPr>
          <p:cNvSpPr/>
          <p:nvPr/>
        </p:nvSpPr>
        <p:spPr>
          <a:xfrm>
            <a:off x="7296616" y="5039126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CA7AC8-E534-48B0-96D8-EA2100C142E5}"/>
              </a:ext>
            </a:extLst>
          </p:cNvPr>
          <p:cNvSpPr/>
          <p:nvPr/>
        </p:nvSpPr>
        <p:spPr>
          <a:xfrm>
            <a:off x="7598480" y="5039126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A969B5-2A7A-440B-BC26-61CCDF559D11}"/>
              </a:ext>
            </a:extLst>
          </p:cNvPr>
          <p:cNvSpPr/>
          <p:nvPr/>
        </p:nvSpPr>
        <p:spPr>
          <a:xfrm>
            <a:off x="7900344" y="5039125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DC1BAB-AAB5-4A0C-AA64-B8C2305FC3F2}"/>
              </a:ext>
            </a:extLst>
          </p:cNvPr>
          <p:cNvSpPr/>
          <p:nvPr/>
        </p:nvSpPr>
        <p:spPr>
          <a:xfrm>
            <a:off x="8202207" y="5039124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8D14F4-A7AB-4378-ACD0-67C6E6BDF8F7}"/>
              </a:ext>
            </a:extLst>
          </p:cNvPr>
          <p:cNvSpPr/>
          <p:nvPr/>
        </p:nvSpPr>
        <p:spPr>
          <a:xfrm>
            <a:off x="8504071" y="5039123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671E8C-8B35-45A4-A468-D676A7499F2B}"/>
              </a:ext>
            </a:extLst>
          </p:cNvPr>
          <p:cNvSpPr/>
          <p:nvPr/>
        </p:nvSpPr>
        <p:spPr>
          <a:xfrm>
            <a:off x="7296616" y="5340990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8D8187-0C82-470A-8FA1-8EB240E4E04A}"/>
              </a:ext>
            </a:extLst>
          </p:cNvPr>
          <p:cNvSpPr/>
          <p:nvPr/>
        </p:nvSpPr>
        <p:spPr>
          <a:xfrm>
            <a:off x="7598480" y="5340989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4C9C61-85A8-445F-B478-4CF382987F08}"/>
              </a:ext>
            </a:extLst>
          </p:cNvPr>
          <p:cNvSpPr/>
          <p:nvPr/>
        </p:nvSpPr>
        <p:spPr>
          <a:xfrm>
            <a:off x="7900344" y="5340989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97B1D1-6692-4591-9D9C-C0370D3E37B2}"/>
              </a:ext>
            </a:extLst>
          </p:cNvPr>
          <p:cNvSpPr/>
          <p:nvPr/>
        </p:nvSpPr>
        <p:spPr>
          <a:xfrm>
            <a:off x="8202207" y="5340988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589EA4-31CB-4FAD-8261-76CD8B75E077}"/>
              </a:ext>
            </a:extLst>
          </p:cNvPr>
          <p:cNvSpPr/>
          <p:nvPr/>
        </p:nvSpPr>
        <p:spPr>
          <a:xfrm>
            <a:off x="8504071" y="5340987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F317D8-B34A-4F96-8AF9-F014C1FD18F3}"/>
              </a:ext>
            </a:extLst>
          </p:cNvPr>
          <p:cNvSpPr/>
          <p:nvPr/>
        </p:nvSpPr>
        <p:spPr>
          <a:xfrm>
            <a:off x="4859910" y="4133535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9C25E3-5FD2-43A2-B7A2-6ECA65D7758E}"/>
              </a:ext>
            </a:extLst>
          </p:cNvPr>
          <p:cNvSpPr/>
          <p:nvPr/>
        </p:nvSpPr>
        <p:spPr>
          <a:xfrm>
            <a:off x="5161774" y="4133534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DEF25E-A40E-4397-A5D9-90B2D3E50EB0}"/>
              </a:ext>
            </a:extLst>
          </p:cNvPr>
          <p:cNvSpPr/>
          <p:nvPr/>
        </p:nvSpPr>
        <p:spPr>
          <a:xfrm>
            <a:off x="5463638" y="4133533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1B9BEA-1264-4648-8F9A-89427AD05678}"/>
              </a:ext>
            </a:extLst>
          </p:cNvPr>
          <p:cNvSpPr/>
          <p:nvPr/>
        </p:nvSpPr>
        <p:spPr>
          <a:xfrm>
            <a:off x="5765502" y="4133533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7C6ECD7-F6F6-4AD8-A5AF-8BEE3DF14749}"/>
              </a:ext>
            </a:extLst>
          </p:cNvPr>
          <p:cNvSpPr/>
          <p:nvPr/>
        </p:nvSpPr>
        <p:spPr>
          <a:xfrm>
            <a:off x="6067366" y="4133532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44D80C-E906-40C2-95C8-57B8E249B7FA}"/>
              </a:ext>
            </a:extLst>
          </p:cNvPr>
          <p:cNvSpPr/>
          <p:nvPr/>
        </p:nvSpPr>
        <p:spPr>
          <a:xfrm>
            <a:off x="4859910" y="4435399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E47451-D681-4FF3-94F3-D434BC703A0A}"/>
              </a:ext>
            </a:extLst>
          </p:cNvPr>
          <p:cNvSpPr/>
          <p:nvPr/>
        </p:nvSpPr>
        <p:spPr>
          <a:xfrm>
            <a:off x="5161774" y="4435398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066BFB-1E62-4497-8203-01F0856B985A}"/>
              </a:ext>
            </a:extLst>
          </p:cNvPr>
          <p:cNvSpPr/>
          <p:nvPr/>
        </p:nvSpPr>
        <p:spPr>
          <a:xfrm>
            <a:off x="5463638" y="4435397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927707-ADC8-4316-8C9C-ED2250710A18}"/>
              </a:ext>
            </a:extLst>
          </p:cNvPr>
          <p:cNvSpPr/>
          <p:nvPr/>
        </p:nvSpPr>
        <p:spPr>
          <a:xfrm>
            <a:off x="5765502" y="4435397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905E3A-66E5-432D-94ED-DAE5B1C0086D}"/>
              </a:ext>
            </a:extLst>
          </p:cNvPr>
          <p:cNvSpPr/>
          <p:nvPr/>
        </p:nvSpPr>
        <p:spPr>
          <a:xfrm>
            <a:off x="6067366" y="4435396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10F132-8451-4079-917E-B1494AF71D90}"/>
              </a:ext>
            </a:extLst>
          </p:cNvPr>
          <p:cNvSpPr/>
          <p:nvPr/>
        </p:nvSpPr>
        <p:spPr>
          <a:xfrm>
            <a:off x="4859910" y="4737263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29B0FEB-BC43-445E-A247-F6D1772FBA3D}"/>
              </a:ext>
            </a:extLst>
          </p:cNvPr>
          <p:cNvSpPr/>
          <p:nvPr/>
        </p:nvSpPr>
        <p:spPr>
          <a:xfrm>
            <a:off x="5161774" y="4737262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6F4BE-BE94-4E37-8706-744422C8E332}"/>
              </a:ext>
            </a:extLst>
          </p:cNvPr>
          <p:cNvSpPr/>
          <p:nvPr/>
        </p:nvSpPr>
        <p:spPr>
          <a:xfrm>
            <a:off x="5463638" y="4737261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878F6E7-413C-48D9-B49F-54B1CE7391CE}"/>
              </a:ext>
            </a:extLst>
          </p:cNvPr>
          <p:cNvSpPr/>
          <p:nvPr/>
        </p:nvSpPr>
        <p:spPr>
          <a:xfrm>
            <a:off x="5765502" y="4737261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FDA189A-35D0-4E6E-B090-C12E65904A2B}"/>
              </a:ext>
            </a:extLst>
          </p:cNvPr>
          <p:cNvSpPr/>
          <p:nvPr/>
        </p:nvSpPr>
        <p:spPr>
          <a:xfrm>
            <a:off x="6067366" y="4737260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EB0DE6-6FE1-4844-BB25-F483C979E479}"/>
              </a:ext>
            </a:extLst>
          </p:cNvPr>
          <p:cNvSpPr/>
          <p:nvPr/>
        </p:nvSpPr>
        <p:spPr>
          <a:xfrm>
            <a:off x="4859910" y="5039127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85A333-0373-4013-B1A3-23642D55F065}"/>
              </a:ext>
            </a:extLst>
          </p:cNvPr>
          <p:cNvSpPr/>
          <p:nvPr/>
        </p:nvSpPr>
        <p:spPr>
          <a:xfrm>
            <a:off x="5161774" y="5039126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EA6B41-ABF0-46D5-AA4F-43285B60A47F}"/>
              </a:ext>
            </a:extLst>
          </p:cNvPr>
          <p:cNvSpPr/>
          <p:nvPr/>
        </p:nvSpPr>
        <p:spPr>
          <a:xfrm>
            <a:off x="5463638" y="5039126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4BA0C01-AE22-4654-A0AD-F2230C9B0AD3}"/>
              </a:ext>
            </a:extLst>
          </p:cNvPr>
          <p:cNvSpPr/>
          <p:nvPr/>
        </p:nvSpPr>
        <p:spPr>
          <a:xfrm>
            <a:off x="5765502" y="5039125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CB516C-3CE1-434B-B215-E1ADE51B06EC}"/>
              </a:ext>
            </a:extLst>
          </p:cNvPr>
          <p:cNvSpPr/>
          <p:nvPr/>
        </p:nvSpPr>
        <p:spPr>
          <a:xfrm>
            <a:off x="6067366" y="5039124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5233844-2AC6-4045-96E3-1D59DD90DD27}"/>
              </a:ext>
            </a:extLst>
          </p:cNvPr>
          <p:cNvSpPr/>
          <p:nvPr/>
        </p:nvSpPr>
        <p:spPr>
          <a:xfrm>
            <a:off x="4859910" y="5340991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6B51F6D-61E4-4F4C-9A8E-EE442640787F}"/>
              </a:ext>
            </a:extLst>
          </p:cNvPr>
          <p:cNvSpPr/>
          <p:nvPr/>
        </p:nvSpPr>
        <p:spPr>
          <a:xfrm>
            <a:off x="5161774" y="5340990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580D0F-994A-4188-B131-E4B4E5DFC4AC}"/>
              </a:ext>
            </a:extLst>
          </p:cNvPr>
          <p:cNvSpPr/>
          <p:nvPr/>
        </p:nvSpPr>
        <p:spPr>
          <a:xfrm>
            <a:off x="5463638" y="5340990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7959760-5E2B-46A2-BA0A-8E34937E6465}"/>
              </a:ext>
            </a:extLst>
          </p:cNvPr>
          <p:cNvSpPr/>
          <p:nvPr/>
        </p:nvSpPr>
        <p:spPr>
          <a:xfrm>
            <a:off x="5765502" y="5340989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5995AA-1F21-4EBF-BD0C-1B1B1EED0C1C}"/>
              </a:ext>
            </a:extLst>
          </p:cNvPr>
          <p:cNvSpPr/>
          <p:nvPr/>
        </p:nvSpPr>
        <p:spPr>
          <a:xfrm>
            <a:off x="6067366" y="5340988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5E633BC-2DF3-4C15-8FE5-72E11436435C}"/>
              </a:ext>
            </a:extLst>
          </p:cNvPr>
          <p:cNvSpPr/>
          <p:nvPr/>
        </p:nvSpPr>
        <p:spPr>
          <a:xfrm>
            <a:off x="2300403" y="4134117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FA7A11-F710-4CF7-B4DB-DD0B8650D7E7}"/>
              </a:ext>
            </a:extLst>
          </p:cNvPr>
          <p:cNvSpPr/>
          <p:nvPr/>
        </p:nvSpPr>
        <p:spPr>
          <a:xfrm>
            <a:off x="2602150" y="4134116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7ADCBDD-A851-4BBC-9690-BEB0C8032770}"/>
              </a:ext>
            </a:extLst>
          </p:cNvPr>
          <p:cNvSpPr/>
          <p:nvPr/>
        </p:nvSpPr>
        <p:spPr>
          <a:xfrm>
            <a:off x="2903897" y="4134115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DEE462-E6E1-45BE-A742-7161CDC3123D}"/>
              </a:ext>
            </a:extLst>
          </p:cNvPr>
          <p:cNvSpPr/>
          <p:nvPr/>
        </p:nvSpPr>
        <p:spPr>
          <a:xfrm>
            <a:off x="3205643" y="4134115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F3343AF-619D-4DFB-B07E-148A85B22BED}"/>
              </a:ext>
            </a:extLst>
          </p:cNvPr>
          <p:cNvSpPr/>
          <p:nvPr/>
        </p:nvSpPr>
        <p:spPr>
          <a:xfrm>
            <a:off x="3507390" y="4134114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653479E-BCD7-4FEE-AC44-D59FCAAEC0E2}"/>
              </a:ext>
            </a:extLst>
          </p:cNvPr>
          <p:cNvSpPr/>
          <p:nvPr/>
        </p:nvSpPr>
        <p:spPr>
          <a:xfrm>
            <a:off x="2300403" y="4435864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AAEDB33-45E5-47D9-89DD-E6A867A682CF}"/>
              </a:ext>
            </a:extLst>
          </p:cNvPr>
          <p:cNvSpPr/>
          <p:nvPr/>
        </p:nvSpPr>
        <p:spPr>
          <a:xfrm>
            <a:off x="2602150" y="4435863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749508-AF42-45A1-9AF2-07C69AE5BDC6}"/>
              </a:ext>
            </a:extLst>
          </p:cNvPr>
          <p:cNvSpPr/>
          <p:nvPr/>
        </p:nvSpPr>
        <p:spPr>
          <a:xfrm>
            <a:off x="2903897" y="4435862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F555183-392B-4968-BF09-7E3AD3861943}"/>
              </a:ext>
            </a:extLst>
          </p:cNvPr>
          <p:cNvSpPr/>
          <p:nvPr/>
        </p:nvSpPr>
        <p:spPr>
          <a:xfrm>
            <a:off x="3205643" y="4435862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B8F3CAC-EAC7-4B47-A86E-18372BAF7B1E}"/>
              </a:ext>
            </a:extLst>
          </p:cNvPr>
          <p:cNvSpPr/>
          <p:nvPr/>
        </p:nvSpPr>
        <p:spPr>
          <a:xfrm>
            <a:off x="3507390" y="4435861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D4321AB-6E35-4AD5-BC51-7E7D0D9C0E1D}"/>
              </a:ext>
            </a:extLst>
          </p:cNvPr>
          <p:cNvSpPr/>
          <p:nvPr/>
        </p:nvSpPr>
        <p:spPr>
          <a:xfrm>
            <a:off x="2300403" y="4737611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B6A8FD5-EC44-499B-9AB4-59CD6EC75051}"/>
              </a:ext>
            </a:extLst>
          </p:cNvPr>
          <p:cNvSpPr/>
          <p:nvPr/>
        </p:nvSpPr>
        <p:spPr>
          <a:xfrm>
            <a:off x="2602150" y="4737610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75EE147-360B-4F28-B43B-0CA5A04EF3F0}"/>
              </a:ext>
            </a:extLst>
          </p:cNvPr>
          <p:cNvSpPr/>
          <p:nvPr/>
        </p:nvSpPr>
        <p:spPr>
          <a:xfrm>
            <a:off x="2903897" y="4737609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F4C4ABF-52ED-45BD-9AA3-CD9B3F8A22C8}"/>
              </a:ext>
            </a:extLst>
          </p:cNvPr>
          <p:cNvSpPr/>
          <p:nvPr/>
        </p:nvSpPr>
        <p:spPr>
          <a:xfrm>
            <a:off x="3205643" y="4737608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D31D799-5ADD-4750-92BD-F6993B6F2407}"/>
              </a:ext>
            </a:extLst>
          </p:cNvPr>
          <p:cNvSpPr/>
          <p:nvPr/>
        </p:nvSpPr>
        <p:spPr>
          <a:xfrm>
            <a:off x="3507390" y="4737608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D0B9DCF-74D3-4C4A-925E-83A729E59068}"/>
              </a:ext>
            </a:extLst>
          </p:cNvPr>
          <p:cNvSpPr/>
          <p:nvPr/>
        </p:nvSpPr>
        <p:spPr>
          <a:xfrm>
            <a:off x="2300403" y="5039357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F8F5BDA-E722-44FD-B4D5-32BA05B07E99}"/>
              </a:ext>
            </a:extLst>
          </p:cNvPr>
          <p:cNvSpPr/>
          <p:nvPr/>
        </p:nvSpPr>
        <p:spPr>
          <a:xfrm>
            <a:off x="2602150" y="5039357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FB50C40-918B-4D1A-9282-D99CC182A57B}"/>
              </a:ext>
            </a:extLst>
          </p:cNvPr>
          <p:cNvSpPr/>
          <p:nvPr/>
        </p:nvSpPr>
        <p:spPr>
          <a:xfrm>
            <a:off x="2903897" y="5039356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2B7A86C-25F1-4F21-A94F-00CC0CB21DA3}"/>
              </a:ext>
            </a:extLst>
          </p:cNvPr>
          <p:cNvSpPr/>
          <p:nvPr/>
        </p:nvSpPr>
        <p:spPr>
          <a:xfrm>
            <a:off x="3205643" y="5039355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7DEC369-5070-48E2-B911-828E46242F21}"/>
              </a:ext>
            </a:extLst>
          </p:cNvPr>
          <p:cNvSpPr/>
          <p:nvPr/>
        </p:nvSpPr>
        <p:spPr>
          <a:xfrm>
            <a:off x="3507390" y="5039354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3E63A75-A076-49FA-8A94-99D2D5CD428C}"/>
              </a:ext>
            </a:extLst>
          </p:cNvPr>
          <p:cNvSpPr/>
          <p:nvPr/>
        </p:nvSpPr>
        <p:spPr>
          <a:xfrm>
            <a:off x="2300403" y="5341104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3A73EE-A37F-4F23-8D96-C3A32D9E5658}"/>
              </a:ext>
            </a:extLst>
          </p:cNvPr>
          <p:cNvSpPr/>
          <p:nvPr/>
        </p:nvSpPr>
        <p:spPr>
          <a:xfrm>
            <a:off x="2602150" y="5341103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46FCECC-7681-4E89-A652-601AFC41ADB4}"/>
              </a:ext>
            </a:extLst>
          </p:cNvPr>
          <p:cNvSpPr/>
          <p:nvPr/>
        </p:nvSpPr>
        <p:spPr>
          <a:xfrm>
            <a:off x="2903897" y="5341103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73230EA-337E-4603-ACE5-BDFFFE7D1CC3}"/>
              </a:ext>
            </a:extLst>
          </p:cNvPr>
          <p:cNvSpPr/>
          <p:nvPr/>
        </p:nvSpPr>
        <p:spPr>
          <a:xfrm>
            <a:off x="3205643" y="5341102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AF4A590-1B44-4930-83CD-A565340086C3}"/>
              </a:ext>
            </a:extLst>
          </p:cNvPr>
          <p:cNvSpPr/>
          <p:nvPr/>
        </p:nvSpPr>
        <p:spPr>
          <a:xfrm>
            <a:off x="3507390" y="5341101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B415C4C-33DA-443B-9048-A2799024A21C}"/>
              </a:ext>
            </a:extLst>
          </p:cNvPr>
          <p:cNvSpPr txBox="1"/>
          <p:nvPr/>
        </p:nvSpPr>
        <p:spPr>
          <a:xfrm>
            <a:off x="1731987" y="471969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2EC16FB-4FA4-4FE6-A7A4-C7421E1DAE61}"/>
              </a:ext>
            </a:extLst>
          </p:cNvPr>
          <p:cNvSpPr txBox="1"/>
          <p:nvPr/>
        </p:nvSpPr>
        <p:spPr>
          <a:xfrm>
            <a:off x="4297577" y="467611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2ED590-6109-49B1-A831-359738126A9D}"/>
              </a:ext>
            </a:extLst>
          </p:cNvPr>
          <p:cNvSpPr txBox="1"/>
          <p:nvPr/>
        </p:nvSpPr>
        <p:spPr>
          <a:xfrm>
            <a:off x="6769948" y="473851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E4C5690-832C-4D8F-B0D9-6A08618A05A4}"/>
              </a:ext>
            </a:extLst>
          </p:cNvPr>
          <p:cNvSpPr txBox="1"/>
          <p:nvPr/>
        </p:nvSpPr>
        <p:spPr>
          <a:xfrm>
            <a:off x="1731987" y="2798858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(1,5,5,3)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2CED05-3F26-4FDD-8300-7B5247A87ADD}"/>
              </a:ext>
            </a:extLst>
          </p:cNvPr>
          <p:cNvSpPr txBox="1"/>
          <p:nvPr/>
        </p:nvSpPr>
        <p:spPr>
          <a:xfrm>
            <a:off x="211007" y="3408235"/>
            <a:ext cx="2204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[[1. 1. 1. 0. 0.]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[0. 1. 1. 1. 0.]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[0. 0. 1. 1. 1.]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[0. 0. 1. 1. 0.]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[0. 1. 1. 0. 0.]]</a:t>
            </a:r>
          </a:p>
        </p:txBody>
      </p:sp>
    </p:spTree>
    <p:extLst>
      <p:ext uri="{BB962C8B-B14F-4D97-AF65-F5344CB8AC3E}">
        <p14:creationId xmlns:p14="http://schemas.microsoft.com/office/powerpoint/2010/main" val="1428051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645065" y="847245"/>
            <a:ext cx="8756439" cy="2462213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image = tf.constant(  [[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[[1,0,1],[1,1,1],[1,1,1],[0,0,1],[0,1,0]],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[[0,0,1],[1,1,1],[1,1,1],[1,1,1],[0,0,0]],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[[0,0,0],[0,0,0],[1,1,0],[1,1,1],[1,0,1]],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[[0,0,0],[0,0,1],[1,1,1],[1,1,1],[0,1,0]],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[[0,1,0],[1,1,1],[1,1,1],[0,0,0],[0,0,0]]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]],     dtype=np.float32)</a:t>
            </a:r>
          </a:p>
          <a:p>
            <a:endParaRPr lang="fr-FR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maps = np.swapaxes(image, 0, 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i, map in enumerate(maps):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print(map.reshape(5,5))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7FC8F-341F-4B03-B90C-53669AC3FB63}"/>
              </a:ext>
            </a:extLst>
          </p:cNvPr>
          <p:cNvSpPr txBox="1"/>
          <p:nvPr/>
        </p:nvSpPr>
        <p:spPr>
          <a:xfrm>
            <a:off x="3911574" y="2464796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(1,5,5,</a:t>
            </a:r>
            <a:r>
              <a:rPr lang="en-US" altLang="ko-KR" sz="2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7BC2B0-AF09-44DC-909F-B4929EA61598}"/>
              </a:ext>
            </a:extLst>
          </p:cNvPr>
          <p:cNvSpPr/>
          <p:nvPr/>
        </p:nvSpPr>
        <p:spPr>
          <a:xfrm>
            <a:off x="8571742" y="3789586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6A4CE2-5E84-4D32-B18D-B28B9BD9C296}"/>
              </a:ext>
            </a:extLst>
          </p:cNvPr>
          <p:cNvSpPr/>
          <p:nvPr/>
        </p:nvSpPr>
        <p:spPr>
          <a:xfrm>
            <a:off x="8873606" y="3789585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22C78C-0BB5-4199-8255-B102775B692F}"/>
              </a:ext>
            </a:extLst>
          </p:cNvPr>
          <p:cNvSpPr/>
          <p:nvPr/>
        </p:nvSpPr>
        <p:spPr>
          <a:xfrm>
            <a:off x="9175470" y="3789584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2672E2-FABB-4364-973C-8CC1B377A1F5}"/>
              </a:ext>
            </a:extLst>
          </p:cNvPr>
          <p:cNvSpPr/>
          <p:nvPr/>
        </p:nvSpPr>
        <p:spPr>
          <a:xfrm>
            <a:off x="9477333" y="3789584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8AB2F0-DDE4-4D05-961B-8992E2A1EE6E}"/>
              </a:ext>
            </a:extLst>
          </p:cNvPr>
          <p:cNvSpPr/>
          <p:nvPr/>
        </p:nvSpPr>
        <p:spPr>
          <a:xfrm>
            <a:off x="9779197" y="3789583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A13FF0-F3AB-4B1F-85A3-B3D2F972A14B}"/>
              </a:ext>
            </a:extLst>
          </p:cNvPr>
          <p:cNvSpPr/>
          <p:nvPr/>
        </p:nvSpPr>
        <p:spPr>
          <a:xfrm>
            <a:off x="8571742" y="4091450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D276E-FD3A-4540-945A-8345AF0791B7}"/>
              </a:ext>
            </a:extLst>
          </p:cNvPr>
          <p:cNvSpPr/>
          <p:nvPr/>
        </p:nvSpPr>
        <p:spPr>
          <a:xfrm>
            <a:off x="8873606" y="4091449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3B9C51-A1D1-4CF8-ACAA-F6DF0E51BA2B}"/>
              </a:ext>
            </a:extLst>
          </p:cNvPr>
          <p:cNvSpPr/>
          <p:nvPr/>
        </p:nvSpPr>
        <p:spPr>
          <a:xfrm>
            <a:off x="9175470" y="4091448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0C1F9C-BF83-46CE-B484-D6CE80DC2076}"/>
              </a:ext>
            </a:extLst>
          </p:cNvPr>
          <p:cNvSpPr/>
          <p:nvPr/>
        </p:nvSpPr>
        <p:spPr>
          <a:xfrm>
            <a:off x="9477333" y="4091448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C43080-E032-4EC7-89A6-EE57433767C8}"/>
              </a:ext>
            </a:extLst>
          </p:cNvPr>
          <p:cNvSpPr/>
          <p:nvPr/>
        </p:nvSpPr>
        <p:spPr>
          <a:xfrm>
            <a:off x="9779197" y="4091447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C8123C-A7D3-444C-8BC8-D694DC0DB044}"/>
              </a:ext>
            </a:extLst>
          </p:cNvPr>
          <p:cNvSpPr/>
          <p:nvPr/>
        </p:nvSpPr>
        <p:spPr>
          <a:xfrm>
            <a:off x="8571742" y="4393314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D16275-AD64-46C3-BA2A-5122A9DAC207}"/>
              </a:ext>
            </a:extLst>
          </p:cNvPr>
          <p:cNvSpPr/>
          <p:nvPr/>
        </p:nvSpPr>
        <p:spPr>
          <a:xfrm>
            <a:off x="8873606" y="4393313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5CD20B-B069-4635-A551-64EBDA60AF9B}"/>
              </a:ext>
            </a:extLst>
          </p:cNvPr>
          <p:cNvSpPr/>
          <p:nvPr/>
        </p:nvSpPr>
        <p:spPr>
          <a:xfrm>
            <a:off x="9175470" y="4393312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4F29245-B33E-4B90-8183-5311444B54C9}"/>
              </a:ext>
            </a:extLst>
          </p:cNvPr>
          <p:cNvSpPr/>
          <p:nvPr/>
        </p:nvSpPr>
        <p:spPr>
          <a:xfrm>
            <a:off x="9477333" y="4393311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F807E8-4651-4D54-9DDB-2D8FCD128915}"/>
              </a:ext>
            </a:extLst>
          </p:cNvPr>
          <p:cNvSpPr/>
          <p:nvPr/>
        </p:nvSpPr>
        <p:spPr>
          <a:xfrm>
            <a:off x="9779197" y="4393311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7004591-D1C9-43A4-A63B-079F712ACBE9}"/>
              </a:ext>
            </a:extLst>
          </p:cNvPr>
          <p:cNvSpPr/>
          <p:nvPr/>
        </p:nvSpPr>
        <p:spPr>
          <a:xfrm>
            <a:off x="8571742" y="4695177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FFAD11-D8AF-49E7-9D91-E26AFB5CE84A}"/>
              </a:ext>
            </a:extLst>
          </p:cNvPr>
          <p:cNvSpPr/>
          <p:nvPr/>
        </p:nvSpPr>
        <p:spPr>
          <a:xfrm>
            <a:off x="8873606" y="4695177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BA0D8A-CEDC-4092-863F-56FD4F80C79A}"/>
              </a:ext>
            </a:extLst>
          </p:cNvPr>
          <p:cNvSpPr/>
          <p:nvPr/>
        </p:nvSpPr>
        <p:spPr>
          <a:xfrm>
            <a:off x="9175470" y="4695176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ECDD5E0-0EFD-4484-B2A1-DC14CCB20358}"/>
              </a:ext>
            </a:extLst>
          </p:cNvPr>
          <p:cNvSpPr/>
          <p:nvPr/>
        </p:nvSpPr>
        <p:spPr>
          <a:xfrm>
            <a:off x="9477333" y="4695175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A6D1C8-33F8-40E1-9393-F89CE2102810}"/>
              </a:ext>
            </a:extLst>
          </p:cNvPr>
          <p:cNvSpPr/>
          <p:nvPr/>
        </p:nvSpPr>
        <p:spPr>
          <a:xfrm>
            <a:off x="9779197" y="4695174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E1B1B0-4AFC-4D0A-9D02-EB831767945E}"/>
              </a:ext>
            </a:extLst>
          </p:cNvPr>
          <p:cNvSpPr/>
          <p:nvPr/>
        </p:nvSpPr>
        <p:spPr>
          <a:xfrm>
            <a:off x="8571742" y="4997041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B5CA0-5350-4EEA-BF18-9C669E871AFD}"/>
              </a:ext>
            </a:extLst>
          </p:cNvPr>
          <p:cNvSpPr/>
          <p:nvPr/>
        </p:nvSpPr>
        <p:spPr>
          <a:xfrm>
            <a:off x="8873606" y="4997040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554BCD-2F82-4032-9885-5C0B4954AFD9}"/>
              </a:ext>
            </a:extLst>
          </p:cNvPr>
          <p:cNvSpPr/>
          <p:nvPr/>
        </p:nvSpPr>
        <p:spPr>
          <a:xfrm>
            <a:off x="9175470" y="4997040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562A023-44B4-40A8-880C-98E7B96ACE19}"/>
              </a:ext>
            </a:extLst>
          </p:cNvPr>
          <p:cNvSpPr/>
          <p:nvPr/>
        </p:nvSpPr>
        <p:spPr>
          <a:xfrm>
            <a:off x="9477333" y="4997039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EB33675-0EAF-4036-8EEB-09A19629AC9C}"/>
              </a:ext>
            </a:extLst>
          </p:cNvPr>
          <p:cNvSpPr/>
          <p:nvPr/>
        </p:nvSpPr>
        <p:spPr>
          <a:xfrm>
            <a:off x="9779197" y="4997038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F89D2C9-219D-450C-B159-47E9D84FB9EE}"/>
              </a:ext>
            </a:extLst>
          </p:cNvPr>
          <p:cNvSpPr/>
          <p:nvPr/>
        </p:nvSpPr>
        <p:spPr>
          <a:xfrm>
            <a:off x="6135036" y="3789586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61D68A4-ED11-4FE1-A1C9-6748B072521A}"/>
              </a:ext>
            </a:extLst>
          </p:cNvPr>
          <p:cNvSpPr/>
          <p:nvPr/>
        </p:nvSpPr>
        <p:spPr>
          <a:xfrm>
            <a:off x="6436900" y="3789585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15434A3-BB3D-453B-A39F-659EA741BC4A}"/>
              </a:ext>
            </a:extLst>
          </p:cNvPr>
          <p:cNvSpPr/>
          <p:nvPr/>
        </p:nvSpPr>
        <p:spPr>
          <a:xfrm>
            <a:off x="6738764" y="3789584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3F8442C-CA18-4181-AA2A-6DB5574E0FDF}"/>
              </a:ext>
            </a:extLst>
          </p:cNvPr>
          <p:cNvSpPr/>
          <p:nvPr/>
        </p:nvSpPr>
        <p:spPr>
          <a:xfrm>
            <a:off x="7040628" y="3789584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E142BB-1B27-44EF-B1F3-B8CAD76D9145}"/>
              </a:ext>
            </a:extLst>
          </p:cNvPr>
          <p:cNvSpPr/>
          <p:nvPr/>
        </p:nvSpPr>
        <p:spPr>
          <a:xfrm>
            <a:off x="7342492" y="3789583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8" name="직사각형 7167">
            <a:extLst>
              <a:ext uri="{FF2B5EF4-FFF2-40B4-BE49-F238E27FC236}">
                <a16:creationId xmlns:a16="http://schemas.microsoft.com/office/drawing/2014/main" id="{618043A1-C24A-43E2-9FC6-5E596B5BB0D4}"/>
              </a:ext>
            </a:extLst>
          </p:cNvPr>
          <p:cNvSpPr/>
          <p:nvPr/>
        </p:nvSpPr>
        <p:spPr>
          <a:xfrm>
            <a:off x="6135036" y="4091450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9" name="직사각형 7168">
            <a:extLst>
              <a:ext uri="{FF2B5EF4-FFF2-40B4-BE49-F238E27FC236}">
                <a16:creationId xmlns:a16="http://schemas.microsoft.com/office/drawing/2014/main" id="{8D82C7B6-441A-4759-97D3-AE17FFD1EE7F}"/>
              </a:ext>
            </a:extLst>
          </p:cNvPr>
          <p:cNvSpPr/>
          <p:nvPr/>
        </p:nvSpPr>
        <p:spPr>
          <a:xfrm>
            <a:off x="6436900" y="4091449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2" name="직사각형 7171">
            <a:extLst>
              <a:ext uri="{FF2B5EF4-FFF2-40B4-BE49-F238E27FC236}">
                <a16:creationId xmlns:a16="http://schemas.microsoft.com/office/drawing/2014/main" id="{582FA51F-79A3-46CC-A1D1-2EEB4C370B0D}"/>
              </a:ext>
            </a:extLst>
          </p:cNvPr>
          <p:cNvSpPr/>
          <p:nvPr/>
        </p:nvSpPr>
        <p:spPr>
          <a:xfrm>
            <a:off x="6738764" y="4091448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3" name="직사각형 7172">
            <a:extLst>
              <a:ext uri="{FF2B5EF4-FFF2-40B4-BE49-F238E27FC236}">
                <a16:creationId xmlns:a16="http://schemas.microsoft.com/office/drawing/2014/main" id="{24A2E398-FB66-4A2F-9E91-4CFF3C6DE098}"/>
              </a:ext>
            </a:extLst>
          </p:cNvPr>
          <p:cNvSpPr/>
          <p:nvPr/>
        </p:nvSpPr>
        <p:spPr>
          <a:xfrm>
            <a:off x="7040628" y="4091448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4" name="직사각형 7173">
            <a:extLst>
              <a:ext uri="{FF2B5EF4-FFF2-40B4-BE49-F238E27FC236}">
                <a16:creationId xmlns:a16="http://schemas.microsoft.com/office/drawing/2014/main" id="{DCBDC849-4B1C-4A5C-80D7-2566A42A9E59}"/>
              </a:ext>
            </a:extLst>
          </p:cNvPr>
          <p:cNvSpPr/>
          <p:nvPr/>
        </p:nvSpPr>
        <p:spPr>
          <a:xfrm>
            <a:off x="7342492" y="4091447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5" name="직사각형 7174">
            <a:extLst>
              <a:ext uri="{FF2B5EF4-FFF2-40B4-BE49-F238E27FC236}">
                <a16:creationId xmlns:a16="http://schemas.microsoft.com/office/drawing/2014/main" id="{C802A9E5-F80D-4303-B7EF-829E923ABFE0}"/>
              </a:ext>
            </a:extLst>
          </p:cNvPr>
          <p:cNvSpPr/>
          <p:nvPr/>
        </p:nvSpPr>
        <p:spPr>
          <a:xfrm>
            <a:off x="6135036" y="4393314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6" name="직사각형 7175">
            <a:extLst>
              <a:ext uri="{FF2B5EF4-FFF2-40B4-BE49-F238E27FC236}">
                <a16:creationId xmlns:a16="http://schemas.microsoft.com/office/drawing/2014/main" id="{DB1693BC-1DB6-4C08-AB28-47000A7C96CD}"/>
              </a:ext>
            </a:extLst>
          </p:cNvPr>
          <p:cNvSpPr/>
          <p:nvPr/>
        </p:nvSpPr>
        <p:spPr>
          <a:xfrm>
            <a:off x="6436900" y="4393313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7" name="직사각형 7176">
            <a:extLst>
              <a:ext uri="{FF2B5EF4-FFF2-40B4-BE49-F238E27FC236}">
                <a16:creationId xmlns:a16="http://schemas.microsoft.com/office/drawing/2014/main" id="{99F95762-96A4-48CE-A7AF-27594B503F26}"/>
              </a:ext>
            </a:extLst>
          </p:cNvPr>
          <p:cNvSpPr/>
          <p:nvPr/>
        </p:nvSpPr>
        <p:spPr>
          <a:xfrm>
            <a:off x="6738764" y="4393312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8" name="직사각형 7177">
            <a:extLst>
              <a:ext uri="{FF2B5EF4-FFF2-40B4-BE49-F238E27FC236}">
                <a16:creationId xmlns:a16="http://schemas.microsoft.com/office/drawing/2014/main" id="{E23AB7D9-4FF6-4325-AC7D-31828109359B}"/>
              </a:ext>
            </a:extLst>
          </p:cNvPr>
          <p:cNvSpPr/>
          <p:nvPr/>
        </p:nvSpPr>
        <p:spPr>
          <a:xfrm>
            <a:off x="7040628" y="4393312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9" name="직사각형 7178">
            <a:extLst>
              <a:ext uri="{FF2B5EF4-FFF2-40B4-BE49-F238E27FC236}">
                <a16:creationId xmlns:a16="http://schemas.microsoft.com/office/drawing/2014/main" id="{9C4C4DAC-469C-4940-960D-1FD1AC69B4A9}"/>
              </a:ext>
            </a:extLst>
          </p:cNvPr>
          <p:cNvSpPr/>
          <p:nvPr/>
        </p:nvSpPr>
        <p:spPr>
          <a:xfrm>
            <a:off x="7342492" y="4393311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0" name="직사각형 7179">
            <a:extLst>
              <a:ext uri="{FF2B5EF4-FFF2-40B4-BE49-F238E27FC236}">
                <a16:creationId xmlns:a16="http://schemas.microsoft.com/office/drawing/2014/main" id="{FC2AD7A5-9BA5-4080-BA88-4F846B3D3FD9}"/>
              </a:ext>
            </a:extLst>
          </p:cNvPr>
          <p:cNvSpPr/>
          <p:nvPr/>
        </p:nvSpPr>
        <p:spPr>
          <a:xfrm>
            <a:off x="6135036" y="4695178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1" name="직사각형 7180">
            <a:extLst>
              <a:ext uri="{FF2B5EF4-FFF2-40B4-BE49-F238E27FC236}">
                <a16:creationId xmlns:a16="http://schemas.microsoft.com/office/drawing/2014/main" id="{77006911-000B-4C32-B948-3F6C11DE0DAD}"/>
              </a:ext>
            </a:extLst>
          </p:cNvPr>
          <p:cNvSpPr/>
          <p:nvPr/>
        </p:nvSpPr>
        <p:spPr>
          <a:xfrm>
            <a:off x="6436900" y="4695177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2" name="직사각형 7181">
            <a:extLst>
              <a:ext uri="{FF2B5EF4-FFF2-40B4-BE49-F238E27FC236}">
                <a16:creationId xmlns:a16="http://schemas.microsoft.com/office/drawing/2014/main" id="{2A45626A-BEE1-4F1C-9B7D-FF12F8643661}"/>
              </a:ext>
            </a:extLst>
          </p:cNvPr>
          <p:cNvSpPr/>
          <p:nvPr/>
        </p:nvSpPr>
        <p:spPr>
          <a:xfrm>
            <a:off x="6738764" y="4695177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3" name="직사각형 7182">
            <a:extLst>
              <a:ext uri="{FF2B5EF4-FFF2-40B4-BE49-F238E27FC236}">
                <a16:creationId xmlns:a16="http://schemas.microsoft.com/office/drawing/2014/main" id="{8EE40657-B787-473F-AF60-03DCF21F6666}"/>
              </a:ext>
            </a:extLst>
          </p:cNvPr>
          <p:cNvSpPr/>
          <p:nvPr/>
        </p:nvSpPr>
        <p:spPr>
          <a:xfrm>
            <a:off x="7040628" y="4695176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4" name="직사각형 7183">
            <a:extLst>
              <a:ext uri="{FF2B5EF4-FFF2-40B4-BE49-F238E27FC236}">
                <a16:creationId xmlns:a16="http://schemas.microsoft.com/office/drawing/2014/main" id="{90915A3B-3A3C-4834-9A3A-9F91202A422B}"/>
              </a:ext>
            </a:extLst>
          </p:cNvPr>
          <p:cNvSpPr/>
          <p:nvPr/>
        </p:nvSpPr>
        <p:spPr>
          <a:xfrm>
            <a:off x="7342492" y="4695175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5" name="직사각형 7184">
            <a:extLst>
              <a:ext uri="{FF2B5EF4-FFF2-40B4-BE49-F238E27FC236}">
                <a16:creationId xmlns:a16="http://schemas.microsoft.com/office/drawing/2014/main" id="{6C5DACD2-5AB5-46FC-AC41-A32EE23B76C6}"/>
              </a:ext>
            </a:extLst>
          </p:cNvPr>
          <p:cNvSpPr/>
          <p:nvPr/>
        </p:nvSpPr>
        <p:spPr>
          <a:xfrm>
            <a:off x="6135036" y="4997042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6" name="직사각형 7185">
            <a:extLst>
              <a:ext uri="{FF2B5EF4-FFF2-40B4-BE49-F238E27FC236}">
                <a16:creationId xmlns:a16="http://schemas.microsoft.com/office/drawing/2014/main" id="{96AE1445-9333-4B53-BED0-8B04BD883B9E}"/>
              </a:ext>
            </a:extLst>
          </p:cNvPr>
          <p:cNvSpPr/>
          <p:nvPr/>
        </p:nvSpPr>
        <p:spPr>
          <a:xfrm>
            <a:off x="6436900" y="4997041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7" name="직사각형 7186">
            <a:extLst>
              <a:ext uri="{FF2B5EF4-FFF2-40B4-BE49-F238E27FC236}">
                <a16:creationId xmlns:a16="http://schemas.microsoft.com/office/drawing/2014/main" id="{FDA53382-3396-4A40-BAEE-E74E3A35554B}"/>
              </a:ext>
            </a:extLst>
          </p:cNvPr>
          <p:cNvSpPr/>
          <p:nvPr/>
        </p:nvSpPr>
        <p:spPr>
          <a:xfrm>
            <a:off x="6738764" y="4997041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8" name="직사각형 7187">
            <a:extLst>
              <a:ext uri="{FF2B5EF4-FFF2-40B4-BE49-F238E27FC236}">
                <a16:creationId xmlns:a16="http://schemas.microsoft.com/office/drawing/2014/main" id="{495BC568-C54C-48A1-BB57-B568244A0FA2}"/>
              </a:ext>
            </a:extLst>
          </p:cNvPr>
          <p:cNvSpPr/>
          <p:nvPr/>
        </p:nvSpPr>
        <p:spPr>
          <a:xfrm>
            <a:off x="7040628" y="4997040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9" name="직사각형 7188">
            <a:extLst>
              <a:ext uri="{FF2B5EF4-FFF2-40B4-BE49-F238E27FC236}">
                <a16:creationId xmlns:a16="http://schemas.microsoft.com/office/drawing/2014/main" id="{54E5ED78-A007-4845-AAE5-15169CA958F5}"/>
              </a:ext>
            </a:extLst>
          </p:cNvPr>
          <p:cNvSpPr/>
          <p:nvPr/>
        </p:nvSpPr>
        <p:spPr>
          <a:xfrm>
            <a:off x="7342492" y="4997039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0" name="직사각형 7189">
            <a:extLst>
              <a:ext uri="{FF2B5EF4-FFF2-40B4-BE49-F238E27FC236}">
                <a16:creationId xmlns:a16="http://schemas.microsoft.com/office/drawing/2014/main" id="{CB5DEEEF-6923-4187-942D-12CD197FFB0B}"/>
              </a:ext>
            </a:extLst>
          </p:cNvPr>
          <p:cNvSpPr/>
          <p:nvPr/>
        </p:nvSpPr>
        <p:spPr>
          <a:xfrm>
            <a:off x="3575529" y="3790168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1" name="직사각형 7190">
            <a:extLst>
              <a:ext uri="{FF2B5EF4-FFF2-40B4-BE49-F238E27FC236}">
                <a16:creationId xmlns:a16="http://schemas.microsoft.com/office/drawing/2014/main" id="{C5A52CEF-325C-45BA-814D-040C8EA82CE7}"/>
              </a:ext>
            </a:extLst>
          </p:cNvPr>
          <p:cNvSpPr/>
          <p:nvPr/>
        </p:nvSpPr>
        <p:spPr>
          <a:xfrm>
            <a:off x="3877276" y="3790167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2" name="직사각형 7191">
            <a:extLst>
              <a:ext uri="{FF2B5EF4-FFF2-40B4-BE49-F238E27FC236}">
                <a16:creationId xmlns:a16="http://schemas.microsoft.com/office/drawing/2014/main" id="{C1AB1BE8-EB04-475C-A4F2-84421D0E8E8B}"/>
              </a:ext>
            </a:extLst>
          </p:cNvPr>
          <p:cNvSpPr/>
          <p:nvPr/>
        </p:nvSpPr>
        <p:spPr>
          <a:xfrm>
            <a:off x="4179023" y="3790166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3" name="직사각형 7192">
            <a:extLst>
              <a:ext uri="{FF2B5EF4-FFF2-40B4-BE49-F238E27FC236}">
                <a16:creationId xmlns:a16="http://schemas.microsoft.com/office/drawing/2014/main" id="{C5AD0365-1D25-41BA-961E-01CCDE7EE959}"/>
              </a:ext>
            </a:extLst>
          </p:cNvPr>
          <p:cNvSpPr/>
          <p:nvPr/>
        </p:nvSpPr>
        <p:spPr>
          <a:xfrm>
            <a:off x="4480769" y="3790166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4" name="직사각형 7193">
            <a:extLst>
              <a:ext uri="{FF2B5EF4-FFF2-40B4-BE49-F238E27FC236}">
                <a16:creationId xmlns:a16="http://schemas.microsoft.com/office/drawing/2014/main" id="{D93E01CE-7C8C-4811-9142-744ACBAF2297}"/>
              </a:ext>
            </a:extLst>
          </p:cNvPr>
          <p:cNvSpPr/>
          <p:nvPr/>
        </p:nvSpPr>
        <p:spPr>
          <a:xfrm>
            <a:off x="4782516" y="3790165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5" name="직사각형 7194">
            <a:extLst>
              <a:ext uri="{FF2B5EF4-FFF2-40B4-BE49-F238E27FC236}">
                <a16:creationId xmlns:a16="http://schemas.microsoft.com/office/drawing/2014/main" id="{F41A4E34-0095-4D65-8F4A-7788575B4C13}"/>
              </a:ext>
            </a:extLst>
          </p:cNvPr>
          <p:cNvSpPr/>
          <p:nvPr/>
        </p:nvSpPr>
        <p:spPr>
          <a:xfrm>
            <a:off x="3575529" y="4091915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6" name="직사각형 7195">
            <a:extLst>
              <a:ext uri="{FF2B5EF4-FFF2-40B4-BE49-F238E27FC236}">
                <a16:creationId xmlns:a16="http://schemas.microsoft.com/office/drawing/2014/main" id="{C7B74DEB-628F-4D3C-B183-A052A25EF409}"/>
              </a:ext>
            </a:extLst>
          </p:cNvPr>
          <p:cNvSpPr/>
          <p:nvPr/>
        </p:nvSpPr>
        <p:spPr>
          <a:xfrm>
            <a:off x="3877276" y="4091914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7" name="직사각형 7196">
            <a:extLst>
              <a:ext uri="{FF2B5EF4-FFF2-40B4-BE49-F238E27FC236}">
                <a16:creationId xmlns:a16="http://schemas.microsoft.com/office/drawing/2014/main" id="{4D7302C1-2B80-43BF-9F71-DF009FD64EDE}"/>
              </a:ext>
            </a:extLst>
          </p:cNvPr>
          <p:cNvSpPr/>
          <p:nvPr/>
        </p:nvSpPr>
        <p:spPr>
          <a:xfrm>
            <a:off x="4179023" y="4091913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8" name="직사각형 7197">
            <a:extLst>
              <a:ext uri="{FF2B5EF4-FFF2-40B4-BE49-F238E27FC236}">
                <a16:creationId xmlns:a16="http://schemas.microsoft.com/office/drawing/2014/main" id="{D50AA50D-A068-47AA-BC4D-BA03D1F9E566}"/>
              </a:ext>
            </a:extLst>
          </p:cNvPr>
          <p:cNvSpPr/>
          <p:nvPr/>
        </p:nvSpPr>
        <p:spPr>
          <a:xfrm>
            <a:off x="4480769" y="4091913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9" name="직사각형 7198">
            <a:extLst>
              <a:ext uri="{FF2B5EF4-FFF2-40B4-BE49-F238E27FC236}">
                <a16:creationId xmlns:a16="http://schemas.microsoft.com/office/drawing/2014/main" id="{B1C132E4-A23A-4F1D-8073-DBD8FA4C0B67}"/>
              </a:ext>
            </a:extLst>
          </p:cNvPr>
          <p:cNvSpPr/>
          <p:nvPr/>
        </p:nvSpPr>
        <p:spPr>
          <a:xfrm>
            <a:off x="4782516" y="4091912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0" name="직사각형 7199">
            <a:extLst>
              <a:ext uri="{FF2B5EF4-FFF2-40B4-BE49-F238E27FC236}">
                <a16:creationId xmlns:a16="http://schemas.microsoft.com/office/drawing/2014/main" id="{7182AD35-0AB1-4E1B-9D78-D415984E47C9}"/>
              </a:ext>
            </a:extLst>
          </p:cNvPr>
          <p:cNvSpPr/>
          <p:nvPr/>
        </p:nvSpPr>
        <p:spPr>
          <a:xfrm>
            <a:off x="3575529" y="4393662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1" name="직사각형 7200">
            <a:extLst>
              <a:ext uri="{FF2B5EF4-FFF2-40B4-BE49-F238E27FC236}">
                <a16:creationId xmlns:a16="http://schemas.microsoft.com/office/drawing/2014/main" id="{186598FB-9400-4F60-9595-3A0E237A7F95}"/>
              </a:ext>
            </a:extLst>
          </p:cNvPr>
          <p:cNvSpPr/>
          <p:nvPr/>
        </p:nvSpPr>
        <p:spPr>
          <a:xfrm>
            <a:off x="3877276" y="4393661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2" name="직사각형 7201">
            <a:extLst>
              <a:ext uri="{FF2B5EF4-FFF2-40B4-BE49-F238E27FC236}">
                <a16:creationId xmlns:a16="http://schemas.microsoft.com/office/drawing/2014/main" id="{C72D6D81-0641-40C9-A404-6CABEAFF7EAD}"/>
              </a:ext>
            </a:extLst>
          </p:cNvPr>
          <p:cNvSpPr/>
          <p:nvPr/>
        </p:nvSpPr>
        <p:spPr>
          <a:xfrm>
            <a:off x="4179023" y="4393660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3" name="직사각형 7202">
            <a:extLst>
              <a:ext uri="{FF2B5EF4-FFF2-40B4-BE49-F238E27FC236}">
                <a16:creationId xmlns:a16="http://schemas.microsoft.com/office/drawing/2014/main" id="{35451CCF-1898-454D-8468-B22BA44AA424}"/>
              </a:ext>
            </a:extLst>
          </p:cNvPr>
          <p:cNvSpPr/>
          <p:nvPr/>
        </p:nvSpPr>
        <p:spPr>
          <a:xfrm>
            <a:off x="4480769" y="4393659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4" name="직사각형 7203">
            <a:extLst>
              <a:ext uri="{FF2B5EF4-FFF2-40B4-BE49-F238E27FC236}">
                <a16:creationId xmlns:a16="http://schemas.microsoft.com/office/drawing/2014/main" id="{253C967B-1991-46E9-BAD6-664703B87626}"/>
              </a:ext>
            </a:extLst>
          </p:cNvPr>
          <p:cNvSpPr/>
          <p:nvPr/>
        </p:nvSpPr>
        <p:spPr>
          <a:xfrm>
            <a:off x="4782516" y="4393659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5" name="직사각형 7204">
            <a:extLst>
              <a:ext uri="{FF2B5EF4-FFF2-40B4-BE49-F238E27FC236}">
                <a16:creationId xmlns:a16="http://schemas.microsoft.com/office/drawing/2014/main" id="{2CD19EFC-FF40-4007-B570-46D963A86803}"/>
              </a:ext>
            </a:extLst>
          </p:cNvPr>
          <p:cNvSpPr/>
          <p:nvPr/>
        </p:nvSpPr>
        <p:spPr>
          <a:xfrm>
            <a:off x="3575529" y="4695408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6" name="직사각형 7205">
            <a:extLst>
              <a:ext uri="{FF2B5EF4-FFF2-40B4-BE49-F238E27FC236}">
                <a16:creationId xmlns:a16="http://schemas.microsoft.com/office/drawing/2014/main" id="{4F6A3542-BDC2-4CF2-9370-4C262C9007F9}"/>
              </a:ext>
            </a:extLst>
          </p:cNvPr>
          <p:cNvSpPr/>
          <p:nvPr/>
        </p:nvSpPr>
        <p:spPr>
          <a:xfrm>
            <a:off x="3877276" y="4695408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7" name="직사각형 7206">
            <a:extLst>
              <a:ext uri="{FF2B5EF4-FFF2-40B4-BE49-F238E27FC236}">
                <a16:creationId xmlns:a16="http://schemas.microsoft.com/office/drawing/2014/main" id="{E9580750-7161-4D3F-8474-164565610A94}"/>
              </a:ext>
            </a:extLst>
          </p:cNvPr>
          <p:cNvSpPr/>
          <p:nvPr/>
        </p:nvSpPr>
        <p:spPr>
          <a:xfrm>
            <a:off x="4179023" y="4695407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8" name="직사각형 7207">
            <a:extLst>
              <a:ext uri="{FF2B5EF4-FFF2-40B4-BE49-F238E27FC236}">
                <a16:creationId xmlns:a16="http://schemas.microsoft.com/office/drawing/2014/main" id="{FE1EE16E-E5A2-4EFF-8CB3-916B5EF23FAC}"/>
              </a:ext>
            </a:extLst>
          </p:cNvPr>
          <p:cNvSpPr/>
          <p:nvPr/>
        </p:nvSpPr>
        <p:spPr>
          <a:xfrm>
            <a:off x="4480769" y="4695406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9" name="직사각형 7208">
            <a:extLst>
              <a:ext uri="{FF2B5EF4-FFF2-40B4-BE49-F238E27FC236}">
                <a16:creationId xmlns:a16="http://schemas.microsoft.com/office/drawing/2014/main" id="{EB1C2A19-85C4-4AEB-8169-C7BA7DCE0481}"/>
              </a:ext>
            </a:extLst>
          </p:cNvPr>
          <p:cNvSpPr/>
          <p:nvPr/>
        </p:nvSpPr>
        <p:spPr>
          <a:xfrm>
            <a:off x="4782516" y="4695405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0" name="직사각형 7209">
            <a:extLst>
              <a:ext uri="{FF2B5EF4-FFF2-40B4-BE49-F238E27FC236}">
                <a16:creationId xmlns:a16="http://schemas.microsoft.com/office/drawing/2014/main" id="{48A00594-7B71-40D8-B3F2-F1A310E57105}"/>
              </a:ext>
            </a:extLst>
          </p:cNvPr>
          <p:cNvSpPr/>
          <p:nvPr/>
        </p:nvSpPr>
        <p:spPr>
          <a:xfrm>
            <a:off x="3575529" y="4997155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1" name="직사각형 7210">
            <a:extLst>
              <a:ext uri="{FF2B5EF4-FFF2-40B4-BE49-F238E27FC236}">
                <a16:creationId xmlns:a16="http://schemas.microsoft.com/office/drawing/2014/main" id="{0C9BF6EE-98BC-4160-A358-C60A96358693}"/>
              </a:ext>
            </a:extLst>
          </p:cNvPr>
          <p:cNvSpPr/>
          <p:nvPr/>
        </p:nvSpPr>
        <p:spPr>
          <a:xfrm>
            <a:off x="3877276" y="4997154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2" name="직사각형 7211">
            <a:extLst>
              <a:ext uri="{FF2B5EF4-FFF2-40B4-BE49-F238E27FC236}">
                <a16:creationId xmlns:a16="http://schemas.microsoft.com/office/drawing/2014/main" id="{9C4C88E8-4D9B-49C1-A3F9-E1D280B8A0B2}"/>
              </a:ext>
            </a:extLst>
          </p:cNvPr>
          <p:cNvSpPr/>
          <p:nvPr/>
        </p:nvSpPr>
        <p:spPr>
          <a:xfrm>
            <a:off x="4179023" y="4997154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3" name="직사각형 7212">
            <a:extLst>
              <a:ext uri="{FF2B5EF4-FFF2-40B4-BE49-F238E27FC236}">
                <a16:creationId xmlns:a16="http://schemas.microsoft.com/office/drawing/2014/main" id="{24B9EC7F-2325-402D-9840-A473D3DCEA22}"/>
              </a:ext>
            </a:extLst>
          </p:cNvPr>
          <p:cNvSpPr/>
          <p:nvPr/>
        </p:nvSpPr>
        <p:spPr>
          <a:xfrm>
            <a:off x="4480769" y="4997153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4" name="직사각형 7213">
            <a:extLst>
              <a:ext uri="{FF2B5EF4-FFF2-40B4-BE49-F238E27FC236}">
                <a16:creationId xmlns:a16="http://schemas.microsoft.com/office/drawing/2014/main" id="{CDA31355-DA28-4879-B282-0D0D8FE78E32}"/>
              </a:ext>
            </a:extLst>
          </p:cNvPr>
          <p:cNvSpPr/>
          <p:nvPr/>
        </p:nvSpPr>
        <p:spPr>
          <a:xfrm>
            <a:off x="4782516" y="4997152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5" name="TextBox 7214">
            <a:extLst>
              <a:ext uri="{FF2B5EF4-FFF2-40B4-BE49-F238E27FC236}">
                <a16:creationId xmlns:a16="http://schemas.microsoft.com/office/drawing/2014/main" id="{06FA7EC8-8C13-450B-8BAE-93735AEBA6C7}"/>
              </a:ext>
            </a:extLst>
          </p:cNvPr>
          <p:cNvSpPr txBox="1"/>
          <p:nvPr/>
        </p:nvSpPr>
        <p:spPr>
          <a:xfrm>
            <a:off x="3007113" y="43757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</a:p>
        </p:txBody>
      </p:sp>
      <p:sp>
        <p:nvSpPr>
          <p:cNvPr id="7216" name="TextBox 7215">
            <a:extLst>
              <a:ext uri="{FF2B5EF4-FFF2-40B4-BE49-F238E27FC236}">
                <a16:creationId xmlns:a16="http://schemas.microsoft.com/office/drawing/2014/main" id="{37D4A8A2-3C3F-49CD-8410-CC8F61447A6A}"/>
              </a:ext>
            </a:extLst>
          </p:cNvPr>
          <p:cNvSpPr txBox="1"/>
          <p:nvPr/>
        </p:nvSpPr>
        <p:spPr>
          <a:xfrm>
            <a:off x="5572703" y="433216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</a:p>
        </p:txBody>
      </p:sp>
      <p:sp>
        <p:nvSpPr>
          <p:cNvPr id="7217" name="TextBox 7216">
            <a:extLst>
              <a:ext uri="{FF2B5EF4-FFF2-40B4-BE49-F238E27FC236}">
                <a16:creationId xmlns:a16="http://schemas.microsoft.com/office/drawing/2014/main" id="{273088CA-A26B-4BA2-A524-551789E97838}"/>
              </a:ext>
            </a:extLst>
          </p:cNvPr>
          <p:cNvSpPr txBox="1"/>
          <p:nvPr/>
        </p:nvSpPr>
        <p:spPr>
          <a:xfrm>
            <a:off x="8045074" y="439456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64864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701164" y="1088467"/>
            <a:ext cx="8756439" cy="2462213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 = np.array( [ 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[[[1],[0],[-1]], [[0],[-1],[0]], [[1],[0],[0]]],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[[[0],[-1],[0]], [[1],[1],[1]], [[0],[-1],[0]]],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[[[1],[1],[0]], [[0],[-1],[0]], [[1],[0],[-1]]]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] 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# maps = np.swapaxes(weight, 1, 2)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# maps = np.swapaxes(maps, 0, 1)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maps = np.transpose(weight,(2,0,1,3))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i, map in enumerate(maps):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print(map.reshape(3,3))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A7414-1E2A-4368-96C4-2385866CAB48}"/>
              </a:ext>
            </a:extLst>
          </p:cNvPr>
          <p:cNvSpPr txBox="1"/>
          <p:nvPr/>
        </p:nvSpPr>
        <p:spPr>
          <a:xfrm>
            <a:off x="160604" y="3775560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434562-26CE-44E0-A3C5-C531010384AA}"/>
              </a:ext>
            </a:extLst>
          </p:cNvPr>
          <p:cNvGrpSpPr/>
          <p:nvPr/>
        </p:nvGrpSpPr>
        <p:grpSpPr>
          <a:xfrm>
            <a:off x="7213551" y="3877747"/>
            <a:ext cx="956525" cy="956527"/>
            <a:chOff x="5356462" y="2037079"/>
            <a:chExt cx="1250067" cy="125006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7F58D35-AD16-4909-A177-AB18281B6CB7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FF5AEB-D677-461B-84F6-1B525B91473D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0588EBF-86F1-4179-9AC2-85233A3AE93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713EB3-6A2A-4173-8C25-035E1C76ED23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0A2785-7560-4A97-AD5D-451245FF2C35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C90F191-7897-483C-A796-8053ED4AEB5A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F967144-8C07-4533-B2AA-FE49B0E789E0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0CC6C48-2768-40C8-9BE6-132E80B0BEAB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EEB8988-B41D-4E78-A41B-3463501E88D8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C7606BA-CE2D-4B96-86E3-025FF65C8D73}"/>
              </a:ext>
            </a:extLst>
          </p:cNvPr>
          <p:cNvGrpSpPr/>
          <p:nvPr/>
        </p:nvGrpSpPr>
        <p:grpSpPr>
          <a:xfrm>
            <a:off x="5894222" y="3881590"/>
            <a:ext cx="956525" cy="956527"/>
            <a:chOff x="5356462" y="2037079"/>
            <a:chExt cx="1250067" cy="125006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1AB5C9-8028-4F9B-90C9-A3DB12993CC1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ED7B55-AA2C-426B-936A-5DA5B6B1AB31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142AFBF-12DE-43CD-9038-C5B6CA99AB58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5978467-9011-4404-BCF1-217F773841C0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763CFD-3DED-4F85-887A-0CFDAAB2B76D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6363B80-E9E3-435A-9551-65C4DA68962E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DC3B36B-03E1-435C-8BA0-C5812A54F865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0AF78F3-796C-49C6-BBFE-4CB23661242F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C9C1A49-FAE4-4DDA-827F-BBDEF909946F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E27BEC5-13D9-4231-9314-8A466946A5B8}"/>
              </a:ext>
            </a:extLst>
          </p:cNvPr>
          <p:cNvGrpSpPr/>
          <p:nvPr/>
        </p:nvGrpSpPr>
        <p:grpSpPr>
          <a:xfrm>
            <a:off x="4570469" y="3877748"/>
            <a:ext cx="956525" cy="956527"/>
            <a:chOff x="5356462" y="2037079"/>
            <a:chExt cx="1250067" cy="125006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401CD56-7707-4535-A13D-6FE8F2AEA803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346AD0-F542-4FCB-91E1-2EAB716AA7D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0993C40-8FB0-4048-B444-3E75057206B9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8F30BA3-AC5A-4547-9607-5E62D719FF63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F163670-6406-4F24-991C-3DF71900C95E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C99A2B1-36B4-4D8D-B5C1-B185C8EBAD7C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8B470D-9E76-4850-98E3-6E00B30BFA68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FA80574-8F14-40F5-B426-E13E120DA7F0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017B50F-E161-4511-AC31-7FDA43292A3D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645CEDE-C42D-428F-A2F3-FD46F9C41F58}"/>
              </a:ext>
            </a:extLst>
          </p:cNvPr>
          <p:cNvSpPr txBox="1"/>
          <p:nvPr/>
        </p:nvSpPr>
        <p:spPr>
          <a:xfrm>
            <a:off x="7133317" y="384394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18C4FB-0846-4D19-BD50-F50DF01270EF}"/>
              </a:ext>
            </a:extLst>
          </p:cNvPr>
          <p:cNvSpPr txBox="1"/>
          <p:nvPr/>
        </p:nvSpPr>
        <p:spPr>
          <a:xfrm>
            <a:off x="7770650" y="446796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87E34C-156E-474C-A361-F660AE2B4BE9}"/>
              </a:ext>
            </a:extLst>
          </p:cNvPr>
          <p:cNvSpPr txBox="1"/>
          <p:nvPr/>
        </p:nvSpPr>
        <p:spPr>
          <a:xfrm>
            <a:off x="6133983" y="38371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41AD3B-2DD4-4B8E-BFE1-1D0BF272CC94}"/>
              </a:ext>
            </a:extLst>
          </p:cNvPr>
          <p:cNvSpPr txBox="1"/>
          <p:nvPr/>
        </p:nvSpPr>
        <p:spPr>
          <a:xfrm>
            <a:off x="6446461" y="415595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D30995-1641-460D-98E4-BF71A1D98BD6}"/>
              </a:ext>
            </a:extLst>
          </p:cNvPr>
          <p:cNvSpPr txBox="1"/>
          <p:nvPr/>
        </p:nvSpPr>
        <p:spPr>
          <a:xfrm>
            <a:off x="5827392" y="415595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AFB1B4-EF93-4093-B28E-D8C7FE2AD613}"/>
              </a:ext>
            </a:extLst>
          </p:cNvPr>
          <p:cNvSpPr txBox="1"/>
          <p:nvPr/>
        </p:nvSpPr>
        <p:spPr>
          <a:xfrm>
            <a:off x="6143955" y="449208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493F1-5543-455B-A25F-DFB169EFF053}"/>
              </a:ext>
            </a:extLst>
          </p:cNvPr>
          <p:cNvSpPr txBox="1"/>
          <p:nvPr/>
        </p:nvSpPr>
        <p:spPr>
          <a:xfrm>
            <a:off x="2362399" y="3843945"/>
            <a:ext cx="17043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[[1 0 1]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[0 1 0]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[1 0 1]]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[[ 0 -1  0]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[-1  1 -1]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[ 1 -1  0]]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[[-1  0  0]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[ 0  1  0]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[ 0  0 -1]]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88B3AF-ADED-4995-B72F-B64027BA6B78}"/>
              </a:ext>
            </a:extLst>
          </p:cNvPr>
          <p:cNvSpPr txBox="1"/>
          <p:nvPr/>
        </p:nvSpPr>
        <p:spPr>
          <a:xfrm>
            <a:off x="152659" y="426125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,3,1)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3378C5-D4BB-40DB-9B97-E37C266E1890}"/>
              </a:ext>
            </a:extLst>
          </p:cNvPr>
          <p:cNvSpPr txBox="1"/>
          <p:nvPr/>
        </p:nvSpPr>
        <p:spPr>
          <a:xfrm>
            <a:off x="152658" y="474695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,3,3,1)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F2DB1C-85E3-40CF-B667-BEEE1D6E99D7}"/>
              </a:ext>
            </a:extLst>
          </p:cNvPr>
          <p:cNvSpPr txBox="1"/>
          <p:nvPr/>
        </p:nvSpPr>
        <p:spPr>
          <a:xfrm>
            <a:off x="5582760" y="205303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A8A6C7-8B4B-449A-B29C-499CDFF00616}"/>
              </a:ext>
            </a:extLst>
          </p:cNvPr>
          <p:cNvSpPr txBox="1"/>
          <p:nvPr/>
        </p:nvSpPr>
        <p:spPr>
          <a:xfrm>
            <a:off x="5582759" y="2586509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3,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3,3,1)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B463EFA-FBF5-46C5-A0C4-2BA9A5B20983}"/>
              </a:ext>
            </a:extLst>
          </p:cNvPr>
          <p:cNvCxnSpPr/>
          <p:nvPr/>
        </p:nvCxnSpPr>
        <p:spPr>
          <a:xfrm flipH="1">
            <a:off x="5945529" y="2415251"/>
            <a:ext cx="655248" cy="29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1DCE9E5-F790-4164-A2FA-D3BB1234F3DF}"/>
              </a:ext>
            </a:extLst>
          </p:cNvPr>
          <p:cNvCxnSpPr>
            <a:cxnSpLocks/>
          </p:cNvCxnSpPr>
          <p:nvPr/>
        </p:nvCxnSpPr>
        <p:spPr>
          <a:xfrm>
            <a:off x="5904864" y="2433439"/>
            <a:ext cx="368289" cy="26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4CC729D-3C2C-407B-A9FC-B063DB988FC0}"/>
              </a:ext>
            </a:extLst>
          </p:cNvPr>
          <p:cNvCxnSpPr>
            <a:cxnSpLocks/>
          </p:cNvCxnSpPr>
          <p:nvPr/>
        </p:nvCxnSpPr>
        <p:spPr>
          <a:xfrm>
            <a:off x="6234257" y="2446293"/>
            <a:ext cx="368289" cy="26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16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701164" y="1088467"/>
            <a:ext cx="8756439" cy="160043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weight_init = tf.constant_initializer(weight)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conv2d = tf.keras.layers.Conv2D(filters=1, kernel_size=3, padding='valid', kernel_initializer=weight_init)(image)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print("conv2d.shape", conv2d.shape)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feature_maps = np.swapaxes(conv2d, 0, 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i, feature_map in enumerate(feature_maps):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print(feature_map.reshape(3,3))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A7414-1E2A-4368-96C4-2385866CAB48}"/>
              </a:ext>
            </a:extLst>
          </p:cNvPr>
          <p:cNvSpPr txBox="1"/>
          <p:nvPr/>
        </p:nvSpPr>
        <p:spPr>
          <a:xfrm>
            <a:off x="632461" y="280765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(1,3,3,1)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004CC5-CB08-46DE-B820-F17DB50F144E}"/>
              </a:ext>
            </a:extLst>
          </p:cNvPr>
          <p:cNvSpPr/>
          <p:nvPr/>
        </p:nvSpPr>
        <p:spPr>
          <a:xfrm>
            <a:off x="5323876" y="3960751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7F9AD6-72C3-497A-B2D3-01E6AF882CF9}"/>
              </a:ext>
            </a:extLst>
          </p:cNvPr>
          <p:cNvSpPr/>
          <p:nvPr/>
        </p:nvSpPr>
        <p:spPr>
          <a:xfrm>
            <a:off x="5322710" y="3126709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DB0EFF-132A-4488-8956-B60758659141}"/>
              </a:ext>
            </a:extLst>
          </p:cNvPr>
          <p:cNvSpPr/>
          <p:nvPr/>
        </p:nvSpPr>
        <p:spPr>
          <a:xfrm>
            <a:off x="5739399" y="3126708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2C573D-AD69-430B-ABE6-A8A4B0756577}"/>
              </a:ext>
            </a:extLst>
          </p:cNvPr>
          <p:cNvSpPr/>
          <p:nvPr/>
        </p:nvSpPr>
        <p:spPr>
          <a:xfrm>
            <a:off x="6156088" y="3126707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78427F-51E8-4AE1-9C4F-CC82CD37558B}"/>
              </a:ext>
            </a:extLst>
          </p:cNvPr>
          <p:cNvSpPr/>
          <p:nvPr/>
        </p:nvSpPr>
        <p:spPr>
          <a:xfrm>
            <a:off x="5322710" y="3543398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BA3275-25DC-4945-9806-D99194EBFFF2}"/>
              </a:ext>
            </a:extLst>
          </p:cNvPr>
          <p:cNvSpPr/>
          <p:nvPr/>
        </p:nvSpPr>
        <p:spPr>
          <a:xfrm>
            <a:off x="5739399" y="3543397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E06B6CC-8106-4059-B1BD-ED3FE5E070FA}"/>
              </a:ext>
            </a:extLst>
          </p:cNvPr>
          <p:cNvSpPr/>
          <p:nvPr/>
        </p:nvSpPr>
        <p:spPr>
          <a:xfrm>
            <a:off x="6156088" y="354339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C6AC888-5145-40C7-AB00-0B17757DE6D2}"/>
              </a:ext>
            </a:extLst>
          </p:cNvPr>
          <p:cNvSpPr/>
          <p:nvPr/>
        </p:nvSpPr>
        <p:spPr>
          <a:xfrm>
            <a:off x="5739399" y="396008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06213F-8E26-411F-A6CF-F276D07F0E5C}"/>
              </a:ext>
            </a:extLst>
          </p:cNvPr>
          <p:cNvSpPr/>
          <p:nvPr/>
        </p:nvSpPr>
        <p:spPr>
          <a:xfrm>
            <a:off x="6156088" y="396008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B9646A-EFDF-4C28-9001-08B2605289A9}"/>
              </a:ext>
            </a:extLst>
          </p:cNvPr>
          <p:cNvSpPr txBox="1"/>
          <p:nvPr/>
        </p:nvSpPr>
        <p:spPr>
          <a:xfrm>
            <a:off x="5301288" y="357406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1BFA2E-BCA9-4F62-B881-9CF6AEA4970F}"/>
              </a:ext>
            </a:extLst>
          </p:cNvPr>
          <p:cNvSpPr txBox="1"/>
          <p:nvPr/>
        </p:nvSpPr>
        <p:spPr>
          <a:xfrm>
            <a:off x="5741418" y="313646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8" name="TextBox 7167">
            <a:extLst>
              <a:ext uri="{FF2B5EF4-FFF2-40B4-BE49-F238E27FC236}">
                <a16:creationId xmlns:a16="http://schemas.microsoft.com/office/drawing/2014/main" id="{CC463EEC-7771-48E5-941D-6D76778B613B}"/>
              </a:ext>
            </a:extLst>
          </p:cNvPr>
          <p:cNvSpPr txBox="1"/>
          <p:nvPr/>
        </p:nvSpPr>
        <p:spPr>
          <a:xfrm>
            <a:off x="632461" y="3698595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[[ 3. -1.  3.]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[-2.  0.  2.]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[ 1.  3.  4.]]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678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701164" y="1088467"/>
            <a:ext cx="8756439" cy="289310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 = np.array( [ 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[[[1,1],[0,1],[-1,-1]], [[0,0],[-1,0],[0,0]], [[1,1],[0,1],[0,0]]],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[[[0,0],[-1,0],[0,0]], [[1,1],[1,1],[1,1]], [[0,0],[-1,0],[0,0]]],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[[[1,1],[1,1],[0,0]], [[0,0],[-1,0],[0,0]], [[1,1],[0,1],[-1,-1]]]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] 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maps = np.swapaxes(weight, 1, 2)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maps = np.swapaxes(maps, 0, 1)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map in maps: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map = np.swapaxes(map, 1, 2)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map = np.swapaxes(map, 0, 1)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for filter in map: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print(filter)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A7414-1E2A-4368-96C4-2385866CAB48}"/>
              </a:ext>
            </a:extLst>
          </p:cNvPr>
          <p:cNvSpPr txBox="1"/>
          <p:nvPr/>
        </p:nvSpPr>
        <p:spPr>
          <a:xfrm>
            <a:off x="752671" y="40854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434562-26CE-44E0-A3C5-C531010384AA}"/>
              </a:ext>
            </a:extLst>
          </p:cNvPr>
          <p:cNvGrpSpPr/>
          <p:nvPr/>
        </p:nvGrpSpPr>
        <p:grpSpPr>
          <a:xfrm>
            <a:off x="7090134" y="4518530"/>
            <a:ext cx="956525" cy="956527"/>
            <a:chOff x="5356462" y="2037079"/>
            <a:chExt cx="1250067" cy="125006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7F58D35-AD16-4909-A177-AB18281B6CB7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FF5AEB-D677-461B-84F6-1B525B91473D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0588EBF-86F1-4179-9AC2-85233A3AE93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713EB3-6A2A-4173-8C25-035E1C76ED23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0A2785-7560-4A97-AD5D-451245FF2C35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C90F191-7897-483C-A796-8053ED4AEB5A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F967144-8C07-4533-B2AA-FE49B0E789E0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0CC6C48-2768-40C8-9BE6-132E80B0BEAB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EEB8988-B41D-4E78-A41B-3463501E88D8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C7606BA-CE2D-4B96-86E3-025FF65C8D73}"/>
              </a:ext>
            </a:extLst>
          </p:cNvPr>
          <p:cNvGrpSpPr/>
          <p:nvPr/>
        </p:nvGrpSpPr>
        <p:grpSpPr>
          <a:xfrm>
            <a:off x="5770805" y="4522373"/>
            <a:ext cx="956525" cy="956527"/>
            <a:chOff x="5356462" y="2037079"/>
            <a:chExt cx="1250067" cy="125006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1AB5C9-8028-4F9B-90C9-A3DB12993CC1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ED7B55-AA2C-426B-936A-5DA5B6B1AB31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142AFBF-12DE-43CD-9038-C5B6CA99AB58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5978467-9011-4404-BCF1-217F773841C0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763CFD-3DED-4F85-887A-0CFDAAB2B76D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6363B80-E9E3-435A-9551-65C4DA68962E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DC3B36B-03E1-435C-8BA0-C5812A54F865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0AF78F3-796C-49C6-BBFE-4CB23661242F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C9C1A49-FAE4-4DDA-827F-BBDEF909946F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E27BEC5-13D9-4231-9314-8A466946A5B8}"/>
              </a:ext>
            </a:extLst>
          </p:cNvPr>
          <p:cNvGrpSpPr/>
          <p:nvPr/>
        </p:nvGrpSpPr>
        <p:grpSpPr>
          <a:xfrm>
            <a:off x="4447052" y="4518531"/>
            <a:ext cx="956525" cy="956527"/>
            <a:chOff x="5356462" y="2037079"/>
            <a:chExt cx="1250067" cy="125006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401CD56-7707-4535-A13D-6FE8F2AEA803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346AD0-F542-4FCB-91E1-2EAB716AA7D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0993C40-8FB0-4048-B444-3E75057206B9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8F30BA3-AC5A-4547-9607-5E62D719FF63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F163670-6406-4F24-991C-3DF71900C95E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C99A2B1-36B4-4D8D-B5C1-B185C8EBAD7C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8B470D-9E76-4850-98E3-6E00B30BFA68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FA80574-8F14-40F5-B426-E13E120DA7F0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017B50F-E161-4511-AC31-7FDA43292A3D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645CEDE-C42D-428F-A2F3-FD46F9C41F58}"/>
              </a:ext>
            </a:extLst>
          </p:cNvPr>
          <p:cNvSpPr txBox="1"/>
          <p:nvPr/>
        </p:nvSpPr>
        <p:spPr>
          <a:xfrm>
            <a:off x="7009900" y="448472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18C4FB-0846-4D19-BD50-F50DF01270EF}"/>
              </a:ext>
            </a:extLst>
          </p:cNvPr>
          <p:cNvSpPr txBox="1"/>
          <p:nvPr/>
        </p:nvSpPr>
        <p:spPr>
          <a:xfrm>
            <a:off x="7647233" y="510874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87E34C-156E-474C-A361-F660AE2B4BE9}"/>
              </a:ext>
            </a:extLst>
          </p:cNvPr>
          <p:cNvSpPr txBox="1"/>
          <p:nvPr/>
        </p:nvSpPr>
        <p:spPr>
          <a:xfrm>
            <a:off x="6010566" y="4477898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41AD3B-2DD4-4B8E-BFE1-1D0BF272CC94}"/>
              </a:ext>
            </a:extLst>
          </p:cNvPr>
          <p:cNvSpPr txBox="1"/>
          <p:nvPr/>
        </p:nvSpPr>
        <p:spPr>
          <a:xfrm>
            <a:off x="6323044" y="4796740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D30995-1641-460D-98E4-BF71A1D98BD6}"/>
              </a:ext>
            </a:extLst>
          </p:cNvPr>
          <p:cNvSpPr txBox="1"/>
          <p:nvPr/>
        </p:nvSpPr>
        <p:spPr>
          <a:xfrm>
            <a:off x="5703975" y="4796740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AFB1B4-EF93-4093-B28E-D8C7FE2AD613}"/>
              </a:ext>
            </a:extLst>
          </p:cNvPr>
          <p:cNvSpPr txBox="1"/>
          <p:nvPr/>
        </p:nvSpPr>
        <p:spPr>
          <a:xfrm>
            <a:off x="6020538" y="5132872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B30EE3D-2DA7-4945-A975-0FC0AA2AE00B}"/>
              </a:ext>
            </a:extLst>
          </p:cNvPr>
          <p:cNvGrpSpPr/>
          <p:nvPr/>
        </p:nvGrpSpPr>
        <p:grpSpPr>
          <a:xfrm>
            <a:off x="4521193" y="5672729"/>
            <a:ext cx="808243" cy="808244"/>
            <a:chOff x="5356462" y="2037079"/>
            <a:chExt cx="1250067" cy="125006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DB0633-5D15-464C-8E02-787D65D7A5DB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C458BBA-C8BD-484E-94F3-FE2B263F7C22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5996FB9-57DE-4B21-AF3F-BD1CA18FC564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2DC57BD-5ABC-4D30-989D-F32E66574004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97F355B-438D-46C9-96DE-65E9AE9F86F4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994A094-505E-4EA4-967E-5E485B09E9F0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F9E9395-5879-459E-A40E-BA5EA5EC4D28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00190F6-A65F-4666-AB01-FD42E2AAB148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4C511F7-C3CA-4C23-868B-AE4A67297EF5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F9F9526-4372-4697-95AA-10EA92B12B73}"/>
              </a:ext>
            </a:extLst>
          </p:cNvPr>
          <p:cNvGrpSpPr/>
          <p:nvPr/>
        </p:nvGrpSpPr>
        <p:grpSpPr>
          <a:xfrm>
            <a:off x="5849813" y="5672729"/>
            <a:ext cx="808243" cy="808244"/>
            <a:chOff x="5356462" y="2037079"/>
            <a:chExt cx="1250067" cy="125006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D90544F-C34E-4875-804A-65B5F96C976C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5FBED11-53AC-42A4-B205-735C84414C33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314C52F-1A1B-49D2-A9A1-AC95D6A9E5AA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AB92C3B-B0BB-4462-8CEA-2C9DBE6A4565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D9812BB-5900-4A9A-B0BD-6276DB4CAAA0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011EB9D-32A4-4B00-AF20-EB4C47A84AB2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EADC58E-DEEC-41CE-B31A-14ABC467A3B7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9DE1D3-5826-486C-A5DC-3B4CF5DB7C88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6D181D8-2BA9-4080-BCC8-8C3A8700FFED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A65109F-425F-401C-9775-398C08D9DB54}"/>
              </a:ext>
            </a:extLst>
          </p:cNvPr>
          <p:cNvGrpSpPr/>
          <p:nvPr/>
        </p:nvGrpSpPr>
        <p:grpSpPr>
          <a:xfrm>
            <a:off x="7090134" y="5654977"/>
            <a:ext cx="920923" cy="843745"/>
            <a:chOff x="5067881" y="4730840"/>
            <a:chExt cx="920923" cy="84374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DA6F0E6F-09C5-43DD-A270-2B9D135D8B26}"/>
                </a:ext>
              </a:extLst>
            </p:cNvPr>
            <p:cNvGrpSpPr/>
            <p:nvPr/>
          </p:nvGrpSpPr>
          <p:grpSpPr>
            <a:xfrm>
              <a:off x="5135677" y="4759402"/>
              <a:ext cx="808243" cy="808244"/>
              <a:chOff x="5356462" y="2037079"/>
              <a:chExt cx="1250067" cy="1250069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EF43432-A7DC-4EED-B90E-7F55D0E30E55}"/>
                  </a:ext>
                </a:extLst>
              </p:cNvPr>
              <p:cNvSpPr/>
              <p:nvPr/>
            </p:nvSpPr>
            <p:spPr>
              <a:xfrm>
                <a:off x="5356462" y="2037081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8CEF6440-02FE-4C7D-B75A-75EBFDD7ED23}"/>
                  </a:ext>
                </a:extLst>
              </p:cNvPr>
              <p:cNvSpPr/>
              <p:nvPr/>
            </p:nvSpPr>
            <p:spPr>
              <a:xfrm>
                <a:off x="5773151" y="2037080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EF62004-A8E0-4BE7-B4B5-7D5A65203602}"/>
                  </a:ext>
                </a:extLst>
              </p:cNvPr>
              <p:cNvSpPr/>
              <p:nvPr/>
            </p:nvSpPr>
            <p:spPr>
              <a:xfrm>
                <a:off x="6189840" y="203707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3B24CFD-4306-4418-B63D-76A632D9DB13}"/>
                  </a:ext>
                </a:extLst>
              </p:cNvPr>
              <p:cNvSpPr/>
              <p:nvPr/>
            </p:nvSpPr>
            <p:spPr>
              <a:xfrm>
                <a:off x="5356462" y="2453770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C74277CD-624B-4583-BDA9-FCE76AA96976}"/>
                  </a:ext>
                </a:extLst>
              </p:cNvPr>
              <p:cNvSpPr/>
              <p:nvPr/>
            </p:nvSpPr>
            <p:spPr>
              <a:xfrm>
                <a:off x="5773151" y="245376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3640264-5B30-4A9B-8FC6-09ADE09A4A4E}"/>
                  </a:ext>
                </a:extLst>
              </p:cNvPr>
              <p:cNvSpPr/>
              <p:nvPr/>
            </p:nvSpPr>
            <p:spPr>
              <a:xfrm>
                <a:off x="6189840" y="2453768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33D0FA5-D2BE-4A64-B1E3-EFDDA7F80887}"/>
                  </a:ext>
                </a:extLst>
              </p:cNvPr>
              <p:cNvSpPr/>
              <p:nvPr/>
            </p:nvSpPr>
            <p:spPr>
              <a:xfrm>
                <a:off x="5356462" y="287045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74DEB9-458C-45AD-B64B-91EC25FFA769}"/>
                  </a:ext>
                </a:extLst>
              </p:cNvPr>
              <p:cNvSpPr/>
              <p:nvPr/>
            </p:nvSpPr>
            <p:spPr>
              <a:xfrm>
                <a:off x="5773151" y="2870458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404DCBC-5AAF-47F6-9D28-B6DD0D2E73C6}"/>
                  </a:ext>
                </a:extLst>
              </p:cNvPr>
              <p:cNvSpPr/>
              <p:nvPr/>
            </p:nvSpPr>
            <p:spPr>
              <a:xfrm>
                <a:off x="6189840" y="2870457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048ECB-E4B2-414F-A681-EF6C545379D1}"/>
                </a:ext>
              </a:extLst>
            </p:cNvPr>
            <p:cNvSpPr txBox="1"/>
            <p:nvPr/>
          </p:nvSpPr>
          <p:spPr>
            <a:xfrm>
              <a:off x="5067881" y="4730840"/>
              <a:ext cx="382390" cy="316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29CEBB-E474-4D3D-B333-7A4FBF4C0B68}"/>
                </a:ext>
              </a:extLst>
            </p:cNvPr>
            <p:cNvSpPr txBox="1"/>
            <p:nvPr/>
          </p:nvSpPr>
          <p:spPr>
            <a:xfrm>
              <a:off x="5606414" y="5258124"/>
              <a:ext cx="382390" cy="316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BDEC8C9-D81F-4276-9711-71966DEB638B}"/>
              </a:ext>
            </a:extLst>
          </p:cNvPr>
          <p:cNvSpPr txBox="1"/>
          <p:nvPr/>
        </p:nvSpPr>
        <p:spPr>
          <a:xfrm>
            <a:off x="741857" y="527802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FAEF2C-7B96-480E-94E4-2B860F76E662}"/>
              </a:ext>
            </a:extLst>
          </p:cNvPr>
          <p:cNvSpPr txBox="1"/>
          <p:nvPr/>
        </p:nvSpPr>
        <p:spPr>
          <a:xfrm>
            <a:off x="752671" y="5951428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D5AA61-300D-4C21-8DEC-97312C491514}"/>
              </a:ext>
            </a:extLst>
          </p:cNvPr>
          <p:cNvSpPr txBox="1"/>
          <p:nvPr/>
        </p:nvSpPr>
        <p:spPr>
          <a:xfrm>
            <a:off x="752671" y="444543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,3,2)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9CFEC5-D356-4AC6-9AA1-0CFF9851269A}"/>
              </a:ext>
            </a:extLst>
          </p:cNvPr>
          <p:cNvSpPr txBox="1"/>
          <p:nvPr/>
        </p:nvSpPr>
        <p:spPr>
          <a:xfrm>
            <a:off x="741857" y="4765960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,3,3,2)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0BEDD8-D5E7-4A46-B6B2-8F3D86DE183C}"/>
              </a:ext>
            </a:extLst>
          </p:cNvPr>
          <p:cNvSpPr txBox="1"/>
          <p:nvPr/>
        </p:nvSpPr>
        <p:spPr>
          <a:xfrm>
            <a:off x="741857" y="5630899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FCDD97-8074-4D2B-B074-992805C24599}"/>
              </a:ext>
            </a:extLst>
          </p:cNvPr>
          <p:cNvSpPr txBox="1"/>
          <p:nvPr/>
        </p:nvSpPr>
        <p:spPr>
          <a:xfrm>
            <a:off x="2892542" y="4018286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,2) =&gt; 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,2,3,3)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170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701164" y="1088467"/>
            <a:ext cx="8756439" cy="2677656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# (3,3,3,2) =&gt; (3,2,3,3)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 = np.array( [ 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[[[1,1],[0,1],[-1,-1]], [[0,0],[-1,0],[0,0]], [[1,1],[0,1],[0,0]]],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[[[0,0],[-1,0],[0,0]], [[1,1],[1,1],[1,1]], [[0,0],[-1,0],[0,0]]],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[[[1,1],[1,1],[0,0]], [[0,0],[-1,0],[0,0]], [[1,1],[0,1],[-1,-1]]]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] )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maps = np.transpose(weight, (2,3,0,1) )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map in maps: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for filter in map: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print(filter)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434562-26CE-44E0-A3C5-C531010384AA}"/>
              </a:ext>
            </a:extLst>
          </p:cNvPr>
          <p:cNvGrpSpPr/>
          <p:nvPr/>
        </p:nvGrpSpPr>
        <p:grpSpPr>
          <a:xfrm>
            <a:off x="7090134" y="4518530"/>
            <a:ext cx="956525" cy="956527"/>
            <a:chOff x="5356462" y="2037079"/>
            <a:chExt cx="1250067" cy="125006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7F58D35-AD16-4909-A177-AB18281B6CB7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FF5AEB-D677-461B-84F6-1B525B91473D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0588EBF-86F1-4179-9AC2-85233A3AE93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713EB3-6A2A-4173-8C25-035E1C76ED23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0A2785-7560-4A97-AD5D-451245FF2C35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C90F191-7897-483C-A796-8053ED4AEB5A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F967144-8C07-4533-B2AA-FE49B0E789E0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0CC6C48-2768-40C8-9BE6-132E80B0BEAB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EEB8988-B41D-4E78-A41B-3463501E88D8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C7606BA-CE2D-4B96-86E3-025FF65C8D73}"/>
              </a:ext>
            </a:extLst>
          </p:cNvPr>
          <p:cNvGrpSpPr/>
          <p:nvPr/>
        </p:nvGrpSpPr>
        <p:grpSpPr>
          <a:xfrm>
            <a:off x="5770805" y="4522373"/>
            <a:ext cx="956525" cy="956527"/>
            <a:chOff x="5356462" y="2037079"/>
            <a:chExt cx="1250067" cy="125006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1AB5C9-8028-4F9B-90C9-A3DB12993CC1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ED7B55-AA2C-426B-936A-5DA5B6B1AB31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142AFBF-12DE-43CD-9038-C5B6CA99AB58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5978467-9011-4404-BCF1-217F773841C0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763CFD-3DED-4F85-887A-0CFDAAB2B76D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6363B80-E9E3-435A-9551-65C4DA68962E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DC3B36B-03E1-435C-8BA0-C5812A54F865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0AF78F3-796C-49C6-BBFE-4CB23661242F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C9C1A49-FAE4-4DDA-827F-BBDEF909946F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E27BEC5-13D9-4231-9314-8A466946A5B8}"/>
              </a:ext>
            </a:extLst>
          </p:cNvPr>
          <p:cNvGrpSpPr/>
          <p:nvPr/>
        </p:nvGrpSpPr>
        <p:grpSpPr>
          <a:xfrm>
            <a:off x="4447052" y="4518531"/>
            <a:ext cx="956525" cy="956527"/>
            <a:chOff x="5356462" y="2037079"/>
            <a:chExt cx="1250067" cy="125006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401CD56-7707-4535-A13D-6FE8F2AEA803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346AD0-F542-4FCB-91E1-2EAB716AA7D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0993C40-8FB0-4048-B444-3E75057206B9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8F30BA3-AC5A-4547-9607-5E62D719FF63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F163670-6406-4F24-991C-3DF71900C95E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C99A2B1-36B4-4D8D-B5C1-B185C8EBAD7C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8B470D-9E76-4850-98E3-6E00B30BFA68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FA80574-8F14-40F5-B426-E13E120DA7F0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017B50F-E161-4511-AC31-7FDA43292A3D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645CEDE-C42D-428F-A2F3-FD46F9C41F58}"/>
              </a:ext>
            </a:extLst>
          </p:cNvPr>
          <p:cNvSpPr txBox="1"/>
          <p:nvPr/>
        </p:nvSpPr>
        <p:spPr>
          <a:xfrm>
            <a:off x="7009900" y="448472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18C4FB-0846-4D19-BD50-F50DF01270EF}"/>
              </a:ext>
            </a:extLst>
          </p:cNvPr>
          <p:cNvSpPr txBox="1"/>
          <p:nvPr/>
        </p:nvSpPr>
        <p:spPr>
          <a:xfrm>
            <a:off x="7647233" y="510874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87E34C-156E-474C-A361-F660AE2B4BE9}"/>
              </a:ext>
            </a:extLst>
          </p:cNvPr>
          <p:cNvSpPr txBox="1"/>
          <p:nvPr/>
        </p:nvSpPr>
        <p:spPr>
          <a:xfrm>
            <a:off x="6010566" y="4477898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41AD3B-2DD4-4B8E-BFE1-1D0BF272CC94}"/>
              </a:ext>
            </a:extLst>
          </p:cNvPr>
          <p:cNvSpPr txBox="1"/>
          <p:nvPr/>
        </p:nvSpPr>
        <p:spPr>
          <a:xfrm>
            <a:off x="6323044" y="4796740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D30995-1641-460D-98E4-BF71A1D98BD6}"/>
              </a:ext>
            </a:extLst>
          </p:cNvPr>
          <p:cNvSpPr txBox="1"/>
          <p:nvPr/>
        </p:nvSpPr>
        <p:spPr>
          <a:xfrm>
            <a:off x="5703975" y="4796740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AFB1B4-EF93-4093-B28E-D8C7FE2AD613}"/>
              </a:ext>
            </a:extLst>
          </p:cNvPr>
          <p:cNvSpPr txBox="1"/>
          <p:nvPr/>
        </p:nvSpPr>
        <p:spPr>
          <a:xfrm>
            <a:off x="6020538" y="5132872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B30EE3D-2DA7-4945-A975-0FC0AA2AE00B}"/>
              </a:ext>
            </a:extLst>
          </p:cNvPr>
          <p:cNvGrpSpPr/>
          <p:nvPr/>
        </p:nvGrpSpPr>
        <p:grpSpPr>
          <a:xfrm>
            <a:off x="4521193" y="5672729"/>
            <a:ext cx="808243" cy="808244"/>
            <a:chOff x="5356462" y="2037079"/>
            <a:chExt cx="1250067" cy="125006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DB0633-5D15-464C-8E02-787D65D7A5DB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C458BBA-C8BD-484E-94F3-FE2B263F7C22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5996FB9-57DE-4B21-AF3F-BD1CA18FC564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2DC57BD-5ABC-4D30-989D-F32E66574004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97F355B-438D-46C9-96DE-65E9AE9F86F4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994A094-505E-4EA4-967E-5E485B09E9F0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F9E9395-5879-459E-A40E-BA5EA5EC4D28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00190F6-A65F-4666-AB01-FD42E2AAB148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4C511F7-C3CA-4C23-868B-AE4A67297EF5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F9F9526-4372-4697-95AA-10EA92B12B73}"/>
              </a:ext>
            </a:extLst>
          </p:cNvPr>
          <p:cNvGrpSpPr/>
          <p:nvPr/>
        </p:nvGrpSpPr>
        <p:grpSpPr>
          <a:xfrm>
            <a:off x="5849813" y="5672729"/>
            <a:ext cx="808243" cy="808244"/>
            <a:chOff x="5356462" y="2037079"/>
            <a:chExt cx="1250067" cy="125006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D90544F-C34E-4875-804A-65B5F96C976C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5FBED11-53AC-42A4-B205-735C84414C33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314C52F-1A1B-49D2-A9A1-AC95D6A9E5AA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AB92C3B-B0BB-4462-8CEA-2C9DBE6A4565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D9812BB-5900-4A9A-B0BD-6276DB4CAAA0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011EB9D-32A4-4B00-AF20-EB4C47A84AB2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EADC58E-DEEC-41CE-B31A-14ABC467A3B7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9DE1D3-5826-486C-A5DC-3B4CF5DB7C88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6D181D8-2BA9-4080-BCC8-8C3A8700FFED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A65109F-425F-401C-9775-398C08D9DB54}"/>
              </a:ext>
            </a:extLst>
          </p:cNvPr>
          <p:cNvGrpSpPr/>
          <p:nvPr/>
        </p:nvGrpSpPr>
        <p:grpSpPr>
          <a:xfrm>
            <a:off x="7090134" y="5654977"/>
            <a:ext cx="920923" cy="843745"/>
            <a:chOff x="5067881" y="4730840"/>
            <a:chExt cx="920923" cy="84374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DA6F0E6F-09C5-43DD-A270-2B9D135D8B26}"/>
                </a:ext>
              </a:extLst>
            </p:cNvPr>
            <p:cNvGrpSpPr/>
            <p:nvPr/>
          </p:nvGrpSpPr>
          <p:grpSpPr>
            <a:xfrm>
              <a:off x="5135677" y="4759402"/>
              <a:ext cx="808243" cy="808244"/>
              <a:chOff x="5356462" y="2037079"/>
              <a:chExt cx="1250067" cy="1250069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EF43432-A7DC-4EED-B90E-7F55D0E30E55}"/>
                  </a:ext>
                </a:extLst>
              </p:cNvPr>
              <p:cNvSpPr/>
              <p:nvPr/>
            </p:nvSpPr>
            <p:spPr>
              <a:xfrm>
                <a:off x="5356462" y="2037081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8CEF6440-02FE-4C7D-B75A-75EBFDD7ED23}"/>
                  </a:ext>
                </a:extLst>
              </p:cNvPr>
              <p:cNvSpPr/>
              <p:nvPr/>
            </p:nvSpPr>
            <p:spPr>
              <a:xfrm>
                <a:off x="5773151" y="2037080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EF62004-A8E0-4BE7-B4B5-7D5A65203602}"/>
                  </a:ext>
                </a:extLst>
              </p:cNvPr>
              <p:cNvSpPr/>
              <p:nvPr/>
            </p:nvSpPr>
            <p:spPr>
              <a:xfrm>
                <a:off x="6189840" y="203707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3B24CFD-4306-4418-B63D-76A632D9DB13}"/>
                  </a:ext>
                </a:extLst>
              </p:cNvPr>
              <p:cNvSpPr/>
              <p:nvPr/>
            </p:nvSpPr>
            <p:spPr>
              <a:xfrm>
                <a:off x="5356462" y="2453770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C74277CD-624B-4583-BDA9-FCE76AA96976}"/>
                  </a:ext>
                </a:extLst>
              </p:cNvPr>
              <p:cNvSpPr/>
              <p:nvPr/>
            </p:nvSpPr>
            <p:spPr>
              <a:xfrm>
                <a:off x="5773151" y="245376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3640264-5B30-4A9B-8FC6-09ADE09A4A4E}"/>
                  </a:ext>
                </a:extLst>
              </p:cNvPr>
              <p:cNvSpPr/>
              <p:nvPr/>
            </p:nvSpPr>
            <p:spPr>
              <a:xfrm>
                <a:off x="6189840" y="2453768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33D0FA5-D2BE-4A64-B1E3-EFDDA7F80887}"/>
                  </a:ext>
                </a:extLst>
              </p:cNvPr>
              <p:cNvSpPr/>
              <p:nvPr/>
            </p:nvSpPr>
            <p:spPr>
              <a:xfrm>
                <a:off x="5356462" y="287045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74DEB9-458C-45AD-B64B-91EC25FFA769}"/>
                  </a:ext>
                </a:extLst>
              </p:cNvPr>
              <p:cNvSpPr/>
              <p:nvPr/>
            </p:nvSpPr>
            <p:spPr>
              <a:xfrm>
                <a:off x="5773151" y="2870458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404DCBC-5AAF-47F6-9D28-B6DD0D2E73C6}"/>
                  </a:ext>
                </a:extLst>
              </p:cNvPr>
              <p:cNvSpPr/>
              <p:nvPr/>
            </p:nvSpPr>
            <p:spPr>
              <a:xfrm>
                <a:off x="6189840" y="2870457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048ECB-E4B2-414F-A681-EF6C545379D1}"/>
                </a:ext>
              </a:extLst>
            </p:cNvPr>
            <p:cNvSpPr txBox="1"/>
            <p:nvPr/>
          </p:nvSpPr>
          <p:spPr>
            <a:xfrm>
              <a:off x="5067881" y="4730840"/>
              <a:ext cx="382390" cy="316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29CEBB-E474-4D3D-B333-7A4FBF4C0B68}"/>
                </a:ext>
              </a:extLst>
            </p:cNvPr>
            <p:cNvSpPr txBox="1"/>
            <p:nvPr/>
          </p:nvSpPr>
          <p:spPr>
            <a:xfrm>
              <a:off x="5606414" y="5258124"/>
              <a:ext cx="382390" cy="316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BAFCDD97-8074-4D2B-B074-992805C24599}"/>
              </a:ext>
            </a:extLst>
          </p:cNvPr>
          <p:cNvSpPr txBox="1"/>
          <p:nvPr/>
        </p:nvSpPr>
        <p:spPr>
          <a:xfrm>
            <a:off x="384233" y="3975770"/>
            <a:ext cx="2393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,2) =&gt; 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,2,3,3)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04EFC92-DA88-425F-A0C3-11D0D473FEDF}"/>
              </a:ext>
            </a:extLst>
          </p:cNvPr>
          <p:cNvCxnSpPr/>
          <p:nvPr/>
        </p:nvCxnSpPr>
        <p:spPr>
          <a:xfrm flipH="1">
            <a:off x="741541" y="4303180"/>
            <a:ext cx="659757" cy="164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BF83C46-2B84-47AE-B611-AE886C014182}"/>
              </a:ext>
            </a:extLst>
          </p:cNvPr>
          <p:cNvCxnSpPr/>
          <p:nvPr/>
        </p:nvCxnSpPr>
        <p:spPr>
          <a:xfrm flipH="1">
            <a:off x="1058074" y="4320329"/>
            <a:ext cx="659757" cy="164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DBCB797-B1DE-426C-8893-BEF65C975062}"/>
              </a:ext>
            </a:extLst>
          </p:cNvPr>
          <p:cNvCxnSpPr>
            <a:cxnSpLocks/>
          </p:cNvCxnSpPr>
          <p:nvPr/>
        </p:nvCxnSpPr>
        <p:spPr>
          <a:xfrm>
            <a:off x="1105382" y="4306669"/>
            <a:ext cx="549941" cy="178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60970A4-566F-47B5-99C9-6E721D0D5137}"/>
              </a:ext>
            </a:extLst>
          </p:cNvPr>
          <p:cNvCxnSpPr>
            <a:cxnSpLocks/>
          </p:cNvCxnSpPr>
          <p:nvPr/>
        </p:nvCxnSpPr>
        <p:spPr>
          <a:xfrm>
            <a:off x="767903" y="4333300"/>
            <a:ext cx="549941" cy="178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74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701164" y="1088467"/>
            <a:ext cx="8756439" cy="160043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weight_init = tf.constant_initializer(weight)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conv2d = tf.keras.layers.Conv2D(filters=2, kernel_size=3, padding='valid', kernel_initializer=weight_init)(image)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print("conv2d.shape", conv2d.shape)  # ( 1,3,3,2)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feature_maps = np.swapaxes(conv2d, 0, 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feature_map in feature_maps: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print(feature_map.reshape(3,3))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DC80EC-3DC2-4616-AF47-8BAA3B060851}"/>
              </a:ext>
            </a:extLst>
          </p:cNvPr>
          <p:cNvSpPr/>
          <p:nvPr/>
        </p:nvSpPr>
        <p:spPr>
          <a:xfrm>
            <a:off x="5323876" y="3960751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A13CFC-D766-4905-893C-1922F3546A47}"/>
              </a:ext>
            </a:extLst>
          </p:cNvPr>
          <p:cNvSpPr/>
          <p:nvPr/>
        </p:nvSpPr>
        <p:spPr>
          <a:xfrm>
            <a:off x="5322710" y="3126709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C620B0-67AE-426A-A255-501A412A90A9}"/>
              </a:ext>
            </a:extLst>
          </p:cNvPr>
          <p:cNvSpPr/>
          <p:nvPr/>
        </p:nvSpPr>
        <p:spPr>
          <a:xfrm>
            <a:off x="5739399" y="3126708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8" name="직사각형 7167">
            <a:extLst>
              <a:ext uri="{FF2B5EF4-FFF2-40B4-BE49-F238E27FC236}">
                <a16:creationId xmlns:a16="http://schemas.microsoft.com/office/drawing/2014/main" id="{68AC4F68-2439-4423-8F83-FC7C55B45C49}"/>
              </a:ext>
            </a:extLst>
          </p:cNvPr>
          <p:cNvSpPr/>
          <p:nvPr/>
        </p:nvSpPr>
        <p:spPr>
          <a:xfrm>
            <a:off x="6156088" y="3126707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9" name="직사각형 7168">
            <a:extLst>
              <a:ext uri="{FF2B5EF4-FFF2-40B4-BE49-F238E27FC236}">
                <a16:creationId xmlns:a16="http://schemas.microsoft.com/office/drawing/2014/main" id="{B12F0E8D-A30F-421A-A38C-AE3DEAEB2964}"/>
              </a:ext>
            </a:extLst>
          </p:cNvPr>
          <p:cNvSpPr/>
          <p:nvPr/>
        </p:nvSpPr>
        <p:spPr>
          <a:xfrm>
            <a:off x="5322710" y="3543398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2" name="직사각형 7171">
            <a:extLst>
              <a:ext uri="{FF2B5EF4-FFF2-40B4-BE49-F238E27FC236}">
                <a16:creationId xmlns:a16="http://schemas.microsoft.com/office/drawing/2014/main" id="{72518FF7-D7D2-4163-BF41-977166C7DC88}"/>
              </a:ext>
            </a:extLst>
          </p:cNvPr>
          <p:cNvSpPr/>
          <p:nvPr/>
        </p:nvSpPr>
        <p:spPr>
          <a:xfrm>
            <a:off x="5739399" y="3543397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3" name="직사각형 7172">
            <a:extLst>
              <a:ext uri="{FF2B5EF4-FFF2-40B4-BE49-F238E27FC236}">
                <a16:creationId xmlns:a16="http://schemas.microsoft.com/office/drawing/2014/main" id="{7C48A230-E8B6-4329-896B-1BB0B373B2F7}"/>
              </a:ext>
            </a:extLst>
          </p:cNvPr>
          <p:cNvSpPr/>
          <p:nvPr/>
        </p:nvSpPr>
        <p:spPr>
          <a:xfrm>
            <a:off x="6156088" y="354339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4" name="직사각형 7173">
            <a:extLst>
              <a:ext uri="{FF2B5EF4-FFF2-40B4-BE49-F238E27FC236}">
                <a16:creationId xmlns:a16="http://schemas.microsoft.com/office/drawing/2014/main" id="{01E76074-6D36-4A37-8959-42FD81BA41FC}"/>
              </a:ext>
            </a:extLst>
          </p:cNvPr>
          <p:cNvSpPr/>
          <p:nvPr/>
        </p:nvSpPr>
        <p:spPr>
          <a:xfrm>
            <a:off x="5739399" y="396008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5" name="직사각형 7174">
            <a:extLst>
              <a:ext uri="{FF2B5EF4-FFF2-40B4-BE49-F238E27FC236}">
                <a16:creationId xmlns:a16="http://schemas.microsoft.com/office/drawing/2014/main" id="{4AD2C111-9601-4169-A3EF-0B4BDF12E353}"/>
              </a:ext>
            </a:extLst>
          </p:cNvPr>
          <p:cNvSpPr/>
          <p:nvPr/>
        </p:nvSpPr>
        <p:spPr>
          <a:xfrm>
            <a:off x="6156088" y="396008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6" name="TextBox 7175">
            <a:extLst>
              <a:ext uri="{FF2B5EF4-FFF2-40B4-BE49-F238E27FC236}">
                <a16:creationId xmlns:a16="http://schemas.microsoft.com/office/drawing/2014/main" id="{9A429DA3-C7D4-43B6-A7CF-86E0D935C52E}"/>
              </a:ext>
            </a:extLst>
          </p:cNvPr>
          <p:cNvSpPr txBox="1"/>
          <p:nvPr/>
        </p:nvSpPr>
        <p:spPr>
          <a:xfrm>
            <a:off x="5301288" y="357406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7" name="TextBox 7176">
            <a:extLst>
              <a:ext uri="{FF2B5EF4-FFF2-40B4-BE49-F238E27FC236}">
                <a16:creationId xmlns:a16="http://schemas.microsoft.com/office/drawing/2014/main" id="{DF7B1A59-6B02-4F17-9B06-F3C5A7160DFF}"/>
              </a:ext>
            </a:extLst>
          </p:cNvPr>
          <p:cNvSpPr txBox="1"/>
          <p:nvPr/>
        </p:nvSpPr>
        <p:spPr>
          <a:xfrm>
            <a:off x="5741418" y="313646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BB8F68B-54FA-4D51-8CB8-BB30F563B969}"/>
              </a:ext>
            </a:extLst>
          </p:cNvPr>
          <p:cNvSpPr/>
          <p:nvPr/>
        </p:nvSpPr>
        <p:spPr>
          <a:xfrm>
            <a:off x="7158285" y="396008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DEB8FD-6FEB-4A40-BE36-540F3724EED0}"/>
              </a:ext>
            </a:extLst>
          </p:cNvPr>
          <p:cNvSpPr/>
          <p:nvPr/>
        </p:nvSpPr>
        <p:spPr>
          <a:xfrm>
            <a:off x="7157119" y="3126043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352174F-A885-43CD-8621-F01BCE233108}"/>
              </a:ext>
            </a:extLst>
          </p:cNvPr>
          <p:cNvSpPr/>
          <p:nvPr/>
        </p:nvSpPr>
        <p:spPr>
          <a:xfrm>
            <a:off x="7573808" y="3126042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99E2347-D8C5-4657-A3A1-78FD0BBD75DF}"/>
              </a:ext>
            </a:extLst>
          </p:cNvPr>
          <p:cNvSpPr/>
          <p:nvPr/>
        </p:nvSpPr>
        <p:spPr>
          <a:xfrm>
            <a:off x="7990497" y="3126041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F5F23D4-3236-4A4B-9E44-F619BD997E80}"/>
              </a:ext>
            </a:extLst>
          </p:cNvPr>
          <p:cNvSpPr/>
          <p:nvPr/>
        </p:nvSpPr>
        <p:spPr>
          <a:xfrm>
            <a:off x="7157119" y="3542732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93EC604-3D17-42FD-BA7A-96A8F9B49D9A}"/>
              </a:ext>
            </a:extLst>
          </p:cNvPr>
          <p:cNvSpPr/>
          <p:nvPr/>
        </p:nvSpPr>
        <p:spPr>
          <a:xfrm>
            <a:off x="7573808" y="3542731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CC65BB5-EB74-44E1-9593-3DB209DD226F}"/>
              </a:ext>
            </a:extLst>
          </p:cNvPr>
          <p:cNvSpPr/>
          <p:nvPr/>
        </p:nvSpPr>
        <p:spPr>
          <a:xfrm>
            <a:off x="7990497" y="354273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04D7B2A-0F9D-4CAA-AD6D-0B05664EC03B}"/>
              </a:ext>
            </a:extLst>
          </p:cNvPr>
          <p:cNvSpPr/>
          <p:nvPr/>
        </p:nvSpPr>
        <p:spPr>
          <a:xfrm>
            <a:off x="7573808" y="395942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BF52202-BE9E-47E2-ABF5-46EC87F9CFA7}"/>
              </a:ext>
            </a:extLst>
          </p:cNvPr>
          <p:cNvSpPr/>
          <p:nvPr/>
        </p:nvSpPr>
        <p:spPr>
          <a:xfrm>
            <a:off x="7990497" y="3959419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EE25A-DBC2-4E47-A060-2CD23D011B5E}"/>
              </a:ext>
            </a:extLst>
          </p:cNvPr>
          <p:cNvSpPr txBox="1"/>
          <p:nvPr/>
        </p:nvSpPr>
        <p:spPr>
          <a:xfrm>
            <a:off x="389571" y="2762213"/>
            <a:ext cx="443262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conv2d.shape (1, 3, 3, 2)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[[ 3. -1.  3.]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[-2.  0.  2.]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[ 1.  3.  4.]]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[[7. 5. 7.]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[2. 6. 7.]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[5. 7. 8.]]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691014" y="1192275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전체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1CBE74-F4AB-4A93-B2CA-A98C7DFD64C2}"/>
              </a:ext>
            </a:extLst>
          </p:cNvPr>
          <p:cNvSpPr/>
          <p:nvPr/>
        </p:nvSpPr>
        <p:spPr>
          <a:xfrm>
            <a:off x="1370253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5269AB-8D70-4318-AE20-78BB36599441}"/>
              </a:ext>
            </a:extLst>
          </p:cNvPr>
          <p:cNvSpPr/>
          <p:nvPr/>
        </p:nvSpPr>
        <p:spPr>
          <a:xfrm>
            <a:off x="1727605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8070EFC-29A7-4617-AC54-0BFAEE03CF1B}"/>
              </a:ext>
            </a:extLst>
          </p:cNvPr>
          <p:cNvSpPr/>
          <p:nvPr/>
        </p:nvSpPr>
        <p:spPr>
          <a:xfrm>
            <a:off x="2084957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2A0C43-07FE-421C-ABF8-BE5DF9542E60}"/>
              </a:ext>
            </a:extLst>
          </p:cNvPr>
          <p:cNvSpPr/>
          <p:nvPr/>
        </p:nvSpPr>
        <p:spPr>
          <a:xfrm>
            <a:off x="2442309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94B1CC-3FC6-4972-BE1C-10E197851DD5}"/>
              </a:ext>
            </a:extLst>
          </p:cNvPr>
          <p:cNvSpPr/>
          <p:nvPr/>
        </p:nvSpPr>
        <p:spPr>
          <a:xfrm>
            <a:off x="2799661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1C375CB-B1D9-489C-B79A-2E970FB4951C}"/>
              </a:ext>
            </a:extLst>
          </p:cNvPr>
          <p:cNvSpPr/>
          <p:nvPr/>
        </p:nvSpPr>
        <p:spPr>
          <a:xfrm>
            <a:off x="3157013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7E29D4-69B7-4F76-94E8-03B38B28306E}"/>
              </a:ext>
            </a:extLst>
          </p:cNvPr>
          <p:cNvSpPr/>
          <p:nvPr/>
        </p:nvSpPr>
        <p:spPr>
          <a:xfrm>
            <a:off x="3514365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4020E3-27FD-4158-9633-3767F8917F96}"/>
              </a:ext>
            </a:extLst>
          </p:cNvPr>
          <p:cNvSpPr/>
          <p:nvPr/>
        </p:nvSpPr>
        <p:spPr>
          <a:xfrm>
            <a:off x="3871717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75B725-2E77-4A0A-AC57-248B2FF00BD5}"/>
              </a:ext>
            </a:extLst>
          </p:cNvPr>
          <p:cNvSpPr/>
          <p:nvPr/>
        </p:nvSpPr>
        <p:spPr>
          <a:xfrm>
            <a:off x="4229069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217F14-2133-419E-942E-3C07F4C977E0}"/>
              </a:ext>
            </a:extLst>
          </p:cNvPr>
          <p:cNvSpPr/>
          <p:nvPr/>
        </p:nvSpPr>
        <p:spPr>
          <a:xfrm>
            <a:off x="1370253" y="209686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F06C97-1BE4-4F83-8953-901796E949E4}"/>
              </a:ext>
            </a:extLst>
          </p:cNvPr>
          <p:cNvSpPr/>
          <p:nvPr/>
        </p:nvSpPr>
        <p:spPr>
          <a:xfrm>
            <a:off x="1727605" y="209686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DF01F1A-B98F-4582-87FF-4A803027565D}"/>
              </a:ext>
            </a:extLst>
          </p:cNvPr>
          <p:cNvSpPr/>
          <p:nvPr/>
        </p:nvSpPr>
        <p:spPr>
          <a:xfrm>
            <a:off x="2084957" y="209686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FB8D8B2-C91B-494B-8059-8546B3E02DE3}"/>
              </a:ext>
            </a:extLst>
          </p:cNvPr>
          <p:cNvSpPr/>
          <p:nvPr/>
        </p:nvSpPr>
        <p:spPr>
          <a:xfrm>
            <a:off x="2442309" y="209686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0E9AE8-3464-4E7B-82A6-30001710EF30}"/>
              </a:ext>
            </a:extLst>
          </p:cNvPr>
          <p:cNvSpPr txBox="1"/>
          <p:nvPr/>
        </p:nvSpPr>
        <p:spPr>
          <a:xfrm>
            <a:off x="1110262" y="1653940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59F28E5-C72A-43E5-89A4-2B3FA90BBF59}"/>
                  </a:ext>
                </a:extLst>
              </p:cNvPr>
              <p:cNvSpPr txBox="1"/>
              <p:nvPr/>
            </p:nvSpPr>
            <p:spPr>
              <a:xfrm>
                <a:off x="991072" y="2175592"/>
                <a:ext cx="456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r</m:t>
                          </m:r>
                        </m:sup>
                      </m:sSup>
                    </m:oMath>
                  </m:oMathPara>
                </a14:m>
                <a:endParaRPr lang="ko-KR" altLang="en-US" sz="14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59F28E5-C72A-43E5-89A4-2B3FA90B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72" y="2175592"/>
                <a:ext cx="4564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D76CF6-77D9-4D2E-814F-C77EF84E84A3}"/>
              </a:ext>
            </a:extLst>
          </p:cNvPr>
          <p:cNvSpPr/>
          <p:nvPr/>
        </p:nvSpPr>
        <p:spPr>
          <a:xfrm>
            <a:off x="1727605" y="2584942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84CC178-6B03-4500-8A25-06A4F19C1D96}"/>
              </a:ext>
            </a:extLst>
          </p:cNvPr>
          <p:cNvSpPr/>
          <p:nvPr/>
        </p:nvSpPr>
        <p:spPr>
          <a:xfrm>
            <a:off x="2084957" y="2584942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5F3C5C-5561-4FEB-A9E5-B174A5232FEC}"/>
              </a:ext>
            </a:extLst>
          </p:cNvPr>
          <p:cNvSpPr/>
          <p:nvPr/>
        </p:nvSpPr>
        <p:spPr>
          <a:xfrm>
            <a:off x="2442309" y="2584942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0401C79-DD80-4206-9342-F4A6F26E2622}"/>
              </a:ext>
            </a:extLst>
          </p:cNvPr>
          <p:cNvSpPr/>
          <p:nvPr/>
        </p:nvSpPr>
        <p:spPr>
          <a:xfrm>
            <a:off x="2799661" y="2584942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527F6FB-8B4C-4DB6-9992-CFAB81697CFA}"/>
              </a:ext>
            </a:extLst>
          </p:cNvPr>
          <p:cNvSpPr/>
          <p:nvPr/>
        </p:nvSpPr>
        <p:spPr>
          <a:xfrm>
            <a:off x="2084957" y="307302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E750211-7C6F-41C3-9114-D9EF8B712847}"/>
              </a:ext>
            </a:extLst>
          </p:cNvPr>
          <p:cNvSpPr/>
          <p:nvPr/>
        </p:nvSpPr>
        <p:spPr>
          <a:xfrm>
            <a:off x="2442309" y="307302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17C442-9C7D-40DD-AE46-7CAEA7DC5AF2}"/>
              </a:ext>
            </a:extLst>
          </p:cNvPr>
          <p:cNvSpPr/>
          <p:nvPr/>
        </p:nvSpPr>
        <p:spPr>
          <a:xfrm>
            <a:off x="2799661" y="307302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A2C084A-E0D6-4CAA-A1EF-DDC2785EEF8E}"/>
              </a:ext>
            </a:extLst>
          </p:cNvPr>
          <p:cNvSpPr/>
          <p:nvPr/>
        </p:nvSpPr>
        <p:spPr>
          <a:xfrm>
            <a:off x="3157013" y="307302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C52EDD9-F577-456A-9532-ABA8CBDDAD49}"/>
              </a:ext>
            </a:extLst>
          </p:cNvPr>
          <p:cNvSpPr/>
          <p:nvPr/>
        </p:nvSpPr>
        <p:spPr>
          <a:xfrm>
            <a:off x="2442309" y="3561100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E38AFE3-A7B1-4723-B02F-EAD6BFC9DA5F}"/>
              </a:ext>
            </a:extLst>
          </p:cNvPr>
          <p:cNvSpPr/>
          <p:nvPr/>
        </p:nvSpPr>
        <p:spPr>
          <a:xfrm>
            <a:off x="2799661" y="3561100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674FFE1-90D4-49FF-A32F-8CEC04050CAB}"/>
              </a:ext>
            </a:extLst>
          </p:cNvPr>
          <p:cNvSpPr/>
          <p:nvPr/>
        </p:nvSpPr>
        <p:spPr>
          <a:xfrm>
            <a:off x="3157013" y="3561100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B5E4720-8E3D-408B-BB90-46A2FC779473}"/>
              </a:ext>
            </a:extLst>
          </p:cNvPr>
          <p:cNvSpPr/>
          <p:nvPr/>
        </p:nvSpPr>
        <p:spPr>
          <a:xfrm>
            <a:off x="3514365" y="3561100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82558C2-AB2E-4781-846A-AC5BADC67014}"/>
              </a:ext>
            </a:extLst>
          </p:cNvPr>
          <p:cNvSpPr/>
          <p:nvPr/>
        </p:nvSpPr>
        <p:spPr>
          <a:xfrm>
            <a:off x="2799661" y="4049179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8C767DC-57B0-4970-895B-D2279968D0FE}"/>
              </a:ext>
            </a:extLst>
          </p:cNvPr>
          <p:cNvSpPr/>
          <p:nvPr/>
        </p:nvSpPr>
        <p:spPr>
          <a:xfrm>
            <a:off x="3157013" y="4049179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2A2CE3-429C-47F2-B1EB-85DCF626F8A2}"/>
              </a:ext>
            </a:extLst>
          </p:cNvPr>
          <p:cNvSpPr/>
          <p:nvPr/>
        </p:nvSpPr>
        <p:spPr>
          <a:xfrm>
            <a:off x="3514365" y="4049179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A9EE116-5875-4225-B30E-AF9170986F1B}"/>
              </a:ext>
            </a:extLst>
          </p:cNvPr>
          <p:cNvSpPr/>
          <p:nvPr/>
        </p:nvSpPr>
        <p:spPr>
          <a:xfrm>
            <a:off x="3871717" y="4049179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6E3D868-1EE8-4E66-AE13-575191141879}"/>
              </a:ext>
            </a:extLst>
          </p:cNvPr>
          <p:cNvSpPr/>
          <p:nvPr/>
        </p:nvSpPr>
        <p:spPr>
          <a:xfrm>
            <a:off x="3157013" y="453725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1FEE055-C7B7-456D-AE39-7625A33CB4DD}"/>
              </a:ext>
            </a:extLst>
          </p:cNvPr>
          <p:cNvSpPr/>
          <p:nvPr/>
        </p:nvSpPr>
        <p:spPr>
          <a:xfrm>
            <a:off x="3514365" y="453725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480DBD0-D95A-4AF0-8950-37AF77C43F44}"/>
              </a:ext>
            </a:extLst>
          </p:cNvPr>
          <p:cNvSpPr/>
          <p:nvPr/>
        </p:nvSpPr>
        <p:spPr>
          <a:xfrm>
            <a:off x="3871717" y="453725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1603D70-74F9-42BE-BDE7-3E1836106D7A}"/>
              </a:ext>
            </a:extLst>
          </p:cNvPr>
          <p:cNvSpPr/>
          <p:nvPr/>
        </p:nvSpPr>
        <p:spPr>
          <a:xfrm>
            <a:off x="4229069" y="453725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4C3BF0-0E75-45F8-B4B8-CC48849A0CEB}"/>
              </a:ext>
            </a:extLst>
          </p:cNvPr>
          <p:cNvCxnSpPr/>
          <p:nvPr/>
        </p:nvCxnSpPr>
        <p:spPr>
          <a:xfrm>
            <a:off x="3157013" y="2012781"/>
            <a:ext cx="0" cy="57216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2E4D9DF-23B6-470A-B6A2-606F9C23A2AD}"/>
              </a:ext>
            </a:extLst>
          </p:cNvPr>
          <p:cNvCxnSpPr>
            <a:cxnSpLocks/>
          </p:cNvCxnSpPr>
          <p:nvPr/>
        </p:nvCxnSpPr>
        <p:spPr>
          <a:xfrm>
            <a:off x="3514365" y="2012781"/>
            <a:ext cx="0" cy="106024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1959AFD-C50A-46AB-973A-BF81922D07E5}"/>
              </a:ext>
            </a:extLst>
          </p:cNvPr>
          <p:cNvCxnSpPr>
            <a:cxnSpLocks/>
          </p:cNvCxnSpPr>
          <p:nvPr/>
        </p:nvCxnSpPr>
        <p:spPr>
          <a:xfrm>
            <a:off x="3871717" y="2012781"/>
            <a:ext cx="0" cy="15483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4371CEF-CAC3-45D2-BFBE-4C4F81F7F28A}"/>
              </a:ext>
            </a:extLst>
          </p:cNvPr>
          <p:cNvCxnSpPr>
            <a:cxnSpLocks/>
          </p:cNvCxnSpPr>
          <p:nvPr/>
        </p:nvCxnSpPr>
        <p:spPr>
          <a:xfrm>
            <a:off x="4229069" y="2012781"/>
            <a:ext cx="0" cy="203639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C2E34E8-44BF-4AEE-92D5-2AFFC3D0A53F}"/>
              </a:ext>
            </a:extLst>
          </p:cNvPr>
          <p:cNvCxnSpPr>
            <a:cxnSpLocks/>
          </p:cNvCxnSpPr>
          <p:nvPr/>
        </p:nvCxnSpPr>
        <p:spPr>
          <a:xfrm>
            <a:off x="4586421" y="2012781"/>
            <a:ext cx="0" cy="252447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7" name="직선 화살표 연결선 7176">
            <a:extLst>
              <a:ext uri="{FF2B5EF4-FFF2-40B4-BE49-F238E27FC236}">
                <a16:creationId xmlns:a16="http://schemas.microsoft.com/office/drawing/2014/main" id="{BDF1FA05-CCB8-4889-94A2-80A41C7AF38C}"/>
              </a:ext>
            </a:extLst>
          </p:cNvPr>
          <p:cNvCxnSpPr>
            <a:cxnSpLocks/>
          </p:cNvCxnSpPr>
          <p:nvPr/>
        </p:nvCxnSpPr>
        <p:spPr>
          <a:xfrm>
            <a:off x="4679190" y="2293556"/>
            <a:ext cx="34475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5DBE0F7-3003-40AA-BFA5-180A8D76621D}"/>
              </a:ext>
            </a:extLst>
          </p:cNvPr>
          <p:cNvCxnSpPr>
            <a:cxnSpLocks/>
          </p:cNvCxnSpPr>
          <p:nvPr/>
        </p:nvCxnSpPr>
        <p:spPr>
          <a:xfrm>
            <a:off x="4679194" y="2783287"/>
            <a:ext cx="3447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8B53244-7A98-4C1B-ABAF-028D0E78C9E1}"/>
              </a:ext>
            </a:extLst>
          </p:cNvPr>
          <p:cNvCxnSpPr>
            <a:cxnSpLocks/>
          </p:cNvCxnSpPr>
          <p:nvPr/>
        </p:nvCxnSpPr>
        <p:spPr>
          <a:xfrm>
            <a:off x="4679193" y="3273018"/>
            <a:ext cx="3447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B9BEB10-6603-4CC9-B4A5-1C5707199EC5}"/>
              </a:ext>
            </a:extLst>
          </p:cNvPr>
          <p:cNvCxnSpPr>
            <a:cxnSpLocks/>
          </p:cNvCxnSpPr>
          <p:nvPr/>
        </p:nvCxnSpPr>
        <p:spPr>
          <a:xfrm>
            <a:off x="4679192" y="3762749"/>
            <a:ext cx="3447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D1A1471-F353-43E6-8A20-3DFE1A95F62F}"/>
              </a:ext>
            </a:extLst>
          </p:cNvPr>
          <p:cNvCxnSpPr>
            <a:cxnSpLocks/>
          </p:cNvCxnSpPr>
          <p:nvPr/>
        </p:nvCxnSpPr>
        <p:spPr>
          <a:xfrm>
            <a:off x="4679191" y="4252480"/>
            <a:ext cx="3447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FFB48A1-23F6-4117-A2E4-7383389659A4}"/>
              </a:ext>
            </a:extLst>
          </p:cNvPr>
          <p:cNvCxnSpPr>
            <a:cxnSpLocks/>
          </p:cNvCxnSpPr>
          <p:nvPr/>
        </p:nvCxnSpPr>
        <p:spPr>
          <a:xfrm>
            <a:off x="4679190" y="4742210"/>
            <a:ext cx="3447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93FA084-763D-4A96-94CB-DB9CCEDBEBA4}"/>
              </a:ext>
            </a:extLst>
          </p:cNvPr>
          <p:cNvSpPr txBox="1"/>
          <p:nvPr/>
        </p:nvSpPr>
        <p:spPr>
          <a:xfrm>
            <a:off x="5023941" y="2139668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63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85C6F8-7A75-470C-BFA3-0FE2FDD88425}"/>
              </a:ext>
            </a:extLst>
          </p:cNvPr>
          <p:cNvSpPr txBox="1"/>
          <p:nvPr/>
        </p:nvSpPr>
        <p:spPr>
          <a:xfrm>
            <a:off x="5023941" y="2629397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BBC104-4E63-437E-B573-C106C17FDDBD}"/>
              </a:ext>
            </a:extLst>
          </p:cNvPr>
          <p:cNvSpPr txBox="1"/>
          <p:nvPr/>
        </p:nvSpPr>
        <p:spPr>
          <a:xfrm>
            <a:off x="5030402" y="312122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49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92FC93D-04AC-4F8A-A6D8-51F1FAA2B077}"/>
              </a:ext>
            </a:extLst>
          </p:cNvPr>
          <p:cNvSpPr txBox="1"/>
          <p:nvPr/>
        </p:nvSpPr>
        <p:spPr>
          <a:xfrm>
            <a:off x="5036863" y="3613049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28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73AF57C-9EDA-4E42-9B15-CCF66498BDEB}"/>
              </a:ext>
            </a:extLst>
          </p:cNvPr>
          <p:cNvSpPr txBox="1"/>
          <p:nvPr/>
        </p:nvSpPr>
        <p:spPr>
          <a:xfrm>
            <a:off x="5043324" y="4104875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21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F6907F3-3A8A-4812-A35D-19283B4DBE31}"/>
              </a:ext>
            </a:extLst>
          </p:cNvPr>
          <p:cNvSpPr txBox="1"/>
          <p:nvPr/>
        </p:nvSpPr>
        <p:spPr>
          <a:xfrm>
            <a:off x="5049785" y="459670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20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86F27D9-F757-473E-913E-197A9EAC86A6}"/>
              </a:ext>
            </a:extLst>
          </p:cNvPr>
          <p:cNvSpPr/>
          <p:nvPr/>
        </p:nvSpPr>
        <p:spPr>
          <a:xfrm>
            <a:off x="6921241" y="1756765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851D721-9D59-4F71-A3CF-0905478E1BC4}"/>
              </a:ext>
            </a:extLst>
          </p:cNvPr>
          <p:cNvSpPr/>
          <p:nvPr/>
        </p:nvSpPr>
        <p:spPr>
          <a:xfrm>
            <a:off x="7278593" y="1756765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41D97D7-C489-4E7A-BA49-3DA37B37B5BB}"/>
              </a:ext>
            </a:extLst>
          </p:cNvPr>
          <p:cNvSpPr/>
          <p:nvPr/>
        </p:nvSpPr>
        <p:spPr>
          <a:xfrm>
            <a:off x="7635945" y="1756765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2D4202A-AA2D-4DE9-BC49-6DBB93748634}"/>
              </a:ext>
            </a:extLst>
          </p:cNvPr>
          <p:cNvSpPr/>
          <p:nvPr/>
        </p:nvSpPr>
        <p:spPr>
          <a:xfrm>
            <a:off x="7993297" y="1756765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075BE1-37CC-43CA-8B53-6E1E5BC85060}"/>
              </a:ext>
            </a:extLst>
          </p:cNvPr>
          <p:cNvSpPr txBox="1"/>
          <p:nvPr/>
        </p:nvSpPr>
        <p:spPr>
          <a:xfrm>
            <a:off x="7526899" y="2243492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8068505-E540-42B6-BCD2-DFA167D29842}"/>
              </a:ext>
            </a:extLst>
          </p:cNvPr>
          <p:cNvSpPr/>
          <p:nvPr/>
        </p:nvSpPr>
        <p:spPr>
          <a:xfrm>
            <a:off x="8826018" y="175040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B923D54-A90B-4B0E-9B2E-669370E52A86}"/>
              </a:ext>
            </a:extLst>
          </p:cNvPr>
          <p:cNvSpPr/>
          <p:nvPr/>
        </p:nvSpPr>
        <p:spPr>
          <a:xfrm>
            <a:off x="9183370" y="175040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8DEB19-7A7D-4A79-BF78-F1214145ECFE}"/>
              </a:ext>
            </a:extLst>
          </p:cNvPr>
          <p:cNvSpPr/>
          <p:nvPr/>
        </p:nvSpPr>
        <p:spPr>
          <a:xfrm>
            <a:off x="9540722" y="175040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BA6EDB3-8D4E-4AA2-AD2D-B9B72732BD25}"/>
              </a:ext>
            </a:extLst>
          </p:cNvPr>
          <p:cNvSpPr/>
          <p:nvPr/>
        </p:nvSpPr>
        <p:spPr>
          <a:xfrm>
            <a:off x="9898074" y="175040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ECBA1C-F7F4-4C5C-8ADF-094FD53F801C}"/>
                  </a:ext>
                </a:extLst>
              </p:cNvPr>
              <p:cNvSpPr txBox="1"/>
              <p:nvPr/>
            </p:nvSpPr>
            <p:spPr>
              <a:xfrm>
                <a:off x="9312486" y="2293556"/>
                <a:ext cx="456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r</m:t>
                          </m:r>
                        </m:sup>
                      </m:sSup>
                    </m:oMath>
                  </m:oMathPara>
                </a14:m>
                <a:endParaRPr lang="ko-KR" altLang="en-US" sz="14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ECBA1C-F7F4-4C5C-8ADF-094FD53F8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486" y="2293556"/>
                <a:ext cx="45647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764BC11-A5A2-408E-98EF-DF3F5965272D}"/>
              </a:ext>
            </a:extLst>
          </p:cNvPr>
          <p:cNvSpPr txBox="1"/>
          <p:nvPr/>
        </p:nvSpPr>
        <p:spPr>
          <a:xfrm>
            <a:off x="8426482" y="16986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48D01-7C82-4995-A38B-61F06B49B3BC}"/>
              </a:ext>
            </a:extLst>
          </p:cNvPr>
          <p:cNvSpPr txBox="1"/>
          <p:nvPr/>
        </p:nvSpPr>
        <p:spPr>
          <a:xfrm>
            <a:off x="7366958" y="134616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158190-B460-4C7E-877E-CB473F7610CB}"/>
              </a:ext>
            </a:extLst>
          </p:cNvPr>
          <p:cNvSpPr txBox="1"/>
          <p:nvPr/>
        </p:nvSpPr>
        <p:spPr>
          <a:xfrm>
            <a:off x="9153718" y="134616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596DB7-2C8A-42DF-8C7D-AC5E69DD456F}"/>
              </a:ext>
            </a:extLst>
          </p:cNvPr>
          <p:cNvSpPr txBox="1"/>
          <p:nvPr/>
        </p:nvSpPr>
        <p:spPr>
          <a:xfrm>
            <a:off x="8335530" y="253203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2CF8348-CBE4-4B05-BB47-1B33852041E1}"/>
              </a:ext>
            </a:extLst>
          </p:cNvPr>
          <p:cNvSpPr/>
          <p:nvPr/>
        </p:nvSpPr>
        <p:spPr>
          <a:xfrm>
            <a:off x="6862548" y="365598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33EC4CD-10E8-4B7F-8F0E-4EFBDADB4381}"/>
              </a:ext>
            </a:extLst>
          </p:cNvPr>
          <p:cNvSpPr/>
          <p:nvPr/>
        </p:nvSpPr>
        <p:spPr>
          <a:xfrm>
            <a:off x="7219900" y="365598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3FC2B63-4CE4-4913-8067-2BDECD9C2C7E}"/>
              </a:ext>
            </a:extLst>
          </p:cNvPr>
          <p:cNvSpPr/>
          <p:nvPr/>
        </p:nvSpPr>
        <p:spPr>
          <a:xfrm>
            <a:off x="7577252" y="365598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98C83CE-FBF6-4EA6-B185-F204948CC999}"/>
              </a:ext>
            </a:extLst>
          </p:cNvPr>
          <p:cNvSpPr/>
          <p:nvPr/>
        </p:nvSpPr>
        <p:spPr>
          <a:xfrm>
            <a:off x="7934604" y="365598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0CF6F02-A057-45BB-9C46-CD6DFD6F2DC0}"/>
              </a:ext>
            </a:extLst>
          </p:cNvPr>
          <p:cNvSpPr txBox="1"/>
          <p:nvPr/>
        </p:nvSpPr>
        <p:spPr>
          <a:xfrm>
            <a:off x="7468206" y="4142715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A69D223-FFE2-4DB4-8588-617F53B6B2E1}"/>
              </a:ext>
            </a:extLst>
          </p:cNvPr>
          <p:cNvSpPr/>
          <p:nvPr/>
        </p:nvSpPr>
        <p:spPr>
          <a:xfrm>
            <a:off x="8760187" y="364963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7B8DDA5-4643-4237-AD78-8C1E2341CEA2}"/>
              </a:ext>
            </a:extLst>
          </p:cNvPr>
          <p:cNvSpPr/>
          <p:nvPr/>
        </p:nvSpPr>
        <p:spPr>
          <a:xfrm>
            <a:off x="8760187" y="4049179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794DD6D-2632-4D06-91AF-EA5671B42D0F}"/>
              </a:ext>
            </a:extLst>
          </p:cNvPr>
          <p:cNvSpPr/>
          <p:nvPr/>
        </p:nvSpPr>
        <p:spPr>
          <a:xfrm>
            <a:off x="8760187" y="444872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D7BC2DF-3E4E-461D-9E2A-8B29979B67A6}"/>
              </a:ext>
            </a:extLst>
          </p:cNvPr>
          <p:cNvSpPr/>
          <p:nvPr/>
        </p:nvSpPr>
        <p:spPr>
          <a:xfrm>
            <a:off x="8760187" y="485863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76B0BF5-8B4D-41FA-BB8D-8CCD93B60B7C}"/>
                  </a:ext>
                </a:extLst>
              </p:cNvPr>
              <p:cNvSpPr txBox="1"/>
              <p:nvPr/>
            </p:nvSpPr>
            <p:spPr>
              <a:xfrm>
                <a:off x="8732136" y="5360306"/>
                <a:ext cx="456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r</m:t>
                          </m:r>
                        </m:sup>
                      </m:sSup>
                    </m:oMath>
                  </m:oMathPara>
                </a14:m>
                <a:endParaRPr lang="ko-KR" altLang="en-US" sz="14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76B0BF5-8B4D-41FA-BB8D-8CCD93B6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136" y="5360306"/>
                <a:ext cx="45647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04018C44-7E92-4B55-AE75-8C5702E6D242}"/>
              </a:ext>
            </a:extLst>
          </p:cNvPr>
          <p:cNvSpPr txBox="1"/>
          <p:nvPr/>
        </p:nvSpPr>
        <p:spPr>
          <a:xfrm>
            <a:off x="8367789" y="35978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84D7D26-8613-4E9E-862F-D5890AFFA6AE}"/>
              </a:ext>
            </a:extLst>
          </p:cNvPr>
          <p:cNvSpPr txBox="1"/>
          <p:nvPr/>
        </p:nvSpPr>
        <p:spPr>
          <a:xfrm>
            <a:off x="7468206" y="320549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788B591-8255-44A1-839D-D8BC9ADEC8D5}"/>
              </a:ext>
            </a:extLst>
          </p:cNvPr>
          <p:cNvSpPr txBox="1"/>
          <p:nvPr/>
        </p:nvSpPr>
        <p:spPr>
          <a:xfrm>
            <a:off x="8545081" y="320549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C221595-D665-4EF5-8CC7-9D7F3B5CEE1F}"/>
              </a:ext>
            </a:extLst>
          </p:cNvPr>
          <p:cNvSpPr txBox="1"/>
          <p:nvPr/>
        </p:nvSpPr>
        <p:spPr>
          <a:xfrm>
            <a:off x="7443562" y="474098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[63]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223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52145-5CDD-48D9-BCAA-2E27A5C01640}"/>
              </a:ext>
            </a:extLst>
          </p:cNvPr>
          <p:cNvSpPr txBox="1"/>
          <p:nvPr/>
        </p:nvSpPr>
        <p:spPr>
          <a:xfrm>
            <a:off x="783220" y="860384"/>
            <a:ext cx="49808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 = np.arange(12).reshape(3,2,2)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print(a.shape)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b = np.swapaxes(a, 0, 1) # (2,3,2)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2B600E-5809-452E-BCF7-C8DF7CA06669}"/>
              </a:ext>
            </a:extLst>
          </p:cNvPr>
          <p:cNvSpPr/>
          <p:nvPr/>
        </p:nvSpPr>
        <p:spPr>
          <a:xfrm>
            <a:off x="925974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84B626-C021-4AE2-9F3E-93A2D20BF5D5}"/>
              </a:ext>
            </a:extLst>
          </p:cNvPr>
          <p:cNvSpPr/>
          <p:nvPr/>
        </p:nvSpPr>
        <p:spPr>
          <a:xfrm>
            <a:off x="3900668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BF82C0-0895-48F1-93C7-CF8E345F50F7}"/>
              </a:ext>
            </a:extLst>
          </p:cNvPr>
          <p:cNvSpPr/>
          <p:nvPr/>
        </p:nvSpPr>
        <p:spPr>
          <a:xfrm>
            <a:off x="6875362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EF3B7C-4558-43CF-8347-EED384A41E58}"/>
              </a:ext>
            </a:extLst>
          </p:cNvPr>
          <p:cNvSpPr/>
          <p:nvPr/>
        </p:nvSpPr>
        <p:spPr>
          <a:xfrm>
            <a:off x="1030145" y="2835797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AEF834-8853-474B-ADCB-9A5F62FE2AD8}"/>
              </a:ext>
            </a:extLst>
          </p:cNvPr>
          <p:cNvSpPr/>
          <p:nvPr/>
        </p:nvSpPr>
        <p:spPr>
          <a:xfrm>
            <a:off x="2424895" y="2835796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4F0ED3-0452-4ECE-BF1A-2AE6B24AA76D}"/>
              </a:ext>
            </a:extLst>
          </p:cNvPr>
          <p:cNvSpPr/>
          <p:nvPr/>
        </p:nvSpPr>
        <p:spPr>
          <a:xfrm>
            <a:off x="1111169" y="2924536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933B6D-99DD-430E-895E-8B57E3C4230D}"/>
              </a:ext>
            </a:extLst>
          </p:cNvPr>
          <p:cNvSpPr/>
          <p:nvPr/>
        </p:nvSpPr>
        <p:spPr>
          <a:xfrm>
            <a:off x="1727521" y="292453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0A9B28-0DC8-412C-B2D9-418214652F26}"/>
              </a:ext>
            </a:extLst>
          </p:cNvPr>
          <p:cNvSpPr/>
          <p:nvPr/>
        </p:nvSpPr>
        <p:spPr>
          <a:xfrm>
            <a:off x="2505918" y="2928393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FCDC01E-F74A-4E21-826D-76D8798ACF15}"/>
              </a:ext>
            </a:extLst>
          </p:cNvPr>
          <p:cNvSpPr/>
          <p:nvPr/>
        </p:nvSpPr>
        <p:spPr>
          <a:xfrm>
            <a:off x="3122270" y="2928392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6CEC32-C94E-4E8B-B45B-EF80053CA550}"/>
              </a:ext>
            </a:extLst>
          </p:cNvPr>
          <p:cNvSpPr/>
          <p:nvPr/>
        </p:nvSpPr>
        <p:spPr>
          <a:xfrm>
            <a:off x="3993265" y="2839655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9C8030-B17F-4797-A7DC-F63C5B6452CF}"/>
              </a:ext>
            </a:extLst>
          </p:cNvPr>
          <p:cNvSpPr/>
          <p:nvPr/>
        </p:nvSpPr>
        <p:spPr>
          <a:xfrm>
            <a:off x="5388015" y="2839654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33C7CD4-BA0E-4C4A-B301-D60D748740C9}"/>
              </a:ext>
            </a:extLst>
          </p:cNvPr>
          <p:cNvSpPr/>
          <p:nvPr/>
        </p:nvSpPr>
        <p:spPr>
          <a:xfrm>
            <a:off x="4074289" y="292839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AFD38D-225E-4F53-9E39-8AA2D68EA512}"/>
              </a:ext>
            </a:extLst>
          </p:cNvPr>
          <p:cNvSpPr/>
          <p:nvPr/>
        </p:nvSpPr>
        <p:spPr>
          <a:xfrm>
            <a:off x="4690641" y="2928393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A07DDE5-6BF3-4647-93B7-98DD9AD1138C}"/>
              </a:ext>
            </a:extLst>
          </p:cNvPr>
          <p:cNvSpPr/>
          <p:nvPr/>
        </p:nvSpPr>
        <p:spPr>
          <a:xfrm>
            <a:off x="5469038" y="2932251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2FC055-CA00-4D54-A5FE-B38CD38D0D22}"/>
              </a:ext>
            </a:extLst>
          </p:cNvPr>
          <p:cNvSpPr/>
          <p:nvPr/>
        </p:nvSpPr>
        <p:spPr>
          <a:xfrm>
            <a:off x="6085390" y="2932250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52349CE-4249-4C70-B3D3-7871E47492E4}"/>
              </a:ext>
            </a:extLst>
          </p:cNvPr>
          <p:cNvSpPr/>
          <p:nvPr/>
        </p:nvSpPr>
        <p:spPr>
          <a:xfrm>
            <a:off x="6956385" y="2835796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35265E-24EA-47AB-AF57-8F3B99713360}"/>
              </a:ext>
            </a:extLst>
          </p:cNvPr>
          <p:cNvSpPr/>
          <p:nvPr/>
        </p:nvSpPr>
        <p:spPr>
          <a:xfrm>
            <a:off x="8351135" y="2835795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98A0C1-E5A7-4E53-8D91-284438B48CAE}"/>
              </a:ext>
            </a:extLst>
          </p:cNvPr>
          <p:cNvSpPr/>
          <p:nvPr/>
        </p:nvSpPr>
        <p:spPr>
          <a:xfrm>
            <a:off x="7037409" y="292453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02BC7B-0142-4EA9-98EE-54870A4B00DF}"/>
              </a:ext>
            </a:extLst>
          </p:cNvPr>
          <p:cNvSpPr/>
          <p:nvPr/>
        </p:nvSpPr>
        <p:spPr>
          <a:xfrm>
            <a:off x="7653761" y="292453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6AA066C-7829-4FFB-88B7-D281F78D64F6}"/>
              </a:ext>
            </a:extLst>
          </p:cNvPr>
          <p:cNvSpPr/>
          <p:nvPr/>
        </p:nvSpPr>
        <p:spPr>
          <a:xfrm>
            <a:off x="8432158" y="2928392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A6A1CC1-C3DD-4845-ADF0-4887EE6E47D0}"/>
              </a:ext>
            </a:extLst>
          </p:cNvPr>
          <p:cNvSpPr/>
          <p:nvPr/>
        </p:nvSpPr>
        <p:spPr>
          <a:xfrm>
            <a:off x="9048510" y="2928391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5CE8793-E328-4814-A000-45BB45B687A1}"/>
              </a:ext>
            </a:extLst>
          </p:cNvPr>
          <p:cNvSpPr/>
          <p:nvPr/>
        </p:nvSpPr>
        <p:spPr>
          <a:xfrm>
            <a:off x="925974" y="4094800"/>
            <a:ext cx="4462041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FBC0FF2-3061-47AF-8AA4-C95FDCF6B5DA}"/>
              </a:ext>
            </a:extLst>
          </p:cNvPr>
          <p:cNvSpPr/>
          <p:nvPr/>
        </p:nvSpPr>
        <p:spPr>
          <a:xfrm>
            <a:off x="5388015" y="4094800"/>
            <a:ext cx="4462041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4A4BE0-D7AD-4287-824B-29E14D64E720}"/>
              </a:ext>
            </a:extLst>
          </p:cNvPr>
          <p:cNvSpPr/>
          <p:nvPr/>
        </p:nvSpPr>
        <p:spPr>
          <a:xfrm>
            <a:off x="979553" y="4144806"/>
            <a:ext cx="1449400" cy="8415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5A4632D-DE66-4A47-8072-9D87DB72CC2C}"/>
              </a:ext>
            </a:extLst>
          </p:cNvPr>
          <p:cNvSpPr/>
          <p:nvPr/>
        </p:nvSpPr>
        <p:spPr>
          <a:xfrm>
            <a:off x="2433267" y="4144806"/>
            <a:ext cx="1449400" cy="8415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8CFE672-9F76-4345-9F6B-1E1B9EDF84B2}"/>
              </a:ext>
            </a:extLst>
          </p:cNvPr>
          <p:cNvSpPr/>
          <p:nvPr/>
        </p:nvSpPr>
        <p:spPr>
          <a:xfrm>
            <a:off x="3886981" y="4144806"/>
            <a:ext cx="1449400" cy="8415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83FCB3B-FB74-47C4-A7AB-E4164C3C0722}"/>
              </a:ext>
            </a:extLst>
          </p:cNvPr>
          <p:cNvSpPr/>
          <p:nvPr/>
        </p:nvSpPr>
        <p:spPr>
          <a:xfrm>
            <a:off x="1038613" y="4196123"/>
            <a:ext cx="671510" cy="7366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DB38ED4-55CC-4F74-9155-E7F05C330385}"/>
              </a:ext>
            </a:extLst>
          </p:cNvPr>
          <p:cNvSpPr/>
          <p:nvPr/>
        </p:nvSpPr>
        <p:spPr>
          <a:xfrm>
            <a:off x="1710123" y="4196122"/>
            <a:ext cx="671510" cy="7366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3E76F92-419F-4145-B50F-6E049A3F3A21}"/>
              </a:ext>
            </a:extLst>
          </p:cNvPr>
          <p:cNvSpPr/>
          <p:nvPr/>
        </p:nvSpPr>
        <p:spPr>
          <a:xfrm>
            <a:off x="2492327" y="4195257"/>
            <a:ext cx="671510" cy="7366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2F28039-A943-4095-97DD-FBAF2D7A8BD3}"/>
              </a:ext>
            </a:extLst>
          </p:cNvPr>
          <p:cNvSpPr/>
          <p:nvPr/>
        </p:nvSpPr>
        <p:spPr>
          <a:xfrm>
            <a:off x="3163837" y="4195256"/>
            <a:ext cx="671510" cy="7366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9CF4CAB-1D7A-4CA0-9579-8D249DA34B96}"/>
              </a:ext>
            </a:extLst>
          </p:cNvPr>
          <p:cNvSpPr/>
          <p:nvPr/>
        </p:nvSpPr>
        <p:spPr>
          <a:xfrm>
            <a:off x="3941143" y="4196123"/>
            <a:ext cx="671510" cy="7366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B73043D-FC47-499F-A864-8FC816C10D57}"/>
              </a:ext>
            </a:extLst>
          </p:cNvPr>
          <p:cNvSpPr/>
          <p:nvPr/>
        </p:nvSpPr>
        <p:spPr>
          <a:xfrm>
            <a:off x="4612653" y="4196122"/>
            <a:ext cx="671510" cy="7366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C6AF0DA-4650-408D-90D9-5030FADAA8A6}"/>
              </a:ext>
            </a:extLst>
          </p:cNvPr>
          <p:cNvSpPr/>
          <p:nvPr/>
        </p:nvSpPr>
        <p:spPr>
          <a:xfrm>
            <a:off x="5440621" y="4151949"/>
            <a:ext cx="1449400" cy="8415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2B447C6-B322-443D-9348-5FE3E0192EAC}"/>
              </a:ext>
            </a:extLst>
          </p:cNvPr>
          <p:cNvSpPr/>
          <p:nvPr/>
        </p:nvSpPr>
        <p:spPr>
          <a:xfrm>
            <a:off x="6894335" y="4151949"/>
            <a:ext cx="1449400" cy="8415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2E7EFBC-C852-4BFC-972D-291697E5ED66}"/>
              </a:ext>
            </a:extLst>
          </p:cNvPr>
          <p:cNvSpPr/>
          <p:nvPr/>
        </p:nvSpPr>
        <p:spPr>
          <a:xfrm>
            <a:off x="8348049" y="4151949"/>
            <a:ext cx="1449400" cy="8415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F83D78-302A-4ECE-BFCA-A2066FD3CF86}"/>
              </a:ext>
            </a:extLst>
          </p:cNvPr>
          <p:cNvSpPr/>
          <p:nvPr/>
        </p:nvSpPr>
        <p:spPr>
          <a:xfrm>
            <a:off x="5499681" y="4203266"/>
            <a:ext cx="671510" cy="7366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E8B0439-FD16-48FB-BACF-3800104E4E19}"/>
              </a:ext>
            </a:extLst>
          </p:cNvPr>
          <p:cNvSpPr/>
          <p:nvPr/>
        </p:nvSpPr>
        <p:spPr>
          <a:xfrm>
            <a:off x="6171191" y="4203265"/>
            <a:ext cx="671510" cy="7366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8F8BBD-901B-4F3D-A9A4-D2880CC1BF10}"/>
              </a:ext>
            </a:extLst>
          </p:cNvPr>
          <p:cNvSpPr/>
          <p:nvPr/>
        </p:nvSpPr>
        <p:spPr>
          <a:xfrm>
            <a:off x="6953395" y="4202400"/>
            <a:ext cx="671510" cy="7366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9C010E8-32EA-407A-9BEC-AB73A3BA545A}"/>
              </a:ext>
            </a:extLst>
          </p:cNvPr>
          <p:cNvSpPr/>
          <p:nvPr/>
        </p:nvSpPr>
        <p:spPr>
          <a:xfrm>
            <a:off x="7624905" y="4202399"/>
            <a:ext cx="671510" cy="7366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A4D885A-E60A-4F0A-A884-5F7EA260D5F5}"/>
              </a:ext>
            </a:extLst>
          </p:cNvPr>
          <p:cNvSpPr/>
          <p:nvPr/>
        </p:nvSpPr>
        <p:spPr>
          <a:xfrm>
            <a:off x="8402211" y="4203266"/>
            <a:ext cx="671510" cy="7366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E9D4BAB-1D12-48A4-AF59-5C80C75E6F27}"/>
              </a:ext>
            </a:extLst>
          </p:cNvPr>
          <p:cNvSpPr/>
          <p:nvPr/>
        </p:nvSpPr>
        <p:spPr>
          <a:xfrm>
            <a:off x="9073721" y="4203265"/>
            <a:ext cx="671510" cy="7366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668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52145-5CDD-48D9-BCAA-2E27A5C01640}"/>
              </a:ext>
            </a:extLst>
          </p:cNvPr>
          <p:cNvSpPr txBox="1"/>
          <p:nvPr/>
        </p:nvSpPr>
        <p:spPr>
          <a:xfrm>
            <a:off x="783220" y="860384"/>
            <a:ext cx="46987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 = np.arange(12).reshape(3,2,2)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print(a.shape)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b = np.swapaxes(a, 1, 2)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2B600E-5809-452E-BCF7-C8DF7CA06669}"/>
              </a:ext>
            </a:extLst>
          </p:cNvPr>
          <p:cNvSpPr/>
          <p:nvPr/>
        </p:nvSpPr>
        <p:spPr>
          <a:xfrm>
            <a:off x="925974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84B626-C021-4AE2-9F3E-93A2D20BF5D5}"/>
              </a:ext>
            </a:extLst>
          </p:cNvPr>
          <p:cNvSpPr/>
          <p:nvPr/>
        </p:nvSpPr>
        <p:spPr>
          <a:xfrm>
            <a:off x="3900668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BF82C0-0895-48F1-93C7-CF8E345F50F7}"/>
              </a:ext>
            </a:extLst>
          </p:cNvPr>
          <p:cNvSpPr/>
          <p:nvPr/>
        </p:nvSpPr>
        <p:spPr>
          <a:xfrm>
            <a:off x="6875362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EF3B7C-4558-43CF-8347-EED384A41E58}"/>
              </a:ext>
            </a:extLst>
          </p:cNvPr>
          <p:cNvSpPr/>
          <p:nvPr/>
        </p:nvSpPr>
        <p:spPr>
          <a:xfrm>
            <a:off x="1030145" y="2835797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AEF834-8853-474B-ADCB-9A5F62FE2AD8}"/>
              </a:ext>
            </a:extLst>
          </p:cNvPr>
          <p:cNvSpPr/>
          <p:nvPr/>
        </p:nvSpPr>
        <p:spPr>
          <a:xfrm>
            <a:off x="2424895" y="2835796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4F0ED3-0452-4ECE-BF1A-2AE6B24AA76D}"/>
              </a:ext>
            </a:extLst>
          </p:cNvPr>
          <p:cNvSpPr/>
          <p:nvPr/>
        </p:nvSpPr>
        <p:spPr>
          <a:xfrm>
            <a:off x="1111169" y="2924536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933B6D-99DD-430E-895E-8B57E3C4230D}"/>
              </a:ext>
            </a:extLst>
          </p:cNvPr>
          <p:cNvSpPr/>
          <p:nvPr/>
        </p:nvSpPr>
        <p:spPr>
          <a:xfrm>
            <a:off x="1727521" y="292453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0A9B28-0DC8-412C-B2D9-418214652F26}"/>
              </a:ext>
            </a:extLst>
          </p:cNvPr>
          <p:cNvSpPr/>
          <p:nvPr/>
        </p:nvSpPr>
        <p:spPr>
          <a:xfrm>
            <a:off x="2505918" y="2928393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FCDC01E-F74A-4E21-826D-76D8798ACF15}"/>
              </a:ext>
            </a:extLst>
          </p:cNvPr>
          <p:cNvSpPr/>
          <p:nvPr/>
        </p:nvSpPr>
        <p:spPr>
          <a:xfrm>
            <a:off x="3122270" y="2928392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6CEC32-C94E-4E8B-B45B-EF80053CA550}"/>
              </a:ext>
            </a:extLst>
          </p:cNvPr>
          <p:cNvSpPr/>
          <p:nvPr/>
        </p:nvSpPr>
        <p:spPr>
          <a:xfrm>
            <a:off x="3993265" y="2839655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9C8030-B17F-4797-A7DC-F63C5B6452CF}"/>
              </a:ext>
            </a:extLst>
          </p:cNvPr>
          <p:cNvSpPr/>
          <p:nvPr/>
        </p:nvSpPr>
        <p:spPr>
          <a:xfrm>
            <a:off x="5388015" y="2839654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33C7CD4-BA0E-4C4A-B301-D60D748740C9}"/>
              </a:ext>
            </a:extLst>
          </p:cNvPr>
          <p:cNvSpPr/>
          <p:nvPr/>
        </p:nvSpPr>
        <p:spPr>
          <a:xfrm>
            <a:off x="4074289" y="292839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AFD38D-225E-4F53-9E39-8AA2D68EA512}"/>
              </a:ext>
            </a:extLst>
          </p:cNvPr>
          <p:cNvSpPr/>
          <p:nvPr/>
        </p:nvSpPr>
        <p:spPr>
          <a:xfrm>
            <a:off x="4690641" y="2928393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A07DDE5-6BF3-4647-93B7-98DD9AD1138C}"/>
              </a:ext>
            </a:extLst>
          </p:cNvPr>
          <p:cNvSpPr/>
          <p:nvPr/>
        </p:nvSpPr>
        <p:spPr>
          <a:xfrm>
            <a:off x="5469038" y="2932251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2FC055-CA00-4D54-A5FE-B38CD38D0D22}"/>
              </a:ext>
            </a:extLst>
          </p:cNvPr>
          <p:cNvSpPr/>
          <p:nvPr/>
        </p:nvSpPr>
        <p:spPr>
          <a:xfrm>
            <a:off x="6085390" y="2932250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52349CE-4249-4C70-B3D3-7871E47492E4}"/>
              </a:ext>
            </a:extLst>
          </p:cNvPr>
          <p:cNvSpPr/>
          <p:nvPr/>
        </p:nvSpPr>
        <p:spPr>
          <a:xfrm>
            <a:off x="6956385" y="2835796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35265E-24EA-47AB-AF57-8F3B99713360}"/>
              </a:ext>
            </a:extLst>
          </p:cNvPr>
          <p:cNvSpPr/>
          <p:nvPr/>
        </p:nvSpPr>
        <p:spPr>
          <a:xfrm>
            <a:off x="8351135" y="2835795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98A0C1-E5A7-4E53-8D91-284438B48CAE}"/>
              </a:ext>
            </a:extLst>
          </p:cNvPr>
          <p:cNvSpPr/>
          <p:nvPr/>
        </p:nvSpPr>
        <p:spPr>
          <a:xfrm>
            <a:off x="7037409" y="292453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02BC7B-0142-4EA9-98EE-54870A4B00DF}"/>
              </a:ext>
            </a:extLst>
          </p:cNvPr>
          <p:cNvSpPr/>
          <p:nvPr/>
        </p:nvSpPr>
        <p:spPr>
          <a:xfrm>
            <a:off x="7653761" y="292453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6AA066C-7829-4FFB-88B7-D281F78D64F6}"/>
              </a:ext>
            </a:extLst>
          </p:cNvPr>
          <p:cNvSpPr/>
          <p:nvPr/>
        </p:nvSpPr>
        <p:spPr>
          <a:xfrm>
            <a:off x="8432158" y="2928392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A6A1CC1-C3DD-4845-ADF0-4887EE6E47D0}"/>
              </a:ext>
            </a:extLst>
          </p:cNvPr>
          <p:cNvSpPr/>
          <p:nvPr/>
        </p:nvSpPr>
        <p:spPr>
          <a:xfrm>
            <a:off x="9048510" y="2928391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EA4BEE0-8332-4217-A1C3-C3A9385FAC81}"/>
              </a:ext>
            </a:extLst>
          </p:cNvPr>
          <p:cNvSpPr/>
          <p:nvPr/>
        </p:nvSpPr>
        <p:spPr>
          <a:xfrm>
            <a:off x="925974" y="3948354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EA7A811-5DFB-49F4-A3BD-EF5614E194E2}"/>
              </a:ext>
            </a:extLst>
          </p:cNvPr>
          <p:cNvSpPr/>
          <p:nvPr/>
        </p:nvSpPr>
        <p:spPr>
          <a:xfrm>
            <a:off x="3900668" y="3948354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0861F8E-FEEA-4C0B-8427-90E710F537ED}"/>
              </a:ext>
            </a:extLst>
          </p:cNvPr>
          <p:cNvSpPr/>
          <p:nvPr/>
        </p:nvSpPr>
        <p:spPr>
          <a:xfrm>
            <a:off x="6875362" y="3948354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EB0C0E3-9902-4940-9A48-2138C3533CE8}"/>
              </a:ext>
            </a:extLst>
          </p:cNvPr>
          <p:cNvSpPr/>
          <p:nvPr/>
        </p:nvSpPr>
        <p:spPr>
          <a:xfrm>
            <a:off x="1030145" y="4021660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5FAEF0A-BD92-42BE-A753-57579DFECB9B}"/>
              </a:ext>
            </a:extLst>
          </p:cNvPr>
          <p:cNvSpPr/>
          <p:nvPr/>
        </p:nvSpPr>
        <p:spPr>
          <a:xfrm>
            <a:off x="2424895" y="4021659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057370B-E187-4C15-94B5-A890028381A6}"/>
              </a:ext>
            </a:extLst>
          </p:cNvPr>
          <p:cNvSpPr/>
          <p:nvPr/>
        </p:nvSpPr>
        <p:spPr>
          <a:xfrm>
            <a:off x="1111169" y="4110399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6D1661-DDE2-4100-A5E9-FF2F39DAD351}"/>
              </a:ext>
            </a:extLst>
          </p:cNvPr>
          <p:cNvSpPr/>
          <p:nvPr/>
        </p:nvSpPr>
        <p:spPr>
          <a:xfrm>
            <a:off x="1727521" y="4110398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EC28-A38E-4758-A1A6-C8D784A4F6D7}"/>
              </a:ext>
            </a:extLst>
          </p:cNvPr>
          <p:cNvSpPr/>
          <p:nvPr/>
        </p:nvSpPr>
        <p:spPr>
          <a:xfrm>
            <a:off x="2505918" y="4114256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8B4192C-7823-4AB3-95A8-8A61C8C94034}"/>
              </a:ext>
            </a:extLst>
          </p:cNvPr>
          <p:cNvSpPr/>
          <p:nvPr/>
        </p:nvSpPr>
        <p:spPr>
          <a:xfrm>
            <a:off x="3122270" y="411425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B74C1ED-97C3-4651-AEC4-BAEA11F4928C}"/>
              </a:ext>
            </a:extLst>
          </p:cNvPr>
          <p:cNvSpPr/>
          <p:nvPr/>
        </p:nvSpPr>
        <p:spPr>
          <a:xfrm>
            <a:off x="3993265" y="4025518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2F4F954-38BE-4DBF-9FC1-516776765683}"/>
              </a:ext>
            </a:extLst>
          </p:cNvPr>
          <p:cNvSpPr/>
          <p:nvPr/>
        </p:nvSpPr>
        <p:spPr>
          <a:xfrm>
            <a:off x="5388015" y="4025517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B700F4A-A434-4742-906C-A7EF7A18A718}"/>
              </a:ext>
            </a:extLst>
          </p:cNvPr>
          <p:cNvSpPr/>
          <p:nvPr/>
        </p:nvSpPr>
        <p:spPr>
          <a:xfrm>
            <a:off x="4074289" y="4114257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2B73BB-F444-4564-BE46-68433C56213F}"/>
              </a:ext>
            </a:extLst>
          </p:cNvPr>
          <p:cNvSpPr/>
          <p:nvPr/>
        </p:nvSpPr>
        <p:spPr>
          <a:xfrm>
            <a:off x="4690641" y="4114256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D6AFFA6-C54E-4363-8EE1-9B90EEE9F7C1}"/>
              </a:ext>
            </a:extLst>
          </p:cNvPr>
          <p:cNvSpPr/>
          <p:nvPr/>
        </p:nvSpPr>
        <p:spPr>
          <a:xfrm>
            <a:off x="5469038" y="411811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F6A27E0-7149-4B55-B756-8E55FF189DCA}"/>
              </a:ext>
            </a:extLst>
          </p:cNvPr>
          <p:cNvSpPr/>
          <p:nvPr/>
        </p:nvSpPr>
        <p:spPr>
          <a:xfrm>
            <a:off x="6085390" y="4118113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7D80606-5172-4224-BAB7-791FFC0A92F2}"/>
              </a:ext>
            </a:extLst>
          </p:cNvPr>
          <p:cNvSpPr/>
          <p:nvPr/>
        </p:nvSpPr>
        <p:spPr>
          <a:xfrm>
            <a:off x="6956385" y="4021659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4E85076-69FC-4526-9481-5460812E7A78}"/>
              </a:ext>
            </a:extLst>
          </p:cNvPr>
          <p:cNvSpPr/>
          <p:nvPr/>
        </p:nvSpPr>
        <p:spPr>
          <a:xfrm>
            <a:off x="8351135" y="4021658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0B680E7-2B70-4AFE-B7EC-087B31AC7ECF}"/>
              </a:ext>
            </a:extLst>
          </p:cNvPr>
          <p:cNvSpPr/>
          <p:nvPr/>
        </p:nvSpPr>
        <p:spPr>
          <a:xfrm>
            <a:off x="7037409" y="4110398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48C6CA3-C80B-45A8-8C25-6FE6415015C7}"/>
              </a:ext>
            </a:extLst>
          </p:cNvPr>
          <p:cNvSpPr/>
          <p:nvPr/>
        </p:nvSpPr>
        <p:spPr>
          <a:xfrm>
            <a:off x="7653761" y="4110397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7355FBC-DF3C-408C-8AE9-3C7C621D43A6}"/>
              </a:ext>
            </a:extLst>
          </p:cNvPr>
          <p:cNvSpPr/>
          <p:nvPr/>
        </p:nvSpPr>
        <p:spPr>
          <a:xfrm>
            <a:off x="8432158" y="411425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CB798F-2D66-4BFD-B2E2-33CDD1C21BBE}"/>
              </a:ext>
            </a:extLst>
          </p:cNvPr>
          <p:cNvSpPr/>
          <p:nvPr/>
        </p:nvSpPr>
        <p:spPr>
          <a:xfrm>
            <a:off x="9048510" y="411425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04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52145-5CDD-48D9-BCAA-2E27A5C01640}"/>
              </a:ext>
            </a:extLst>
          </p:cNvPr>
          <p:cNvSpPr txBox="1"/>
          <p:nvPr/>
        </p:nvSpPr>
        <p:spPr>
          <a:xfrm>
            <a:off x="783220" y="860384"/>
            <a:ext cx="49808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 = np.arange(12).reshape(3,2,2)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print(a.shape)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b = np.swapaxes(a, 0, 2) # (2,2,3)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2B600E-5809-452E-BCF7-C8DF7CA06669}"/>
              </a:ext>
            </a:extLst>
          </p:cNvPr>
          <p:cNvSpPr/>
          <p:nvPr/>
        </p:nvSpPr>
        <p:spPr>
          <a:xfrm>
            <a:off x="925974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84B626-C021-4AE2-9F3E-93A2D20BF5D5}"/>
              </a:ext>
            </a:extLst>
          </p:cNvPr>
          <p:cNvSpPr/>
          <p:nvPr/>
        </p:nvSpPr>
        <p:spPr>
          <a:xfrm>
            <a:off x="3900668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BF82C0-0895-48F1-93C7-CF8E345F50F7}"/>
              </a:ext>
            </a:extLst>
          </p:cNvPr>
          <p:cNvSpPr/>
          <p:nvPr/>
        </p:nvSpPr>
        <p:spPr>
          <a:xfrm>
            <a:off x="6875362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EF3B7C-4558-43CF-8347-EED384A41E58}"/>
              </a:ext>
            </a:extLst>
          </p:cNvPr>
          <p:cNvSpPr/>
          <p:nvPr/>
        </p:nvSpPr>
        <p:spPr>
          <a:xfrm>
            <a:off x="1030145" y="2835797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AEF834-8853-474B-ADCB-9A5F62FE2AD8}"/>
              </a:ext>
            </a:extLst>
          </p:cNvPr>
          <p:cNvSpPr/>
          <p:nvPr/>
        </p:nvSpPr>
        <p:spPr>
          <a:xfrm>
            <a:off x="2424895" y="2835796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4F0ED3-0452-4ECE-BF1A-2AE6B24AA76D}"/>
              </a:ext>
            </a:extLst>
          </p:cNvPr>
          <p:cNvSpPr/>
          <p:nvPr/>
        </p:nvSpPr>
        <p:spPr>
          <a:xfrm>
            <a:off x="1111169" y="2924536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933B6D-99DD-430E-895E-8B57E3C4230D}"/>
              </a:ext>
            </a:extLst>
          </p:cNvPr>
          <p:cNvSpPr/>
          <p:nvPr/>
        </p:nvSpPr>
        <p:spPr>
          <a:xfrm>
            <a:off x="1727521" y="292453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0A9B28-0DC8-412C-B2D9-418214652F26}"/>
              </a:ext>
            </a:extLst>
          </p:cNvPr>
          <p:cNvSpPr/>
          <p:nvPr/>
        </p:nvSpPr>
        <p:spPr>
          <a:xfrm>
            <a:off x="2505918" y="2928393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FCDC01E-F74A-4E21-826D-76D8798ACF15}"/>
              </a:ext>
            </a:extLst>
          </p:cNvPr>
          <p:cNvSpPr/>
          <p:nvPr/>
        </p:nvSpPr>
        <p:spPr>
          <a:xfrm>
            <a:off x="3122270" y="2928392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6CEC32-C94E-4E8B-B45B-EF80053CA550}"/>
              </a:ext>
            </a:extLst>
          </p:cNvPr>
          <p:cNvSpPr/>
          <p:nvPr/>
        </p:nvSpPr>
        <p:spPr>
          <a:xfrm>
            <a:off x="3993265" y="2839655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9C8030-B17F-4797-A7DC-F63C5B6452CF}"/>
              </a:ext>
            </a:extLst>
          </p:cNvPr>
          <p:cNvSpPr/>
          <p:nvPr/>
        </p:nvSpPr>
        <p:spPr>
          <a:xfrm>
            <a:off x="5388015" y="2839654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33C7CD4-BA0E-4C4A-B301-D60D748740C9}"/>
              </a:ext>
            </a:extLst>
          </p:cNvPr>
          <p:cNvSpPr/>
          <p:nvPr/>
        </p:nvSpPr>
        <p:spPr>
          <a:xfrm>
            <a:off x="4074289" y="292839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AFD38D-225E-4F53-9E39-8AA2D68EA512}"/>
              </a:ext>
            </a:extLst>
          </p:cNvPr>
          <p:cNvSpPr/>
          <p:nvPr/>
        </p:nvSpPr>
        <p:spPr>
          <a:xfrm>
            <a:off x="4690641" y="2928393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A07DDE5-6BF3-4647-93B7-98DD9AD1138C}"/>
              </a:ext>
            </a:extLst>
          </p:cNvPr>
          <p:cNvSpPr/>
          <p:nvPr/>
        </p:nvSpPr>
        <p:spPr>
          <a:xfrm>
            <a:off x="5469038" y="2932251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2FC055-CA00-4D54-A5FE-B38CD38D0D22}"/>
              </a:ext>
            </a:extLst>
          </p:cNvPr>
          <p:cNvSpPr/>
          <p:nvPr/>
        </p:nvSpPr>
        <p:spPr>
          <a:xfrm>
            <a:off x="6085390" y="2932250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52349CE-4249-4C70-B3D3-7871E47492E4}"/>
              </a:ext>
            </a:extLst>
          </p:cNvPr>
          <p:cNvSpPr/>
          <p:nvPr/>
        </p:nvSpPr>
        <p:spPr>
          <a:xfrm>
            <a:off x="6956385" y="2835796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35265E-24EA-47AB-AF57-8F3B99713360}"/>
              </a:ext>
            </a:extLst>
          </p:cNvPr>
          <p:cNvSpPr/>
          <p:nvPr/>
        </p:nvSpPr>
        <p:spPr>
          <a:xfrm>
            <a:off x="8351135" y="2835795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98A0C1-E5A7-4E53-8D91-284438B48CAE}"/>
              </a:ext>
            </a:extLst>
          </p:cNvPr>
          <p:cNvSpPr/>
          <p:nvPr/>
        </p:nvSpPr>
        <p:spPr>
          <a:xfrm>
            <a:off x="7037409" y="292453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02BC7B-0142-4EA9-98EE-54870A4B00DF}"/>
              </a:ext>
            </a:extLst>
          </p:cNvPr>
          <p:cNvSpPr/>
          <p:nvPr/>
        </p:nvSpPr>
        <p:spPr>
          <a:xfrm>
            <a:off x="7653761" y="292453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6AA066C-7829-4FFB-88B7-D281F78D64F6}"/>
              </a:ext>
            </a:extLst>
          </p:cNvPr>
          <p:cNvSpPr/>
          <p:nvPr/>
        </p:nvSpPr>
        <p:spPr>
          <a:xfrm>
            <a:off x="8432158" y="2928392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A6A1CC1-C3DD-4845-ADF0-4887EE6E47D0}"/>
              </a:ext>
            </a:extLst>
          </p:cNvPr>
          <p:cNvSpPr/>
          <p:nvPr/>
        </p:nvSpPr>
        <p:spPr>
          <a:xfrm>
            <a:off x="9048510" y="2928391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150452F-1AC9-4F8B-B1F3-6A75D19E2578}"/>
              </a:ext>
            </a:extLst>
          </p:cNvPr>
          <p:cNvSpPr/>
          <p:nvPr/>
        </p:nvSpPr>
        <p:spPr>
          <a:xfrm>
            <a:off x="925973" y="4035706"/>
            <a:ext cx="4462041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0AF86D-B450-4640-B424-714396C8F326}"/>
              </a:ext>
            </a:extLst>
          </p:cNvPr>
          <p:cNvSpPr/>
          <p:nvPr/>
        </p:nvSpPr>
        <p:spPr>
          <a:xfrm>
            <a:off x="5388014" y="4035706"/>
            <a:ext cx="4462041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8108DC-0DF9-469E-A0B4-662DBD41942D}"/>
              </a:ext>
            </a:extLst>
          </p:cNvPr>
          <p:cNvSpPr/>
          <p:nvPr/>
        </p:nvSpPr>
        <p:spPr>
          <a:xfrm>
            <a:off x="1004101" y="4105154"/>
            <a:ext cx="2151446" cy="7832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0D3412-9BAE-4A2A-A73B-C728779DD6AE}"/>
              </a:ext>
            </a:extLst>
          </p:cNvPr>
          <p:cNvSpPr/>
          <p:nvPr/>
        </p:nvSpPr>
        <p:spPr>
          <a:xfrm>
            <a:off x="3155547" y="4105154"/>
            <a:ext cx="2151446" cy="7832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239192B-899E-4231-AC41-4EAC47C349C3}"/>
              </a:ext>
            </a:extLst>
          </p:cNvPr>
          <p:cNvSpPr/>
          <p:nvPr/>
        </p:nvSpPr>
        <p:spPr>
          <a:xfrm>
            <a:off x="1085122" y="4190035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9086D26-4814-4F31-8A33-C9EDF8D74D66}"/>
              </a:ext>
            </a:extLst>
          </p:cNvPr>
          <p:cNvSpPr/>
          <p:nvPr/>
        </p:nvSpPr>
        <p:spPr>
          <a:xfrm>
            <a:off x="1748257" y="4190035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8E19A45-7F15-424C-97A9-CE80C46DD0D2}"/>
              </a:ext>
            </a:extLst>
          </p:cNvPr>
          <p:cNvSpPr/>
          <p:nvPr/>
        </p:nvSpPr>
        <p:spPr>
          <a:xfrm>
            <a:off x="2411391" y="4190035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E719620-BF2B-48B7-B9F3-EE6B7B493DA8}"/>
              </a:ext>
            </a:extLst>
          </p:cNvPr>
          <p:cNvSpPr/>
          <p:nvPr/>
        </p:nvSpPr>
        <p:spPr>
          <a:xfrm>
            <a:off x="3236568" y="4191964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DAA895B-63DC-41AC-8A94-7592739D4B48}"/>
              </a:ext>
            </a:extLst>
          </p:cNvPr>
          <p:cNvSpPr/>
          <p:nvPr/>
        </p:nvSpPr>
        <p:spPr>
          <a:xfrm>
            <a:off x="3899703" y="4191964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06CFE4-7517-45B4-9291-2768F4A6E6EA}"/>
              </a:ext>
            </a:extLst>
          </p:cNvPr>
          <p:cNvSpPr/>
          <p:nvPr/>
        </p:nvSpPr>
        <p:spPr>
          <a:xfrm>
            <a:off x="4562837" y="4191964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3ED4523-BF10-459A-AC65-5C2E5294B04D}"/>
              </a:ext>
            </a:extLst>
          </p:cNvPr>
          <p:cNvSpPr/>
          <p:nvPr/>
        </p:nvSpPr>
        <p:spPr>
          <a:xfrm>
            <a:off x="5466142" y="4105154"/>
            <a:ext cx="2151446" cy="7832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855155A-EA0A-4BD7-8B58-CCEE6F1EAEE3}"/>
              </a:ext>
            </a:extLst>
          </p:cNvPr>
          <p:cNvSpPr/>
          <p:nvPr/>
        </p:nvSpPr>
        <p:spPr>
          <a:xfrm>
            <a:off x="7617588" y="4105154"/>
            <a:ext cx="2151446" cy="7832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C2F7608-8C6C-4F22-89D8-DA16B6172702}"/>
              </a:ext>
            </a:extLst>
          </p:cNvPr>
          <p:cNvSpPr/>
          <p:nvPr/>
        </p:nvSpPr>
        <p:spPr>
          <a:xfrm>
            <a:off x="5547163" y="4190035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44A4004-B244-4D89-B65C-C6472DF097C3}"/>
              </a:ext>
            </a:extLst>
          </p:cNvPr>
          <p:cNvSpPr/>
          <p:nvPr/>
        </p:nvSpPr>
        <p:spPr>
          <a:xfrm>
            <a:off x="6210298" y="4190035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92AF5AE-F4B1-44E3-8DFB-002C9D2A18BA}"/>
              </a:ext>
            </a:extLst>
          </p:cNvPr>
          <p:cNvSpPr/>
          <p:nvPr/>
        </p:nvSpPr>
        <p:spPr>
          <a:xfrm>
            <a:off x="6873432" y="4190035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AB80A58-95CE-44FB-8A62-E8DA2079A466}"/>
              </a:ext>
            </a:extLst>
          </p:cNvPr>
          <p:cNvSpPr/>
          <p:nvPr/>
        </p:nvSpPr>
        <p:spPr>
          <a:xfrm>
            <a:off x="7698609" y="4191964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D8E6052-47E6-4E9E-B80E-4F71D9C6A958}"/>
              </a:ext>
            </a:extLst>
          </p:cNvPr>
          <p:cNvSpPr/>
          <p:nvPr/>
        </p:nvSpPr>
        <p:spPr>
          <a:xfrm>
            <a:off x="8361744" y="4191964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0922F5C-6B2B-4F7C-A957-0E4C6540B0AD}"/>
              </a:ext>
            </a:extLst>
          </p:cNvPr>
          <p:cNvSpPr/>
          <p:nvPr/>
        </p:nvSpPr>
        <p:spPr>
          <a:xfrm>
            <a:off x="9024878" y="4191964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330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52145-5CDD-48D9-BCAA-2E27A5C01640}"/>
              </a:ext>
            </a:extLst>
          </p:cNvPr>
          <p:cNvSpPr txBox="1"/>
          <p:nvPr/>
        </p:nvSpPr>
        <p:spPr>
          <a:xfrm>
            <a:off x="783220" y="860384"/>
            <a:ext cx="49808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 = np.arange(16).reshape(2,2,2,2)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print(a.shape)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b = np.swapaxes(a, 0, 3)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D4BB82-6F92-41AA-98F9-EEDCF2748509}"/>
              </a:ext>
            </a:extLst>
          </p:cNvPr>
          <p:cNvSpPr/>
          <p:nvPr/>
        </p:nvSpPr>
        <p:spPr>
          <a:xfrm>
            <a:off x="69849" y="2743200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DC0DF9A-59C0-4E15-AB8E-8414B86D5C4E}"/>
              </a:ext>
            </a:extLst>
          </p:cNvPr>
          <p:cNvSpPr/>
          <p:nvPr/>
        </p:nvSpPr>
        <p:spPr>
          <a:xfrm>
            <a:off x="5206879" y="2743200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BC5AA4-CC1D-474C-99E8-A0A5DF7D5E47}"/>
              </a:ext>
            </a:extLst>
          </p:cNvPr>
          <p:cNvSpPr/>
          <p:nvPr/>
        </p:nvSpPr>
        <p:spPr>
          <a:xfrm>
            <a:off x="154729" y="2812648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53874A-3919-4DB5-BC0D-26DDBBAB1262}"/>
              </a:ext>
            </a:extLst>
          </p:cNvPr>
          <p:cNvSpPr/>
          <p:nvPr/>
        </p:nvSpPr>
        <p:spPr>
          <a:xfrm>
            <a:off x="2639228" y="2812647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7A6C21F-9728-45D2-934C-B4B72635B834}"/>
              </a:ext>
            </a:extLst>
          </p:cNvPr>
          <p:cNvSpPr/>
          <p:nvPr/>
        </p:nvSpPr>
        <p:spPr>
          <a:xfrm>
            <a:off x="237883" y="2889813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EA2628-6373-43DC-97D6-27F3457904C8}"/>
              </a:ext>
            </a:extLst>
          </p:cNvPr>
          <p:cNvSpPr/>
          <p:nvPr/>
        </p:nvSpPr>
        <p:spPr>
          <a:xfrm>
            <a:off x="1396980" y="2889812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793CA62-390B-4158-9A8B-FB9CB6AB04DC}"/>
              </a:ext>
            </a:extLst>
          </p:cNvPr>
          <p:cNvSpPr/>
          <p:nvPr/>
        </p:nvSpPr>
        <p:spPr>
          <a:xfrm>
            <a:off x="320170" y="297469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00725C-A50A-41B7-BE98-2FA57345AFC6}"/>
              </a:ext>
            </a:extLst>
          </p:cNvPr>
          <p:cNvSpPr/>
          <p:nvPr/>
        </p:nvSpPr>
        <p:spPr>
          <a:xfrm>
            <a:off x="816999" y="297469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B34671A-EBC0-4539-AEE7-192CC6416EE9}"/>
              </a:ext>
            </a:extLst>
          </p:cNvPr>
          <p:cNvSpPr/>
          <p:nvPr/>
        </p:nvSpPr>
        <p:spPr>
          <a:xfrm>
            <a:off x="1479699" y="2980481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CC85A1B-40D5-454C-9BDA-A15A7829B2FC}"/>
              </a:ext>
            </a:extLst>
          </p:cNvPr>
          <p:cNvSpPr/>
          <p:nvPr/>
        </p:nvSpPr>
        <p:spPr>
          <a:xfrm>
            <a:off x="1976528" y="2980480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785EF8B-BB88-4924-93B2-8669A35F4CDE}"/>
              </a:ext>
            </a:extLst>
          </p:cNvPr>
          <p:cNvSpPr/>
          <p:nvPr/>
        </p:nvSpPr>
        <p:spPr>
          <a:xfrm>
            <a:off x="2722380" y="2885955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D55A3E7-1EB6-4E3B-AB32-A9955A0C5358}"/>
              </a:ext>
            </a:extLst>
          </p:cNvPr>
          <p:cNvSpPr/>
          <p:nvPr/>
        </p:nvSpPr>
        <p:spPr>
          <a:xfrm>
            <a:off x="3881477" y="2885954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1B3D162-E44F-4E9A-9E38-0FFC81BB8C06}"/>
              </a:ext>
            </a:extLst>
          </p:cNvPr>
          <p:cNvSpPr/>
          <p:nvPr/>
        </p:nvSpPr>
        <p:spPr>
          <a:xfrm>
            <a:off x="2804667" y="2970835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CEC7CE1-B0B1-4E5A-A7E7-2A89B7706F9E}"/>
              </a:ext>
            </a:extLst>
          </p:cNvPr>
          <p:cNvSpPr/>
          <p:nvPr/>
        </p:nvSpPr>
        <p:spPr>
          <a:xfrm>
            <a:off x="3301496" y="297083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F378624-3E28-4052-8741-DF5A11D7EE8F}"/>
              </a:ext>
            </a:extLst>
          </p:cNvPr>
          <p:cNvSpPr/>
          <p:nvPr/>
        </p:nvSpPr>
        <p:spPr>
          <a:xfrm>
            <a:off x="3964196" y="297662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683FB85-2E0A-432C-9F5C-AA50B118F2D2}"/>
              </a:ext>
            </a:extLst>
          </p:cNvPr>
          <p:cNvSpPr/>
          <p:nvPr/>
        </p:nvSpPr>
        <p:spPr>
          <a:xfrm>
            <a:off x="4461025" y="297662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C602F8-1A48-43A2-BBA3-BC1507132726}"/>
              </a:ext>
            </a:extLst>
          </p:cNvPr>
          <p:cNvSpPr/>
          <p:nvPr/>
        </p:nvSpPr>
        <p:spPr>
          <a:xfrm>
            <a:off x="5290895" y="2812648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A5D03F-92D7-4B49-A38B-F64B317388FD}"/>
              </a:ext>
            </a:extLst>
          </p:cNvPr>
          <p:cNvSpPr/>
          <p:nvPr/>
        </p:nvSpPr>
        <p:spPr>
          <a:xfrm>
            <a:off x="7775394" y="2812647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616FEEA-68F0-4254-A9B8-21282C7E6DB3}"/>
              </a:ext>
            </a:extLst>
          </p:cNvPr>
          <p:cNvSpPr/>
          <p:nvPr/>
        </p:nvSpPr>
        <p:spPr>
          <a:xfrm>
            <a:off x="5374049" y="2889813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6BB7FD0-0A60-4DAF-BBA4-5B65B1F56D0F}"/>
              </a:ext>
            </a:extLst>
          </p:cNvPr>
          <p:cNvSpPr/>
          <p:nvPr/>
        </p:nvSpPr>
        <p:spPr>
          <a:xfrm>
            <a:off x="6533146" y="2889812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B99A4EE-B9AF-4C17-A6E6-DF7B70B4F380}"/>
              </a:ext>
            </a:extLst>
          </p:cNvPr>
          <p:cNvSpPr/>
          <p:nvPr/>
        </p:nvSpPr>
        <p:spPr>
          <a:xfrm>
            <a:off x="5456336" y="297469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7112A0-8894-4827-B730-51EAEBC4CDE6}"/>
              </a:ext>
            </a:extLst>
          </p:cNvPr>
          <p:cNvSpPr/>
          <p:nvPr/>
        </p:nvSpPr>
        <p:spPr>
          <a:xfrm>
            <a:off x="5953165" y="297469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A0D2D3C-678F-46D9-9360-65F3A776128D}"/>
              </a:ext>
            </a:extLst>
          </p:cNvPr>
          <p:cNvSpPr/>
          <p:nvPr/>
        </p:nvSpPr>
        <p:spPr>
          <a:xfrm>
            <a:off x="6615865" y="2980481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0E593AC-3B35-4670-BEC6-748D29B568A4}"/>
              </a:ext>
            </a:extLst>
          </p:cNvPr>
          <p:cNvSpPr/>
          <p:nvPr/>
        </p:nvSpPr>
        <p:spPr>
          <a:xfrm>
            <a:off x="7112694" y="2980480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7F2E61-89CD-459D-8881-FCFA8F0BE050}"/>
              </a:ext>
            </a:extLst>
          </p:cNvPr>
          <p:cNvSpPr/>
          <p:nvPr/>
        </p:nvSpPr>
        <p:spPr>
          <a:xfrm>
            <a:off x="7858546" y="2885955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2F20530-AF2F-4C1F-B2DC-7FD6F45E4666}"/>
              </a:ext>
            </a:extLst>
          </p:cNvPr>
          <p:cNvSpPr/>
          <p:nvPr/>
        </p:nvSpPr>
        <p:spPr>
          <a:xfrm>
            <a:off x="9017643" y="2885954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0BEBD66-E869-4735-B8F8-1C8BDD9C5E8D}"/>
              </a:ext>
            </a:extLst>
          </p:cNvPr>
          <p:cNvSpPr/>
          <p:nvPr/>
        </p:nvSpPr>
        <p:spPr>
          <a:xfrm>
            <a:off x="7940833" y="2970835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00CE799-CD02-43EB-89AE-BF5A01A9F6C3}"/>
              </a:ext>
            </a:extLst>
          </p:cNvPr>
          <p:cNvSpPr/>
          <p:nvPr/>
        </p:nvSpPr>
        <p:spPr>
          <a:xfrm>
            <a:off x="8437662" y="297083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3DD7920-8E3B-432F-AB10-129ECD730528}"/>
              </a:ext>
            </a:extLst>
          </p:cNvPr>
          <p:cNvSpPr/>
          <p:nvPr/>
        </p:nvSpPr>
        <p:spPr>
          <a:xfrm>
            <a:off x="9100362" y="297662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2787E82-8CF9-41EA-92A1-8816392E5E33}"/>
              </a:ext>
            </a:extLst>
          </p:cNvPr>
          <p:cNvSpPr/>
          <p:nvPr/>
        </p:nvSpPr>
        <p:spPr>
          <a:xfrm>
            <a:off x="9597191" y="297662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E788C5B-3865-48D4-8D36-D463DABB936A}"/>
              </a:ext>
            </a:extLst>
          </p:cNvPr>
          <p:cNvSpPr/>
          <p:nvPr/>
        </p:nvSpPr>
        <p:spPr>
          <a:xfrm>
            <a:off x="69849" y="4190035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876D867-D04D-4633-BA90-891155820420}"/>
              </a:ext>
            </a:extLst>
          </p:cNvPr>
          <p:cNvSpPr/>
          <p:nvPr/>
        </p:nvSpPr>
        <p:spPr>
          <a:xfrm>
            <a:off x="5206879" y="4190035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77C1393-6CEF-4FAF-B54A-AFB6006D2D2C}"/>
              </a:ext>
            </a:extLst>
          </p:cNvPr>
          <p:cNvSpPr/>
          <p:nvPr/>
        </p:nvSpPr>
        <p:spPr>
          <a:xfrm>
            <a:off x="154729" y="4259483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CCDE0D7-EEAF-4A7A-BD99-93990387445D}"/>
              </a:ext>
            </a:extLst>
          </p:cNvPr>
          <p:cNvSpPr/>
          <p:nvPr/>
        </p:nvSpPr>
        <p:spPr>
          <a:xfrm>
            <a:off x="2639228" y="4259482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1556DD9-795D-4BA9-A89F-E28F05CB79A1}"/>
              </a:ext>
            </a:extLst>
          </p:cNvPr>
          <p:cNvSpPr/>
          <p:nvPr/>
        </p:nvSpPr>
        <p:spPr>
          <a:xfrm>
            <a:off x="237883" y="4336648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71F5E6E-2A9B-4331-B164-3CFA73E5B953}"/>
              </a:ext>
            </a:extLst>
          </p:cNvPr>
          <p:cNvSpPr/>
          <p:nvPr/>
        </p:nvSpPr>
        <p:spPr>
          <a:xfrm>
            <a:off x="1396980" y="4336647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FDDE545-A5F5-4164-A2F0-331B28AC995A}"/>
              </a:ext>
            </a:extLst>
          </p:cNvPr>
          <p:cNvSpPr/>
          <p:nvPr/>
        </p:nvSpPr>
        <p:spPr>
          <a:xfrm>
            <a:off x="320170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A869CDF-3059-4605-AC7F-DB8CA199576F}"/>
              </a:ext>
            </a:extLst>
          </p:cNvPr>
          <p:cNvSpPr/>
          <p:nvPr/>
        </p:nvSpPr>
        <p:spPr>
          <a:xfrm>
            <a:off x="816999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BFD6A61-2AFA-4B3C-9488-F468B6246A6D}"/>
              </a:ext>
            </a:extLst>
          </p:cNvPr>
          <p:cNvSpPr/>
          <p:nvPr/>
        </p:nvSpPr>
        <p:spPr>
          <a:xfrm>
            <a:off x="1479699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EF169C9-F4A0-46AB-A540-E1283C350521}"/>
              </a:ext>
            </a:extLst>
          </p:cNvPr>
          <p:cNvSpPr/>
          <p:nvPr/>
        </p:nvSpPr>
        <p:spPr>
          <a:xfrm>
            <a:off x="1976528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9F52BF0-C8F1-48F6-AFC2-1237456E80D2}"/>
              </a:ext>
            </a:extLst>
          </p:cNvPr>
          <p:cNvSpPr/>
          <p:nvPr/>
        </p:nvSpPr>
        <p:spPr>
          <a:xfrm>
            <a:off x="2722380" y="4332790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4E30005-1A84-48E5-979D-76CEC5B0C26B}"/>
              </a:ext>
            </a:extLst>
          </p:cNvPr>
          <p:cNvSpPr/>
          <p:nvPr/>
        </p:nvSpPr>
        <p:spPr>
          <a:xfrm>
            <a:off x="3881477" y="4332789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8B0BFA2-DE5C-431B-B8B4-06C61F982E7F}"/>
              </a:ext>
            </a:extLst>
          </p:cNvPr>
          <p:cNvSpPr/>
          <p:nvPr/>
        </p:nvSpPr>
        <p:spPr>
          <a:xfrm>
            <a:off x="2804667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EB0AA81-BFB2-44BE-9421-C97CE3C482FA}"/>
              </a:ext>
            </a:extLst>
          </p:cNvPr>
          <p:cNvSpPr/>
          <p:nvPr/>
        </p:nvSpPr>
        <p:spPr>
          <a:xfrm>
            <a:off x="3301496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30A7420-4AD0-4ACD-8029-4175D8326B86}"/>
              </a:ext>
            </a:extLst>
          </p:cNvPr>
          <p:cNvSpPr/>
          <p:nvPr/>
        </p:nvSpPr>
        <p:spPr>
          <a:xfrm>
            <a:off x="3964196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B04FD1D-62D0-495C-B8E9-FD256EFC1081}"/>
              </a:ext>
            </a:extLst>
          </p:cNvPr>
          <p:cNvSpPr/>
          <p:nvPr/>
        </p:nvSpPr>
        <p:spPr>
          <a:xfrm>
            <a:off x="4461025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B56C128-22EC-4CBE-8A4A-D9A3C05C1502}"/>
              </a:ext>
            </a:extLst>
          </p:cNvPr>
          <p:cNvSpPr/>
          <p:nvPr/>
        </p:nvSpPr>
        <p:spPr>
          <a:xfrm>
            <a:off x="5290895" y="4259483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1228F46-ACF3-4C03-9DCB-C5843F676A27}"/>
              </a:ext>
            </a:extLst>
          </p:cNvPr>
          <p:cNvSpPr/>
          <p:nvPr/>
        </p:nvSpPr>
        <p:spPr>
          <a:xfrm>
            <a:off x="7775394" y="4259482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D7E795E-0752-4256-9E5D-93D2508A2A00}"/>
              </a:ext>
            </a:extLst>
          </p:cNvPr>
          <p:cNvSpPr/>
          <p:nvPr/>
        </p:nvSpPr>
        <p:spPr>
          <a:xfrm>
            <a:off x="5374049" y="4336648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E66F778-5F6D-44B2-9811-91AEDAA77D67}"/>
              </a:ext>
            </a:extLst>
          </p:cNvPr>
          <p:cNvSpPr/>
          <p:nvPr/>
        </p:nvSpPr>
        <p:spPr>
          <a:xfrm>
            <a:off x="6533146" y="4336647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7857582-2CFD-44BC-8C3D-AB80DEED01CA}"/>
              </a:ext>
            </a:extLst>
          </p:cNvPr>
          <p:cNvSpPr/>
          <p:nvPr/>
        </p:nvSpPr>
        <p:spPr>
          <a:xfrm>
            <a:off x="5456336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EE1C2D4-5D92-4F75-B014-1E1078F58515}"/>
              </a:ext>
            </a:extLst>
          </p:cNvPr>
          <p:cNvSpPr/>
          <p:nvPr/>
        </p:nvSpPr>
        <p:spPr>
          <a:xfrm>
            <a:off x="5953165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969AE6E-AB1E-4074-92C1-31089DA39027}"/>
              </a:ext>
            </a:extLst>
          </p:cNvPr>
          <p:cNvSpPr/>
          <p:nvPr/>
        </p:nvSpPr>
        <p:spPr>
          <a:xfrm>
            <a:off x="6615865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D7E4ADD-4539-410F-BD7A-B847A0DC4235}"/>
              </a:ext>
            </a:extLst>
          </p:cNvPr>
          <p:cNvSpPr/>
          <p:nvPr/>
        </p:nvSpPr>
        <p:spPr>
          <a:xfrm>
            <a:off x="7112694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7A254F3-B0FE-41E3-A5FB-1591409549D4}"/>
              </a:ext>
            </a:extLst>
          </p:cNvPr>
          <p:cNvSpPr/>
          <p:nvPr/>
        </p:nvSpPr>
        <p:spPr>
          <a:xfrm>
            <a:off x="7858546" y="4332790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B3BB085-D090-45CB-846A-7C86DB8EF123}"/>
              </a:ext>
            </a:extLst>
          </p:cNvPr>
          <p:cNvSpPr/>
          <p:nvPr/>
        </p:nvSpPr>
        <p:spPr>
          <a:xfrm>
            <a:off x="9017643" y="4332789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5B7E652-D20C-44EE-B810-E69BED92E30E}"/>
              </a:ext>
            </a:extLst>
          </p:cNvPr>
          <p:cNvSpPr/>
          <p:nvPr/>
        </p:nvSpPr>
        <p:spPr>
          <a:xfrm>
            <a:off x="7940833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8227F93-7980-437E-A3B7-C1341C3CEFC8}"/>
              </a:ext>
            </a:extLst>
          </p:cNvPr>
          <p:cNvSpPr/>
          <p:nvPr/>
        </p:nvSpPr>
        <p:spPr>
          <a:xfrm>
            <a:off x="8437662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4847DA6-4396-4B86-B5EE-2188BB2F4155}"/>
              </a:ext>
            </a:extLst>
          </p:cNvPr>
          <p:cNvSpPr/>
          <p:nvPr/>
        </p:nvSpPr>
        <p:spPr>
          <a:xfrm>
            <a:off x="9100362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18A4149-FB2A-430B-AD5A-FC4EEC95D0D8}"/>
              </a:ext>
            </a:extLst>
          </p:cNvPr>
          <p:cNvSpPr/>
          <p:nvPr/>
        </p:nvSpPr>
        <p:spPr>
          <a:xfrm>
            <a:off x="9597191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26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52145-5CDD-48D9-BCAA-2E27A5C01640}"/>
              </a:ext>
            </a:extLst>
          </p:cNvPr>
          <p:cNvSpPr txBox="1"/>
          <p:nvPr/>
        </p:nvSpPr>
        <p:spPr>
          <a:xfrm>
            <a:off x="783220" y="860384"/>
            <a:ext cx="49808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 = np.arange(16).reshape(2,2,2,2)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print(a.shape)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b = np.swapaxes(a, 1, 3)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D4BB82-6F92-41AA-98F9-EEDCF2748509}"/>
              </a:ext>
            </a:extLst>
          </p:cNvPr>
          <p:cNvSpPr/>
          <p:nvPr/>
        </p:nvSpPr>
        <p:spPr>
          <a:xfrm>
            <a:off x="69849" y="2743200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DC0DF9A-59C0-4E15-AB8E-8414B86D5C4E}"/>
              </a:ext>
            </a:extLst>
          </p:cNvPr>
          <p:cNvSpPr/>
          <p:nvPr/>
        </p:nvSpPr>
        <p:spPr>
          <a:xfrm>
            <a:off x="5206879" y="2743200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BC5AA4-CC1D-474C-99E8-A0A5DF7D5E47}"/>
              </a:ext>
            </a:extLst>
          </p:cNvPr>
          <p:cNvSpPr/>
          <p:nvPr/>
        </p:nvSpPr>
        <p:spPr>
          <a:xfrm>
            <a:off x="154729" y="2812648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53874A-3919-4DB5-BC0D-26DDBBAB1262}"/>
              </a:ext>
            </a:extLst>
          </p:cNvPr>
          <p:cNvSpPr/>
          <p:nvPr/>
        </p:nvSpPr>
        <p:spPr>
          <a:xfrm>
            <a:off x="2639228" y="2812647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7A6C21F-9728-45D2-934C-B4B72635B834}"/>
              </a:ext>
            </a:extLst>
          </p:cNvPr>
          <p:cNvSpPr/>
          <p:nvPr/>
        </p:nvSpPr>
        <p:spPr>
          <a:xfrm>
            <a:off x="237883" y="2889813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EA2628-6373-43DC-97D6-27F3457904C8}"/>
              </a:ext>
            </a:extLst>
          </p:cNvPr>
          <p:cNvSpPr/>
          <p:nvPr/>
        </p:nvSpPr>
        <p:spPr>
          <a:xfrm>
            <a:off x="1396980" y="2889812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793CA62-390B-4158-9A8B-FB9CB6AB04DC}"/>
              </a:ext>
            </a:extLst>
          </p:cNvPr>
          <p:cNvSpPr/>
          <p:nvPr/>
        </p:nvSpPr>
        <p:spPr>
          <a:xfrm>
            <a:off x="320170" y="297469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00725C-A50A-41B7-BE98-2FA57345AFC6}"/>
              </a:ext>
            </a:extLst>
          </p:cNvPr>
          <p:cNvSpPr/>
          <p:nvPr/>
        </p:nvSpPr>
        <p:spPr>
          <a:xfrm>
            <a:off x="816999" y="297469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B34671A-EBC0-4539-AEE7-192CC6416EE9}"/>
              </a:ext>
            </a:extLst>
          </p:cNvPr>
          <p:cNvSpPr/>
          <p:nvPr/>
        </p:nvSpPr>
        <p:spPr>
          <a:xfrm>
            <a:off x="1479699" y="2980481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CC85A1B-40D5-454C-9BDA-A15A7829B2FC}"/>
              </a:ext>
            </a:extLst>
          </p:cNvPr>
          <p:cNvSpPr/>
          <p:nvPr/>
        </p:nvSpPr>
        <p:spPr>
          <a:xfrm>
            <a:off x="1976528" y="2980480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785EF8B-BB88-4924-93B2-8669A35F4CDE}"/>
              </a:ext>
            </a:extLst>
          </p:cNvPr>
          <p:cNvSpPr/>
          <p:nvPr/>
        </p:nvSpPr>
        <p:spPr>
          <a:xfrm>
            <a:off x="2722380" y="2885955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D55A3E7-1EB6-4E3B-AB32-A9955A0C5358}"/>
              </a:ext>
            </a:extLst>
          </p:cNvPr>
          <p:cNvSpPr/>
          <p:nvPr/>
        </p:nvSpPr>
        <p:spPr>
          <a:xfrm>
            <a:off x="3881477" y="2885954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1B3D162-E44F-4E9A-9E38-0FFC81BB8C06}"/>
              </a:ext>
            </a:extLst>
          </p:cNvPr>
          <p:cNvSpPr/>
          <p:nvPr/>
        </p:nvSpPr>
        <p:spPr>
          <a:xfrm>
            <a:off x="2804667" y="2970835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CEC7CE1-B0B1-4E5A-A7E7-2A89B7706F9E}"/>
              </a:ext>
            </a:extLst>
          </p:cNvPr>
          <p:cNvSpPr/>
          <p:nvPr/>
        </p:nvSpPr>
        <p:spPr>
          <a:xfrm>
            <a:off x="3301496" y="297083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F378624-3E28-4052-8741-DF5A11D7EE8F}"/>
              </a:ext>
            </a:extLst>
          </p:cNvPr>
          <p:cNvSpPr/>
          <p:nvPr/>
        </p:nvSpPr>
        <p:spPr>
          <a:xfrm>
            <a:off x="3964196" y="297662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683FB85-2E0A-432C-9F5C-AA50B118F2D2}"/>
              </a:ext>
            </a:extLst>
          </p:cNvPr>
          <p:cNvSpPr/>
          <p:nvPr/>
        </p:nvSpPr>
        <p:spPr>
          <a:xfrm>
            <a:off x="4461025" y="297662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C602F8-1A48-43A2-BBA3-BC1507132726}"/>
              </a:ext>
            </a:extLst>
          </p:cNvPr>
          <p:cNvSpPr/>
          <p:nvPr/>
        </p:nvSpPr>
        <p:spPr>
          <a:xfrm>
            <a:off x="5290895" y="2812648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A5D03F-92D7-4B49-A38B-F64B317388FD}"/>
              </a:ext>
            </a:extLst>
          </p:cNvPr>
          <p:cNvSpPr/>
          <p:nvPr/>
        </p:nvSpPr>
        <p:spPr>
          <a:xfrm>
            <a:off x="7775394" y="2812647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616FEEA-68F0-4254-A9B8-21282C7E6DB3}"/>
              </a:ext>
            </a:extLst>
          </p:cNvPr>
          <p:cNvSpPr/>
          <p:nvPr/>
        </p:nvSpPr>
        <p:spPr>
          <a:xfrm>
            <a:off x="5374049" y="2889813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6BB7FD0-0A60-4DAF-BBA4-5B65B1F56D0F}"/>
              </a:ext>
            </a:extLst>
          </p:cNvPr>
          <p:cNvSpPr/>
          <p:nvPr/>
        </p:nvSpPr>
        <p:spPr>
          <a:xfrm>
            <a:off x="6533146" y="2889812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B99A4EE-B9AF-4C17-A6E6-DF7B70B4F380}"/>
              </a:ext>
            </a:extLst>
          </p:cNvPr>
          <p:cNvSpPr/>
          <p:nvPr/>
        </p:nvSpPr>
        <p:spPr>
          <a:xfrm>
            <a:off x="5456336" y="297469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7112A0-8894-4827-B730-51EAEBC4CDE6}"/>
              </a:ext>
            </a:extLst>
          </p:cNvPr>
          <p:cNvSpPr/>
          <p:nvPr/>
        </p:nvSpPr>
        <p:spPr>
          <a:xfrm>
            <a:off x="5953165" y="297469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A0D2D3C-678F-46D9-9360-65F3A776128D}"/>
              </a:ext>
            </a:extLst>
          </p:cNvPr>
          <p:cNvSpPr/>
          <p:nvPr/>
        </p:nvSpPr>
        <p:spPr>
          <a:xfrm>
            <a:off x="6615865" y="2980481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0E593AC-3B35-4670-BEC6-748D29B568A4}"/>
              </a:ext>
            </a:extLst>
          </p:cNvPr>
          <p:cNvSpPr/>
          <p:nvPr/>
        </p:nvSpPr>
        <p:spPr>
          <a:xfrm>
            <a:off x="7112694" y="2980480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7F2E61-89CD-459D-8881-FCFA8F0BE050}"/>
              </a:ext>
            </a:extLst>
          </p:cNvPr>
          <p:cNvSpPr/>
          <p:nvPr/>
        </p:nvSpPr>
        <p:spPr>
          <a:xfrm>
            <a:off x="7858546" y="2885955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2F20530-AF2F-4C1F-B2DC-7FD6F45E4666}"/>
              </a:ext>
            </a:extLst>
          </p:cNvPr>
          <p:cNvSpPr/>
          <p:nvPr/>
        </p:nvSpPr>
        <p:spPr>
          <a:xfrm>
            <a:off x="9017643" y="2885954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0BEBD66-E869-4735-B8F8-1C8BDD9C5E8D}"/>
              </a:ext>
            </a:extLst>
          </p:cNvPr>
          <p:cNvSpPr/>
          <p:nvPr/>
        </p:nvSpPr>
        <p:spPr>
          <a:xfrm>
            <a:off x="7940833" y="2970835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00CE799-CD02-43EB-89AE-BF5A01A9F6C3}"/>
              </a:ext>
            </a:extLst>
          </p:cNvPr>
          <p:cNvSpPr/>
          <p:nvPr/>
        </p:nvSpPr>
        <p:spPr>
          <a:xfrm>
            <a:off x="8437662" y="297083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3DD7920-8E3B-432F-AB10-129ECD730528}"/>
              </a:ext>
            </a:extLst>
          </p:cNvPr>
          <p:cNvSpPr/>
          <p:nvPr/>
        </p:nvSpPr>
        <p:spPr>
          <a:xfrm>
            <a:off x="9100362" y="297662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2787E82-8CF9-41EA-92A1-8816392E5E33}"/>
              </a:ext>
            </a:extLst>
          </p:cNvPr>
          <p:cNvSpPr/>
          <p:nvPr/>
        </p:nvSpPr>
        <p:spPr>
          <a:xfrm>
            <a:off x="9597191" y="297662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0A86A7-6099-43AB-99A5-3BC02531487A}"/>
              </a:ext>
            </a:extLst>
          </p:cNvPr>
          <p:cNvSpPr/>
          <p:nvPr/>
        </p:nvSpPr>
        <p:spPr>
          <a:xfrm>
            <a:off x="69849" y="4147531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E9D08EA-AA31-417A-A1CE-13E724479655}"/>
              </a:ext>
            </a:extLst>
          </p:cNvPr>
          <p:cNvSpPr/>
          <p:nvPr/>
        </p:nvSpPr>
        <p:spPr>
          <a:xfrm>
            <a:off x="5206879" y="4147531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A74F8CD-FBFB-4019-BAAB-44A1DFB11397}"/>
              </a:ext>
            </a:extLst>
          </p:cNvPr>
          <p:cNvSpPr/>
          <p:nvPr/>
        </p:nvSpPr>
        <p:spPr>
          <a:xfrm>
            <a:off x="154729" y="4216979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5FFC12-4E55-4C30-82DA-BFB8814A31F0}"/>
              </a:ext>
            </a:extLst>
          </p:cNvPr>
          <p:cNvSpPr/>
          <p:nvPr/>
        </p:nvSpPr>
        <p:spPr>
          <a:xfrm>
            <a:off x="2639228" y="4216978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0BD2C95-2C1D-4E65-A1F0-10ECB36763F8}"/>
              </a:ext>
            </a:extLst>
          </p:cNvPr>
          <p:cNvSpPr/>
          <p:nvPr/>
        </p:nvSpPr>
        <p:spPr>
          <a:xfrm>
            <a:off x="237883" y="4294144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7474B00-235E-4556-824E-F925501A4616}"/>
              </a:ext>
            </a:extLst>
          </p:cNvPr>
          <p:cNvSpPr/>
          <p:nvPr/>
        </p:nvSpPr>
        <p:spPr>
          <a:xfrm>
            <a:off x="1396980" y="4294143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22C027A-74F2-407C-B999-58328D749F04}"/>
              </a:ext>
            </a:extLst>
          </p:cNvPr>
          <p:cNvSpPr/>
          <p:nvPr/>
        </p:nvSpPr>
        <p:spPr>
          <a:xfrm>
            <a:off x="320170" y="437902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24564E1-4344-4CAB-95CE-77C57DBBC7A9}"/>
              </a:ext>
            </a:extLst>
          </p:cNvPr>
          <p:cNvSpPr/>
          <p:nvPr/>
        </p:nvSpPr>
        <p:spPr>
          <a:xfrm>
            <a:off x="816999" y="437902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C8D28D1-D013-433C-BA39-4960E6224345}"/>
              </a:ext>
            </a:extLst>
          </p:cNvPr>
          <p:cNvSpPr/>
          <p:nvPr/>
        </p:nvSpPr>
        <p:spPr>
          <a:xfrm>
            <a:off x="1479699" y="438481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64A18D1-D2F1-4392-9284-76795B4FDAC2}"/>
              </a:ext>
            </a:extLst>
          </p:cNvPr>
          <p:cNvSpPr/>
          <p:nvPr/>
        </p:nvSpPr>
        <p:spPr>
          <a:xfrm>
            <a:off x="1976528" y="4384811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B678A0-D090-4B36-9935-7019AE8EAD7D}"/>
              </a:ext>
            </a:extLst>
          </p:cNvPr>
          <p:cNvSpPr/>
          <p:nvPr/>
        </p:nvSpPr>
        <p:spPr>
          <a:xfrm>
            <a:off x="2722380" y="4290286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7A3AB06-A20C-4E84-BC28-1215FA873216}"/>
              </a:ext>
            </a:extLst>
          </p:cNvPr>
          <p:cNvSpPr/>
          <p:nvPr/>
        </p:nvSpPr>
        <p:spPr>
          <a:xfrm>
            <a:off x="3881477" y="4290285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A7E0305-2766-4DA3-9A9B-52A081CACFB1}"/>
              </a:ext>
            </a:extLst>
          </p:cNvPr>
          <p:cNvSpPr/>
          <p:nvPr/>
        </p:nvSpPr>
        <p:spPr>
          <a:xfrm>
            <a:off x="2804667" y="4375166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ACFF4C8-20DB-4A2C-96C4-2BC635032D91}"/>
              </a:ext>
            </a:extLst>
          </p:cNvPr>
          <p:cNvSpPr/>
          <p:nvPr/>
        </p:nvSpPr>
        <p:spPr>
          <a:xfrm>
            <a:off x="3301496" y="4375165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4A08D4-5538-4A31-9D94-4FDB9A911313}"/>
              </a:ext>
            </a:extLst>
          </p:cNvPr>
          <p:cNvSpPr/>
          <p:nvPr/>
        </p:nvSpPr>
        <p:spPr>
          <a:xfrm>
            <a:off x="3964196" y="438095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A8D522D-C283-4B7B-949B-B8FA716AF2E3}"/>
              </a:ext>
            </a:extLst>
          </p:cNvPr>
          <p:cNvSpPr/>
          <p:nvPr/>
        </p:nvSpPr>
        <p:spPr>
          <a:xfrm>
            <a:off x="4461025" y="438095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6B1CCFA-F2F4-4FCC-B789-047619FA7705}"/>
              </a:ext>
            </a:extLst>
          </p:cNvPr>
          <p:cNvSpPr/>
          <p:nvPr/>
        </p:nvSpPr>
        <p:spPr>
          <a:xfrm>
            <a:off x="5290895" y="4216979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684DEB-7399-4E47-9460-4223D839BBF1}"/>
              </a:ext>
            </a:extLst>
          </p:cNvPr>
          <p:cNvSpPr/>
          <p:nvPr/>
        </p:nvSpPr>
        <p:spPr>
          <a:xfrm>
            <a:off x="7775394" y="4216978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B642A0A-1AB2-44D1-9AE9-8F235F42A63F}"/>
              </a:ext>
            </a:extLst>
          </p:cNvPr>
          <p:cNvSpPr/>
          <p:nvPr/>
        </p:nvSpPr>
        <p:spPr>
          <a:xfrm>
            <a:off x="5374049" y="4294144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1F6F237-BDE6-4208-9900-3944E9C96674}"/>
              </a:ext>
            </a:extLst>
          </p:cNvPr>
          <p:cNvSpPr/>
          <p:nvPr/>
        </p:nvSpPr>
        <p:spPr>
          <a:xfrm>
            <a:off x="6533146" y="4294143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8F68800-AB3E-4F3E-A033-03C317BDBD7F}"/>
              </a:ext>
            </a:extLst>
          </p:cNvPr>
          <p:cNvSpPr/>
          <p:nvPr/>
        </p:nvSpPr>
        <p:spPr>
          <a:xfrm>
            <a:off x="5456336" y="437902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A8DE468-3268-480A-B7C2-E559B3007D93}"/>
              </a:ext>
            </a:extLst>
          </p:cNvPr>
          <p:cNvSpPr/>
          <p:nvPr/>
        </p:nvSpPr>
        <p:spPr>
          <a:xfrm>
            <a:off x="5953165" y="437902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86E3EF3-F7EC-48E9-8485-44B25C63EDB4}"/>
              </a:ext>
            </a:extLst>
          </p:cNvPr>
          <p:cNvSpPr/>
          <p:nvPr/>
        </p:nvSpPr>
        <p:spPr>
          <a:xfrm>
            <a:off x="6615865" y="438481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86FD24E-980B-4243-9AB5-88B31B8A5C0A}"/>
              </a:ext>
            </a:extLst>
          </p:cNvPr>
          <p:cNvSpPr/>
          <p:nvPr/>
        </p:nvSpPr>
        <p:spPr>
          <a:xfrm>
            <a:off x="7112694" y="4384811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9759DEB-1500-4A8E-A9F1-0B8CE634639F}"/>
              </a:ext>
            </a:extLst>
          </p:cNvPr>
          <p:cNvSpPr/>
          <p:nvPr/>
        </p:nvSpPr>
        <p:spPr>
          <a:xfrm>
            <a:off x="7858546" y="4290286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ED3DE5D-49BD-4AAB-A5C1-8CC85FDBF417}"/>
              </a:ext>
            </a:extLst>
          </p:cNvPr>
          <p:cNvSpPr/>
          <p:nvPr/>
        </p:nvSpPr>
        <p:spPr>
          <a:xfrm>
            <a:off x="9017643" y="4290285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0D6435A-187F-4FA7-8121-F401CF1619B3}"/>
              </a:ext>
            </a:extLst>
          </p:cNvPr>
          <p:cNvSpPr/>
          <p:nvPr/>
        </p:nvSpPr>
        <p:spPr>
          <a:xfrm>
            <a:off x="7940833" y="4375166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2AEED2E-412D-4850-A9D2-1DC5F8219EED}"/>
              </a:ext>
            </a:extLst>
          </p:cNvPr>
          <p:cNvSpPr/>
          <p:nvPr/>
        </p:nvSpPr>
        <p:spPr>
          <a:xfrm>
            <a:off x="8437662" y="4375165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6AF2E0F-E1DF-4ABA-8566-53CA86A2BD7A}"/>
              </a:ext>
            </a:extLst>
          </p:cNvPr>
          <p:cNvSpPr/>
          <p:nvPr/>
        </p:nvSpPr>
        <p:spPr>
          <a:xfrm>
            <a:off x="9100362" y="438095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C28AD22-344F-42BF-B3BC-3815521D487E}"/>
              </a:ext>
            </a:extLst>
          </p:cNvPr>
          <p:cNvSpPr/>
          <p:nvPr/>
        </p:nvSpPr>
        <p:spPr>
          <a:xfrm>
            <a:off x="9597191" y="438095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33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52145-5CDD-48D9-BCAA-2E27A5C01640}"/>
              </a:ext>
            </a:extLst>
          </p:cNvPr>
          <p:cNvSpPr txBox="1"/>
          <p:nvPr/>
        </p:nvSpPr>
        <p:spPr>
          <a:xfrm>
            <a:off x="783220" y="860384"/>
            <a:ext cx="49808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 = np.arange(16).reshape(2,2,2,2)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print(a.shape)          #(2,2,2,2)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b = np.transpose(a, (2,3,0,1) 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D4BB82-6F92-41AA-98F9-EEDCF2748509}"/>
              </a:ext>
            </a:extLst>
          </p:cNvPr>
          <p:cNvSpPr/>
          <p:nvPr/>
        </p:nvSpPr>
        <p:spPr>
          <a:xfrm>
            <a:off x="69849" y="2743200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DC0DF9A-59C0-4E15-AB8E-8414B86D5C4E}"/>
              </a:ext>
            </a:extLst>
          </p:cNvPr>
          <p:cNvSpPr/>
          <p:nvPr/>
        </p:nvSpPr>
        <p:spPr>
          <a:xfrm>
            <a:off x="5206879" y="2743200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BC5AA4-CC1D-474C-99E8-A0A5DF7D5E47}"/>
              </a:ext>
            </a:extLst>
          </p:cNvPr>
          <p:cNvSpPr/>
          <p:nvPr/>
        </p:nvSpPr>
        <p:spPr>
          <a:xfrm>
            <a:off x="154729" y="2812648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53874A-3919-4DB5-BC0D-26DDBBAB1262}"/>
              </a:ext>
            </a:extLst>
          </p:cNvPr>
          <p:cNvSpPr/>
          <p:nvPr/>
        </p:nvSpPr>
        <p:spPr>
          <a:xfrm>
            <a:off x="2639228" y="2812647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7A6C21F-9728-45D2-934C-B4B72635B834}"/>
              </a:ext>
            </a:extLst>
          </p:cNvPr>
          <p:cNvSpPr/>
          <p:nvPr/>
        </p:nvSpPr>
        <p:spPr>
          <a:xfrm>
            <a:off x="237883" y="2889813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EA2628-6373-43DC-97D6-27F3457904C8}"/>
              </a:ext>
            </a:extLst>
          </p:cNvPr>
          <p:cNvSpPr/>
          <p:nvPr/>
        </p:nvSpPr>
        <p:spPr>
          <a:xfrm>
            <a:off x="1396980" y="2889812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793CA62-390B-4158-9A8B-FB9CB6AB04DC}"/>
              </a:ext>
            </a:extLst>
          </p:cNvPr>
          <p:cNvSpPr/>
          <p:nvPr/>
        </p:nvSpPr>
        <p:spPr>
          <a:xfrm>
            <a:off x="320170" y="297469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00725C-A50A-41B7-BE98-2FA57345AFC6}"/>
              </a:ext>
            </a:extLst>
          </p:cNvPr>
          <p:cNvSpPr/>
          <p:nvPr/>
        </p:nvSpPr>
        <p:spPr>
          <a:xfrm>
            <a:off x="816999" y="297469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B34671A-EBC0-4539-AEE7-192CC6416EE9}"/>
              </a:ext>
            </a:extLst>
          </p:cNvPr>
          <p:cNvSpPr/>
          <p:nvPr/>
        </p:nvSpPr>
        <p:spPr>
          <a:xfrm>
            <a:off x="1479699" y="2980481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CC85A1B-40D5-454C-9BDA-A15A7829B2FC}"/>
              </a:ext>
            </a:extLst>
          </p:cNvPr>
          <p:cNvSpPr/>
          <p:nvPr/>
        </p:nvSpPr>
        <p:spPr>
          <a:xfrm>
            <a:off x="1976528" y="2980480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785EF8B-BB88-4924-93B2-8669A35F4CDE}"/>
              </a:ext>
            </a:extLst>
          </p:cNvPr>
          <p:cNvSpPr/>
          <p:nvPr/>
        </p:nvSpPr>
        <p:spPr>
          <a:xfrm>
            <a:off x="2722380" y="2885955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D55A3E7-1EB6-4E3B-AB32-A9955A0C5358}"/>
              </a:ext>
            </a:extLst>
          </p:cNvPr>
          <p:cNvSpPr/>
          <p:nvPr/>
        </p:nvSpPr>
        <p:spPr>
          <a:xfrm>
            <a:off x="3881477" y="2885954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1B3D162-E44F-4E9A-9E38-0FFC81BB8C06}"/>
              </a:ext>
            </a:extLst>
          </p:cNvPr>
          <p:cNvSpPr/>
          <p:nvPr/>
        </p:nvSpPr>
        <p:spPr>
          <a:xfrm>
            <a:off x="2804667" y="2970835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CEC7CE1-B0B1-4E5A-A7E7-2A89B7706F9E}"/>
              </a:ext>
            </a:extLst>
          </p:cNvPr>
          <p:cNvSpPr/>
          <p:nvPr/>
        </p:nvSpPr>
        <p:spPr>
          <a:xfrm>
            <a:off x="3301496" y="297083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F378624-3E28-4052-8741-DF5A11D7EE8F}"/>
              </a:ext>
            </a:extLst>
          </p:cNvPr>
          <p:cNvSpPr/>
          <p:nvPr/>
        </p:nvSpPr>
        <p:spPr>
          <a:xfrm>
            <a:off x="3964196" y="297662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683FB85-2E0A-432C-9F5C-AA50B118F2D2}"/>
              </a:ext>
            </a:extLst>
          </p:cNvPr>
          <p:cNvSpPr/>
          <p:nvPr/>
        </p:nvSpPr>
        <p:spPr>
          <a:xfrm>
            <a:off x="4461025" y="297662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C602F8-1A48-43A2-BBA3-BC1507132726}"/>
              </a:ext>
            </a:extLst>
          </p:cNvPr>
          <p:cNvSpPr/>
          <p:nvPr/>
        </p:nvSpPr>
        <p:spPr>
          <a:xfrm>
            <a:off x="5290895" y="2812648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A5D03F-92D7-4B49-A38B-F64B317388FD}"/>
              </a:ext>
            </a:extLst>
          </p:cNvPr>
          <p:cNvSpPr/>
          <p:nvPr/>
        </p:nvSpPr>
        <p:spPr>
          <a:xfrm>
            <a:off x="7775394" y="2812647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616FEEA-68F0-4254-A9B8-21282C7E6DB3}"/>
              </a:ext>
            </a:extLst>
          </p:cNvPr>
          <p:cNvSpPr/>
          <p:nvPr/>
        </p:nvSpPr>
        <p:spPr>
          <a:xfrm>
            <a:off x="5374049" y="2889813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6BB7FD0-0A60-4DAF-BBA4-5B65B1F56D0F}"/>
              </a:ext>
            </a:extLst>
          </p:cNvPr>
          <p:cNvSpPr/>
          <p:nvPr/>
        </p:nvSpPr>
        <p:spPr>
          <a:xfrm>
            <a:off x="6533146" y="2889812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B99A4EE-B9AF-4C17-A6E6-DF7B70B4F380}"/>
              </a:ext>
            </a:extLst>
          </p:cNvPr>
          <p:cNvSpPr/>
          <p:nvPr/>
        </p:nvSpPr>
        <p:spPr>
          <a:xfrm>
            <a:off x="5456336" y="297469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7112A0-8894-4827-B730-51EAEBC4CDE6}"/>
              </a:ext>
            </a:extLst>
          </p:cNvPr>
          <p:cNvSpPr/>
          <p:nvPr/>
        </p:nvSpPr>
        <p:spPr>
          <a:xfrm>
            <a:off x="5953165" y="297469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A0D2D3C-678F-46D9-9360-65F3A776128D}"/>
              </a:ext>
            </a:extLst>
          </p:cNvPr>
          <p:cNvSpPr/>
          <p:nvPr/>
        </p:nvSpPr>
        <p:spPr>
          <a:xfrm>
            <a:off x="6615865" y="2980481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0E593AC-3B35-4670-BEC6-748D29B568A4}"/>
              </a:ext>
            </a:extLst>
          </p:cNvPr>
          <p:cNvSpPr/>
          <p:nvPr/>
        </p:nvSpPr>
        <p:spPr>
          <a:xfrm>
            <a:off x="7112694" y="2980480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7F2E61-89CD-459D-8881-FCFA8F0BE050}"/>
              </a:ext>
            </a:extLst>
          </p:cNvPr>
          <p:cNvSpPr/>
          <p:nvPr/>
        </p:nvSpPr>
        <p:spPr>
          <a:xfrm>
            <a:off x="7858546" y="2885955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2F20530-AF2F-4C1F-B2DC-7FD6F45E4666}"/>
              </a:ext>
            </a:extLst>
          </p:cNvPr>
          <p:cNvSpPr/>
          <p:nvPr/>
        </p:nvSpPr>
        <p:spPr>
          <a:xfrm>
            <a:off x="9017643" y="2885954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0BEBD66-E869-4735-B8F8-1C8BDD9C5E8D}"/>
              </a:ext>
            </a:extLst>
          </p:cNvPr>
          <p:cNvSpPr/>
          <p:nvPr/>
        </p:nvSpPr>
        <p:spPr>
          <a:xfrm>
            <a:off x="7940833" y="2970835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00CE799-CD02-43EB-89AE-BF5A01A9F6C3}"/>
              </a:ext>
            </a:extLst>
          </p:cNvPr>
          <p:cNvSpPr/>
          <p:nvPr/>
        </p:nvSpPr>
        <p:spPr>
          <a:xfrm>
            <a:off x="8437662" y="297083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3DD7920-8E3B-432F-AB10-129ECD730528}"/>
              </a:ext>
            </a:extLst>
          </p:cNvPr>
          <p:cNvSpPr/>
          <p:nvPr/>
        </p:nvSpPr>
        <p:spPr>
          <a:xfrm>
            <a:off x="9100362" y="297662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2787E82-8CF9-41EA-92A1-8816392E5E33}"/>
              </a:ext>
            </a:extLst>
          </p:cNvPr>
          <p:cNvSpPr/>
          <p:nvPr/>
        </p:nvSpPr>
        <p:spPr>
          <a:xfrm>
            <a:off x="9597191" y="297662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0A86A7-6099-43AB-99A5-3BC02531487A}"/>
              </a:ext>
            </a:extLst>
          </p:cNvPr>
          <p:cNvSpPr/>
          <p:nvPr/>
        </p:nvSpPr>
        <p:spPr>
          <a:xfrm>
            <a:off x="69849" y="4147531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E9D08EA-AA31-417A-A1CE-13E724479655}"/>
              </a:ext>
            </a:extLst>
          </p:cNvPr>
          <p:cNvSpPr/>
          <p:nvPr/>
        </p:nvSpPr>
        <p:spPr>
          <a:xfrm>
            <a:off x="5206879" y="4147531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A74F8CD-FBFB-4019-BAAB-44A1DFB11397}"/>
              </a:ext>
            </a:extLst>
          </p:cNvPr>
          <p:cNvSpPr/>
          <p:nvPr/>
        </p:nvSpPr>
        <p:spPr>
          <a:xfrm>
            <a:off x="154729" y="4216979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5FFC12-4E55-4C30-82DA-BFB8814A31F0}"/>
              </a:ext>
            </a:extLst>
          </p:cNvPr>
          <p:cNvSpPr/>
          <p:nvPr/>
        </p:nvSpPr>
        <p:spPr>
          <a:xfrm>
            <a:off x="2639228" y="4216978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0BD2C95-2C1D-4E65-A1F0-10ECB36763F8}"/>
              </a:ext>
            </a:extLst>
          </p:cNvPr>
          <p:cNvSpPr/>
          <p:nvPr/>
        </p:nvSpPr>
        <p:spPr>
          <a:xfrm>
            <a:off x="237883" y="4294144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7474B00-235E-4556-824E-F925501A4616}"/>
              </a:ext>
            </a:extLst>
          </p:cNvPr>
          <p:cNvSpPr/>
          <p:nvPr/>
        </p:nvSpPr>
        <p:spPr>
          <a:xfrm>
            <a:off x="1396980" y="4294143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22C027A-74F2-407C-B999-58328D749F04}"/>
              </a:ext>
            </a:extLst>
          </p:cNvPr>
          <p:cNvSpPr/>
          <p:nvPr/>
        </p:nvSpPr>
        <p:spPr>
          <a:xfrm>
            <a:off x="320170" y="437902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24564E1-4344-4CAB-95CE-77C57DBBC7A9}"/>
              </a:ext>
            </a:extLst>
          </p:cNvPr>
          <p:cNvSpPr/>
          <p:nvPr/>
        </p:nvSpPr>
        <p:spPr>
          <a:xfrm>
            <a:off x="816999" y="437902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C8D28D1-D013-433C-BA39-4960E6224345}"/>
              </a:ext>
            </a:extLst>
          </p:cNvPr>
          <p:cNvSpPr/>
          <p:nvPr/>
        </p:nvSpPr>
        <p:spPr>
          <a:xfrm>
            <a:off x="1479699" y="438481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64A18D1-D2F1-4392-9284-76795B4FDAC2}"/>
              </a:ext>
            </a:extLst>
          </p:cNvPr>
          <p:cNvSpPr/>
          <p:nvPr/>
        </p:nvSpPr>
        <p:spPr>
          <a:xfrm>
            <a:off x="1976528" y="4384811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B678A0-D090-4B36-9935-7019AE8EAD7D}"/>
              </a:ext>
            </a:extLst>
          </p:cNvPr>
          <p:cNvSpPr/>
          <p:nvPr/>
        </p:nvSpPr>
        <p:spPr>
          <a:xfrm>
            <a:off x="2722380" y="4290286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7A3AB06-A20C-4E84-BC28-1215FA873216}"/>
              </a:ext>
            </a:extLst>
          </p:cNvPr>
          <p:cNvSpPr/>
          <p:nvPr/>
        </p:nvSpPr>
        <p:spPr>
          <a:xfrm>
            <a:off x="3881477" y="4290285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A7E0305-2766-4DA3-9A9B-52A081CACFB1}"/>
              </a:ext>
            </a:extLst>
          </p:cNvPr>
          <p:cNvSpPr/>
          <p:nvPr/>
        </p:nvSpPr>
        <p:spPr>
          <a:xfrm>
            <a:off x="2804667" y="4375166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ACFF4C8-20DB-4A2C-96C4-2BC635032D91}"/>
              </a:ext>
            </a:extLst>
          </p:cNvPr>
          <p:cNvSpPr/>
          <p:nvPr/>
        </p:nvSpPr>
        <p:spPr>
          <a:xfrm>
            <a:off x="3301496" y="4375165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4A08D4-5538-4A31-9D94-4FDB9A911313}"/>
              </a:ext>
            </a:extLst>
          </p:cNvPr>
          <p:cNvSpPr/>
          <p:nvPr/>
        </p:nvSpPr>
        <p:spPr>
          <a:xfrm>
            <a:off x="3964196" y="438095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A8D522D-C283-4B7B-949B-B8FA716AF2E3}"/>
              </a:ext>
            </a:extLst>
          </p:cNvPr>
          <p:cNvSpPr/>
          <p:nvPr/>
        </p:nvSpPr>
        <p:spPr>
          <a:xfrm>
            <a:off x="4461025" y="438095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6B1CCFA-F2F4-4FCC-B789-047619FA7705}"/>
              </a:ext>
            </a:extLst>
          </p:cNvPr>
          <p:cNvSpPr/>
          <p:nvPr/>
        </p:nvSpPr>
        <p:spPr>
          <a:xfrm>
            <a:off x="5290895" y="4216979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684DEB-7399-4E47-9460-4223D839BBF1}"/>
              </a:ext>
            </a:extLst>
          </p:cNvPr>
          <p:cNvSpPr/>
          <p:nvPr/>
        </p:nvSpPr>
        <p:spPr>
          <a:xfrm>
            <a:off x="7775394" y="4216978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B642A0A-1AB2-44D1-9AE9-8F235F42A63F}"/>
              </a:ext>
            </a:extLst>
          </p:cNvPr>
          <p:cNvSpPr/>
          <p:nvPr/>
        </p:nvSpPr>
        <p:spPr>
          <a:xfrm>
            <a:off x="5374049" y="4294144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1F6F237-BDE6-4208-9900-3944E9C96674}"/>
              </a:ext>
            </a:extLst>
          </p:cNvPr>
          <p:cNvSpPr/>
          <p:nvPr/>
        </p:nvSpPr>
        <p:spPr>
          <a:xfrm>
            <a:off x="6533146" y="4294143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8F68800-AB3E-4F3E-A033-03C317BDBD7F}"/>
              </a:ext>
            </a:extLst>
          </p:cNvPr>
          <p:cNvSpPr/>
          <p:nvPr/>
        </p:nvSpPr>
        <p:spPr>
          <a:xfrm>
            <a:off x="5456336" y="437902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A8DE468-3268-480A-B7C2-E559B3007D93}"/>
              </a:ext>
            </a:extLst>
          </p:cNvPr>
          <p:cNvSpPr/>
          <p:nvPr/>
        </p:nvSpPr>
        <p:spPr>
          <a:xfrm>
            <a:off x="5953165" y="437902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86E3EF3-F7EC-48E9-8485-44B25C63EDB4}"/>
              </a:ext>
            </a:extLst>
          </p:cNvPr>
          <p:cNvSpPr/>
          <p:nvPr/>
        </p:nvSpPr>
        <p:spPr>
          <a:xfrm>
            <a:off x="6615865" y="438481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86FD24E-980B-4243-9AB5-88B31B8A5C0A}"/>
              </a:ext>
            </a:extLst>
          </p:cNvPr>
          <p:cNvSpPr/>
          <p:nvPr/>
        </p:nvSpPr>
        <p:spPr>
          <a:xfrm>
            <a:off x="7112694" y="4384811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9759DEB-1500-4A8E-A9F1-0B8CE634639F}"/>
              </a:ext>
            </a:extLst>
          </p:cNvPr>
          <p:cNvSpPr/>
          <p:nvPr/>
        </p:nvSpPr>
        <p:spPr>
          <a:xfrm>
            <a:off x="7858546" y="4290286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ED3DE5D-49BD-4AAB-A5C1-8CC85FDBF417}"/>
              </a:ext>
            </a:extLst>
          </p:cNvPr>
          <p:cNvSpPr/>
          <p:nvPr/>
        </p:nvSpPr>
        <p:spPr>
          <a:xfrm>
            <a:off x="9017643" y="4290285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0D6435A-187F-4FA7-8121-F401CF1619B3}"/>
              </a:ext>
            </a:extLst>
          </p:cNvPr>
          <p:cNvSpPr/>
          <p:nvPr/>
        </p:nvSpPr>
        <p:spPr>
          <a:xfrm>
            <a:off x="7940833" y="4375166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2AEED2E-412D-4850-A9D2-1DC5F8219EED}"/>
              </a:ext>
            </a:extLst>
          </p:cNvPr>
          <p:cNvSpPr/>
          <p:nvPr/>
        </p:nvSpPr>
        <p:spPr>
          <a:xfrm>
            <a:off x="8437662" y="4375165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6AF2E0F-E1DF-4ABA-8566-53CA86A2BD7A}"/>
              </a:ext>
            </a:extLst>
          </p:cNvPr>
          <p:cNvSpPr/>
          <p:nvPr/>
        </p:nvSpPr>
        <p:spPr>
          <a:xfrm>
            <a:off x="9100362" y="438095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C28AD22-344F-42BF-B3BC-3815521D487E}"/>
              </a:ext>
            </a:extLst>
          </p:cNvPr>
          <p:cNvSpPr/>
          <p:nvPr/>
        </p:nvSpPr>
        <p:spPr>
          <a:xfrm>
            <a:off x="9597191" y="438095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E70D622-4DC3-45EA-8934-598D810729F0}"/>
              </a:ext>
            </a:extLst>
          </p:cNvPr>
          <p:cNvCxnSpPr/>
          <p:nvPr/>
        </p:nvCxnSpPr>
        <p:spPr>
          <a:xfrm flipH="1">
            <a:off x="4604147" y="1143000"/>
            <a:ext cx="519580" cy="150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A169053-FB69-45A5-8D29-73C6D0873726}"/>
              </a:ext>
            </a:extLst>
          </p:cNvPr>
          <p:cNvCxnSpPr/>
          <p:nvPr/>
        </p:nvCxnSpPr>
        <p:spPr>
          <a:xfrm flipH="1">
            <a:off x="4924319" y="1143000"/>
            <a:ext cx="519580" cy="150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6C7B3E4-4A3D-48CC-8505-24DCF0684B8F}"/>
              </a:ext>
            </a:extLst>
          </p:cNvPr>
          <p:cNvCxnSpPr>
            <a:cxnSpLocks/>
          </p:cNvCxnSpPr>
          <p:nvPr/>
        </p:nvCxnSpPr>
        <p:spPr>
          <a:xfrm>
            <a:off x="4629021" y="1157267"/>
            <a:ext cx="517777" cy="135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C9C4DBC-115C-4D47-94C2-DD63C9333715}"/>
              </a:ext>
            </a:extLst>
          </p:cNvPr>
          <p:cNvCxnSpPr>
            <a:cxnSpLocks/>
          </p:cNvCxnSpPr>
          <p:nvPr/>
        </p:nvCxnSpPr>
        <p:spPr>
          <a:xfrm>
            <a:off x="4901248" y="1162717"/>
            <a:ext cx="494706" cy="107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15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풀링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F3FA5E-C349-45D0-8662-B5F979A6079D}"/>
              </a:ext>
            </a:extLst>
          </p:cNvPr>
          <p:cNvSpPr txBox="1"/>
          <p:nvPr/>
        </p:nvSpPr>
        <p:spPr>
          <a:xfrm>
            <a:off x="706279" y="1499316"/>
            <a:ext cx="2993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합성곱층과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풀링층을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거치면서 변환되는 과정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2FB4D65-DA94-40AD-A486-150A3D67210E}"/>
              </a:ext>
            </a:extLst>
          </p:cNvPr>
          <p:cNvCxnSpPr>
            <a:cxnSpLocks/>
          </p:cNvCxnSpPr>
          <p:nvPr/>
        </p:nvCxnSpPr>
        <p:spPr>
          <a:xfrm>
            <a:off x="5310823" y="5162959"/>
            <a:ext cx="319429" cy="76022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7C99B75-C15C-4643-85A4-3113D6F95D28}"/>
              </a:ext>
            </a:extLst>
          </p:cNvPr>
          <p:cNvCxnSpPr>
            <a:cxnSpLocks/>
          </p:cNvCxnSpPr>
          <p:nvPr/>
        </p:nvCxnSpPr>
        <p:spPr>
          <a:xfrm>
            <a:off x="4552285" y="3746753"/>
            <a:ext cx="470031" cy="9030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데이터 2">
            <a:extLst>
              <a:ext uri="{FF2B5EF4-FFF2-40B4-BE49-F238E27FC236}">
                <a16:creationId xmlns:a16="http://schemas.microsoft.com/office/drawing/2014/main" id="{4E9C1218-859A-4F67-88AA-A5002C570722}"/>
              </a:ext>
            </a:extLst>
          </p:cNvPr>
          <p:cNvSpPr/>
          <p:nvPr/>
        </p:nvSpPr>
        <p:spPr>
          <a:xfrm rot="20978501">
            <a:off x="2974666" y="2224230"/>
            <a:ext cx="1470401" cy="1341562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순서도: 데이터 9">
            <a:extLst>
              <a:ext uri="{FF2B5EF4-FFF2-40B4-BE49-F238E27FC236}">
                <a16:creationId xmlns:a16="http://schemas.microsoft.com/office/drawing/2014/main" id="{3D559C55-6BA6-4A55-B7BD-FA6CAB4560F6}"/>
              </a:ext>
            </a:extLst>
          </p:cNvPr>
          <p:cNvSpPr/>
          <p:nvPr/>
        </p:nvSpPr>
        <p:spPr>
          <a:xfrm rot="20978501">
            <a:off x="3129988" y="2376204"/>
            <a:ext cx="1470401" cy="1341562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순서도: 데이터 10">
            <a:extLst>
              <a:ext uri="{FF2B5EF4-FFF2-40B4-BE49-F238E27FC236}">
                <a16:creationId xmlns:a16="http://schemas.microsoft.com/office/drawing/2014/main" id="{25A68707-B36E-44AA-A956-0217CCFC17A7}"/>
              </a:ext>
            </a:extLst>
          </p:cNvPr>
          <p:cNvSpPr/>
          <p:nvPr/>
        </p:nvSpPr>
        <p:spPr>
          <a:xfrm rot="20978501">
            <a:off x="3285309" y="2528177"/>
            <a:ext cx="1470401" cy="1341562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B265150A-CE87-43E7-86A7-3DB1C622969D}"/>
              </a:ext>
            </a:extLst>
          </p:cNvPr>
          <p:cNvSpPr/>
          <p:nvPr/>
        </p:nvSpPr>
        <p:spPr>
          <a:xfrm rot="20978501">
            <a:off x="4138794" y="3927822"/>
            <a:ext cx="925764" cy="8446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순서도: 데이터 17">
            <a:extLst>
              <a:ext uri="{FF2B5EF4-FFF2-40B4-BE49-F238E27FC236}">
                <a16:creationId xmlns:a16="http://schemas.microsoft.com/office/drawing/2014/main" id="{FDB085E2-402A-4EE8-839A-AEA88788AB5C}"/>
              </a:ext>
            </a:extLst>
          </p:cNvPr>
          <p:cNvSpPr/>
          <p:nvPr/>
        </p:nvSpPr>
        <p:spPr>
          <a:xfrm rot="20978501">
            <a:off x="5269818" y="5579238"/>
            <a:ext cx="497762" cy="4541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257CC540-4C17-4710-9E0B-600BA8760DF8}"/>
              </a:ext>
            </a:extLst>
          </p:cNvPr>
          <p:cNvSpPr/>
          <p:nvPr/>
        </p:nvSpPr>
        <p:spPr>
          <a:xfrm rot="20978501">
            <a:off x="5325595" y="5637674"/>
            <a:ext cx="497762" cy="4541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E529F24D-3D85-4B63-B853-F69D8B6248FD}"/>
              </a:ext>
            </a:extLst>
          </p:cNvPr>
          <p:cNvSpPr/>
          <p:nvPr/>
        </p:nvSpPr>
        <p:spPr>
          <a:xfrm rot="20978501">
            <a:off x="5381372" y="5696109"/>
            <a:ext cx="497762" cy="4541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5C78E9DD-B75D-4276-87DF-23653AAE15F5}"/>
              </a:ext>
            </a:extLst>
          </p:cNvPr>
          <p:cNvSpPr/>
          <p:nvPr/>
        </p:nvSpPr>
        <p:spPr>
          <a:xfrm rot="20978501">
            <a:off x="5437150" y="5754544"/>
            <a:ext cx="497762" cy="4541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순서도: 데이터 22">
            <a:extLst>
              <a:ext uri="{FF2B5EF4-FFF2-40B4-BE49-F238E27FC236}">
                <a16:creationId xmlns:a16="http://schemas.microsoft.com/office/drawing/2014/main" id="{EA150F2C-7B5D-4F44-8C2C-2BC91F5E4ABF}"/>
              </a:ext>
            </a:extLst>
          </p:cNvPr>
          <p:cNvSpPr/>
          <p:nvPr/>
        </p:nvSpPr>
        <p:spPr>
          <a:xfrm rot="20978501">
            <a:off x="4236319" y="4040526"/>
            <a:ext cx="925764" cy="8446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순서도: 데이터 23">
            <a:extLst>
              <a:ext uri="{FF2B5EF4-FFF2-40B4-BE49-F238E27FC236}">
                <a16:creationId xmlns:a16="http://schemas.microsoft.com/office/drawing/2014/main" id="{A669D670-1992-44AC-8D3E-2E62CCBB563A}"/>
              </a:ext>
            </a:extLst>
          </p:cNvPr>
          <p:cNvSpPr/>
          <p:nvPr/>
        </p:nvSpPr>
        <p:spPr>
          <a:xfrm rot="20978501">
            <a:off x="4333843" y="4153231"/>
            <a:ext cx="925764" cy="8446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순서도: 데이터 24">
            <a:extLst>
              <a:ext uri="{FF2B5EF4-FFF2-40B4-BE49-F238E27FC236}">
                <a16:creationId xmlns:a16="http://schemas.microsoft.com/office/drawing/2014/main" id="{3D2AEBDE-597E-426A-BDF1-A34D76D82780}"/>
              </a:ext>
            </a:extLst>
          </p:cNvPr>
          <p:cNvSpPr/>
          <p:nvPr/>
        </p:nvSpPr>
        <p:spPr>
          <a:xfrm rot="20978501">
            <a:off x="4431368" y="4265936"/>
            <a:ext cx="925764" cy="8446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순서도: 데이터 25">
            <a:extLst>
              <a:ext uri="{FF2B5EF4-FFF2-40B4-BE49-F238E27FC236}">
                <a16:creationId xmlns:a16="http://schemas.microsoft.com/office/drawing/2014/main" id="{F974CF7F-8C70-42A4-9FD2-16216FCB94F2}"/>
              </a:ext>
            </a:extLst>
          </p:cNvPr>
          <p:cNvSpPr/>
          <p:nvPr/>
        </p:nvSpPr>
        <p:spPr>
          <a:xfrm rot="20978501">
            <a:off x="4528892" y="4378641"/>
            <a:ext cx="925764" cy="8446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4C0D80-2F9C-488D-B464-817D22FC9F10}"/>
              </a:ext>
            </a:extLst>
          </p:cNvPr>
          <p:cNvCxnSpPr/>
          <p:nvPr/>
        </p:nvCxnSpPr>
        <p:spPr>
          <a:xfrm>
            <a:off x="4601676" y="2409767"/>
            <a:ext cx="390098" cy="144350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2579A6-79B4-4111-9FB7-80EC5BC2CE00}"/>
              </a:ext>
            </a:extLst>
          </p:cNvPr>
          <p:cNvCxnSpPr>
            <a:cxnSpLocks/>
          </p:cNvCxnSpPr>
          <p:nvPr/>
        </p:nvCxnSpPr>
        <p:spPr>
          <a:xfrm>
            <a:off x="3474851" y="2623921"/>
            <a:ext cx="761673" cy="13642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0C4D069-551A-4007-93C2-A8E55A02C08C}"/>
              </a:ext>
            </a:extLst>
          </p:cNvPr>
          <p:cNvCxnSpPr>
            <a:cxnSpLocks/>
          </p:cNvCxnSpPr>
          <p:nvPr/>
        </p:nvCxnSpPr>
        <p:spPr>
          <a:xfrm>
            <a:off x="3424331" y="3973663"/>
            <a:ext cx="801684" cy="87335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6B08DFF-50AA-4D5B-9BC4-312A5DE519D2}"/>
              </a:ext>
            </a:extLst>
          </p:cNvPr>
          <p:cNvCxnSpPr>
            <a:cxnSpLocks/>
          </p:cNvCxnSpPr>
          <p:nvPr/>
        </p:nvCxnSpPr>
        <p:spPr>
          <a:xfrm>
            <a:off x="4644039" y="4462850"/>
            <a:ext cx="666784" cy="114560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007E9DB-11F9-45C5-A4E6-CE91AA80B794}"/>
              </a:ext>
            </a:extLst>
          </p:cNvPr>
          <p:cNvCxnSpPr>
            <a:cxnSpLocks/>
          </p:cNvCxnSpPr>
          <p:nvPr/>
        </p:nvCxnSpPr>
        <p:spPr>
          <a:xfrm>
            <a:off x="5348587" y="4304089"/>
            <a:ext cx="361346" cy="123506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9F5BD23-94F5-4555-B9F6-95F2BE1C6F10}"/>
              </a:ext>
            </a:extLst>
          </p:cNvPr>
          <p:cNvCxnSpPr>
            <a:cxnSpLocks/>
          </p:cNvCxnSpPr>
          <p:nvPr/>
        </p:nvCxnSpPr>
        <p:spPr>
          <a:xfrm>
            <a:off x="4617526" y="5297840"/>
            <a:ext cx="686030" cy="77379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81" name="그래픽 7180" descr="택시">
            <a:extLst>
              <a:ext uri="{FF2B5EF4-FFF2-40B4-BE49-F238E27FC236}">
                <a16:creationId xmlns:a16="http://schemas.microsoft.com/office/drawing/2014/main" id="{FEA5AFB3-13C3-430C-8833-2986B520A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5682" y="2789856"/>
            <a:ext cx="882468" cy="863447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sp>
        <p:nvSpPr>
          <p:cNvPr id="7182" name="TextBox 7181">
            <a:extLst>
              <a:ext uri="{FF2B5EF4-FFF2-40B4-BE49-F238E27FC236}">
                <a16:creationId xmlns:a16="http://schemas.microsoft.com/office/drawing/2014/main" id="{E1C028B4-3EC2-4404-8865-437117A5A83B}"/>
              </a:ext>
            </a:extLst>
          </p:cNvPr>
          <p:cNvSpPr txBox="1"/>
          <p:nvPr/>
        </p:nvSpPr>
        <p:spPr>
          <a:xfrm>
            <a:off x="4894250" y="3198958"/>
            <a:ext cx="942991" cy="337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합성곱층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646232-4020-4F82-BA5B-94C32BF1A2E4}"/>
              </a:ext>
            </a:extLst>
          </p:cNvPr>
          <p:cNvSpPr txBox="1"/>
          <p:nvPr/>
        </p:nvSpPr>
        <p:spPr>
          <a:xfrm>
            <a:off x="5686030" y="4729538"/>
            <a:ext cx="753478" cy="337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풀링층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591A38-CFA5-477F-B059-AF12A4372F5A}"/>
              </a:ext>
            </a:extLst>
          </p:cNvPr>
          <p:cNvSpPr txBox="1"/>
          <p:nvPr/>
        </p:nvSpPr>
        <p:spPr>
          <a:xfrm>
            <a:off x="4606919" y="2244301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BB0F05-F809-4B18-8EC6-82AD4890EB9F}"/>
              </a:ext>
            </a:extLst>
          </p:cNvPr>
          <p:cNvSpPr txBox="1"/>
          <p:nvPr/>
        </p:nvSpPr>
        <p:spPr>
          <a:xfrm>
            <a:off x="4406975" y="206556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C11892-CAE5-44A7-975E-A08642B7D37A}"/>
              </a:ext>
            </a:extLst>
          </p:cNvPr>
          <p:cNvSpPr txBox="1"/>
          <p:nvPr/>
        </p:nvSpPr>
        <p:spPr>
          <a:xfrm>
            <a:off x="4248165" y="186649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C1F5D23B-6107-4331-B660-EFDA6A472061}"/>
              </a:ext>
            </a:extLst>
          </p:cNvPr>
          <p:cNvSpPr/>
          <p:nvPr/>
        </p:nvSpPr>
        <p:spPr>
          <a:xfrm rot="20978501">
            <a:off x="5492929" y="5811481"/>
            <a:ext cx="497762" cy="4541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112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풀링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F3FA5E-C349-45D0-8662-B5F979A6079D}"/>
              </a:ext>
            </a:extLst>
          </p:cNvPr>
          <p:cNvSpPr txBox="1"/>
          <p:nvPr/>
        </p:nvSpPr>
        <p:spPr>
          <a:xfrm>
            <a:off x="706279" y="1499316"/>
            <a:ext cx="5099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풀링이란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맵을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스캔하며 최대값을 고르거나 평균값을 계산하는 것을 말함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321F10-5D72-4B19-A684-BF0194A1DA1E}"/>
              </a:ext>
            </a:extLst>
          </p:cNvPr>
          <p:cNvSpPr/>
          <p:nvPr/>
        </p:nvSpPr>
        <p:spPr>
          <a:xfrm>
            <a:off x="153317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DA3B90F-BD3A-4323-8E41-6AA1EDF8A851}"/>
              </a:ext>
            </a:extLst>
          </p:cNvPr>
          <p:cNvSpPr/>
          <p:nvPr/>
        </p:nvSpPr>
        <p:spPr>
          <a:xfrm>
            <a:off x="190103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784445-F370-496F-8BCF-5A05904956D4}"/>
              </a:ext>
            </a:extLst>
          </p:cNvPr>
          <p:cNvSpPr/>
          <p:nvPr/>
        </p:nvSpPr>
        <p:spPr>
          <a:xfrm>
            <a:off x="226888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6A036D-E16D-44FF-9CAE-7EA5B89D5AEF}"/>
              </a:ext>
            </a:extLst>
          </p:cNvPr>
          <p:cNvSpPr/>
          <p:nvPr/>
        </p:nvSpPr>
        <p:spPr>
          <a:xfrm>
            <a:off x="153317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BEC616-3A65-4AEC-881D-00EF86041D97}"/>
              </a:ext>
            </a:extLst>
          </p:cNvPr>
          <p:cNvSpPr/>
          <p:nvPr/>
        </p:nvSpPr>
        <p:spPr>
          <a:xfrm>
            <a:off x="190103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88B76A-C667-4F24-9D6A-9AC68F6E7821}"/>
              </a:ext>
            </a:extLst>
          </p:cNvPr>
          <p:cNvSpPr/>
          <p:nvPr/>
        </p:nvSpPr>
        <p:spPr>
          <a:xfrm>
            <a:off x="226888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7930C7-602E-43C4-9146-39722804B9CE}"/>
              </a:ext>
            </a:extLst>
          </p:cNvPr>
          <p:cNvSpPr/>
          <p:nvPr/>
        </p:nvSpPr>
        <p:spPr>
          <a:xfrm>
            <a:off x="153317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28067B-2891-462C-B142-B3DEA2BDCDC3}"/>
              </a:ext>
            </a:extLst>
          </p:cNvPr>
          <p:cNvSpPr/>
          <p:nvPr/>
        </p:nvSpPr>
        <p:spPr>
          <a:xfrm>
            <a:off x="190103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53FE70-550C-4ACE-A9F3-814E36E4BFE3}"/>
              </a:ext>
            </a:extLst>
          </p:cNvPr>
          <p:cNvSpPr/>
          <p:nvPr/>
        </p:nvSpPr>
        <p:spPr>
          <a:xfrm>
            <a:off x="226888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CB7DCC-B023-4F71-A1DC-B9A1F97F4397}"/>
              </a:ext>
            </a:extLst>
          </p:cNvPr>
          <p:cNvSpPr/>
          <p:nvPr/>
        </p:nvSpPr>
        <p:spPr>
          <a:xfrm>
            <a:off x="263674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EB251E-4973-4D7D-80A0-CF2CA5E6B44B}"/>
              </a:ext>
            </a:extLst>
          </p:cNvPr>
          <p:cNvSpPr/>
          <p:nvPr/>
        </p:nvSpPr>
        <p:spPr>
          <a:xfrm>
            <a:off x="263674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EAC8C17-0ED0-4929-AFB5-8F2933F6A3CD}"/>
              </a:ext>
            </a:extLst>
          </p:cNvPr>
          <p:cNvSpPr/>
          <p:nvPr/>
        </p:nvSpPr>
        <p:spPr>
          <a:xfrm>
            <a:off x="263674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4058414-E36C-4969-8967-EB0824B2A6D7}"/>
              </a:ext>
            </a:extLst>
          </p:cNvPr>
          <p:cNvSpPr/>
          <p:nvPr/>
        </p:nvSpPr>
        <p:spPr>
          <a:xfrm>
            <a:off x="153317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08E1DB-6AB0-4DFD-A270-27A85FCEACB5}"/>
              </a:ext>
            </a:extLst>
          </p:cNvPr>
          <p:cNvSpPr/>
          <p:nvPr/>
        </p:nvSpPr>
        <p:spPr>
          <a:xfrm>
            <a:off x="190103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FC00CE9-895D-497D-9218-9E046C031F2B}"/>
              </a:ext>
            </a:extLst>
          </p:cNvPr>
          <p:cNvSpPr/>
          <p:nvPr/>
        </p:nvSpPr>
        <p:spPr>
          <a:xfrm>
            <a:off x="226888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AF01133-FA1D-4567-AA82-89B2C24AE454}"/>
              </a:ext>
            </a:extLst>
          </p:cNvPr>
          <p:cNvSpPr/>
          <p:nvPr/>
        </p:nvSpPr>
        <p:spPr>
          <a:xfrm>
            <a:off x="263674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D3DDC5-3FB7-4549-B2E1-0DEC46E54B75}"/>
              </a:ext>
            </a:extLst>
          </p:cNvPr>
          <p:cNvSpPr/>
          <p:nvPr/>
        </p:nvSpPr>
        <p:spPr>
          <a:xfrm>
            <a:off x="1533175" y="2695537"/>
            <a:ext cx="735712" cy="73571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708E380-B05C-44B3-8DB0-72DDFB91712C}"/>
              </a:ext>
            </a:extLst>
          </p:cNvPr>
          <p:cNvSpPr/>
          <p:nvPr/>
        </p:nvSpPr>
        <p:spPr>
          <a:xfrm>
            <a:off x="1946459" y="3108821"/>
            <a:ext cx="277000" cy="277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59D28BE-E9B2-4FC5-A336-970791608DBE}"/>
              </a:ext>
            </a:extLst>
          </p:cNvPr>
          <p:cNvSpPr/>
          <p:nvPr/>
        </p:nvSpPr>
        <p:spPr>
          <a:xfrm>
            <a:off x="337245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37D56E1-DF96-4852-AB6C-9ABDF4572AA3}"/>
              </a:ext>
            </a:extLst>
          </p:cNvPr>
          <p:cNvSpPr/>
          <p:nvPr/>
        </p:nvSpPr>
        <p:spPr>
          <a:xfrm>
            <a:off x="374031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341D0B-840B-4E83-A822-5F03DFB06BA3}"/>
              </a:ext>
            </a:extLst>
          </p:cNvPr>
          <p:cNvSpPr/>
          <p:nvPr/>
        </p:nvSpPr>
        <p:spPr>
          <a:xfrm>
            <a:off x="410816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ACC41C-3D21-4BFF-AB46-0C001A12B1A6}"/>
              </a:ext>
            </a:extLst>
          </p:cNvPr>
          <p:cNvSpPr/>
          <p:nvPr/>
        </p:nvSpPr>
        <p:spPr>
          <a:xfrm>
            <a:off x="337245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F27FCA1-230A-4D7C-9F6D-D165CE3111ED}"/>
              </a:ext>
            </a:extLst>
          </p:cNvPr>
          <p:cNvSpPr/>
          <p:nvPr/>
        </p:nvSpPr>
        <p:spPr>
          <a:xfrm>
            <a:off x="410816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CC6185C-0411-4B27-AFD4-12CA349F295C}"/>
              </a:ext>
            </a:extLst>
          </p:cNvPr>
          <p:cNvSpPr/>
          <p:nvPr/>
        </p:nvSpPr>
        <p:spPr>
          <a:xfrm>
            <a:off x="337245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16CCA35-F889-425C-A516-5C9FA6FBED51}"/>
              </a:ext>
            </a:extLst>
          </p:cNvPr>
          <p:cNvSpPr/>
          <p:nvPr/>
        </p:nvSpPr>
        <p:spPr>
          <a:xfrm>
            <a:off x="374031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C05D8FA-0830-4F9E-A95C-67229F12189D}"/>
              </a:ext>
            </a:extLst>
          </p:cNvPr>
          <p:cNvSpPr/>
          <p:nvPr/>
        </p:nvSpPr>
        <p:spPr>
          <a:xfrm>
            <a:off x="410816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1732095-AF8D-449D-8F4E-35DC989E58A9}"/>
              </a:ext>
            </a:extLst>
          </p:cNvPr>
          <p:cNvSpPr/>
          <p:nvPr/>
        </p:nvSpPr>
        <p:spPr>
          <a:xfrm>
            <a:off x="447602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03F76D6-41E6-42DD-8CDB-7B0A15BDB79A}"/>
              </a:ext>
            </a:extLst>
          </p:cNvPr>
          <p:cNvSpPr/>
          <p:nvPr/>
        </p:nvSpPr>
        <p:spPr>
          <a:xfrm>
            <a:off x="447602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D3B93F0-CA7C-4167-A443-72B448B63C27}"/>
              </a:ext>
            </a:extLst>
          </p:cNvPr>
          <p:cNvSpPr/>
          <p:nvPr/>
        </p:nvSpPr>
        <p:spPr>
          <a:xfrm>
            <a:off x="447602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8FD4B2A-43BD-4B14-A5D4-09B87043E7F5}"/>
              </a:ext>
            </a:extLst>
          </p:cNvPr>
          <p:cNvSpPr/>
          <p:nvPr/>
        </p:nvSpPr>
        <p:spPr>
          <a:xfrm>
            <a:off x="337245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593502-5110-416A-9B4C-F1611B72F17F}"/>
              </a:ext>
            </a:extLst>
          </p:cNvPr>
          <p:cNvSpPr/>
          <p:nvPr/>
        </p:nvSpPr>
        <p:spPr>
          <a:xfrm>
            <a:off x="374031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945FE9-60C4-4B9E-B7C1-7C28C9845FF8}"/>
              </a:ext>
            </a:extLst>
          </p:cNvPr>
          <p:cNvSpPr/>
          <p:nvPr/>
        </p:nvSpPr>
        <p:spPr>
          <a:xfrm>
            <a:off x="410816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9EE32D-51A5-43AA-A767-7FC6361E4A0D}"/>
              </a:ext>
            </a:extLst>
          </p:cNvPr>
          <p:cNvSpPr/>
          <p:nvPr/>
        </p:nvSpPr>
        <p:spPr>
          <a:xfrm>
            <a:off x="447602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288E9B-FA6E-4734-A676-6424F6258BC3}"/>
              </a:ext>
            </a:extLst>
          </p:cNvPr>
          <p:cNvSpPr/>
          <p:nvPr/>
        </p:nvSpPr>
        <p:spPr>
          <a:xfrm>
            <a:off x="374031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73EFE91-C731-401C-80D2-C3066B08BB42}"/>
              </a:ext>
            </a:extLst>
          </p:cNvPr>
          <p:cNvGrpSpPr/>
          <p:nvPr/>
        </p:nvGrpSpPr>
        <p:grpSpPr>
          <a:xfrm>
            <a:off x="4101534" y="2691039"/>
            <a:ext cx="735712" cy="735712"/>
            <a:chOff x="3372455" y="2695537"/>
            <a:chExt cx="735712" cy="73571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0160BFF-8508-42AF-BC18-D816F93BA59A}"/>
                </a:ext>
              </a:extLst>
            </p:cNvPr>
            <p:cNvSpPr/>
            <p:nvPr/>
          </p:nvSpPr>
          <p:spPr>
            <a:xfrm>
              <a:off x="3372455" y="2695537"/>
              <a:ext cx="735712" cy="73571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6908C0B1-6D0C-4DFE-BE83-9DC73978BECB}"/>
                </a:ext>
              </a:extLst>
            </p:cNvPr>
            <p:cNvSpPr/>
            <p:nvPr/>
          </p:nvSpPr>
          <p:spPr>
            <a:xfrm>
              <a:off x="3785739" y="3108821"/>
              <a:ext cx="277000" cy="277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27F2F74-5702-4FD7-9991-86D6B6C46E8F}"/>
              </a:ext>
            </a:extLst>
          </p:cNvPr>
          <p:cNvSpPr/>
          <p:nvPr/>
        </p:nvSpPr>
        <p:spPr>
          <a:xfrm>
            <a:off x="521173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71D49E7-5C88-4F1E-9F7E-5B8E373CCB2C}"/>
              </a:ext>
            </a:extLst>
          </p:cNvPr>
          <p:cNvSpPr/>
          <p:nvPr/>
        </p:nvSpPr>
        <p:spPr>
          <a:xfrm>
            <a:off x="557959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7B3F04-E222-4A76-98FC-151E8648EF60}"/>
              </a:ext>
            </a:extLst>
          </p:cNvPr>
          <p:cNvSpPr/>
          <p:nvPr/>
        </p:nvSpPr>
        <p:spPr>
          <a:xfrm>
            <a:off x="594744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C71F0F7-88B6-4E86-B457-39DD474D05EF}"/>
              </a:ext>
            </a:extLst>
          </p:cNvPr>
          <p:cNvSpPr/>
          <p:nvPr/>
        </p:nvSpPr>
        <p:spPr>
          <a:xfrm>
            <a:off x="521173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122FD76-E7E0-4185-A8E8-66810A8596A0}"/>
              </a:ext>
            </a:extLst>
          </p:cNvPr>
          <p:cNvSpPr/>
          <p:nvPr/>
        </p:nvSpPr>
        <p:spPr>
          <a:xfrm>
            <a:off x="557959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AA3C93D-1379-4991-99A8-64749A714764}"/>
              </a:ext>
            </a:extLst>
          </p:cNvPr>
          <p:cNvSpPr/>
          <p:nvPr/>
        </p:nvSpPr>
        <p:spPr>
          <a:xfrm>
            <a:off x="594744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50ECC2A-AC56-4CAD-AE07-5972ADCDD68F}"/>
              </a:ext>
            </a:extLst>
          </p:cNvPr>
          <p:cNvSpPr/>
          <p:nvPr/>
        </p:nvSpPr>
        <p:spPr>
          <a:xfrm>
            <a:off x="521173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2892635-46A2-4905-A947-D6D92EB24E6D}"/>
              </a:ext>
            </a:extLst>
          </p:cNvPr>
          <p:cNvSpPr/>
          <p:nvPr/>
        </p:nvSpPr>
        <p:spPr>
          <a:xfrm>
            <a:off x="557959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9DA55B-2151-4C13-B7CD-6C1A4B4BF962}"/>
              </a:ext>
            </a:extLst>
          </p:cNvPr>
          <p:cNvSpPr/>
          <p:nvPr/>
        </p:nvSpPr>
        <p:spPr>
          <a:xfrm>
            <a:off x="594744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2B7D06E-4841-4109-B912-2C794EE9A3FB}"/>
              </a:ext>
            </a:extLst>
          </p:cNvPr>
          <p:cNvSpPr/>
          <p:nvPr/>
        </p:nvSpPr>
        <p:spPr>
          <a:xfrm>
            <a:off x="631530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0D74089-8488-428A-8136-93F0387229C3}"/>
              </a:ext>
            </a:extLst>
          </p:cNvPr>
          <p:cNvSpPr/>
          <p:nvPr/>
        </p:nvSpPr>
        <p:spPr>
          <a:xfrm>
            <a:off x="631530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9C39B1F-FF25-49A3-A344-68A031ECDD99}"/>
              </a:ext>
            </a:extLst>
          </p:cNvPr>
          <p:cNvSpPr/>
          <p:nvPr/>
        </p:nvSpPr>
        <p:spPr>
          <a:xfrm>
            <a:off x="631530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4A7365B-D0D5-4F48-BA18-3C687169101C}"/>
              </a:ext>
            </a:extLst>
          </p:cNvPr>
          <p:cNvSpPr/>
          <p:nvPr/>
        </p:nvSpPr>
        <p:spPr>
          <a:xfrm>
            <a:off x="521173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045921B-58A2-4340-B2F0-C08E5D8F0C6E}"/>
              </a:ext>
            </a:extLst>
          </p:cNvPr>
          <p:cNvSpPr/>
          <p:nvPr/>
        </p:nvSpPr>
        <p:spPr>
          <a:xfrm>
            <a:off x="557959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973BB62-4A5A-4172-B34D-91E764640F71}"/>
              </a:ext>
            </a:extLst>
          </p:cNvPr>
          <p:cNvSpPr/>
          <p:nvPr/>
        </p:nvSpPr>
        <p:spPr>
          <a:xfrm>
            <a:off x="594744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7571B39-C709-4F2D-B426-ED0D672855EB}"/>
              </a:ext>
            </a:extLst>
          </p:cNvPr>
          <p:cNvSpPr/>
          <p:nvPr/>
        </p:nvSpPr>
        <p:spPr>
          <a:xfrm>
            <a:off x="631530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0A25756-8AA6-4850-BB56-8E4AB365C2EB}"/>
              </a:ext>
            </a:extLst>
          </p:cNvPr>
          <p:cNvSpPr/>
          <p:nvPr/>
        </p:nvSpPr>
        <p:spPr>
          <a:xfrm>
            <a:off x="705101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88E3BC4-FC2B-4061-9646-3C1807A41ED4}"/>
              </a:ext>
            </a:extLst>
          </p:cNvPr>
          <p:cNvSpPr/>
          <p:nvPr/>
        </p:nvSpPr>
        <p:spPr>
          <a:xfrm>
            <a:off x="741887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D3BD2-5140-4420-B00D-4E9CB9CF8695}"/>
              </a:ext>
            </a:extLst>
          </p:cNvPr>
          <p:cNvSpPr/>
          <p:nvPr/>
        </p:nvSpPr>
        <p:spPr>
          <a:xfrm>
            <a:off x="778672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2FABE8-F3F6-44B8-86EF-03262ABA64B5}"/>
              </a:ext>
            </a:extLst>
          </p:cNvPr>
          <p:cNvSpPr/>
          <p:nvPr/>
        </p:nvSpPr>
        <p:spPr>
          <a:xfrm>
            <a:off x="705101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F1D18F5-16B1-42FB-BB1A-4B421167D2E0}"/>
              </a:ext>
            </a:extLst>
          </p:cNvPr>
          <p:cNvSpPr/>
          <p:nvPr/>
        </p:nvSpPr>
        <p:spPr>
          <a:xfrm>
            <a:off x="741887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77DEEFB-521B-40C2-9353-C42B0B43CBBC}"/>
              </a:ext>
            </a:extLst>
          </p:cNvPr>
          <p:cNvSpPr/>
          <p:nvPr/>
        </p:nvSpPr>
        <p:spPr>
          <a:xfrm>
            <a:off x="778672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419F067-12E1-4005-9476-B8E834BCCAB3}"/>
              </a:ext>
            </a:extLst>
          </p:cNvPr>
          <p:cNvSpPr/>
          <p:nvPr/>
        </p:nvSpPr>
        <p:spPr>
          <a:xfrm>
            <a:off x="705101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974D27D-AD80-4F80-B7F8-2B4427A79030}"/>
              </a:ext>
            </a:extLst>
          </p:cNvPr>
          <p:cNvSpPr/>
          <p:nvPr/>
        </p:nvSpPr>
        <p:spPr>
          <a:xfrm>
            <a:off x="741887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9ED5841-AFC7-4364-83FC-421C22E981FC}"/>
              </a:ext>
            </a:extLst>
          </p:cNvPr>
          <p:cNvSpPr/>
          <p:nvPr/>
        </p:nvSpPr>
        <p:spPr>
          <a:xfrm>
            <a:off x="778672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34B160E-7DE0-45C8-A4C8-666673A7F9FD}"/>
              </a:ext>
            </a:extLst>
          </p:cNvPr>
          <p:cNvSpPr/>
          <p:nvPr/>
        </p:nvSpPr>
        <p:spPr>
          <a:xfrm>
            <a:off x="815458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B72488F-7363-47A4-9D97-C13F6ECE8A25}"/>
              </a:ext>
            </a:extLst>
          </p:cNvPr>
          <p:cNvSpPr/>
          <p:nvPr/>
        </p:nvSpPr>
        <p:spPr>
          <a:xfrm>
            <a:off x="815458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D06425C-43BA-4EE6-BDFA-8F784CA1E009}"/>
              </a:ext>
            </a:extLst>
          </p:cNvPr>
          <p:cNvSpPr/>
          <p:nvPr/>
        </p:nvSpPr>
        <p:spPr>
          <a:xfrm>
            <a:off x="815458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0CA3D82-EA50-47BC-95EF-312BD933BB13}"/>
              </a:ext>
            </a:extLst>
          </p:cNvPr>
          <p:cNvSpPr/>
          <p:nvPr/>
        </p:nvSpPr>
        <p:spPr>
          <a:xfrm>
            <a:off x="705101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2F88121-178C-4B54-A5A6-B5660FF04D88}"/>
              </a:ext>
            </a:extLst>
          </p:cNvPr>
          <p:cNvSpPr/>
          <p:nvPr/>
        </p:nvSpPr>
        <p:spPr>
          <a:xfrm>
            <a:off x="741887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883283F-0A6D-4B33-A6D2-DC3C008475D1}"/>
              </a:ext>
            </a:extLst>
          </p:cNvPr>
          <p:cNvSpPr/>
          <p:nvPr/>
        </p:nvSpPr>
        <p:spPr>
          <a:xfrm>
            <a:off x="778672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16CEAA5-850D-483A-A1BA-C3FED98C7528}"/>
              </a:ext>
            </a:extLst>
          </p:cNvPr>
          <p:cNvSpPr/>
          <p:nvPr/>
        </p:nvSpPr>
        <p:spPr>
          <a:xfrm>
            <a:off x="815458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9F4AAD1F-3492-4B3A-BA62-8A7C37C4C493}"/>
              </a:ext>
            </a:extLst>
          </p:cNvPr>
          <p:cNvGrpSpPr/>
          <p:nvPr/>
        </p:nvGrpSpPr>
        <p:grpSpPr>
          <a:xfrm>
            <a:off x="5220494" y="3431249"/>
            <a:ext cx="735712" cy="735712"/>
            <a:chOff x="3372455" y="2695537"/>
            <a:chExt cx="735712" cy="735712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843C63E-1594-483B-BAA1-EB70ABBFA1A6}"/>
                </a:ext>
              </a:extLst>
            </p:cNvPr>
            <p:cNvSpPr/>
            <p:nvPr/>
          </p:nvSpPr>
          <p:spPr>
            <a:xfrm>
              <a:off x="3372455" y="2695537"/>
              <a:ext cx="735712" cy="73571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F28112E-51FB-4927-B3A7-483F9F64798C}"/>
                </a:ext>
              </a:extLst>
            </p:cNvPr>
            <p:cNvSpPr/>
            <p:nvPr/>
          </p:nvSpPr>
          <p:spPr>
            <a:xfrm>
              <a:off x="3785739" y="3108821"/>
              <a:ext cx="277000" cy="277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F28078B-C5FA-4BCA-8DC5-1086C1014F20}"/>
              </a:ext>
            </a:extLst>
          </p:cNvPr>
          <p:cNvGrpSpPr/>
          <p:nvPr/>
        </p:nvGrpSpPr>
        <p:grpSpPr>
          <a:xfrm>
            <a:off x="7783941" y="3431249"/>
            <a:ext cx="735712" cy="735712"/>
            <a:chOff x="3372455" y="2695537"/>
            <a:chExt cx="735712" cy="735712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DAD3570-DA48-41A8-9A84-94CA0C54FD69}"/>
                </a:ext>
              </a:extLst>
            </p:cNvPr>
            <p:cNvSpPr/>
            <p:nvPr/>
          </p:nvSpPr>
          <p:spPr>
            <a:xfrm>
              <a:off x="3372455" y="2695537"/>
              <a:ext cx="735712" cy="73571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949868B-D444-4CBF-A8E6-8DDA4E9D9440}"/>
                </a:ext>
              </a:extLst>
            </p:cNvPr>
            <p:cNvSpPr/>
            <p:nvPr/>
          </p:nvSpPr>
          <p:spPr>
            <a:xfrm>
              <a:off x="3785739" y="3108821"/>
              <a:ext cx="277000" cy="277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058DAD-75C5-4C4C-85F1-E73E0D58D90B}"/>
              </a:ext>
            </a:extLst>
          </p:cNvPr>
          <p:cNvSpPr/>
          <p:nvPr/>
        </p:nvSpPr>
        <p:spPr>
          <a:xfrm>
            <a:off x="4668710" y="508168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5C908B6-B5DD-46BF-9005-E23928B40156}"/>
              </a:ext>
            </a:extLst>
          </p:cNvPr>
          <p:cNvSpPr/>
          <p:nvPr/>
        </p:nvSpPr>
        <p:spPr>
          <a:xfrm>
            <a:off x="5036566" y="508168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F695D47-1D93-4BE3-A379-7E0A23B26446}"/>
              </a:ext>
            </a:extLst>
          </p:cNvPr>
          <p:cNvSpPr/>
          <p:nvPr/>
        </p:nvSpPr>
        <p:spPr>
          <a:xfrm>
            <a:off x="4668710" y="544954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BC5D516-D1E1-4B8F-BD3D-EEE12383C424}"/>
              </a:ext>
            </a:extLst>
          </p:cNvPr>
          <p:cNvSpPr/>
          <p:nvPr/>
        </p:nvSpPr>
        <p:spPr>
          <a:xfrm>
            <a:off x="5036566" y="544954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0F22310-93A1-4FDA-B535-0FDFF8C124B4}"/>
              </a:ext>
            </a:extLst>
          </p:cNvPr>
          <p:cNvSpPr txBox="1"/>
          <p:nvPr/>
        </p:nvSpPr>
        <p:spPr>
          <a:xfrm>
            <a:off x="2214818" y="458048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81B3F4-3A24-4165-B711-8D612C2CF208}"/>
              </a:ext>
            </a:extLst>
          </p:cNvPr>
          <p:cNvSpPr txBox="1"/>
          <p:nvPr/>
        </p:nvSpPr>
        <p:spPr>
          <a:xfrm>
            <a:off x="3992013" y="458048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8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5D4A1FF-5470-45DA-A5BF-7951B3B1E379}"/>
              </a:ext>
            </a:extLst>
          </p:cNvPr>
          <p:cNvSpPr txBox="1"/>
          <p:nvPr/>
        </p:nvSpPr>
        <p:spPr>
          <a:xfrm>
            <a:off x="5831293" y="4580483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14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2B61F2-AA9A-4922-B53E-53CB029B9893}"/>
              </a:ext>
            </a:extLst>
          </p:cNvPr>
          <p:cNvSpPr txBox="1"/>
          <p:nvPr/>
        </p:nvSpPr>
        <p:spPr>
          <a:xfrm>
            <a:off x="7625452" y="4580483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16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5360C6E-784C-48B7-9473-53EB9120892D}"/>
              </a:ext>
            </a:extLst>
          </p:cNvPr>
          <p:cNvSpPr/>
          <p:nvPr/>
        </p:nvSpPr>
        <p:spPr>
          <a:xfrm>
            <a:off x="2268887" y="4256690"/>
            <a:ext cx="185279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화살표: 아래쪽 128">
            <a:extLst>
              <a:ext uri="{FF2B5EF4-FFF2-40B4-BE49-F238E27FC236}">
                <a16:creationId xmlns:a16="http://schemas.microsoft.com/office/drawing/2014/main" id="{5FB688DD-7A23-4310-9785-37C5EFE0E748}"/>
              </a:ext>
            </a:extLst>
          </p:cNvPr>
          <p:cNvSpPr/>
          <p:nvPr/>
        </p:nvSpPr>
        <p:spPr>
          <a:xfrm>
            <a:off x="4049414" y="4256689"/>
            <a:ext cx="185280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화살표: 아래쪽 129">
            <a:extLst>
              <a:ext uri="{FF2B5EF4-FFF2-40B4-BE49-F238E27FC236}">
                <a16:creationId xmlns:a16="http://schemas.microsoft.com/office/drawing/2014/main" id="{D39C21A1-FB63-4A41-888B-2BAC10FCFFF5}"/>
              </a:ext>
            </a:extLst>
          </p:cNvPr>
          <p:cNvSpPr/>
          <p:nvPr/>
        </p:nvSpPr>
        <p:spPr>
          <a:xfrm>
            <a:off x="5910778" y="4256689"/>
            <a:ext cx="185280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화살표: 아래쪽 130">
            <a:extLst>
              <a:ext uri="{FF2B5EF4-FFF2-40B4-BE49-F238E27FC236}">
                <a16:creationId xmlns:a16="http://schemas.microsoft.com/office/drawing/2014/main" id="{D88A0609-77F4-4396-A21A-6B8260C9F7D1}"/>
              </a:ext>
            </a:extLst>
          </p:cNvPr>
          <p:cNvSpPr/>
          <p:nvPr/>
        </p:nvSpPr>
        <p:spPr>
          <a:xfrm>
            <a:off x="7726936" y="4275052"/>
            <a:ext cx="185280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2EF988F-9D6C-4361-BF55-D507D2719777}"/>
              </a:ext>
            </a:extLst>
          </p:cNvPr>
          <p:cNvSpPr txBox="1"/>
          <p:nvPr/>
        </p:nvSpPr>
        <p:spPr>
          <a:xfrm>
            <a:off x="961289" y="234577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최대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856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풀링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F3FA5E-C349-45D0-8662-B5F979A6079D}"/>
              </a:ext>
            </a:extLst>
          </p:cNvPr>
          <p:cNvSpPr txBox="1"/>
          <p:nvPr/>
        </p:nvSpPr>
        <p:spPr>
          <a:xfrm>
            <a:off x="706279" y="1499316"/>
            <a:ext cx="5131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Pooling( max pooling, 2x2 filter, stride 1 )</a:t>
            </a:r>
            <a:endParaRPr lang="ko-KR" altLang="en-US" sz="2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E06E84F-4646-444E-9BB6-75FAA59FC6DE}"/>
              </a:ext>
            </a:extLst>
          </p:cNvPr>
          <p:cNvSpPr/>
          <p:nvPr/>
        </p:nvSpPr>
        <p:spPr>
          <a:xfrm>
            <a:off x="2095603" y="3307466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3AD7C13-DF39-4669-9EEC-2C327A42286D}"/>
              </a:ext>
            </a:extLst>
          </p:cNvPr>
          <p:cNvSpPr/>
          <p:nvPr/>
        </p:nvSpPr>
        <p:spPr>
          <a:xfrm>
            <a:off x="2094437" y="2479211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DAFFA8C-211B-4AFB-AEB0-1B0BB3680239}"/>
              </a:ext>
            </a:extLst>
          </p:cNvPr>
          <p:cNvSpPr/>
          <p:nvPr/>
        </p:nvSpPr>
        <p:spPr>
          <a:xfrm>
            <a:off x="2511126" y="2479210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05AF84C-AEED-4007-876D-5CD501477BA6}"/>
              </a:ext>
            </a:extLst>
          </p:cNvPr>
          <p:cNvSpPr/>
          <p:nvPr/>
        </p:nvSpPr>
        <p:spPr>
          <a:xfrm>
            <a:off x="2927815" y="2479209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304D5D1-01AE-4459-9E99-8CB6CA3CAFA5}"/>
              </a:ext>
            </a:extLst>
          </p:cNvPr>
          <p:cNvSpPr/>
          <p:nvPr/>
        </p:nvSpPr>
        <p:spPr>
          <a:xfrm>
            <a:off x="2094437" y="2895900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0D2939B-45E3-423C-A73B-1A6B4A7EC1AF}"/>
              </a:ext>
            </a:extLst>
          </p:cNvPr>
          <p:cNvSpPr/>
          <p:nvPr/>
        </p:nvSpPr>
        <p:spPr>
          <a:xfrm>
            <a:off x="2511126" y="2895899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A10FB97-4D6E-4AA6-81A3-538244E19E4D}"/>
              </a:ext>
            </a:extLst>
          </p:cNvPr>
          <p:cNvSpPr/>
          <p:nvPr/>
        </p:nvSpPr>
        <p:spPr>
          <a:xfrm>
            <a:off x="2927815" y="2895898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DA00CE2-FD44-4967-A53B-57655D78D126}"/>
              </a:ext>
            </a:extLst>
          </p:cNvPr>
          <p:cNvSpPr/>
          <p:nvPr/>
        </p:nvSpPr>
        <p:spPr>
          <a:xfrm>
            <a:off x="2511126" y="3312588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3CD876F-D2A7-478E-AC9F-31C209B7E21D}"/>
              </a:ext>
            </a:extLst>
          </p:cNvPr>
          <p:cNvSpPr/>
          <p:nvPr/>
        </p:nvSpPr>
        <p:spPr>
          <a:xfrm>
            <a:off x="2927815" y="3312587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99CA56C-5C83-4324-AF61-22F499B2B502}"/>
              </a:ext>
            </a:extLst>
          </p:cNvPr>
          <p:cNvSpPr/>
          <p:nvPr/>
        </p:nvSpPr>
        <p:spPr>
          <a:xfrm>
            <a:off x="2101570" y="5183190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4D599B7-8EBB-4E2B-BAC1-1B4BA6ABEB33}"/>
              </a:ext>
            </a:extLst>
          </p:cNvPr>
          <p:cNvSpPr/>
          <p:nvPr/>
        </p:nvSpPr>
        <p:spPr>
          <a:xfrm>
            <a:off x="2100404" y="4354935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4816244-4DF4-4D92-B7A4-182641ADDD0B}"/>
              </a:ext>
            </a:extLst>
          </p:cNvPr>
          <p:cNvSpPr/>
          <p:nvPr/>
        </p:nvSpPr>
        <p:spPr>
          <a:xfrm>
            <a:off x="2517093" y="4354934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943271B-CA69-4CE6-A554-9E9EE95D2ACB}"/>
              </a:ext>
            </a:extLst>
          </p:cNvPr>
          <p:cNvSpPr/>
          <p:nvPr/>
        </p:nvSpPr>
        <p:spPr>
          <a:xfrm>
            <a:off x="2933782" y="4354933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2017539-CBF7-4C40-8E5A-F31AC72E17A0}"/>
              </a:ext>
            </a:extLst>
          </p:cNvPr>
          <p:cNvSpPr/>
          <p:nvPr/>
        </p:nvSpPr>
        <p:spPr>
          <a:xfrm>
            <a:off x="2100404" y="4771624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68C0764-52B8-4C57-A140-7AA924819789}"/>
              </a:ext>
            </a:extLst>
          </p:cNvPr>
          <p:cNvSpPr/>
          <p:nvPr/>
        </p:nvSpPr>
        <p:spPr>
          <a:xfrm>
            <a:off x="2517093" y="4771623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F3103F4-24C8-4D4D-9643-615D5126E2F4}"/>
              </a:ext>
            </a:extLst>
          </p:cNvPr>
          <p:cNvSpPr/>
          <p:nvPr/>
        </p:nvSpPr>
        <p:spPr>
          <a:xfrm>
            <a:off x="2933782" y="4771622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2879EB6-6649-4E5B-BED3-BBACDB81E300}"/>
              </a:ext>
            </a:extLst>
          </p:cNvPr>
          <p:cNvSpPr/>
          <p:nvPr/>
        </p:nvSpPr>
        <p:spPr>
          <a:xfrm>
            <a:off x="2517093" y="5188312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23B946E-467C-4F69-B2E9-9DD1E7F41B25}"/>
              </a:ext>
            </a:extLst>
          </p:cNvPr>
          <p:cNvSpPr/>
          <p:nvPr/>
        </p:nvSpPr>
        <p:spPr>
          <a:xfrm>
            <a:off x="2933782" y="5188311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99ABA47-04E6-424E-BADD-7EAF3088BA82}"/>
              </a:ext>
            </a:extLst>
          </p:cNvPr>
          <p:cNvSpPr/>
          <p:nvPr/>
        </p:nvSpPr>
        <p:spPr>
          <a:xfrm>
            <a:off x="6679797" y="2687554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44C2CDB-08CA-4DA2-ABFF-7414D909AF9A}"/>
              </a:ext>
            </a:extLst>
          </p:cNvPr>
          <p:cNvSpPr/>
          <p:nvPr/>
        </p:nvSpPr>
        <p:spPr>
          <a:xfrm>
            <a:off x="7096486" y="2687553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4897CEF-5B29-4600-8EDE-6772D3A5F13E}"/>
              </a:ext>
            </a:extLst>
          </p:cNvPr>
          <p:cNvSpPr/>
          <p:nvPr/>
        </p:nvSpPr>
        <p:spPr>
          <a:xfrm>
            <a:off x="6679797" y="3104243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AB58861-5CEB-41E5-AA39-6F520787DF44}"/>
              </a:ext>
            </a:extLst>
          </p:cNvPr>
          <p:cNvSpPr/>
          <p:nvPr/>
        </p:nvSpPr>
        <p:spPr>
          <a:xfrm>
            <a:off x="7096486" y="3104242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BFE47EC-988A-4A99-A226-34BD2F33DF5B}"/>
              </a:ext>
            </a:extLst>
          </p:cNvPr>
          <p:cNvSpPr/>
          <p:nvPr/>
        </p:nvSpPr>
        <p:spPr>
          <a:xfrm>
            <a:off x="6679797" y="4570235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C26D03-2868-4041-A0F4-2ED662FB92F0}"/>
              </a:ext>
            </a:extLst>
          </p:cNvPr>
          <p:cNvSpPr/>
          <p:nvPr/>
        </p:nvSpPr>
        <p:spPr>
          <a:xfrm>
            <a:off x="7096486" y="4570234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A221CA8-4158-47CA-B63C-CC0458504413}"/>
              </a:ext>
            </a:extLst>
          </p:cNvPr>
          <p:cNvSpPr/>
          <p:nvPr/>
        </p:nvSpPr>
        <p:spPr>
          <a:xfrm>
            <a:off x="6679797" y="4986924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930A731-E181-4A09-97A2-6D74BD676217}"/>
              </a:ext>
            </a:extLst>
          </p:cNvPr>
          <p:cNvSpPr/>
          <p:nvPr/>
        </p:nvSpPr>
        <p:spPr>
          <a:xfrm>
            <a:off x="7096486" y="4986923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077A8DF-E1E8-476E-A8E4-555CE535ACD0}"/>
              </a:ext>
            </a:extLst>
          </p:cNvPr>
          <p:cNvSpPr txBox="1"/>
          <p:nvPr/>
        </p:nvSpPr>
        <p:spPr>
          <a:xfrm>
            <a:off x="3955297" y="256162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max pooling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ED00D43-3FCE-4098-8FA2-8A8BCB60AA83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3344504" y="3104243"/>
            <a:ext cx="3252485" cy="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65D18B8-E71F-4552-BC96-219553467A52}"/>
              </a:ext>
            </a:extLst>
          </p:cNvPr>
          <p:cNvCxnSpPr>
            <a:cxnSpLocks/>
          </p:cNvCxnSpPr>
          <p:nvPr/>
        </p:nvCxnSpPr>
        <p:spPr>
          <a:xfrm flipV="1">
            <a:off x="3361406" y="4979969"/>
            <a:ext cx="3241550" cy="695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F6E45E6-ACAD-42BD-9286-C6D4D1E78B6D}"/>
              </a:ext>
            </a:extLst>
          </p:cNvPr>
          <p:cNvSpPr txBox="1"/>
          <p:nvPr/>
        </p:nvSpPr>
        <p:spPr>
          <a:xfrm>
            <a:off x="3955297" y="450492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max pooling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79A2BA6-E072-4406-A53A-DE2899B1B804}"/>
              </a:ext>
            </a:extLst>
          </p:cNvPr>
          <p:cNvSpPr/>
          <p:nvPr/>
        </p:nvSpPr>
        <p:spPr>
          <a:xfrm>
            <a:off x="2538111" y="2913771"/>
            <a:ext cx="823295" cy="830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2202146-A208-4D89-9F4D-DF6E9BC70222}"/>
              </a:ext>
            </a:extLst>
          </p:cNvPr>
          <p:cNvSpPr/>
          <p:nvPr/>
        </p:nvSpPr>
        <p:spPr>
          <a:xfrm>
            <a:off x="2110602" y="4400424"/>
            <a:ext cx="823295" cy="830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770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풀링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321F10-5D72-4B19-A684-BF0194A1DA1E}"/>
              </a:ext>
            </a:extLst>
          </p:cNvPr>
          <p:cNvSpPr/>
          <p:nvPr/>
        </p:nvSpPr>
        <p:spPr>
          <a:xfrm>
            <a:off x="153317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DA3B90F-BD3A-4323-8E41-6AA1EDF8A851}"/>
              </a:ext>
            </a:extLst>
          </p:cNvPr>
          <p:cNvSpPr/>
          <p:nvPr/>
        </p:nvSpPr>
        <p:spPr>
          <a:xfrm>
            <a:off x="190103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784445-F370-496F-8BCF-5A05904956D4}"/>
              </a:ext>
            </a:extLst>
          </p:cNvPr>
          <p:cNvSpPr/>
          <p:nvPr/>
        </p:nvSpPr>
        <p:spPr>
          <a:xfrm>
            <a:off x="226888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6A036D-E16D-44FF-9CAE-7EA5B89D5AEF}"/>
              </a:ext>
            </a:extLst>
          </p:cNvPr>
          <p:cNvSpPr/>
          <p:nvPr/>
        </p:nvSpPr>
        <p:spPr>
          <a:xfrm>
            <a:off x="153317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BEC616-3A65-4AEC-881D-00EF86041D97}"/>
              </a:ext>
            </a:extLst>
          </p:cNvPr>
          <p:cNvSpPr/>
          <p:nvPr/>
        </p:nvSpPr>
        <p:spPr>
          <a:xfrm>
            <a:off x="190103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88B76A-C667-4F24-9D6A-9AC68F6E7821}"/>
              </a:ext>
            </a:extLst>
          </p:cNvPr>
          <p:cNvSpPr/>
          <p:nvPr/>
        </p:nvSpPr>
        <p:spPr>
          <a:xfrm>
            <a:off x="226888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7930C7-602E-43C4-9146-39722804B9CE}"/>
              </a:ext>
            </a:extLst>
          </p:cNvPr>
          <p:cNvSpPr/>
          <p:nvPr/>
        </p:nvSpPr>
        <p:spPr>
          <a:xfrm>
            <a:off x="153317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28067B-2891-462C-B142-B3DEA2BDCDC3}"/>
              </a:ext>
            </a:extLst>
          </p:cNvPr>
          <p:cNvSpPr/>
          <p:nvPr/>
        </p:nvSpPr>
        <p:spPr>
          <a:xfrm>
            <a:off x="190103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53FE70-550C-4ACE-A9F3-814E36E4BFE3}"/>
              </a:ext>
            </a:extLst>
          </p:cNvPr>
          <p:cNvSpPr/>
          <p:nvPr/>
        </p:nvSpPr>
        <p:spPr>
          <a:xfrm>
            <a:off x="226888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CB7DCC-B023-4F71-A1DC-B9A1F97F4397}"/>
              </a:ext>
            </a:extLst>
          </p:cNvPr>
          <p:cNvSpPr/>
          <p:nvPr/>
        </p:nvSpPr>
        <p:spPr>
          <a:xfrm>
            <a:off x="263674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EB251E-4973-4D7D-80A0-CF2CA5E6B44B}"/>
              </a:ext>
            </a:extLst>
          </p:cNvPr>
          <p:cNvSpPr/>
          <p:nvPr/>
        </p:nvSpPr>
        <p:spPr>
          <a:xfrm>
            <a:off x="263674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EAC8C17-0ED0-4929-AFB5-8F2933F6A3CD}"/>
              </a:ext>
            </a:extLst>
          </p:cNvPr>
          <p:cNvSpPr/>
          <p:nvPr/>
        </p:nvSpPr>
        <p:spPr>
          <a:xfrm>
            <a:off x="263674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4058414-E36C-4969-8967-EB0824B2A6D7}"/>
              </a:ext>
            </a:extLst>
          </p:cNvPr>
          <p:cNvSpPr/>
          <p:nvPr/>
        </p:nvSpPr>
        <p:spPr>
          <a:xfrm>
            <a:off x="153317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08E1DB-6AB0-4DFD-A270-27A85FCEACB5}"/>
              </a:ext>
            </a:extLst>
          </p:cNvPr>
          <p:cNvSpPr/>
          <p:nvPr/>
        </p:nvSpPr>
        <p:spPr>
          <a:xfrm>
            <a:off x="190103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FC00CE9-895D-497D-9218-9E046C031F2B}"/>
              </a:ext>
            </a:extLst>
          </p:cNvPr>
          <p:cNvSpPr/>
          <p:nvPr/>
        </p:nvSpPr>
        <p:spPr>
          <a:xfrm>
            <a:off x="226888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AF01133-FA1D-4567-AA82-89B2C24AE454}"/>
              </a:ext>
            </a:extLst>
          </p:cNvPr>
          <p:cNvSpPr/>
          <p:nvPr/>
        </p:nvSpPr>
        <p:spPr>
          <a:xfrm>
            <a:off x="263674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D3DDC5-3FB7-4549-B2E1-0DEC46E54B75}"/>
              </a:ext>
            </a:extLst>
          </p:cNvPr>
          <p:cNvSpPr/>
          <p:nvPr/>
        </p:nvSpPr>
        <p:spPr>
          <a:xfrm>
            <a:off x="1533175" y="2695537"/>
            <a:ext cx="735712" cy="73571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59D28BE-E9B2-4FC5-A336-970791608DBE}"/>
              </a:ext>
            </a:extLst>
          </p:cNvPr>
          <p:cNvSpPr/>
          <p:nvPr/>
        </p:nvSpPr>
        <p:spPr>
          <a:xfrm>
            <a:off x="337245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37D56E1-DF96-4852-AB6C-9ABDF4572AA3}"/>
              </a:ext>
            </a:extLst>
          </p:cNvPr>
          <p:cNvSpPr/>
          <p:nvPr/>
        </p:nvSpPr>
        <p:spPr>
          <a:xfrm>
            <a:off x="374031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341D0B-840B-4E83-A822-5F03DFB06BA3}"/>
              </a:ext>
            </a:extLst>
          </p:cNvPr>
          <p:cNvSpPr/>
          <p:nvPr/>
        </p:nvSpPr>
        <p:spPr>
          <a:xfrm>
            <a:off x="410816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ACC41C-3D21-4BFF-AB46-0C001A12B1A6}"/>
              </a:ext>
            </a:extLst>
          </p:cNvPr>
          <p:cNvSpPr/>
          <p:nvPr/>
        </p:nvSpPr>
        <p:spPr>
          <a:xfrm>
            <a:off x="337245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F27FCA1-230A-4D7C-9F6D-D165CE3111ED}"/>
              </a:ext>
            </a:extLst>
          </p:cNvPr>
          <p:cNvSpPr/>
          <p:nvPr/>
        </p:nvSpPr>
        <p:spPr>
          <a:xfrm>
            <a:off x="410816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CC6185C-0411-4B27-AFD4-12CA349F295C}"/>
              </a:ext>
            </a:extLst>
          </p:cNvPr>
          <p:cNvSpPr/>
          <p:nvPr/>
        </p:nvSpPr>
        <p:spPr>
          <a:xfrm>
            <a:off x="337245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16CCA35-F889-425C-A516-5C9FA6FBED51}"/>
              </a:ext>
            </a:extLst>
          </p:cNvPr>
          <p:cNvSpPr/>
          <p:nvPr/>
        </p:nvSpPr>
        <p:spPr>
          <a:xfrm>
            <a:off x="374031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C05D8FA-0830-4F9E-A95C-67229F12189D}"/>
              </a:ext>
            </a:extLst>
          </p:cNvPr>
          <p:cNvSpPr/>
          <p:nvPr/>
        </p:nvSpPr>
        <p:spPr>
          <a:xfrm>
            <a:off x="410816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1732095-AF8D-449D-8F4E-35DC989E58A9}"/>
              </a:ext>
            </a:extLst>
          </p:cNvPr>
          <p:cNvSpPr/>
          <p:nvPr/>
        </p:nvSpPr>
        <p:spPr>
          <a:xfrm>
            <a:off x="447602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03F76D6-41E6-42DD-8CDB-7B0A15BDB79A}"/>
              </a:ext>
            </a:extLst>
          </p:cNvPr>
          <p:cNvSpPr/>
          <p:nvPr/>
        </p:nvSpPr>
        <p:spPr>
          <a:xfrm>
            <a:off x="447602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D3B93F0-CA7C-4167-A443-72B448B63C27}"/>
              </a:ext>
            </a:extLst>
          </p:cNvPr>
          <p:cNvSpPr/>
          <p:nvPr/>
        </p:nvSpPr>
        <p:spPr>
          <a:xfrm>
            <a:off x="447602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8FD4B2A-43BD-4B14-A5D4-09B87043E7F5}"/>
              </a:ext>
            </a:extLst>
          </p:cNvPr>
          <p:cNvSpPr/>
          <p:nvPr/>
        </p:nvSpPr>
        <p:spPr>
          <a:xfrm>
            <a:off x="337245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593502-5110-416A-9B4C-F1611B72F17F}"/>
              </a:ext>
            </a:extLst>
          </p:cNvPr>
          <p:cNvSpPr/>
          <p:nvPr/>
        </p:nvSpPr>
        <p:spPr>
          <a:xfrm>
            <a:off x="374031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945FE9-60C4-4B9E-B7C1-7C28C9845FF8}"/>
              </a:ext>
            </a:extLst>
          </p:cNvPr>
          <p:cNvSpPr/>
          <p:nvPr/>
        </p:nvSpPr>
        <p:spPr>
          <a:xfrm>
            <a:off x="410816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9EE32D-51A5-43AA-A767-7FC6361E4A0D}"/>
              </a:ext>
            </a:extLst>
          </p:cNvPr>
          <p:cNvSpPr/>
          <p:nvPr/>
        </p:nvSpPr>
        <p:spPr>
          <a:xfrm>
            <a:off x="447602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288E9B-FA6E-4734-A676-6424F6258BC3}"/>
              </a:ext>
            </a:extLst>
          </p:cNvPr>
          <p:cNvSpPr/>
          <p:nvPr/>
        </p:nvSpPr>
        <p:spPr>
          <a:xfrm>
            <a:off x="374031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0160BFF-8508-42AF-BC18-D816F93BA59A}"/>
              </a:ext>
            </a:extLst>
          </p:cNvPr>
          <p:cNvSpPr/>
          <p:nvPr/>
        </p:nvSpPr>
        <p:spPr>
          <a:xfrm>
            <a:off x="4116926" y="2695537"/>
            <a:ext cx="735712" cy="73571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27F2F74-5702-4FD7-9991-86D6B6C46E8F}"/>
              </a:ext>
            </a:extLst>
          </p:cNvPr>
          <p:cNvSpPr/>
          <p:nvPr/>
        </p:nvSpPr>
        <p:spPr>
          <a:xfrm>
            <a:off x="521173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71D49E7-5C88-4F1E-9F7E-5B8E373CCB2C}"/>
              </a:ext>
            </a:extLst>
          </p:cNvPr>
          <p:cNvSpPr/>
          <p:nvPr/>
        </p:nvSpPr>
        <p:spPr>
          <a:xfrm>
            <a:off x="557959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7B3F04-E222-4A76-98FC-151E8648EF60}"/>
              </a:ext>
            </a:extLst>
          </p:cNvPr>
          <p:cNvSpPr/>
          <p:nvPr/>
        </p:nvSpPr>
        <p:spPr>
          <a:xfrm>
            <a:off x="594744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C71F0F7-88B6-4E86-B457-39DD474D05EF}"/>
              </a:ext>
            </a:extLst>
          </p:cNvPr>
          <p:cNvSpPr/>
          <p:nvPr/>
        </p:nvSpPr>
        <p:spPr>
          <a:xfrm>
            <a:off x="521173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122FD76-E7E0-4185-A8E8-66810A8596A0}"/>
              </a:ext>
            </a:extLst>
          </p:cNvPr>
          <p:cNvSpPr/>
          <p:nvPr/>
        </p:nvSpPr>
        <p:spPr>
          <a:xfrm>
            <a:off x="557959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AA3C93D-1379-4991-99A8-64749A714764}"/>
              </a:ext>
            </a:extLst>
          </p:cNvPr>
          <p:cNvSpPr/>
          <p:nvPr/>
        </p:nvSpPr>
        <p:spPr>
          <a:xfrm>
            <a:off x="594744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50ECC2A-AC56-4CAD-AE07-5972ADCDD68F}"/>
              </a:ext>
            </a:extLst>
          </p:cNvPr>
          <p:cNvSpPr/>
          <p:nvPr/>
        </p:nvSpPr>
        <p:spPr>
          <a:xfrm>
            <a:off x="521173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2892635-46A2-4905-A947-D6D92EB24E6D}"/>
              </a:ext>
            </a:extLst>
          </p:cNvPr>
          <p:cNvSpPr/>
          <p:nvPr/>
        </p:nvSpPr>
        <p:spPr>
          <a:xfrm>
            <a:off x="557959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9DA55B-2151-4C13-B7CD-6C1A4B4BF962}"/>
              </a:ext>
            </a:extLst>
          </p:cNvPr>
          <p:cNvSpPr/>
          <p:nvPr/>
        </p:nvSpPr>
        <p:spPr>
          <a:xfrm>
            <a:off x="594744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2B7D06E-4841-4109-B912-2C794EE9A3FB}"/>
              </a:ext>
            </a:extLst>
          </p:cNvPr>
          <p:cNvSpPr/>
          <p:nvPr/>
        </p:nvSpPr>
        <p:spPr>
          <a:xfrm>
            <a:off x="631530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0D74089-8488-428A-8136-93F0387229C3}"/>
              </a:ext>
            </a:extLst>
          </p:cNvPr>
          <p:cNvSpPr/>
          <p:nvPr/>
        </p:nvSpPr>
        <p:spPr>
          <a:xfrm>
            <a:off x="631530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9C39B1F-FF25-49A3-A344-68A031ECDD99}"/>
              </a:ext>
            </a:extLst>
          </p:cNvPr>
          <p:cNvSpPr/>
          <p:nvPr/>
        </p:nvSpPr>
        <p:spPr>
          <a:xfrm>
            <a:off x="631530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4A7365B-D0D5-4F48-BA18-3C687169101C}"/>
              </a:ext>
            </a:extLst>
          </p:cNvPr>
          <p:cNvSpPr/>
          <p:nvPr/>
        </p:nvSpPr>
        <p:spPr>
          <a:xfrm>
            <a:off x="521173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045921B-58A2-4340-B2F0-C08E5D8F0C6E}"/>
              </a:ext>
            </a:extLst>
          </p:cNvPr>
          <p:cNvSpPr/>
          <p:nvPr/>
        </p:nvSpPr>
        <p:spPr>
          <a:xfrm>
            <a:off x="557959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973BB62-4A5A-4172-B34D-91E764640F71}"/>
              </a:ext>
            </a:extLst>
          </p:cNvPr>
          <p:cNvSpPr/>
          <p:nvPr/>
        </p:nvSpPr>
        <p:spPr>
          <a:xfrm>
            <a:off x="594744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7571B39-C709-4F2D-B426-ED0D672855EB}"/>
              </a:ext>
            </a:extLst>
          </p:cNvPr>
          <p:cNvSpPr/>
          <p:nvPr/>
        </p:nvSpPr>
        <p:spPr>
          <a:xfrm>
            <a:off x="631530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0A25756-8AA6-4850-BB56-8E4AB365C2EB}"/>
              </a:ext>
            </a:extLst>
          </p:cNvPr>
          <p:cNvSpPr/>
          <p:nvPr/>
        </p:nvSpPr>
        <p:spPr>
          <a:xfrm>
            <a:off x="705101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88E3BC4-FC2B-4061-9646-3C1807A41ED4}"/>
              </a:ext>
            </a:extLst>
          </p:cNvPr>
          <p:cNvSpPr/>
          <p:nvPr/>
        </p:nvSpPr>
        <p:spPr>
          <a:xfrm>
            <a:off x="741887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D3BD2-5140-4420-B00D-4E9CB9CF8695}"/>
              </a:ext>
            </a:extLst>
          </p:cNvPr>
          <p:cNvSpPr/>
          <p:nvPr/>
        </p:nvSpPr>
        <p:spPr>
          <a:xfrm>
            <a:off x="778672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2FABE8-F3F6-44B8-86EF-03262ABA64B5}"/>
              </a:ext>
            </a:extLst>
          </p:cNvPr>
          <p:cNvSpPr/>
          <p:nvPr/>
        </p:nvSpPr>
        <p:spPr>
          <a:xfrm>
            <a:off x="705101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F1D18F5-16B1-42FB-BB1A-4B421167D2E0}"/>
              </a:ext>
            </a:extLst>
          </p:cNvPr>
          <p:cNvSpPr/>
          <p:nvPr/>
        </p:nvSpPr>
        <p:spPr>
          <a:xfrm>
            <a:off x="741887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77DEEFB-521B-40C2-9353-C42B0B43CBBC}"/>
              </a:ext>
            </a:extLst>
          </p:cNvPr>
          <p:cNvSpPr/>
          <p:nvPr/>
        </p:nvSpPr>
        <p:spPr>
          <a:xfrm>
            <a:off x="778672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419F067-12E1-4005-9476-B8E834BCCAB3}"/>
              </a:ext>
            </a:extLst>
          </p:cNvPr>
          <p:cNvSpPr/>
          <p:nvPr/>
        </p:nvSpPr>
        <p:spPr>
          <a:xfrm>
            <a:off x="705101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974D27D-AD80-4F80-B7F8-2B4427A79030}"/>
              </a:ext>
            </a:extLst>
          </p:cNvPr>
          <p:cNvSpPr/>
          <p:nvPr/>
        </p:nvSpPr>
        <p:spPr>
          <a:xfrm>
            <a:off x="741887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9ED5841-AFC7-4364-83FC-421C22E981FC}"/>
              </a:ext>
            </a:extLst>
          </p:cNvPr>
          <p:cNvSpPr/>
          <p:nvPr/>
        </p:nvSpPr>
        <p:spPr>
          <a:xfrm>
            <a:off x="778672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34B160E-7DE0-45C8-A4C8-666673A7F9FD}"/>
              </a:ext>
            </a:extLst>
          </p:cNvPr>
          <p:cNvSpPr/>
          <p:nvPr/>
        </p:nvSpPr>
        <p:spPr>
          <a:xfrm>
            <a:off x="815458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B72488F-7363-47A4-9D97-C13F6ECE8A25}"/>
              </a:ext>
            </a:extLst>
          </p:cNvPr>
          <p:cNvSpPr/>
          <p:nvPr/>
        </p:nvSpPr>
        <p:spPr>
          <a:xfrm>
            <a:off x="815458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D06425C-43BA-4EE6-BDFA-8F784CA1E009}"/>
              </a:ext>
            </a:extLst>
          </p:cNvPr>
          <p:cNvSpPr/>
          <p:nvPr/>
        </p:nvSpPr>
        <p:spPr>
          <a:xfrm>
            <a:off x="815458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0CA3D82-EA50-47BC-95EF-312BD933BB13}"/>
              </a:ext>
            </a:extLst>
          </p:cNvPr>
          <p:cNvSpPr/>
          <p:nvPr/>
        </p:nvSpPr>
        <p:spPr>
          <a:xfrm>
            <a:off x="705101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2F88121-178C-4B54-A5A6-B5660FF04D88}"/>
              </a:ext>
            </a:extLst>
          </p:cNvPr>
          <p:cNvSpPr/>
          <p:nvPr/>
        </p:nvSpPr>
        <p:spPr>
          <a:xfrm>
            <a:off x="741887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883283F-0A6D-4B33-A6D2-DC3C008475D1}"/>
              </a:ext>
            </a:extLst>
          </p:cNvPr>
          <p:cNvSpPr/>
          <p:nvPr/>
        </p:nvSpPr>
        <p:spPr>
          <a:xfrm>
            <a:off x="778672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16CEAA5-850D-483A-A1BA-C3FED98C7528}"/>
              </a:ext>
            </a:extLst>
          </p:cNvPr>
          <p:cNvSpPr/>
          <p:nvPr/>
        </p:nvSpPr>
        <p:spPr>
          <a:xfrm>
            <a:off x="815458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43C63E-1594-483B-BAA1-EB70ABBFA1A6}"/>
              </a:ext>
            </a:extLst>
          </p:cNvPr>
          <p:cNvSpPr/>
          <p:nvPr/>
        </p:nvSpPr>
        <p:spPr>
          <a:xfrm>
            <a:off x="5220494" y="3431249"/>
            <a:ext cx="735712" cy="73571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DAD3570-DA48-41A8-9A84-94CA0C54FD69}"/>
              </a:ext>
            </a:extLst>
          </p:cNvPr>
          <p:cNvSpPr/>
          <p:nvPr/>
        </p:nvSpPr>
        <p:spPr>
          <a:xfrm>
            <a:off x="7783941" y="3431249"/>
            <a:ext cx="735712" cy="73571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300170-13BC-49D8-A389-62C4FB8E4415}"/>
              </a:ext>
            </a:extLst>
          </p:cNvPr>
          <p:cNvGrpSpPr/>
          <p:nvPr/>
        </p:nvGrpSpPr>
        <p:grpSpPr>
          <a:xfrm>
            <a:off x="4542751" y="5444294"/>
            <a:ext cx="1043662" cy="1043662"/>
            <a:chOff x="4668710" y="5081686"/>
            <a:chExt cx="735712" cy="735712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4058DAD-75C5-4C4C-85F1-E73E0D58D90B}"/>
                </a:ext>
              </a:extLst>
            </p:cNvPr>
            <p:cNvSpPr/>
            <p:nvPr/>
          </p:nvSpPr>
          <p:spPr>
            <a:xfrm>
              <a:off x="4668710" y="5081686"/>
              <a:ext cx="367856" cy="36785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3.5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C908B6-B5DD-46BF-9005-E23928B40156}"/>
                </a:ext>
              </a:extLst>
            </p:cNvPr>
            <p:cNvSpPr/>
            <p:nvPr/>
          </p:nvSpPr>
          <p:spPr>
            <a:xfrm>
              <a:off x="5036566" y="5081686"/>
              <a:ext cx="367856" cy="36785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5.5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F695D47-1D93-4BE3-A379-7E0A23B26446}"/>
                </a:ext>
              </a:extLst>
            </p:cNvPr>
            <p:cNvSpPr/>
            <p:nvPr/>
          </p:nvSpPr>
          <p:spPr>
            <a:xfrm>
              <a:off x="4668710" y="5449542"/>
              <a:ext cx="367856" cy="36785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11.5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BC5D516-D1E1-4B8F-BD3D-EEE12383C424}"/>
                </a:ext>
              </a:extLst>
            </p:cNvPr>
            <p:cNvSpPr/>
            <p:nvPr/>
          </p:nvSpPr>
          <p:spPr>
            <a:xfrm>
              <a:off x="5036566" y="5449542"/>
              <a:ext cx="367856" cy="36785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13.5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5360C6E-784C-48B7-9473-53EB9120892D}"/>
              </a:ext>
            </a:extLst>
          </p:cNvPr>
          <p:cNvSpPr/>
          <p:nvPr/>
        </p:nvSpPr>
        <p:spPr>
          <a:xfrm>
            <a:off x="2268887" y="4256690"/>
            <a:ext cx="185279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화살표: 아래쪽 128">
            <a:extLst>
              <a:ext uri="{FF2B5EF4-FFF2-40B4-BE49-F238E27FC236}">
                <a16:creationId xmlns:a16="http://schemas.microsoft.com/office/drawing/2014/main" id="{5FB688DD-7A23-4310-9785-37C5EFE0E748}"/>
              </a:ext>
            </a:extLst>
          </p:cNvPr>
          <p:cNvSpPr/>
          <p:nvPr/>
        </p:nvSpPr>
        <p:spPr>
          <a:xfrm>
            <a:off x="4049414" y="4256689"/>
            <a:ext cx="185280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화살표: 아래쪽 129">
            <a:extLst>
              <a:ext uri="{FF2B5EF4-FFF2-40B4-BE49-F238E27FC236}">
                <a16:creationId xmlns:a16="http://schemas.microsoft.com/office/drawing/2014/main" id="{D39C21A1-FB63-4A41-888B-2BAC10FCFFF5}"/>
              </a:ext>
            </a:extLst>
          </p:cNvPr>
          <p:cNvSpPr/>
          <p:nvPr/>
        </p:nvSpPr>
        <p:spPr>
          <a:xfrm>
            <a:off x="5910778" y="4256689"/>
            <a:ext cx="185280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화살표: 아래쪽 130">
            <a:extLst>
              <a:ext uri="{FF2B5EF4-FFF2-40B4-BE49-F238E27FC236}">
                <a16:creationId xmlns:a16="http://schemas.microsoft.com/office/drawing/2014/main" id="{D88A0609-77F4-4396-A21A-6B8260C9F7D1}"/>
              </a:ext>
            </a:extLst>
          </p:cNvPr>
          <p:cNvSpPr/>
          <p:nvPr/>
        </p:nvSpPr>
        <p:spPr>
          <a:xfrm>
            <a:off x="7726936" y="4275052"/>
            <a:ext cx="185280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A669DB-60B9-4524-BB6C-C21A307F7DAC}"/>
                  </a:ext>
                </a:extLst>
              </p:cNvPr>
              <p:cNvSpPr txBox="1"/>
              <p:nvPr/>
            </p:nvSpPr>
            <p:spPr>
              <a:xfrm>
                <a:off x="1556402" y="4624546"/>
                <a:ext cx="1379032" cy="349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1+2+5+6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A669DB-60B9-4524-BB6C-C21A307F7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02" y="4624546"/>
                <a:ext cx="1379032" cy="349455"/>
              </a:xfrm>
              <a:prstGeom prst="rect">
                <a:avLst/>
              </a:prstGeom>
              <a:blipFill>
                <a:blip r:embed="rId3"/>
                <a:stretch>
                  <a:fillRect l="-441" t="-3509" r="-441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6AA72F5-B34C-4A79-8C6A-C30811410468}"/>
                  </a:ext>
                </a:extLst>
              </p:cNvPr>
              <p:cNvSpPr txBox="1"/>
              <p:nvPr/>
            </p:nvSpPr>
            <p:spPr>
              <a:xfrm>
                <a:off x="3372455" y="4624546"/>
                <a:ext cx="1379032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3+4+7+8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=5.5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6AA72F5-B34C-4A79-8C6A-C30811410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55" y="4624546"/>
                <a:ext cx="1379032" cy="345672"/>
              </a:xfrm>
              <a:prstGeom prst="rect">
                <a:avLst/>
              </a:prstGeom>
              <a:blipFill>
                <a:blip r:embed="rId4"/>
                <a:stretch>
                  <a:fillRect l="-442" t="-3571" r="-885" b="-16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BE94FDA-C5F3-4873-ACAD-56C906910EC5}"/>
                  </a:ext>
                </a:extLst>
              </p:cNvPr>
              <p:cNvSpPr txBox="1"/>
              <p:nvPr/>
            </p:nvSpPr>
            <p:spPr>
              <a:xfrm>
                <a:off x="5211735" y="4624546"/>
                <a:ext cx="1718867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9+10+13+14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=11.5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BE94FDA-C5F3-4873-ACAD-56C906910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735" y="4624546"/>
                <a:ext cx="1718867" cy="345672"/>
              </a:xfrm>
              <a:prstGeom prst="rect">
                <a:avLst/>
              </a:prstGeom>
              <a:blipFill>
                <a:blip r:embed="rId5"/>
                <a:stretch>
                  <a:fillRect l="-355" t="-3571" r="-355" b="-16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E26C039-A255-4E16-8EF7-E955E99E6078}"/>
                  </a:ext>
                </a:extLst>
              </p:cNvPr>
              <p:cNvSpPr txBox="1"/>
              <p:nvPr/>
            </p:nvSpPr>
            <p:spPr>
              <a:xfrm>
                <a:off x="7065366" y="4624546"/>
                <a:ext cx="1803827" cy="349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11+12+15+16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=13.5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E26C039-A255-4E16-8EF7-E955E99E6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366" y="4624546"/>
                <a:ext cx="1803827" cy="349455"/>
              </a:xfrm>
              <a:prstGeom prst="rect">
                <a:avLst/>
              </a:prstGeom>
              <a:blipFill>
                <a:blip r:embed="rId6"/>
                <a:stretch>
                  <a:fillRect l="-338" t="-3509" r="-676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7B568DEE-5E14-46CC-BA53-288D1F168AEE}"/>
              </a:ext>
            </a:extLst>
          </p:cNvPr>
          <p:cNvSpPr txBox="1"/>
          <p:nvPr/>
        </p:nvSpPr>
        <p:spPr>
          <a:xfrm>
            <a:off x="706279" y="1499316"/>
            <a:ext cx="5596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Pooling( average pooling, 2x2 filter, stride 2 )</a:t>
            </a:r>
            <a:endParaRPr lang="ko-KR" altLang="en-US" sz="2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69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691014" y="1192275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구현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716193E-D7D9-44B1-8BB3-3B77A6BDE43D}"/>
              </a:ext>
            </a:extLst>
          </p:cNvPr>
          <p:cNvSpPr/>
          <p:nvPr/>
        </p:nvSpPr>
        <p:spPr>
          <a:xfrm>
            <a:off x="755423" y="1632959"/>
            <a:ext cx="8756439" cy="738664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as np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([2, 8, 3, 7, 1, 2, 0, 4, 5])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([2, 1, 5, 3])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5CD1E6-4CD9-474B-A193-CB50295D9E29}"/>
              </a:ext>
            </a:extLst>
          </p:cNvPr>
          <p:cNvSpPr txBox="1"/>
          <p:nvPr/>
        </p:nvSpPr>
        <p:spPr>
          <a:xfrm>
            <a:off x="691014" y="2723676"/>
            <a:ext cx="2217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flip()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함수를 이용한 배열 뒤집기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90C217-C01A-4FC2-B59B-FD7BD502867A}"/>
              </a:ext>
            </a:extLst>
          </p:cNvPr>
          <p:cNvSpPr/>
          <p:nvPr/>
        </p:nvSpPr>
        <p:spPr>
          <a:xfrm>
            <a:off x="755423" y="3004559"/>
            <a:ext cx="8756439" cy="52322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pl-PL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w_r = np.flip(w)</a:t>
            </a:r>
          </a:p>
          <a:p>
            <a:r>
              <a:rPr lang="pl-PL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print(w_r)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C15C82-736F-4563-8282-5FAE12E9415C}"/>
              </a:ext>
            </a:extLst>
          </p:cNvPr>
          <p:cNvSpPr txBox="1"/>
          <p:nvPr/>
        </p:nvSpPr>
        <p:spPr>
          <a:xfrm>
            <a:off x="691014" y="3943416"/>
            <a:ext cx="2167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넘파이의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점 곱으로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1DA3934-B4A4-4527-8893-0367951DDE69}"/>
              </a:ext>
            </a:extLst>
          </p:cNvPr>
          <p:cNvSpPr/>
          <p:nvPr/>
        </p:nvSpPr>
        <p:spPr>
          <a:xfrm>
            <a:off x="755423" y="4224299"/>
            <a:ext cx="8756439" cy="52322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in range(6):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print(np.dot(x[i:i+4],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w_r.reshape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(-1,1)))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ADEEC0-55A6-4A49-9E00-57033FDFCCF9}"/>
                  </a:ext>
                </a:extLst>
              </p:cNvPr>
              <p:cNvSpPr txBox="1"/>
              <p:nvPr/>
            </p:nvSpPr>
            <p:spPr>
              <a:xfrm>
                <a:off x="3545893" y="4965084"/>
                <a:ext cx="2401362" cy="1372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eqAr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63</m:t>
                              </m:r>
                            </m:e>
                            <m:e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e>
                            <m:e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e>
                            <m:e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e>
                            <m:e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ADEEC0-55A6-4A49-9E00-57033FDFC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893" y="4965084"/>
                <a:ext cx="2401362" cy="1372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A16AE10-BB25-4418-94B8-C62B1EE4998A}"/>
              </a:ext>
            </a:extLst>
          </p:cNvPr>
          <p:cNvSpPr txBox="1"/>
          <p:nvPr/>
        </p:nvSpPr>
        <p:spPr>
          <a:xfrm>
            <a:off x="6416233" y="5077428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(6,4)(4,1) =&gt; (6,1)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59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풀링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A9A4171-10B8-46AE-BE9C-C0855AE32E53}"/>
              </a:ext>
            </a:extLst>
          </p:cNvPr>
          <p:cNvSpPr txBox="1"/>
          <p:nvPr/>
        </p:nvSpPr>
        <p:spPr>
          <a:xfrm>
            <a:off x="609289" y="938431"/>
            <a:ext cx="3342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tf.keras.layers.MAXPool2D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67C5B8-F51A-4192-95B1-AEA7127BB8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850739" y="1496664"/>
            <a:ext cx="8246962" cy="3662541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400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pool_size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tuple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2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window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size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over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which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take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maximum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(2, 2)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will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take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max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value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over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2x2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pooling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window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.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only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one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integer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specified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same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window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length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will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be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used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for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both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dimensions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.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4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400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strides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tuple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2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None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Strides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values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Specifies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how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far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pooling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window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moves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for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each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pooling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step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None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will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default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pool_size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4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400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padding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One of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valid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same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(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case-insensitive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). "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valid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"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adds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no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zero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padding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. "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same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"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adds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padding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such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that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stride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1,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output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shape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same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input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shape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.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4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400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data_format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string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one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channels_last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(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default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)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channels_first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The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ordering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dimensions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inputs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channels_last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corresponds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to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inputs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with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shape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(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batch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height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width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while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channels_first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corresponds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to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inputs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with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shape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(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batch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height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width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defaults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image_data_format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value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found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your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Keras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config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file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~/.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keras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/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keras.json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you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never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set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will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"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channels_last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".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938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풀링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DC31BB-4B82-43A2-ABBB-71B00A89A6E3}"/>
              </a:ext>
            </a:extLst>
          </p:cNvPr>
          <p:cNvSpPr/>
          <p:nvPr/>
        </p:nvSpPr>
        <p:spPr>
          <a:xfrm>
            <a:off x="645065" y="1338668"/>
            <a:ext cx="8756439" cy="954107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image = tf.constant([ [ [ [4], [3] ], [[2],[1]] ] ],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=np.float32)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pool = tf.keras.layers.MaxPool2D(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=(2,2), strides=1, padding='valid')(image)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pool.shape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pool.numpy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A4AE3-B666-42E4-ABBF-1FFA5DA28F7B}"/>
              </a:ext>
            </a:extLst>
          </p:cNvPr>
          <p:cNvSpPr txBox="1"/>
          <p:nvPr/>
        </p:nvSpPr>
        <p:spPr>
          <a:xfrm>
            <a:off x="884753" y="2446081"/>
            <a:ext cx="1531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(1, 2, 2, 1)</a:t>
            </a: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(1,1,1,1)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[[[[4.]]]]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62EF77-801E-480D-91BD-4A0CF040ADCC}"/>
              </a:ext>
            </a:extLst>
          </p:cNvPr>
          <p:cNvSpPr/>
          <p:nvPr/>
        </p:nvSpPr>
        <p:spPr>
          <a:xfrm>
            <a:off x="3935704" y="2786606"/>
            <a:ext cx="642395" cy="64239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205CF3-7549-477D-8263-1F029685EAFF}"/>
              </a:ext>
            </a:extLst>
          </p:cNvPr>
          <p:cNvSpPr/>
          <p:nvPr/>
        </p:nvSpPr>
        <p:spPr>
          <a:xfrm>
            <a:off x="4578099" y="2786605"/>
            <a:ext cx="642395" cy="64239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9A54C4-B9A3-497C-B9E1-E9233070AA37}"/>
              </a:ext>
            </a:extLst>
          </p:cNvPr>
          <p:cNvSpPr/>
          <p:nvPr/>
        </p:nvSpPr>
        <p:spPr>
          <a:xfrm>
            <a:off x="3935704" y="3429000"/>
            <a:ext cx="642395" cy="64239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3D2B39-D32A-4776-B3B9-8FF7EEFA7513}"/>
              </a:ext>
            </a:extLst>
          </p:cNvPr>
          <p:cNvSpPr/>
          <p:nvPr/>
        </p:nvSpPr>
        <p:spPr>
          <a:xfrm>
            <a:off x="4578099" y="3428999"/>
            <a:ext cx="642395" cy="64239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366120-EA3A-4075-BC0C-7DFF3C1FB4F7}"/>
              </a:ext>
            </a:extLst>
          </p:cNvPr>
          <p:cNvGrpSpPr/>
          <p:nvPr/>
        </p:nvGrpSpPr>
        <p:grpSpPr>
          <a:xfrm>
            <a:off x="3935704" y="2786605"/>
            <a:ext cx="1284790" cy="1284790"/>
            <a:chOff x="5799103" y="2786604"/>
            <a:chExt cx="1284790" cy="128479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E3B872-B8C9-4119-AD3C-9A69DB776FC3}"/>
                </a:ext>
              </a:extLst>
            </p:cNvPr>
            <p:cNvSpPr/>
            <p:nvPr/>
          </p:nvSpPr>
          <p:spPr>
            <a:xfrm>
              <a:off x="5799103" y="2786605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D9A4780-B827-453E-9565-4F5153643C89}"/>
                </a:ext>
              </a:extLst>
            </p:cNvPr>
            <p:cNvSpPr/>
            <p:nvPr/>
          </p:nvSpPr>
          <p:spPr>
            <a:xfrm>
              <a:off x="6441498" y="2786604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3A78F3-0C20-43B5-8FE5-D6FD64100D20}"/>
                </a:ext>
              </a:extLst>
            </p:cNvPr>
            <p:cNvSpPr/>
            <p:nvPr/>
          </p:nvSpPr>
          <p:spPr>
            <a:xfrm>
              <a:off x="5799103" y="3428999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DDFF829-3753-4617-9441-86A8EBF1D472}"/>
                </a:ext>
              </a:extLst>
            </p:cNvPr>
            <p:cNvSpPr/>
            <p:nvPr/>
          </p:nvSpPr>
          <p:spPr>
            <a:xfrm>
              <a:off x="6441498" y="3428998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7667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풀링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DC31BB-4B82-43A2-ABBB-71B00A89A6E3}"/>
              </a:ext>
            </a:extLst>
          </p:cNvPr>
          <p:cNvSpPr/>
          <p:nvPr/>
        </p:nvSpPr>
        <p:spPr>
          <a:xfrm>
            <a:off x="645065" y="1338668"/>
            <a:ext cx="8756439" cy="954107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image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tf.constant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([[[[4],[3]],[[2],[1]]]],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=np.float32)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pool = keras.layers.MaxPool2D(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=(2,2), strides=1, padding='same')(image)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pool.shape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pool.numpy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A4AE3-B666-42E4-ABBF-1FFA5DA28F7B}"/>
              </a:ext>
            </a:extLst>
          </p:cNvPr>
          <p:cNvSpPr txBox="1"/>
          <p:nvPr/>
        </p:nvSpPr>
        <p:spPr>
          <a:xfrm>
            <a:off x="727677" y="2444748"/>
            <a:ext cx="15311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(1, 2, 2, 1)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[[[[4.]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[3.]]</a:t>
            </a: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[[2.]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[1.]]]]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89965A-5FB8-4302-97CC-ECBB4D4FB6F5}"/>
              </a:ext>
            </a:extLst>
          </p:cNvPr>
          <p:cNvSpPr/>
          <p:nvPr/>
        </p:nvSpPr>
        <p:spPr>
          <a:xfrm>
            <a:off x="3264062" y="2668615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09E995-124E-4175-9BE8-C9A813C79C8C}"/>
              </a:ext>
            </a:extLst>
          </p:cNvPr>
          <p:cNvSpPr/>
          <p:nvPr/>
        </p:nvSpPr>
        <p:spPr>
          <a:xfrm>
            <a:off x="3741116" y="2668614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82FB15-3D6F-43AD-9AA8-51E5AB0645E9}"/>
              </a:ext>
            </a:extLst>
          </p:cNvPr>
          <p:cNvSpPr/>
          <p:nvPr/>
        </p:nvSpPr>
        <p:spPr>
          <a:xfrm>
            <a:off x="3264062" y="3145667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FEE534-1027-48F7-849B-F18BC2E0D133}"/>
              </a:ext>
            </a:extLst>
          </p:cNvPr>
          <p:cNvSpPr/>
          <p:nvPr/>
        </p:nvSpPr>
        <p:spPr>
          <a:xfrm>
            <a:off x="3741116" y="3145667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E76860-B5C3-402B-ADFE-76737522B1B2}"/>
              </a:ext>
            </a:extLst>
          </p:cNvPr>
          <p:cNvSpPr/>
          <p:nvPr/>
        </p:nvSpPr>
        <p:spPr>
          <a:xfrm>
            <a:off x="4218170" y="2668613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557964-E8E4-41BD-8804-EA33C735EF24}"/>
              </a:ext>
            </a:extLst>
          </p:cNvPr>
          <p:cNvSpPr/>
          <p:nvPr/>
        </p:nvSpPr>
        <p:spPr>
          <a:xfrm>
            <a:off x="4218170" y="3145666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7D21CC-E7DD-4568-8271-CB00A0E3E8A7}"/>
              </a:ext>
            </a:extLst>
          </p:cNvPr>
          <p:cNvSpPr/>
          <p:nvPr/>
        </p:nvSpPr>
        <p:spPr>
          <a:xfrm>
            <a:off x="3264062" y="3622718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BBE6AD-335E-4F4A-B84F-B9BF2665073B}"/>
              </a:ext>
            </a:extLst>
          </p:cNvPr>
          <p:cNvSpPr/>
          <p:nvPr/>
        </p:nvSpPr>
        <p:spPr>
          <a:xfrm>
            <a:off x="3741116" y="3622718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14E4A8-3557-4166-B21D-3E487B68B4A1}"/>
              </a:ext>
            </a:extLst>
          </p:cNvPr>
          <p:cNvSpPr/>
          <p:nvPr/>
        </p:nvSpPr>
        <p:spPr>
          <a:xfrm>
            <a:off x="4218170" y="3622717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3ED65A-4904-4182-A469-E5C95BB0B317}"/>
              </a:ext>
            </a:extLst>
          </p:cNvPr>
          <p:cNvSpPr/>
          <p:nvPr/>
        </p:nvSpPr>
        <p:spPr>
          <a:xfrm>
            <a:off x="4850203" y="2668615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8BB802-66C6-4552-86EF-4509143F2003}"/>
              </a:ext>
            </a:extLst>
          </p:cNvPr>
          <p:cNvSpPr/>
          <p:nvPr/>
        </p:nvSpPr>
        <p:spPr>
          <a:xfrm>
            <a:off x="5327257" y="2668614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1AF89A-06B8-4144-AA86-D9400E48CE5C}"/>
              </a:ext>
            </a:extLst>
          </p:cNvPr>
          <p:cNvSpPr/>
          <p:nvPr/>
        </p:nvSpPr>
        <p:spPr>
          <a:xfrm>
            <a:off x="4850203" y="3145667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21E300-7CF2-4DE4-9598-4FC471D51807}"/>
              </a:ext>
            </a:extLst>
          </p:cNvPr>
          <p:cNvSpPr/>
          <p:nvPr/>
        </p:nvSpPr>
        <p:spPr>
          <a:xfrm>
            <a:off x="5327257" y="3145667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BF2AA5-124C-4A2B-BA27-6749050DBD81}"/>
              </a:ext>
            </a:extLst>
          </p:cNvPr>
          <p:cNvSpPr/>
          <p:nvPr/>
        </p:nvSpPr>
        <p:spPr>
          <a:xfrm>
            <a:off x="5804311" y="2668613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D7A812-67F2-4890-BA09-C442DD8AADF6}"/>
              </a:ext>
            </a:extLst>
          </p:cNvPr>
          <p:cNvSpPr/>
          <p:nvPr/>
        </p:nvSpPr>
        <p:spPr>
          <a:xfrm>
            <a:off x="5804311" y="3145666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392052-3050-460F-A4AF-398D4F1108B5}"/>
              </a:ext>
            </a:extLst>
          </p:cNvPr>
          <p:cNvSpPr/>
          <p:nvPr/>
        </p:nvSpPr>
        <p:spPr>
          <a:xfrm>
            <a:off x="4850203" y="3622718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0CF1EA-E851-4403-B5DB-E72ABF83B886}"/>
              </a:ext>
            </a:extLst>
          </p:cNvPr>
          <p:cNvSpPr/>
          <p:nvPr/>
        </p:nvSpPr>
        <p:spPr>
          <a:xfrm>
            <a:off x="5327257" y="3622718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5FF407-E3FF-4D88-BCC3-0A442F546343}"/>
              </a:ext>
            </a:extLst>
          </p:cNvPr>
          <p:cNvSpPr/>
          <p:nvPr/>
        </p:nvSpPr>
        <p:spPr>
          <a:xfrm>
            <a:off x="5804311" y="3622717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A123F9-45B7-429C-AF96-26548B4E7A12}"/>
              </a:ext>
            </a:extLst>
          </p:cNvPr>
          <p:cNvSpPr/>
          <p:nvPr/>
        </p:nvSpPr>
        <p:spPr>
          <a:xfrm>
            <a:off x="6436344" y="2668615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E72065-3FCC-422A-B158-9DAAFDD8F0B0}"/>
              </a:ext>
            </a:extLst>
          </p:cNvPr>
          <p:cNvSpPr/>
          <p:nvPr/>
        </p:nvSpPr>
        <p:spPr>
          <a:xfrm>
            <a:off x="6913398" y="2668614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A047AE-4860-4BC9-B542-F10C490652DB}"/>
              </a:ext>
            </a:extLst>
          </p:cNvPr>
          <p:cNvSpPr/>
          <p:nvPr/>
        </p:nvSpPr>
        <p:spPr>
          <a:xfrm>
            <a:off x="6436344" y="3145667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9E1A9A-002D-48A2-88D0-36D8A22814F4}"/>
              </a:ext>
            </a:extLst>
          </p:cNvPr>
          <p:cNvSpPr/>
          <p:nvPr/>
        </p:nvSpPr>
        <p:spPr>
          <a:xfrm>
            <a:off x="6913398" y="3145667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7BF039-C352-4C3F-84D2-33709AA6B24E}"/>
              </a:ext>
            </a:extLst>
          </p:cNvPr>
          <p:cNvSpPr/>
          <p:nvPr/>
        </p:nvSpPr>
        <p:spPr>
          <a:xfrm>
            <a:off x="7390452" y="2668613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B13ABDF-C9B3-4157-B612-2F647E8D71EE}"/>
              </a:ext>
            </a:extLst>
          </p:cNvPr>
          <p:cNvSpPr/>
          <p:nvPr/>
        </p:nvSpPr>
        <p:spPr>
          <a:xfrm>
            <a:off x="7390452" y="3145666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0AC115-84CF-47F8-AF6B-4914AFE87A05}"/>
              </a:ext>
            </a:extLst>
          </p:cNvPr>
          <p:cNvSpPr/>
          <p:nvPr/>
        </p:nvSpPr>
        <p:spPr>
          <a:xfrm>
            <a:off x="6436344" y="3622718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779840-5609-4407-9D5D-2FDBF93ACE96}"/>
              </a:ext>
            </a:extLst>
          </p:cNvPr>
          <p:cNvSpPr/>
          <p:nvPr/>
        </p:nvSpPr>
        <p:spPr>
          <a:xfrm>
            <a:off x="6913398" y="3622718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CAD1FF2-3ED3-4AAE-ADEB-B3DB6E3FA30C}"/>
              </a:ext>
            </a:extLst>
          </p:cNvPr>
          <p:cNvSpPr/>
          <p:nvPr/>
        </p:nvSpPr>
        <p:spPr>
          <a:xfrm>
            <a:off x="7390452" y="3622717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B7D1468-F48A-48F0-B9D6-E26ACFA6CF31}"/>
              </a:ext>
            </a:extLst>
          </p:cNvPr>
          <p:cNvSpPr/>
          <p:nvPr/>
        </p:nvSpPr>
        <p:spPr>
          <a:xfrm>
            <a:off x="8022485" y="2668615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B4EAF18-0948-4AE9-AA7B-B6FA691768B1}"/>
              </a:ext>
            </a:extLst>
          </p:cNvPr>
          <p:cNvSpPr/>
          <p:nvPr/>
        </p:nvSpPr>
        <p:spPr>
          <a:xfrm>
            <a:off x="8499539" y="2668614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067049-0834-4CDC-ADD9-E3B2BFE60EBA}"/>
              </a:ext>
            </a:extLst>
          </p:cNvPr>
          <p:cNvSpPr/>
          <p:nvPr/>
        </p:nvSpPr>
        <p:spPr>
          <a:xfrm>
            <a:off x="8022485" y="3145667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21D3F5-3DEA-4844-B8D2-DBC8C20C1A7A}"/>
              </a:ext>
            </a:extLst>
          </p:cNvPr>
          <p:cNvSpPr/>
          <p:nvPr/>
        </p:nvSpPr>
        <p:spPr>
          <a:xfrm>
            <a:off x="8499539" y="3145667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E93461-432F-41CD-BA61-C62BD55C3D8D}"/>
              </a:ext>
            </a:extLst>
          </p:cNvPr>
          <p:cNvSpPr/>
          <p:nvPr/>
        </p:nvSpPr>
        <p:spPr>
          <a:xfrm>
            <a:off x="8976593" y="2668613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5B755E-8268-47F1-994F-F61C8DB0FA4D}"/>
              </a:ext>
            </a:extLst>
          </p:cNvPr>
          <p:cNvSpPr/>
          <p:nvPr/>
        </p:nvSpPr>
        <p:spPr>
          <a:xfrm>
            <a:off x="8976593" y="3145666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BF46D72-6B16-485E-B621-1BDF03801E2E}"/>
              </a:ext>
            </a:extLst>
          </p:cNvPr>
          <p:cNvSpPr/>
          <p:nvPr/>
        </p:nvSpPr>
        <p:spPr>
          <a:xfrm>
            <a:off x="8022485" y="3622718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38F312-87BC-4B6D-9BCE-BBF38E0D62AD}"/>
              </a:ext>
            </a:extLst>
          </p:cNvPr>
          <p:cNvSpPr/>
          <p:nvPr/>
        </p:nvSpPr>
        <p:spPr>
          <a:xfrm>
            <a:off x="8499539" y="3622718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A0A3AE-89D0-4B65-8593-E1AA2BDDA694}"/>
              </a:ext>
            </a:extLst>
          </p:cNvPr>
          <p:cNvSpPr/>
          <p:nvPr/>
        </p:nvSpPr>
        <p:spPr>
          <a:xfrm>
            <a:off x="8976593" y="3622717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36172BD-26DA-42EC-9B8F-CB7715BFD0D6}"/>
              </a:ext>
            </a:extLst>
          </p:cNvPr>
          <p:cNvGrpSpPr/>
          <p:nvPr/>
        </p:nvGrpSpPr>
        <p:grpSpPr>
          <a:xfrm>
            <a:off x="3264062" y="2668612"/>
            <a:ext cx="958411" cy="947595"/>
            <a:chOff x="5799103" y="2786604"/>
            <a:chExt cx="1284790" cy="128479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7B81961-BE04-4DA2-A271-4AAF11A5E2F5}"/>
                </a:ext>
              </a:extLst>
            </p:cNvPr>
            <p:cNvSpPr/>
            <p:nvPr/>
          </p:nvSpPr>
          <p:spPr>
            <a:xfrm>
              <a:off x="5799103" y="2786605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E88B08F-798E-4C2F-803C-83EA1CB8D365}"/>
                </a:ext>
              </a:extLst>
            </p:cNvPr>
            <p:cNvSpPr/>
            <p:nvPr/>
          </p:nvSpPr>
          <p:spPr>
            <a:xfrm>
              <a:off x="6441498" y="2786604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3071737-7D35-43A2-85C7-4AF653514BD0}"/>
                </a:ext>
              </a:extLst>
            </p:cNvPr>
            <p:cNvSpPr/>
            <p:nvPr/>
          </p:nvSpPr>
          <p:spPr>
            <a:xfrm>
              <a:off x="5799103" y="3428999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220B632-CFDD-443B-A57C-C1711F872497}"/>
                </a:ext>
              </a:extLst>
            </p:cNvPr>
            <p:cNvSpPr/>
            <p:nvPr/>
          </p:nvSpPr>
          <p:spPr>
            <a:xfrm>
              <a:off x="6441498" y="3428998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4938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Loading MNIST Data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DC31BB-4B82-43A2-ABBB-71B00A89A6E3}"/>
              </a:ext>
            </a:extLst>
          </p:cNvPr>
          <p:cNvSpPr/>
          <p:nvPr/>
        </p:nvSpPr>
        <p:spPr>
          <a:xfrm>
            <a:off x="678620" y="1095387"/>
            <a:ext cx="8756439" cy="2462213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mnist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keras.datasets.mnist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class_names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['0','1','2','3','4','5','6','7','8','9']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train_images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train_labels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), 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test_images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test_labels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mnist.load_data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train_images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train_images.astype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(np.float32) / 255.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test_images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test_images.astype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(np.float32) / 255.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train_images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[0]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='gray')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B981D6A5-2DCB-433C-9FAB-79CED727F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31" y="3949379"/>
            <a:ext cx="23907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4679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Loading MNIST Data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DC31BB-4B82-43A2-ABBB-71B00A89A6E3}"/>
              </a:ext>
            </a:extLst>
          </p:cNvPr>
          <p:cNvSpPr/>
          <p:nvPr/>
        </p:nvSpPr>
        <p:spPr>
          <a:xfrm>
            <a:off x="627703" y="1141898"/>
            <a:ext cx="8756439" cy="2462213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(-1,28,28,1)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tf.convert_to_tensor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_init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keras.initializers.RandomNormal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stddev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=0.01)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conv2d = keras.layers.Conv2D(filters=5,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=3, padding='same', 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strides=(2,2),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weight_init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print("conv2d.shape", conv2d.shape)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np.swapaxes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(conv2d, 0, 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in enumerate(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plt.subplot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(1,5,i+1),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(14,14),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='gray')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F7F18-C204-4954-AB21-443F5F0799F7}"/>
              </a:ext>
            </a:extLst>
          </p:cNvPr>
          <p:cNvSpPr txBox="1"/>
          <p:nvPr/>
        </p:nvSpPr>
        <p:spPr>
          <a:xfrm>
            <a:off x="1093808" y="3929604"/>
            <a:ext cx="3214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>
                <a:solidFill>
                  <a:schemeClr val="tx1"/>
                </a:solidFill>
                <a:latin typeface="Consolas" panose="020B0609020204030204" pitchFamily="49" charset="0"/>
              </a:rPr>
              <a:t>weight.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shape (2, 2, 1,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conv2d.shape (1, 14, 14,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4F13742E-A3A2-467C-9CC3-D4CA84E26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19" y="4963309"/>
            <a:ext cx="4918758" cy="121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151FB5-2D84-4935-82B6-BE0357468C19}"/>
              </a:ext>
            </a:extLst>
          </p:cNvPr>
          <p:cNvSpPr txBox="1"/>
          <p:nvPr/>
        </p:nvSpPr>
        <p:spPr>
          <a:xfrm>
            <a:off x="6702640" y="4029401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(28-2)/2+1 = 14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563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Loading MNIST Data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DC31BB-4B82-43A2-ABBB-71B00A89A6E3}"/>
              </a:ext>
            </a:extLst>
          </p:cNvPr>
          <p:cNvSpPr/>
          <p:nvPr/>
        </p:nvSpPr>
        <p:spPr>
          <a:xfrm>
            <a:off x="627703" y="1141898"/>
            <a:ext cx="8756439" cy="2462213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(-1,28,28,1)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tf.convert_to_tensor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_init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keras.initializers.RandomNormal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stddev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=0.01)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conv2d = keras.layers.Conv2D(filters=5,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=3, padding='valid', 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strides=(2,2),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weight_init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print("conv2d.shape", conv2d.shape)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np.swapaxes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(conv2d, 0, 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in enumerate(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plt.subplot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(1,5,i+1),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(14,14),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='gray')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F7F18-C204-4954-AB21-443F5F0799F7}"/>
              </a:ext>
            </a:extLst>
          </p:cNvPr>
          <p:cNvSpPr txBox="1"/>
          <p:nvPr/>
        </p:nvSpPr>
        <p:spPr>
          <a:xfrm>
            <a:off x="1093808" y="3929604"/>
            <a:ext cx="3214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>
                <a:solidFill>
                  <a:schemeClr val="tx1"/>
                </a:solidFill>
                <a:latin typeface="Consolas" panose="020B0609020204030204" pitchFamily="49" charset="0"/>
              </a:rPr>
              <a:t>weight.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shape (2, 2, 1,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conv2d.shape (1, 14, 14,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4F13742E-A3A2-467C-9CC3-D4CA84E26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19" y="4963309"/>
            <a:ext cx="4918758" cy="121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151FB5-2D84-4935-82B6-BE0357468C19}"/>
              </a:ext>
            </a:extLst>
          </p:cNvPr>
          <p:cNvSpPr txBox="1"/>
          <p:nvPr/>
        </p:nvSpPr>
        <p:spPr>
          <a:xfrm>
            <a:off x="6702640" y="4029401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(28-2)/2+1 = 14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3756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Loading MNIST Data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DC31BB-4B82-43A2-ABBB-71B00A89A6E3}"/>
              </a:ext>
            </a:extLst>
          </p:cNvPr>
          <p:cNvSpPr/>
          <p:nvPr/>
        </p:nvSpPr>
        <p:spPr>
          <a:xfrm>
            <a:off x="755024" y="1027483"/>
            <a:ext cx="8756439" cy="138499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pool = keras.layers.MaxPool2D(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=(2,2), strides=(2,2), padding='same')(conv2d)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pool.shape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np.swapaxes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(pool, 0, 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in enumerate(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plt.subplot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(1,5,i+1),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(7,7),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='gray')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F7F18-C204-4954-AB21-443F5F0799F7}"/>
              </a:ext>
            </a:extLst>
          </p:cNvPr>
          <p:cNvSpPr txBox="1"/>
          <p:nvPr/>
        </p:nvSpPr>
        <p:spPr>
          <a:xfrm>
            <a:off x="908613" y="2615632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(1, 7, 7, 5)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34819" name="Picture 3">
            <a:extLst>
              <a:ext uri="{FF2B5EF4-FFF2-40B4-BE49-F238E27FC236}">
                <a16:creationId xmlns:a16="http://schemas.microsoft.com/office/drawing/2014/main" id="{866B2427-C50C-4973-B4FF-8CB306E79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27" y="3235549"/>
            <a:ext cx="5436227" cy="133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956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전체 </a:t>
            </a:r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구조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6D746CEB-22C6-4D9F-84EF-54AE6F66BE3F}"/>
              </a:ext>
            </a:extLst>
          </p:cNvPr>
          <p:cNvSpPr txBox="1"/>
          <p:nvPr/>
        </p:nvSpPr>
        <p:spPr>
          <a:xfrm>
            <a:off x="1183014" y="4781788"/>
            <a:ext cx="1269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Convolutions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F0E4C22-EFC4-47F1-BF3C-6311AFD32525}"/>
              </a:ext>
            </a:extLst>
          </p:cNvPr>
          <p:cNvSpPr txBox="1"/>
          <p:nvPr/>
        </p:nvSpPr>
        <p:spPr>
          <a:xfrm>
            <a:off x="3109638" y="4781788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Subsampling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70929E49-A239-41B0-A659-5332A1A33C09}"/>
              </a:ext>
            </a:extLst>
          </p:cNvPr>
          <p:cNvSpPr txBox="1"/>
          <p:nvPr/>
        </p:nvSpPr>
        <p:spPr>
          <a:xfrm>
            <a:off x="4605331" y="4758690"/>
            <a:ext cx="1269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Convolutions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20DD9981-7225-408F-82E0-6A25F957A494}"/>
              </a:ext>
            </a:extLst>
          </p:cNvPr>
          <p:cNvSpPr txBox="1"/>
          <p:nvPr/>
        </p:nvSpPr>
        <p:spPr>
          <a:xfrm>
            <a:off x="6044005" y="4781788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Subsampling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A8A8E6F3-573D-46D8-9C5C-EC4AE5CA57D7}"/>
              </a:ext>
            </a:extLst>
          </p:cNvPr>
          <p:cNvSpPr txBox="1"/>
          <p:nvPr/>
        </p:nvSpPr>
        <p:spPr>
          <a:xfrm>
            <a:off x="8349525" y="3955854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Gaussian connections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56681" y="1628770"/>
            <a:ext cx="170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LeCun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et al. , 1998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07552-2E6A-4501-B784-E0B72E820E12}"/>
              </a:ext>
            </a:extLst>
          </p:cNvPr>
          <p:cNvSpPr txBox="1"/>
          <p:nvPr/>
        </p:nvSpPr>
        <p:spPr>
          <a:xfrm>
            <a:off x="207067" y="3147871"/>
            <a:ext cx="1342186" cy="128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>
                <a:solidFill>
                  <a:schemeClr val="tx1"/>
                </a:solidFill>
                <a:latin typeface="Calvin" pitchFamily="2" charset="0"/>
              </a:rPr>
              <a:t>A</a:t>
            </a:r>
            <a:endParaRPr lang="ko-KR" altLang="en-US" sz="9600">
              <a:solidFill>
                <a:schemeClr val="tx1"/>
              </a:solidFill>
              <a:latin typeface="Calvin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CB6C14-B207-4E72-A5AA-057EDF54C8A2}"/>
              </a:ext>
            </a:extLst>
          </p:cNvPr>
          <p:cNvSpPr/>
          <p:nvPr/>
        </p:nvSpPr>
        <p:spPr>
          <a:xfrm>
            <a:off x="2045418" y="2860820"/>
            <a:ext cx="1123782" cy="11237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442EF72-F845-41C2-ADBB-01BA9EFE057D}"/>
              </a:ext>
            </a:extLst>
          </p:cNvPr>
          <p:cNvSpPr/>
          <p:nvPr/>
        </p:nvSpPr>
        <p:spPr>
          <a:xfrm>
            <a:off x="2171000" y="2986402"/>
            <a:ext cx="1123782" cy="11237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F2EE0EF-1927-47CB-8531-FB1DB6AD44A5}"/>
              </a:ext>
            </a:extLst>
          </p:cNvPr>
          <p:cNvSpPr/>
          <p:nvPr/>
        </p:nvSpPr>
        <p:spPr>
          <a:xfrm>
            <a:off x="2296582" y="3111984"/>
            <a:ext cx="1123782" cy="11237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756DD9CC-C2AC-4D89-B7AD-98B4299C8C6C}"/>
              </a:ext>
            </a:extLst>
          </p:cNvPr>
          <p:cNvSpPr/>
          <p:nvPr/>
        </p:nvSpPr>
        <p:spPr>
          <a:xfrm>
            <a:off x="2422165" y="3237567"/>
            <a:ext cx="1123782" cy="11237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4EEE143E-A39C-4C84-9963-66140108BF70}"/>
              </a:ext>
            </a:extLst>
          </p:cNvPr>
          <p:cNvSpPr/>
          <p:nvPr/>
        </p:nvSpPr>
        <p:spPr>
          <a:xfrm>
            <a:off x="2547747" y="3363149"/>
            <a:ext cx="1123782" cy="11237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28A6B2B6-91DE-4E9E-B2A0-3C82404AEEA3}"/>
              </a:ext>
            </a:extLst>
          </p:cNvPr>
          <p:cNvSpPr/>
          <p:nvPr/>
        </p:nvSpPr>
        <p:spPr>
          <a:xfrm>
            <a:off x="2673329" y="3488731"/>
            <a:ext cx="1123782" cy="11237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0DE46C-3666-408D-921F-4821E2C71CB4}"/>
              </a:ext>
            </a:extLst>
          </p:cNvPr>
          <p:cNvSpPr/>
          <p:nvPr/>
        </p:nvSpPr>
        <p:spPr>
          <a:xfrm>
            <a:off x="1115391" y="3902793"/>
            <a:ext cx="241118" cy="2411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5DB7191-72CE-4644-A98F-71F0313B0657}"/>
              </a:ext>
            </a:extLst>
          </p:cNvPr>
          <p:cNvSpPr/>
          <p:nvPr/>
        </p:nvSpPr>
        <p:spPr>
          <a:xfrm>
            <a:off x="3420365" y="4235766"/>
            <a:ext cx="54538" cy="545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6748AC5-B3DC-4EEC-94C2-B2C670F455E6}"/>
              </a:ext>
            </a:extLst>
          </p:cNvPr>
          <p:cNvCxnSpPr>
            <a:endCxn id="7" idx="2"/>
          </p:cNvCxnSpPr>
          <p:nvPr/>
        </p:nvCxnSpPr>
        <p:spPr>
          <a:xfrm>
            <a:off x="1356509" y="3902793"/>
            <a:ext cx="2063855" cy="3602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7175407C-F9FC-450E-9E67-6214DEF1A625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05343" y="3902793"/>
            <a:ext cx="2315022" cy="3602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897A6613-B108-4F5B-B910-A7F656EF290D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05343" y="4143911"/>
            <a:ext cx="2315022" cy="11912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F1021052-EA25-41FD-A1E0-06AA07F257BB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356509" y="4143911"/>
            <a:ext cx="2063855" cy="11912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FD06AD3D-7591-47C9-BD81-198FB0B4F6E6}"/>
              </a:ext>
            </a:extLst>
          </p:cNvPr>
          <p:cNvSpPr/>
          <p:nvPr/>
        </p:nvSpPr>
        <p:spPr>
          <a:xfrm>
            <a:off x="3833504" y="3108907"/>
            <a:ext cx="722925" cy="722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49EFFAB8-7853-4CA9-B185-EDF3479990FE}"/>
              </a:ext>
            </a:extLst>
          </p:cNvPr>
          <p:cNvSpPr/>
          <p:nvPr/>
        </p:nvSpPr>
        <p:spPr>
          <a:xfrm>
            <a:off x="3914290" y="3189694"/>
            <a:ext cx="722925" cy="7229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80A691E0-485F-4FD0-A1C2-53F886E5984D}"/>
              </a:ext>
            </a:extLst>
          </p:cNvPr>
          <p:cNvSpPr/>
          <p:nvPr/>
        </p:nvSpPr>
        <p:spPr>
          <a:xfrm>
            <a:off x="3995077" y="3270481"/>
            <a:ext cx="722925" cy="722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C24D2D16-2BAC-4595-9580-C487287A4057}"/>
              </a:ext>
            </a:extLst>
          </p:cNvPr>
          <p:cNvSpPr/>
          <p:nvPr/>
        </p:nvSpPr>
        <p:spPr>
          <a:xfrm>
            <a:off x="4075863" y="3351267"/>
            <a:ext cx="722925" cy="7229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7E39DF7B-11C8-4D39-8EB9-319A650AF007}"/>
              </a:ext>
            </a:extLst>
          </p:cNvPr>
          <p:cNvSpPr/>
          <p:nvPr/>
        </p:nvSpPr>
        <p:spPr>
          <a:xfrm>
            <a:off x="4156651" y="3432054"/>
            <a:ext cx="722925" cy="722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25A86627-811C-4473-B896-76380F203811}"/>
              </a:ext>
            </a:extLst>
          </p:cNvPr>
          <p:cNvSpPr/>
          <p:nvPr/>
        </p:nvSpPr>
        <p:spPr>
          <a:xfrm>
            <a:off x="4237437" y="3512841"/>
            <a:ext cx="722925" cy="7229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9EDBB05-057C-451A-9660-3ACDB6881356}"/>
              </a:ext>
            </a:extLst>
          </p:cNvPr>
          <p:cNvGrpSpPr/>
          <p:nvPr/>
        </p:nvGrpSpPr>
        <p:grpSpPr>
          <a:xfrm>
            <a:off x="3190997" y="3611440"/>
            <a:ext cx="1289536" cy="210888"/>
            <a:chOff x="2634340" y="5045745"/>
            <a:chExt cx="2875572" cy="470263"/>
          </a:xfrm>
        </p:grpSpPr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DCC42EF9-D113-453B-9E50-16FF50B88E8E}"/>
                </a:ext>
              </a:extLst>
            </p:cNvPr>
            <p:cNvSpPr/>
            <p:nvPr/>
          </p:nvSpPr>
          <p:spPr>
            <a:xfrm>
              <a:off x="2646534" y="5045745"/>
              <a:ext cx="292608" cy="2926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A0F0D0E3-DE5B-45A9-BE24-F447F87083AC}"/>
                </a:ext>
              </a:extLst>
            </p:cNvPr>
            <p:cNvSpPr/>
            <p:nvPr/>
          </p:nvSpPr>
          <p:spPr>
            <a:xfrm>
              <a:off x="5443727" y="5449823"/>
              <a:ext cx="66185" cy="6618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EE1A1EC2-29E9-4A9A-ADF3-B7EFE8D39A6E}"/>
                </a:ext>
              </a:extLst>
            </p:cNvPr>
            <p:cNvCxnSpPr>
              <a:endCxn id="328" idx="2"/>
            </p:cNvCxnSpPr>
            <p:nvPr/>
          </p:nvCxnSpPr>
          <p:spPr>
            <a:xfrm>
              <a:off x="2939142" y="5045745"/>
              <a:ext cx="2504585" cy="437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416F95F3-DFF0-4C4D-BD61-292A3F40F828}"/>
                </a:ext>
              </a:extLst>
            </p:cNvPr>
            <p:cNvCxnSpPr>
              <a:cxnSpLocks/>
              <a:endCxn id="328" idx="2"/>
            </p:cNvCxnSpPr>
            <p:nvPr/>
          </p:nvCxnSpPr>
          <p:spPr>
            <a:xfrm>
              <a:off x="2634340" y="5045745"/>
              <a:ext cx="2809387" cy="437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42702158-855B-4286-8B59-F546E382D782}"/>
                </a:ext>
              </a:extLst>
            </p:cNvPr>
            <p:cNvCxnSpPr>
              <a:cxnSpLocks/>
              <a:endCxn id="328" idx="2"/>
            </p:cNvCxnSpPr>
            <p:nvPr/>
          </p:nvCxnSpPr>
          <p:spPr>
            <a:xfrm>
              <a:off x="2634340" y="5338353"/>
              <a:ext cx="2809387" cy="1445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B3A3F5C0-84EC-4746-A72E-7A330AFEDE1D}"/>
                </a:ext>
              </a:extLst>
            </p:cNvPr>
            <p:cNvCxnSpPr>
              <a:cxnSpLocks/>
              <a:endCxn id="328" idx="2"/>
            </p:cNvCxnSpPr>
            <p:nvPr/>
          </p:nvCxnSpPr>
          <p:spPr>
            <a:xfrm>
              <a:off x="2939142" y="5338353"/>
              <a:ext cx="2504585" cy="1445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89F80B3D-D7AD-48F1-A44C-6A7A1BBC3126}"/>
              </a:ext>
            </a:extLst>
          </p:cNvPr>
          <p:cNvSpPr/>
          <p:nvPr/>
        </p:nvSpPr>
        <p:spPr>
          <a:xfrm>
            <a:off x="4487245" y="2387957"/>
            <a:ext cx="540471" cy="540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BEA5425F-F020-4DB4-BE3F-0A6783CE8AA6}"/>
              </a:ext>
            </a:extLst>
          </p:cNvPr>
          <p:cNvSpPr/>
          <p:nvPr/>
        </p:nvSpPr>
        <p:spPr>
          <a:xfrm>
            <a:off x="4577908" y="2497299"/>
            <a:ext cx="540471" cy="5404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D3F46FA7-520A-43E4-ACFB-87F180842EE0}"/>
              </a:ext>
            </a:extLst>
          </p:cNvPr>
          <p:cNvSpPr/>
          <p:nvPr/>
        </p:nvSpPr>
        <p:spPr>
          <a:xfrm>
            <a:off x="4692949" y="2605307"/>
            <a:ext cx="540471" cy="540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44B54CE1-1698-4669-9174-94137345034A}"/>
              </a:ext>
            </a:extLst>
          </p:cNvPr>
          <p:cNvSpPr/>
          <p:nvPr/>
        </p:nvSpPr>
        <p:spPr>
          <a:xfrm>
            <a:off x="4783611" y="2714649"/>
            <a:ext cx="540471" cy="5404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8DFF98D4-FD4B-4B03-8473-18924C49270A}"/>
              </a:ext>
            </a:extLst>
          </p:cNvPr>
          <p:cNvSpPr/>
          <p:nvPr/>
        </p:nvSpPr>
        <p:spPr>
          <a:xfrm>
            <a:off x="4878241" y="2820500"/>
            <a:ext cx="540471" cy="540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38501B1B-9DD1-4E53-BDB1-45C8B5833AC1}"/>
              </a:ext>
            </a:extLst>
          </p:cNvPr>
          <p:cNvSpPr/>
          <p:nvPr/>
        </p:nvSpPr>
        <p:spPr>
          <a:xfrm>
            <a:off x="4968903" y="2929842"/>
            <a:ext cx="540471" cy="5404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4BEC556E-E680-4407-9433-B0AF1A477031}"/>
              </a:ext>
            </a:extLst>
          </p:cNvPr>
          <p:cNvSpPr/>
          <p:nvPr/>
        </p:nvSpPr>
        <p:spPr>
          <a:xfrm>
            <a:off x="5083944" y="3037850"/>
            <a:ext cx="540471" cy="540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4C6C3CD8-E61E-4252-812B-E55DBA0A5F6A}"/>
              </a:ext>
            </a:extLst>
          </p:cNvPr>
          <p:cNvSpPr/>
          <p:nvPr/>
        </p:nvSpPr>
        <p:spPr>
          <a:xfrm>
            <a:off x="5174607" y="3147192"/>
            <a:ext cx="540471" cy="5404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5165CC8-11BD-4983-AE88-689974419A94}"/>
              </a:ext>
            </a:extLst>
          </p:cNvPr>
          <p:cNvGrpSpPr/>
          <p:nvPr/>
        </p:nvGrpSpPr>
        <p:grpSpPr>
          <a:xfrm>
            <a:off x="5265081" y="3255120"/>
            <a:ext cx="836838" cy="867163"/>
            <a:chOff x="7108085" y="2191307"/>
            <a:chExt cx="1319674" cy="1367496"/>
          </a:xfrm>
        </p:grpSpPr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E1FC8613-FC73-4042-8898-AB2DD19CC8C3}"/>
                </a:ext>
              </a:extLst>
            </p:cNvPr>
            <p:cNvSpPr/>
            <p:nvPr/>
          </p:nvSpPr>
          <p:spPr>
            <a:xfrm>
              <a:off x="7108085" y="2191307"/>
              <a:ext cx="852311" cy="852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F8BDF463-1AD1-4E9D-97EC-411D453CF2D9}"/>
                </a:ext>
              </a:extLst>
            </p:cNvPr>
            <p:cNvSpPr/>
            <p:nvPr/>
          </p:nvSpPr>
          <p:spPr>
            <a:xfrm>
              <a:off x="7251058" y="2363737"/>
              <a:ext cx="852311" cy="8523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03D3672C-2AFE-434D-A9C2-CCB1567532A8}"/>
                </a:ext>
              </a:extLst>
            </p:cNvPr>
            <p:cNvSpPr/>
            <p:nvPr/>
          </p:nvSpPr>
          <p:spPr>
            <a:xfrm>
              <a:off x="7432475" y="2534063"/>
              <a:ext cx="852311" cy="852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E03CF08C-5F93-4DFB-A9C3-2193EB0ACC72}"/>
                </a:ext>
              </a:extLst>
            </p:cNvPr>
            <p:cNvSpPr/>
            <p:nvPr/>
          </p:nvSpPr>
          <p:spPr>
            <a:xfrm>
              <a:off x="7575448" y="2706493"/>
              <a:ext cx="852311" cy="8523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E620DEC8-8C20-4E6B-9543-955C0D4B4113}"/>
              </a:ext>
            </a:extLst>
          </p:cNvPr>
          <p:cNvGrpSpPr/>
          <p:nvPr/>
        </p:nvGrpSpPr>
        <p:grpSpPr>
          <a:xfrm>
            <a:off x="5668949" y="3685619"/>
            <a:ext cx="836838" cy="867163"/>
            <a:chOff x="7108085" y="2191307"/>
            <a:chExt cx="1319674" cy="1367496"/>
          </a:xfrm>
        </p:grpSpPr>
        <p:sp>
          <p:nvSpPr>
            <p:cNvPr id="399" name="직사각형 398">
              <a:extLst>
                <a:ext uri="{FF2B5EF4-FFF2-40B4-BE49-F238E27FC236}">
                  <a16:creationId xmlns:a16="http://schemas.microsoft.com/office/drawing/2014/main" id="{48E57EE9-B463-4230-97E9-96D89C4F58CD}"/>
                </a:ext>
              </a:extLst>
            </p:cNvPr>
            <p:cNvSpPr/>
            <p:nvPr/>
          </p:nvSpPr>
          <p:spPr>
            <a:xfrm>
              <a:off x="7108085" y="2191307"/>
              <a:ext cx="852311" cy="852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4F397D59-2175-469D-B5A0-43A207B7AEF0}"/>
                </a:ext>
              </a:extLst>
            </p:cNvPr>
            <p:cNvSpPr/>
            <p:nvPr/>
          </p:nvSpPr>
          <p:spPr>
            <a:xfrm>
              <a:off x="7251058" y="2363737"/>
              <a:ext cx="852311" cy="8523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3D467631-4B03-4389-ACDD-4899BF67A9CA}"/>
                </a:ext>
              </a:extLst>
            </p:cNvPr>
            <p:cNvSpPr/>
            <p:nvPr/>
          </p:nvSpPr>
          <p:spPr>
            <a:xfrm>
              <a:off x="7432475" y="2534063"/>
              <a:ext cx="852311" cy="852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33CB6510-FC9B-48D1-A043-241872FB5A75}"/>
                </a:ext>
              </a:extLst>
            </p:cNvPr>
            <p:cNvSpPr/>
            <p:nvPr/>
          </p:nvSpPr>
          <p:spPr>
            <a:xfrm>
              <a:off x="7575448" y="2706493"/>
              <a:ext cx="852311" cy="8523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2864EBB-36EC-4E49-AC82-6935BEE5633B}"/>
              </a:ext>
            </a:extLst>
          </p:cNvPr>
          <p:cNvGrpSpPr/>
          <p:nvPr/>
        </p:nvGrpSpPr>
        <p:grpSpPr>
          <a:xfrm>
            <a:off x="4628122" y="3855358"/>
            <a:ext cx="1806393" cy="295413"/>
            <a:chOff x="5832297" y="3366465"/>
            <a:chExt cx="2875572" cy="470263"/>
          </a:xfrm>
        </p:grpSpPr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F5AA9FA3-BEB7-4BE5-BA63-82F2CFEA4A7B}"/>
                </a:ext>
              </a:extLst>
            </p:cNvPr>
            <p:cNvSpPr/>
            <p:nvPr/>
          </p:nvSpPr>
          <p:spPr>
            <a:xfrm>
              <a:off x="5918580" y="3699636"/>
              <a:ext cx="42577" cy="4257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DA3035B0-EA8D-4D8C-99A5-BE5A099F2729}"/>
                </a:ext>
              </a:extLst>
            </p:cNvPr>
            <p:cNvSpPr/>
            <p:nvPr/>
          </p:nvSpPr>
          <p:spPr>
            <a:xfrm>
              <a:off x="5844491" y="3366465"/>
              <a:ext cx="292608" cy="2926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96139347-641E-4FDC-9C8F-3A72BFDD3E8D}"/>
                </a:ext>
              </a:extLst>
            </p:cNvPr>
            <p:cNvSpPr/>
            <p:nvPr/>
          </p:nvSpPr>
          <p:spPr>
            <a:xfrm>
              <a:off x="8641684" y="3770543"/>
              <a:ext cx="66185" cy="6618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06" name="직선 연결선 405">
              <a:extLst>
                <a:ext uri="{FF2B5EF4-FFF2-40B4-BE49-F238E27FC236}">
                  <a16:creationId xmlns:a16="http://schemas.microsoft.com/office/drawing/2014/main" id="{AE5876B4-F142-4561-BF04-42B5519CD2B7}"/>
                </a:ext>
              </a:extLst>
            </p:cNvPr>
            <p:cNvCxnSpPr>
              <a:endCxn id="405" idx="2"/>
            </p:cNvCxnSpPr>
            <p:nvPr/>
          </p:nvCxnSpPr>
          <p:spPr>
            <a:xfrm>
              <a:off x="6137099" y="3366465"/>
              <a:ext cx="2504585" cy="437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>
              <a:extLst>
                <a:ext uri="{FF2B5EF4-FFF2-40B4-BE49-F238E27FC236}">
                  <a16:creationId xmlns:a16="http://schemas.microsoft.com/office/drawing/2014/main" id="{6D8548F4-CA1A-4317-A0C8-BED34134E132}"/>
                </a:ext>
              </a:extLst>
            </p:cNvPr>
            <p:cNvCxnSpPr>
              <a:cxnSpLocks/>
              <a:endCxn id="405" idx="2"/>
            </p:cNvCxnSpPr>
            <p:nvPr/>
          </p:nvCxnSpPr>
          <p:spPr>
            <a:xfrm>
              <a:off x="5832297" y="3366465"/>
              <a:ext cx="2809387" cy="437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 407">
              <a:extLst>
                <a:ext uri="{FF2B5EF4-FFF2-40B4-BE49-F238E27FC236}">
                  <a16:creationId xmlns:a16="http://schemas.microsoft.com/office/drawing/2014/main" id="{87A71B1F-7CE8-46D8-A208-0CADBDA15268}"/>
                </a:ext>
              </a:extLst>
            </p:cNvPr>
            <p:cNvCxnSpPr>
              <a:cxnSpLocks/>
              <a:endCxn id="405" idx="2"/>
            </p:cNvCxnSpPr>
            <p:nvPr/>
          </p:nvCxnSpPr>
          <p:spPr>
            <a:xfrm>
              <a:off x="5832297" y="3659073"/>
              <a:ext cx="2809387" cy="1445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3E5D835C-FD8D-42E6-8514-513F9B9B92A5}"/>
                </a:ext>
              </a:extLst>
            </p:cNvPr>
            <p:cNvCxnSpPr>
              <a:cxnSpLocks/>
              <a:endCxn id="405" idx="2"/>
            </p:cNvCxnSpPr>
            <p:nvPr/>
          </p:nvCxnSpPr>
          <p:spPr>
            <a:xfrm>
              <a:off x="6137099" y="3659073"/>
              <a:ext cx="2504585" cy="1445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BDA1B0A-CFC8-4472-B087-57D5A6CA75BA}"/>
              </a:ext>
            </a:extLst>
          </p:cNvPr>
          <p:cNvGrpSpPr/>
          <p:nvPr/>
        </p:nvGrpSpPr>
        <p:grpSpPr>
          <a:xfrm>
            <a:off x="5513342" y="2532774"/>
            <a:ext cx="1871224" cy="1875078"/>
            <a:chOff x="7117261" y="1751349"/>
            <a:chExt cx="2729402" cy="273502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92DACE5-F86B-4541-BB7D-ACFAEBEEF7A8}"/>
                </a:ext>
              </a:extLst>
            </p:cNvPr>
            <p:cNvGrpSpPr/>
            <p:nvPr/>
          </p:nvGrpSpPr>
          <p:grpSpPr>
            <a:xfrm>
              <a:off x="7117261" y="1751349"/>
              <a:ext cx="548857" cy="548856"/>
              <a:chOff x="7117261" y="1751349"/>
              <a:chExt cx="548857" cy="548856"/>
            </a:xfrm>
          </p:grpSpPr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485686EA-D482-4C1B-85F5-B03C911E3C86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FE5EB1AE-D7BB-491E-BC83-7017E81E43D0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30" name="그룹 429">
              <a:extLst>
                <a:ext uri="{FF2B5EF4-FFF2-40B4-BE49-F238E27FC236}">
                  <a16:creationId xmlns:a16="http://schemas.microsoft.com/office/drawing/2014/main" id="{92D58D73-ABA5-44C0-BACD-EC83BD41C3F1}"/>
                </a:ext>
              </a:extLst>
            </p:cNvPr>
            <p:cNvGrpSpPr/>
            <p:nvPr/>
          </p:nvGrpSpPr>
          <p:grpSpPr>
            <a:xfrm>
              <a:off x="7427564" y="2048920"/>
              <a:ext cx="548857" cy="548856"/>
              <a:chOff x="7117261" y="1751349"/>
              <a:chExt cx="548857" cy="548856"/>
            </a:xfrm>
          </p:grpSpPr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36846E82-9BB8-4231-BBE8-BDD52BF013E4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2D07DD32-C0CA-4FC0-8F7D-02206108AC35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69FECABC-E25A-4C72-B357-B07EC84575AB}"/>
                </a:ext>
              </a:extLst>
            </p:cNvPr>
            <p:cNvGrpSpPr/>
            <p:nvPr/>
          </p:nvGrpSpPr>
          <p:grpSpPr>
            <a:xfrm>
              <a:off x="7739271" y="2363686"/>
              <a:ext cx="548857" cy="548856"/>
              <a:chOff x="7117261" y="1751349"/>
              <a:chExt cx="548857" cy="548856"/>
            </a:xfrm>
          </p:grpSpPr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606D211D-8E62-4C69-AEFF-4237DB44DD92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43098DEF-6E7A-42B5-91A7-22655BF1D760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36" name="그룹 435">
              <a:extLst>
                <a:ext uri="{FF2B5EF4-FFF2-40B4-BE49-F238E27FC236}">
                  <a16:creationId xmlns:a16="http://schemas.microsoft.com/office/drawing/2014/main" id="{C7797268-423C-4062-AF9B-C3D1C4A3D431}"/>
                </a:ext>
              </a:extLst>
            </p:cNvPr>
            <p:cNvGrpSpPr/>
            <p:nvPr/>
          </p:nvGrpSpPr>
          <p:grpSpPr>
            <a:xfrm>
              <a:off x="8050978" y="2678452"/>
              <a:ext cx="548857" cy="548856"/>
              <a:chOff x="7117261" y="1751349"/>
              <a:chExt cx="548857" cy="548856"/>
            </a:xfrm>
          </p:grpSpPr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8ED33635-4C2D-4768-856C-74AFAD3E5D61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02E431C5-F94C-4D2B-A2E8-F7980C755698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39" name="그룹 438">
              <a:extLst>
                <a:ext uri="{FF2B5EF4-FFF2-40B4-BE49-F238E27FC236}">
                  <a16:creationId xmlns:a16="http://schemas.microsoft.com/office/drawing/2014/main" id="{8CB3071F-CB8E-43BC-91BB-7B05573795B8}"/>
                </a:ext>
              </a:extLst>
            </p:cNvPr>
            <p:cNvGrpSpPr/>
            <p:nvPr/>
          </p:nvGrpSpPr>
          <p:grpSpPr>
            <a:xfrm>
              <a:off x="8362685" y="2993218"/>
              <a:ext cx="548857" cy="548856"/>
              <a:chOff x="7117261" y="1751349"/>
              <a:chExt cx="548857" cy="548856"/>
            </a:xfrm>
          </p:grpSpPr>
          <p:sp>
            <p:nvSpPr>
              <p:cNvPr id="440" name="직사각형 439">
                <a:extLst>
                  <a:ext uri="{FF2B5EF4-FFF2-40B4-BE49-F238E27FC236}">
                    <a16:creationId xmlns:a16="http://schemas.microsoft.com/office/drawing/2014/main" id="{EE1B7DFE-366F-4E6C-B809-FA92A270EB7D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1" name="직사각형 440">
                <a:extLst>
                  <a:ext uri="{FF2B5EF4-FFF2-40B4-BE49-F238E27FC236}">
                    <a16:creationId xmlns:a16="http://schemas.microsoft.com/office/drawing/2014/main" id="{9CA2512F-3174-43E3-8F5B-275CCA24D68B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42" name="그룹 441">
              <a:extLst>
                <a:ext uri="{FF2B5EF4-FFF2-40B4-BE49-F238E27FC236}">
                  <a16:creationId xmlns:a16="http://schemas.microsoft.com/office/drawing/2014/main" id="{B0CD66EC-82A1-428F-85EE-18706EB13B42}"/>
                </a:ext>
              </a:extLst>
            </p:cNvPr>
            <p:cNvGrpSpPr/>
            <p:nvPr/>
          </p:nvGrpSpPr>
          <p:grpSpPr>
            <a:xfrm>
              <a:off x="8674392" y="3307984"/>
              <a:ext cx="548857" cy="548856"/>
              <a:chOff x="7117261" y="1751349"/>
              <a:chExt cx="548857" cy="548856"/>
            </a:xfrm>
          </p:grpSpPr>
          <p:sp>
            <p:nvSpPr>
              <p:cNvPr id="443" name="직사각형 442">
                <a:extLst>
                  <a:ext uri="{FF2B5EF4-FFF2-40B4-BE49-F238E27FC236}">
                    <a16:creationId xmlns:a16="http://schemas.microsoft.com/office/drawing/2014/main" id="{C0F745CD-A7D6-45BC-B575-720F36FCA5F6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4" name="직사각형 443">
                <a:extLst>
                  <a:ext uri="{FF2B5EF4-FFF2-40B4-BE49-F238E27FC236}">
                    <a16:creationId xmlns:a16="http://schemas.microsoft.com/office/drawing/2014/main" id="{CABE1D5B-BF5B-4CF8-9E40-3E48E711AF5E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:a16="http://schemas.microsoft.com/office/drawing/2014/main" id="{0AD545D0-8057-4100-B6E6-AAAC9B5CD127}"/>
                </a:ext>
              </a:extLst>
            </p:cNvPr>
            <p:cNvGrpSpPr/>
            <p:nvPr/>
          </p:nvGrpSpPr>
          <p:grpSpPr>
            <a:xfrm>
              <a:off x="8986099" y="3622750"/>
              <a:ext cx="548857" cy="548856"/>
              <a:chOff x="7117261" y="1751349"/>
              <a:chExt cx="548857" cy="548856"/>
            </a:xfrm>
          </p:grpSpPr>
          <p:sp>
            <p:nvSpPr>
              <p:cNvPr id="446" name="직사각형 445">
                <a:extLst>
                  <a:ext uri="{FF2B5EF4-FFF2-40B4-BE49-F238E27FC236}">
                    <a16:creationId xmlns:a16="http://schemas.microsoft.com/office/drawing/2014/main" id="{6EE63DAE-3ABC-45B7-B242-3909912EB3D5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7" name="직사각형 446">
                <a:extLst>
                  <a:ext uri="{FF2B5EF4-FFF2-40B4-BE49-F238E27FC236}">
                    <a16:creationId xmlns:a16="http://schemas.microsoft.com/office/drawing/2014/main" id="{DBFDAD45-283E-475F-BE63-C36F7FACB650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7DE618D5-94C9-484B-8C90-EBFD81075FA6}"/>
                </a:ext>
              </a:extLst>
            </p:cNvPr>
            <p:cNvGrpSpPr/>
            <p:nvPr/>
          </p:nvGrpSpPr>
          <p:grpSpPr>
            <a:xfrm>
              <a:off x="9297806" y="3937516"/>
              <a:ext cx="548857" cy="548856"/>
              <a:chOff x="7117261" y="1751349"/>
              <a:chExt cx="548857" cy="548856"/>
            </a:xfrm>
          </p:grpSpPr>
          <p:sp>
            <p:nvSpPr>
              <p:cNvPr id="449" name="직사각형 448">
                <a:extLst>
                  <a:ext uri="{FF2B5EF4-FFF2-40B4-BE49-F238E27FC236}">
                    <a16:creationId xmlns:a16="http://schemas.microsoft.com/office/drawing/2014/main" id="{CFDD4BC0-FA09-4962-BA51-0AD93F216E41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0" name="직사각형 449">
                <a:extLst>
                  <a:ext uri="{FF2B5EF4-FFF2-40B4-BE49-F238E27FC236}">
                    <a16:creationId xmlns:a16="http://schemas.microsoft.com/office/drawing/2014/main" id="{1B1C3C60-272D-4BBB-B70C-61B8186CA5F1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52" name="타원 451">
            <a:extLst>
              <a:ext uri="{FF2B5EF4-FFF2-40B4-BE49-F238E27FC236}">
                <a16:creationId xmlns:a16="http://schemas.microsoft.com/office/drawing/2014/main" id="{460AB68F-8E45-4692-9A1D-FC2FC4E18439}"/>
              </a:ext>
            </a:extLst>
          </p:cNvPr>
          <p:cNvSpPr/>
          <p:nvPr/>
        </p:nvSpPr>
        <p:spPr>
          <a:xfrm>
            <a:off x="6258455" y="4402730"/>
            <a:ext cx="14542" cy="145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018D3793-C63C-4D17-A285-C21EC10C99EB}"/>
              </a:ext>
            </a:extLst>
          </p:cNvPr>
          <p:cNvSpPr/>
          <p:nvPr/>
        </p:nvSpPr>
        <p:spPr>
          <a:xfrm>
            <a:off x="6045624" y="4302911"/>
            <a:ext cx="99939" cy="99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83B43A0D-9422-43F9-94E0-9237EB5A4803}"/>
              </a:ext>
            </a:extLst>
          </p:cNvPr>
          <p:cNvSpPr/>
          <p:nvPr/>
        </p:nvSpPr>
        <p:spPr>
          <a:xfrm>
            <a:off x="7192189" y="4248810"/>
            <a:ext cx="22606" cy="226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9F44F7A4-70C6-4A10-A1B7-2988BAB895A2}"/>
              </a:ext>
            </a:extLst>
          </p:cNvPr>
          <p:cNvCxnSpPr>
            <a:cxnSpLocks/>
            <a:endCxn id="454" idx="2"/>
          </p:cNvCxnSpPr>
          <p:nvPr/>
        </p:nvCxnSpPr>
        <p:spPr>
          <a:xfrm flipV="1">
            <a:off x="6142106" y="4260113"/>
            <a:ext cx="1050083" cy="464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직선 연결선 455">
            <a:extLst>
              <a:ext uri="{FF2B5EF4-FFF2-40B4-BE49-F238E27FC236}">
                <a16:creationId xmlns:a16="http://schemas.microsoft.com/office/drawing/2014/main" id="{0A0D3D02-1570-4B3A-99CC-6FC068A25C59}"/>
              </a:ext>
            </a:extLst>
          </p:cNvPr>
          <p:cNvCxnSpPr>
            <a:cxnSpLocks/>
            <a:endCxn id="454" idx="2"/>
          </p:cNvCxnSpPr>
          <p:nvPr/>
        </p:nvCxnSpPr>
        <p:spPr>
          <a:xfrm flipV="1">
            <a:off x="6039983" y="4260113"/>
            <a:ext cx="1152205" cy="464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7F62F798-6ACA-461F-B863-3210BECAC692}"/>
              </a:ext>
            </a:extLst>
          </p:cNvPr>
          <p:cNvCxnSpPr>
            <a:cxnSpLocks/>
            <a:endCxn id="454" idx="2"/>
          </p:cNvCxnSpPr>
          <p:nvPr/>
        </p:nvCxnSpPr>
        <p:spPr>
          <a:xfrm flipV="1">
            <a:off x="6048263" y="4260113"/>
            <a:ext cx="1143925" cy="1402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99008C70-4CF0-4EA5-A23E-F8DC1970DB13}"/>
              </a:ext>
            </a:extLst>
          </p:cNvPr>
          <p:cNvCxnSpPr>
            <a:cxnSpLocks/>
            <a:endCxn id="454" idx="2"/>
          </p:cNvCxnSpPr>
          <p:nvPr/>
        </p:nvCxnSpPr>
        <p:spPr>
          <a:xfrm flipV="1">
            <a:off x="6147626" y="4260113"/>
            <a:ext cx="1044563" cy="1375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DFD4527-0041-4A75-86B8-32A16DEB7A4F}"/>
              </a:ext>
            </a:extLst>
          </p:cNvPr>
          <p:cNvSpPr/>
          <p:nvPr/>
        </p:nvSpPr>
        <p:spPr>
          <a:xfrm rot="19151880">
            <a:off x="7131523" y="2312099"/>
            <a:ext cx="359476" cy="23759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2090902" lon="2765767" rev="20948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403EF20A-C321-47A1-BF6A-DA8F671F96B9}"/>
              </a:ext>
            </a:extLst>
          </p:cNvPr>
          <p:cNvSpPr/>
          <p:nvPr/>
        </p:nvSpPr>
        <p:spPr>
          <a:xfrm rot="19151880">
            <a:off x="7875940" y="2399646"/>
            <a:ext cx="359476" cy="18293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2090902" lon="2765767" rev="20948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3D0102DD-AAC3-405D-A752-00880D2472C1}"/>
              </a:ext>
            </a:extLst>
          </p:cNvPr>
          <p:cNvSpPr/>
          <p:nvPr/>
        </p:nvSpPr>
        <p:spPr>
          <a:xfrm rot="19151880">
            <a:off x="8561113" y="2405427"/>
            <a:ext cx="359476" cy="15363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2090902" lon="2765767" rev="20948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A0FC146-ECA4-48EA-A024-86FD7AE3525D}"/>
              </a:ext>
            </a:extLst>
          </p:cNvPr>
          <p:cNvCxnSpPr/>
          <p:nvPr/>
        </p:nvCxnSpPr>
        <p:spPr>
          <a:xfrm flipV="1">
            <a:off x="7384566" y="4226090"/>
            <a:ext cx="492007" cy="181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직선 연결선 460">
            <a:extLst>
              <a:ext uri="{FF2B5EF4-FFF2-40B4-BE49-F238E27FC236}">
                <a16:creationId xmlns:a16="http://schemas.microsoft.com/office/drawing/2014/main" id="{C87CE856-4DC8-4F5A-AC0B-CFF03B97C982}"/>
              </a:ext>
            </a:extLst>
          </p:cNvPr>
          <p:cNvCxnSpPr>
            <a:cxnSpLocks/>
          </p:cNvCxnSpPr>
          <p:nvPr/>
        </p:nvCxnSpPr>
        <p:spPr>
          <a:xfrm flipV="1">
            <a:off x="8115937" y="3881240"/>
            <a:ext cx="341684" cy="286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직선 연결선 461">
            <a:extLst>
              <a:ext uri="{FF2B5EF4-FFF2-40B4-BE49-F238E27FC236}">
                <a16:creationId xmlns:a16="http://schemas.microsoft.com/office/drawing/2014/main" id="{733A535E-CA95-4252-859B-66286BD6BB72}"/>
              </a:ext>
            </a:extLst>
          </p:cNvPr>
          <p:cNvCxnSpPr>
            <a:cxnSpLocks/>
          </p:cNvCxnSpPr>
          <p:nvPr/>
        </p:nvCxnSpPr>
        <p:spPr>
          <a:xfrm flipV="1">
            <a:off x="8711761" y="3655978"/>
            <a:ext cx="333212" cy="143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AEB8D7EE-9DBB-4EBC-971B-ECDD8BD6F66E}"/>
              </a:ext>
            </a:extLst>
          </p:cNvPr>
          <p:cNvCxnSpPr>
            <a:cxnSpLocks/>
          </p:cNvCxnSpPr>
          <p:nvPr/>
        </p:nvCxnSpPr>
        <p:spPr>
          <a:xfrm>
            <a:off x="5785145" y="2532774"/>
            <a:ext cx="741942" cy="307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A6FCBEEA-B03B-4E36-B0D5-4D6896D8428A}"/>
              </a:ext>
            </a:extLst>
          </p:cNvPr>
          <p:cNvCxnSpPr>
            <a:cxnSpLocks/>
          </p:cNvCxnSpPr>
          <p:nvPr/>
        </p:nvCxnSpPr>
        <p:spPr>
          <a:xfrm>
            <a:off x="6778376" y="2763959"/>
            <a:ext cx="662228" cy="53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직선 연결선 464">
            <a:extLst>
              <a:ext uri="{FF2B5EF4-FFF2-40B4-BE49-F238E27FC236}">
                <a16:creationId xmlns:a16="http://schemas.microsoft.com/office/drawing/2014/main" id="{9159F654-828E-4874-B9FC-AEAD77E1FAC9}"/>
              </a:ext>
            </a:extLst>
          </p:cNvPr>
          <p:cNvCxnSpPr>
            <a:cxnSpLocks/>
          </p:cNvCxnSpPr>
          <p:nvPr/>
        </p:nvCxnSpPr>
        <p:spPr>
          <a:xfrm>
            <a:off x="7630569" y="2736783"/>
            <a:ext cx="579434" cy="21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71B9708-30EC-4FFB-9E89-253F86A05464}"/>
              </a:ext>
            </a:extLst>
          </p:cNvPr>
          <p:cNvSpPr txBox="1"/>
          <p:nvPr/>
        </p:nvSpPr>
        <p:spPr>
          <a:xfrm>
            <a:off x="339615" y="2452021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32x32x1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D5D75771-5B04-4128-8AE3-863FFB11F199}"/>
              </a:ext>
            </a:extLst>
          </p:cNvPr>
          <p:cNvSpPr txBox="1"/>
          <p:nvPr/>
        </p:nvSpPr>
        <p:spPr>
          <a:xfrm>
            <a:off x="1744905" y="2330192"/>
            <a:ext cx="1528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C1:feature maps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6@28x28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D179E314-B973-4767-BC92-F58322235607}"/>
              </a:ext>
            </a:extLst>
          </p:cNvPr>
          <p:cNvSpPr txBox="1"/>
          <p:nvPr/>
        </p:nvSpPr>
        <p:spPr>
          <a:xfrm>
            <a:off x="3385499" y="2559087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S2: </a:t>
            </a:r>
            <a:r>
              <a:rPr lang="en-US" altLang="ko-KR" sz="14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f.maps</a:t>
            </a:r>
            <a:endParaRPr lang="en-US" altLang="ko-KR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6@14x14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590B959F-D63C-4AA2-9207-121936BE8692}"/>
              </a:ext>
            </a:extLst>
          </p:cNvPr>
          <p:cNvSpPr txBox="1"/>
          <p:nvPr/>
        </p:nvSpPr>
        <p:spPr>
          <a:xfrm>
            <a:off x="4075863" y="1827730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C3: </a:t>
            </a:r>
            <a:r>
              <a:rPr lang="en-US" altLang="ko-KR" sz="14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f.maps</a:t>
            </a:r>
            <a:endParaRPr lang="en-US" altLang="ko-KR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16@10x10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C149B79B-95A5-469D-951C-2C49FBCA167B}"/>
              </a:ext>
            </a:extLst>
          </p:cNvPr>
          <p:cNvSpPr txBox="1"/>
          <p:nvPr/>
        </p:nvSpPr>
        <p:spPr>
          <a:xfrm>
            <a:off x="5254391" y="2011224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S4: </a:t>
            </a:r>
            <a:r>
              <a:rPr lang="en-US" altLang="ko-KR" sz="14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f.maps</a:t>
            </a:r>
            <a:endParaRPr lang="en-US" altLang="ko-KR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16@5x5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99B5BB0-5F11-4DA0-8708-86FACB0EFA15}"/>
              </a:ext>
            </a:extLst>
          </p:cNvPr>
          <p:cNvSpPr txBox="1"/>
          <p:nvPr/>
        </p:nvSpPr>
        <p:spPr>
          <a:xfrm>
            <a:off x="6296907" y="2292474"/>
            <a:ext cx="914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C5: layer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400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E1AAB73D-B546-448A-A10F-317828B2DDAC}"/>
              </a:ext>
            </a:extLst>
          </p:cNvPr>
          <p:cNvSpPr txBox="1"/>
          <p:nvPr/>
        </p:nvSpPr>
        <p:spPr>
          <a:xfrm>
            <a:off x="7238053" y="2330888"/>
            <a:ext cx="902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F6: layer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84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9070C890-118D-43DB-8761-0F1FD5204C9D}"/>
              </a:ext>
            </a:extLst>
          </p:cNvPr>
          <p:cNvSpPr txBox="1"/>
          <p:nvPr/>
        </p:nvSpPr>
        <p:spPr>
          <a:xfrm>
            <a:off x="8197373" y="2257532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OUTPUT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26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86A759AE-7BFE-49D2-961C-FE0796053917}"/>
              </a:ext>
            </a:extLst>
          </p:cNvPr>
          <p:cNvSpPr txBox="1"/>
          <p:nvPr/>
        </p:nvSpPr>
        <p:spPr>
          <a:xfrm>
            <a:off x="6667147" y="4459422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Full connection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EE7F65E3-FFC9-44B1-AFC6-B115D67C0D0D}"/>
              </a:ext>
            </a:extLst>
          </p:cNvPr>
          <p:cNvSpPr txBox="1"/>
          <p:nvPr/>
        </p:nvSpPr>
        <p:spPr>
          <a:xfrm>
            <a:off x="7903121" y="4750552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Full connection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81" name="직선 연결선 480">
            <a:extLst>
              <a:ext uri="{FF2B5EF4-FFF2-40B4-BE49-F238E27FC236}">
                <a16:creationId xmlns:a16="http://schemas.microsoft.com/office/drawing/2014/main" id="{37E14078-5A7D-462D-8730-D332421C33D8}"/>
              </a:ext>
            </a:extLst>
          </p:cNvPr>
          <p:cNvCxnSpPr>
            <a:cxnSpLocks/>
          </p:cNvCxnSpPr>
          <p:nvPr/>
        </p:nvCxnSpPr>
        <p:spPr>
          <a:xfrm>
            <a:off x="1829545" y="4226090"/>
            <a:ext cx="2890" cy="56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직선 연결선 481">
            <a:extLst>
              <a:ext uri="{FF2B5EF4-FFF2-40B4-BE49-F238E27FC236}">
                <a16:creationId xmlns:a16="http://schemas.microsoft.com/office/drawing/2014/main" id="{68FBD8D0-6420-4BAE-968C-C88F077E7EDA}"/>
              </a:ext>
            </a:extLst>
          </p:cNvPr>
          <p:cNvCxnSpPr>
            <a:cxnSpLocks/>
          </p:cNvCxnSpPr>
          <p:nvPr/>
        </p:nvCxnSpPr>
        <p:spPr>
          <a:xfrm>
            <a:off x="3845704" y="3927153"/>
            <a:ext cx="0" cy="831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직선 연결선 482">
            <a:extLst>
              <a:ext uri="{FF2B5EF4-FFF2-40B4-BE49-F238E27FC236}">
                <a16:creationId xmlns:a16="http://schemas.microsoft.com/office/drawing/2014/main" id="{5B6A2AD9-BDD3-4429-98EE-0FA06B8B1F3A}"/>
              </a:ext>
            </a:extLst>
          </p:cNvPr>
          <p:cNvCxnSpPr>
            <a:cxnSpLocks/>
          </p:cNvCxnSpPr>
          <p:nvPr/>
        </p:nvCxnSpPr>
        <p:spPr>
          <a:xfrm>
            <a:off x="5220494" y="4109194"/>
            <a:ext cx="0" cy="704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직선 연결선 483">
            <a:extLst>
              <a:ext uri="{FF2B5EF4-FFF2-40B4-BE49-F238E27FC236}">
                <a16:creationId xmlns:a16="http://schemas.microsoft.com/office/drawing/2014/main" id="{B5845732-36D1-42E4-9DD4-86B9BF073E16}"/>
              </a:ext>
            </a:extLst>
          </p:cNvPr>
          <p:cNvCxnSpPr>
            <a:cxnSpLocks/>
          </p:cNvCxnSpPr>
          <p:nvPr/>
        </p:nvCxnSpPr>
        <p:spPr>
          <a:xfrm>
            <a:off x="6544761" y="4361349"/>
            <a:ext cx="0" cy="472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직선 연결선 484">
            <a:extLst>
              <a:ext uri="{FF2B5EF4-FFF2-40B4-BE49-F238E27FC236}">
                <a16:creationId xmlns:a16="http://schemas.microsoft.com/office/drawing/2014/main" id="{22C18D43-932B-4B94-9A4B-8063A1D9A1A3}"/>
              </a:ext>
            </a:extLst>
          </p:cNvPr>
          <p:cNvCxnSpPr>
            <a:cxnSpLocks/>
          </p:cNvCxnSpPr>
          <p:nvPr/>
        </p:nvCxnSpPr>
        <p:spPr>
          <a:xfrm>
            <a:off x="7560398" y="4397616"/>
            <a:ext cx="0" cy="1248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직선 연결선 485">
            <a:extLst>
              <a:ext uri="{FF2B5EF4-FFF2-40B4-BE49-F238E27FC236}">
                <a16:creationId xmlns:a16="http://schemas.microsoft.com/office/drawing/2014/main" id="{FE5C7C00-A787-4EB1-9A08-8D880281AD5A}"/>
              </a:ext>
            </a:extLst>
          </p:cNvPr>
          <p:cNvCxnSpPr>
            <a:cxnSpLocks/>
          </p:cNvCxnSpPr>
          <p:nvPr/>
        </p:nvCxnSpPr>
        <p:spPr>
          <a:xfrm>
            <a:off x="8319866" y="4082914"/>
            <a:ext cx="0" cy="670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B7F3B24A-6FEC-48AB-8121-7569B4CB2EA0}"/>
              </a:ext>
            </a:extLst>
          </p:cNvPr>
          <p:cNvCxnSpPr>
            <a:cxnSpLocks/>
          </p:cNvCxnSpPr>
          <p:nvPr/>
        </p:nvCxnSpPr>
        <p:spPr>
          <a:xfrm>
            <a:off x="8944899" y="3742659"/>
            <a:ext cx="0" cy="248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>
            <a:extLst>
              <a:ext uri="{FF2B5EF4-FFF2-40B4-BE49-F238E27FC236}">
                <a16:creationId xmlns:a16="http://schemas.microsoft.com/office/drawing/2014/main" id="{01535DF6-B236-44B7-BB28-8DBFF01A83B4}"/>
              </a:ext>
            </a:extLst>
          </p:cNvPr>
          <p:cNvSpPr txBox="1"/>
          <p:nvPr/>
        </p:nvSpPr>
        <p:spPr>
          <a:xfrm>
            <a:off x="759892" y="5678792"/>
            <a:ext cx="2349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 filters  5x5,  stride 1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Subsampling 2x2, stride 2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3F761420-BA67-4E66-A7B9-ECB16AAC14E7}"/>
              </a:ext>
            </a:extLst>
          </p:cNvPr>
          <p:cNvSpPr txBox="1"/>
          <p:nvPr/>
        </p:nvSpPr>
        <p:spPr>
          <a:xfrm>
            <a:off x="556681" y="1011106"/>
            <a:ext cx="117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LeNet-5</a:t>
            </a:r>
            <a:endParaRPr lang="ko-KR" altLang="en-US" sz="2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FF25A1-29FB-49E8-99E5-0A73A91950A4}"/>
              </a:ext>
            </a:extLst>
          </p:cNvPr>
          <p:cNvSpPr txBox="1"/>
          <p:nvPr/>
        </p:nvSpPr>
        <p:spPr>
          <a:xfrm>
            <a:off x="1409279" y="5086603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필터수</a:t>
            </a: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0141363-90FA-4DAB-B8B0-2E27AA7C12BC}"/>
              </a:ext>
            </a:extLst>
          </p:cNvPr>
          <p:cNvSpPr txBox="1"/>
          <p:nvPr/>
        </p:nvSpPr>
        <p:spPr>
          <a:xfrm>
            <a:off x="4726654" y="5022718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필터수</a:t>
            </a: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16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40460B-D119-424B-A2CB-D8BAD3175BDD}"/>
              </a:ext>
            </a:extLst>
          </p:cNvPr>
          <p:cNvSpPr txBox="1"/>
          <p:nvPr/>
        </p:nvSpPr>
        <p:spPr>
          <a:xfrm>
            <a:off x="5939185" y="2098787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(1, 400) (400,84)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F0AB443-2BC3-478C-BF5B-8E2B7CCC7AF0}"/>
              </a:ext>
            </a:extLst>
          </p:cNvPr>
          <p:cNvSpPr txBox="1"/>
          <p:nvPr/>
        </p:nvSpPr>
        <p:spPr>
          <a:xfrm>
            <a:off x="7534911" y="1981540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(1,84)(84,26)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9828B-DC69-43C5-9FC7-914DF74B59D0}"/>
              </a:ext>
            </a:extLst>
          </p:cNvPr>
          <p:cNvSpPr txBox="1"/>
          <p:nvPr/>
        </p:nvSpPr>
        <p:spPr>
          <a:xfrm>
            <a:off x="1807425" y="1019202"/>
            <a:ext cx="866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https://cs.stanford.edu/people/karpathy/convnetjs/demo/cifar10.html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F9456-2389-40F4-B024-A8611DA64794}"/>
              </a:ext>
            </a:extLst>
          </p:cNvPr>
          <p:cNvSpPr txBox="1"/>
          <p:nvPr/>
        </p:nvSpPr>
        <p:spPr>
          <a:xfrm>
            <a:off x="4223724" y="5513685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(1,5,5,16)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3FDB11-2C8B-4273-933F-FC3F32BEFB5D}"/>
              </a:ext>
            </a:extLst>
          </p:cNvPr>
          <p:cNvSpPr txBox="1"/>
          <p:nvPr/>
        </p:nvSpPr>
        <p:spPr>
          <a:xfrm>
            <a:off x="4223724" y="6123285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(1,400)(400,84)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BD9D15-A105-4014-A06F-DD6A755AA019}"/>
              </a:ext>
            </a:extLst>
          </p:cNvPr>
          <p:cNvCxnSpPr>
            <a:cxnSpLocks/>
          </p:cNvCxnSpPr>
          <p:nvPr/>
        </p:nvCxnSpPr>
        <p:spPr>
          <a:xfrm>
            <a:off x="4910771" y="5895130"/>
            <a:ext cx="0" cy="370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D17D6C13-F915-40E1-8F7F-E28EC017124B}"/>
              </a:ext>
            </a:extLst>
          </p:cNvPr>
          <p:cNvCxnSpPr>
            <a:cxnSpLocks/>
          </p:cNvCxnSpPr>
          <p:nvPr/>
        </p:nvCxnSpPr>
        <p:spPr>
          <a:xfrm flipH="1">
            <a:off x="4927328" y="5853209"/>
            <a:ext cx="299294" cy="412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F1D2B08-466B-474C-A8CD-853DB6B85FDD}"/>
              </a:ext>
            </a:extLst>
          </p:cNvPr>
          <p:cNvCxnSpPr>
            <a:cxnSpLocks/>
          </p:cNvCxnSpPr>
          <p:nvPr/>
        </p:nvCxnSpPr>
        <p:spPr>
          <a:xfrm flipH="1">
            <a:off x="4927328" y="5895130"/>
            <a:ext cx="707141" cy="370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C28F7E5-3BF0-48D1-90FB-EBF3866AD80D}"/>
              </a:ext>
            </a:extLst>
          </p:cNvPr>
          <p:cNvSpPr txBox="1"/>
          <p:nvPr/>
        </p:nvSpPr>
        <p:spPr>
          <a:xfrm>
            <a:off x="6124129" y="5514319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image.reshape(-1,H*W*C)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9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80656" y="2525869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신경망은 진짜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합성곱을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사용하지 않는다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대신  교차상관을 사용한다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5CD1E6-4CD9-474B-A193-CB50295D9E29}"/>
              </a:ext>
            </a:extLst>
          </p:cNvPr>
          <p:cNvSpPr txBox="1"/>
          <p:nvPr/>
        </p:nvSpPr>
        <p:spPr>
          <a:xfrm>
            <a:off x="580656" y="1057785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싸이파이로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수행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90C217-C01A-4FC2-B59B-FD7BD502867A}"/>
              </a:ext>
            </a:extLst>
          </p:cNvPr>
          <p:cNvSpPr/>
          <p:nvPr/>
        </p:nvSpPr>
        <p:spPr>
          <a:xfrm>
            <a:off x="645065" y="1338668"/>
            <a:ext cx="8756439" cy="52322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scipy.signal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import convolve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convolve(x, w, mode='valid')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8F17AB4-45DF-4FEC-AB31-955C7D17F07D}"/>
              </a:ext>
            </a:extLst>
          </p:cNvPr>
          <p:cNvGrpSpPr/>
          <p:nvPr/>
        </p:nvGrpSpPr>
        <p:grpSpPr>
          <a:xfrm>
            <a:off x="804595" y="3808912"/>
            <a:ext cx="3402420" cy="2519272"/>
            <a:chOff x="991072" y="1602877"/>
            <a:chExt cx="4516648" cy="334428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A67977-6120-4C32-93BE-4729A5AED2A9}"/>
                </a:ext>
              </a:extLst>
            </p:cNvPr>
            <p:cNvSpPr/>
            <p:nvPr/>
          </p:nvSpPr>
          <p:spPr>
            <a:xfrm>
              <a:off x="1370253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8ED2689-BCE1-4186-B3AA-E6B0C2FF63B6}"/>
                </a:ext>
              </a:extLst>
            </p:cNvPr>
            <p:cNvSpPr/>
            <p:nvPr/>
          </p:nvSpPr>
          <p:spPr>
            <a:xfrm>
              <a:off x="1727605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D73AC09-861F-4309-8E00-CE331C847146}"/>
                </a:ext>
              </a:extLst>
            </p:cNvPr>
            <p:cNvSpPr/>
            <p:nvPr/>
          </p:nvSpPr>
          <p:spPr>
            <a:xfrm>
              <a:off x="2084957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53083A-72DA-4DBA-835A-0F77708E5D4C}"/>
                </a:ext>
              </a:extLst>
            </p:cNvPr>
            <p:cNvSpPr/>
            <p:nvPr/>
          </p:nvSpPr>
          <p:spPr>
            <a:xfrm>
              <a:off x="2442309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6CCA985-8DDD-477B-9663-F19CAB664861}"/>
                </a:ext>
              </a:extLst>
            </p:cNvPr>
            <p:cNvSpPr/>
            <p:nvPr/>
          </p:nvSpPr>
          <p:spPr>
            <a:xfrm>
              <a:off x="2799661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83CD44D-1435-4A99-BB61-1FFDC24C7BA8}"/>
                </a:ext>
              </a:extLst>
            </p:cNvPr>
            <p:cNvSpPr/>
            <p:nvPr/>
          </p:nvSpPr>
          <p:spPr>
            <a:xfrm>
              <a:off x="3157013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0F8A9E5-2628-4D1B-956D-23F02E7E8A75}"/>
                </a:ext>
              </a:extLst>
            </p:cNvPr>
            <p:cNvSpPr/>
            <p:nvPr/>
          </p:nvSpPr>
          <p:spPr>
            <a:xfrm>
              <a:off x="3514365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16AD7E-B4FD-48FE-A438-00EC468F36BD}"/>
                </a:ext>
              </a:extLst>
            </p:cNvPr>
            <p:cNvSpPr/>
            <p:nvPr/>
          </p:nvSpPr>
          <p:spPr>
            <a:xfrm>
              <a:off x="3871717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313662-24A2-40A6-9FA1-AB8E959AA1A0}"/>
                </a:ext>
              </a:extLst>
            </p:cNvPr>
            <p:cNvSpPr/>
            <p:nvPr/>
          </p:nvSpPr>
          <p:spPr>
            <a:xfrm>
              <a:off x="4229069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A86AF2E-DBC5-4B02-9535-9CDC1482589F}"/>
                </a:ext>
              </a:extLst>
            </p:cNvPr>
            <p:cNvSpPr/>
            <p:nvPr/>
          </p:nvSpPr>
          <p:spPr>
            <a:xfrm>
              <a:off x="1370253" y="2096863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4E290FE-6F89-4CFA-9BE7-D09A8E17E140}"/>
                </a:ext>
              </a:extLst>
            </p:cNvPr>
            <p:cNvSpPr/>
            <p:nvPr/>
          </p:nvSpPr>
          <p:spPr>
            <a:xfrm>
              <a:off x="1727605" y="2096863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6BA05A5-1F57-49C1-9496-0A2D6AFC029E}"/>
                </a:ext>
              </a:extLst>
            </p:cNvPr>
            <p:cNvSpPr/>
            <p:nvPr/>
          </p:nvSpPr>
          <p:spPr>
            <a:xfrm>
              <a:off x="2084957" y="2096863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0613952-7CB9-4B11-94F2-0944E710130D}"/>
                </a:ext>
              </a:extLst>
            </p:cNvPr>
            <p:cNvSpPr/>
            <p:nvPr/>
          </p:nvSpPr>
          <p:spPr>
            <a:xfrm>
              <a:off x="2442309" y="2096863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2A36C0-C295-4C8F-A876-6609C6093B1F}"/>
                </a:ext>
              </a:extLst>
            </p:cNvPr>
            <p:cNvSpPr txBox="1"/>
            <p:nvPr/>
          </p:nvSpPr>
          <p:spPr>
            <a:xfrm>
              <a:off x="1110263" y="1653940"/>
              <a:ext cx="336644" cy="34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ko-KR" altLang="en-US" sz="1100">
                <a:solidFill>
                  <a:srgbClr val="000000"/>
                </a:solidFill>
                <a:latin typeface="Cambria Math" panose="02040503050406030204" pitchFamily="18" charset="0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9F4C8E5-84EC-4139-A6B8-44A87738BF5E}"/>
                    </a:ext>
                  </a:extLst>
                </p:cNvPr>
                <p:cNvSpPr txBox="1"/>
                <p:nvPr/>
              </p:nvSpPr>
              <p:spPr>
                <a:xfrm>
                  <a:off x="991072" y="2175592"/>
                  <a:ext cx="527137" cy="347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r</m:t>
                            </m:r>
                          </m:sup>
                        </m:sSup>
                      </m:oMath>
                    </m:oMathPara>
                  </a14:m>
                  <a:endParaRPr lang="ko-KR" altLang="en-US" sz="1100">
                    <a:solidFill>
                      <a:srgbClr val="000000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9F4C8E5-84EC-4139-A6B8-44A87738B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072" y="2175592"/>
                  <a:ext cx="527137" cy="3472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89527F0-1C49-4364-94C8-98549ED91154}"/>
                </a:ext>
              </a:extLst>
            </p:cNvPr>
            <p:cNvSpPr/>
            <p:nvPr/>
          </p:nvSpPr>
          <p:spPr>
            <a:xfrm>
              <a:off x="1727605" y="2584942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E21661C-73E1-401B-A217-FB7A66598E55}"/>
                </a:ext>
              </a:extLst>
            </p:cNvPr>
            <p:cNvSpPr/>
            <p:nvPr/>
          </p:nvSpPr>
          <p:spPr>
            <a:xfrm>
              <a:off x="2084957" y="2584942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5AACBD0-4991-4740-997C-DBAAA2AD5D91}"/>
                </a:ext>
              </a:extLst>
            </p:cNvPr>
            <p:cNvSpPr/>
            <p:nvPr/>
          </p:nvSpPr>
          <p:spPr>
            <a:xfrm>
              <a:off x="2442309" y="2584942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954908B-E9DC-4311-834C-26DBF305D782}"/>
                </a:ext>
              </a:extLst>
            </p:cNvPr>
            <p:cNvSpPr/>
            <p:nvPr/>
          </p:nvSpPr>
          <p:spPr>
            <a:xfrm>
              <a:off x="2799661" y="2584942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0A0AE1D-FC4B-4E1B-A476-573E554CBF12}"/>
                </a:ext>
              </a:extLst>
            </p:cNvPr>
            <p:cNvSpPr/>
            <p:nvPr/>
          </p:nvSpPr>
          <p:spPr>
            <a:xfrm>
              <a:off x="2084957" y="3073021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A8D6205-57A7-435E-AEDE-B3C5D71DE46A}"/>
                </a:ext>
              </a:extLst>
            </p:cNvPr>
            <p:cNvSpPr/>
            <p:nvPr/>
          </p:nvSpPr>
          <p:spPr>
            <a:xfrm>
              <a:off x="2442309" y="3073021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2E52892-3DB7-424B-9B05-484B468433F8}"/>
                </a:ext>
              </a:extLst>
            </p:cNvPr>
            <p:cNvSpPr/>
            <p:nvPr/>
          </p:nvSpPr>
          <p:spPr>
            <a:xfrm>
              <a:off x="2799661" y="3073021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AB4164-E9FD-4EA1-812D-CB7D6F827C5F}"/>
                </a:ext>
              </a:extLst>
            </p:cNvPr>
            <p:cNvSpPr/>
            <p:nvPr/>
          </p:nvSpPr>
          <p:spPr>
            <a:xfrm>
              <a:off x="3157013" y="3073021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1D56073-B169-4360-8C14-E0838E6014D6}"/>
                </a:ext>
              </a:extLst>
            </p:cNvPr>
            <p:cNvSpPr/>
            <p:nvPr/>
          </p:nvSpPr>
          <p:spPr>
            <a:xfrm>
              <a:off x="2442309" y="3561100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E9BF4F4-35A9-4845-A3E4-2FF168C27412}"/>
                </a:ext>
              </a:extLst>
            </p:cNvPr>
            <p:cNvSpPr/>
            <p:nvPr/>
          </p:nvSpPr>
          <p:spPr>
            <a:xfrm>
              <a:off x="2799661" y="3561100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1D1DD1E-A3A3-4E6E-9A66-F91B47445B24}"/>
                </a:ext>
              </a:extLst>
            </p:cNvPr>
            <p:cNvSpPr/>
            <p:nvPr/>
          </p:nvSpPr>
          <p:spPr>
            <a:xfrm>
              <a:off x="3157013" y="3561100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44F094-1E8C-4DE5-94E7-78E952A49155}"/>
                </a:ext>
              </a:extLst>
            </p:cNvPr>
            <p:cNvSpPr/>
            <p:nvPr/>
          </p:nvSpPr>
          <p:spPr>
            <a:xfrm>
              <a:off x="3514365" y="3561100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3B253E2-5614-41C1-A804-34DE55BC8321}"/>
                </a:ext>
              </a:extLst>
            </p:cNvPr>
            <p:cNvSpPr/>
            <p:nvPr/>
          </p:nvSpPr>
          <p:spPr>
            <a:xfrm>
              <a:off x="2799661" y="4049179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BB4CE7B-3958-4D2B-A61A-114B76A2B777}"/>
                </a:ext>
              </a:extLst>
            </p:cNvPr>
            <p:cNvSpPr/>
            <p:nvPr/>
          </p:nvSpPr>
          <p:spPr>
            <a:xfrm>
              <a:off x="3157013" y="4049179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1864B8-B778-4C22-8928-14F8B2A31D7D}"/>
                </a:ext>
              </a:extLst>
            </p:cNvPr>
            <p:cNvSpPr/>
            <p:nvPr/>
          </p:nvSpPr>
          <p:spPr>
            <a:xfrm>
              <a:off x="3514365" y="4049179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9382DF8-B903-4E76-B9B3-1A253DE57027}"/>
                </a:ext>
              </a:extLst>
            </p:cNvPr>
            <p:cNvSpPr/>
            <p:nvPr/>
          </p:nvSpPr>
          <p:spPr>
            <a:xfrm>
              <a:off x="3871717" y="4049179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28BAFDF-6075-4ACA-8A0A-987829D0F94D}"/>
                </a:ext>
              </a:extLst>
            </p:cNvPr>
            <p:cNvSpPr/>
            <p:nvPr/>
          </p:nvSpPr>
          <p:spPr>
            <a:xfrm>
              <a:off x="3157013" y="4537258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5E7614D-634F-43C9-9A1B-A6B89833DA7A}"/>
                </a:ext>
              </a:extLst>
            </p:cNvPr>
            <p:cNvSpPr/>
            <p:nvPr/>
          </p:nvSpPr>
          <p:spPr>
            <a:xfrm>
              <a:off x="3514365" y="4537258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6CC17B3-4814-4DFE-A498-13831A91CBE8}"/>
                </a:ext>
              </a:extLst>
            </p:cNvPr>
            <p:cNvSpPr/>
            <p:nvPr/>
          </p:nvSpPr>
          <p:spPr>
            <a:xfrm>
              <a:off x="3871717" y="4537258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1B3F259-3E24-4B54-B04A-004197F2EBDF}"/>
                </a:ext>
              </a:extLst>
            </p:cNvPr>
            <p:cNvSpPr/>
            <p:nvPr/>
          </p:nvSpPr>
          <p:spPr>
            <a:xfrm>
              <a:off x="4229069" y="4537258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911E4C7-7EBA-4C40-A86D-7B19C4F18619}"/>
                </a:ext>
              </a:extLst>
            </p:cNvPr>
            <p:cNvCxnSpPr/>
            <p:nvPr/>
          </p:nvCxnSpPr>
          <p:spPr>
            <a:xfrm>
              <a:off x="3157013" y="2012781"/>
              <a:ext cx="0" cy="57216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5FA92DF-1DF7-4E7C-B071-AFA5C571DD5C}"/>
                </a:ext>
              </a:extLst>
            </p:cNvPr>
            <p:cNvCxnSpPr>
              <a:cxnSpLocks/>
            </p:cNvCxnSpPr>
            <p:nvPr/>
          </p:nvCxnSpPr>
          <p:spPr>
            <a:xfrm>
              <a:off x="3514365" y="2012781"/>
              <a:ext cx="0" cy="106024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D6A9628-E5B3-44FA-A73A-E0D0DCCDB5CE}"/>
                </a:ext>
              </a:extLst>
            </p:cNvPr>
            <p:cNvCxnSpPr>
              <a:cxnSpLocks/>
            </p:cNvCxnSpPr>
            <p:nvPr/>
          </p:nvCxnSpPr>
          <p:spPr>
            <a:xfrm>
              <a:off x="3871717" y="2012781"/>
              <a:ext cx="0" cy="154831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5C8F104-3A5B-46E6-929B-7A9A7F752E21}"/>
                </a:ext>
              </a:extLst>
            </p:cNvPr>
            <p:cNvCxnSpPr>
              <a:cxnSpLocks/>
            </p:cNvCxnSpPr>
            <p:nvPr/>
          </p:nvCxnSpPr>
          <p:spPr>
            <a:xfrm>
              <a:off x="4229069" y="2012781"/>
              <a:ext cx="0" cy="203639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EB4DD05-2F6A-42C0-A421-6D35E9D382C4}"/>
                </a:ext>
              </a:extLst>
            </p:cNvPr>
            <p:cNvCxnSpPr>
              <a:cxnSpLocks/>
            </p:cNvCxnSpPr>
            <p:nvPr/>
          </p:nvCxnSpPr>
          <p:spPr>
            <a:xfrm>
              <a:off x="4586421" y="2012781"/>
              <a:ext cx="0" cy="252447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C8679DA-31C4-4921-A989-B11A9AA9BFCC}"/>
                </a:ext>
              </a:extLst>
            </p:cNvPr>
            <p:cNvCxnSpPr>
              <a:cxnSpLocks/>
            </p:cNvCxnSpPr>
            <p:nvPr/>
          </p:nvCxnSpPr>
          <p:spPr>
            <a:xfrm>
              <a:off x="4679190" y="2293556"/>
              <a:ext cx="3447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955E288-C17B-454F-9EAC-BA7C6F0DA049}"/>
                </a:ext>
              </a:extLst>
            </p:cNvPr>
            <p:cNvCxnSpPr>
              <a:cxnSpLocks/>
            </p:cNvCxnSpPr>
            <p:nvPr/>
          </p:nvCxnSpPr>
          <p:spPr>
            <a:xfrm>
              <a:off x="4679194" y="2783287"/>
              <a:ext cx="3447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8497DDAD-D32A-4F04-AF19-F5E0CEA781FA}"/>
                </a:ext>
              </a:extLst>
            </p:cNvPr>
            <p:cNvCxnSpPr>
              <a:cxnSpLocks/>
            </p:cNvCxnSpPr>
            <p:nvPr/>
          </p:nvCxnSpPr>
          <p:spPr>
            <a:xfrm>
              <a:off x="4679193" y="3273018"/>
              <a:ext cx="3447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CA6ADE41-9C96-4F42-B65F-9E35F7FA40FD}"/>
                </a:ext>
              </a:extLst>
            </p:cNvPr>
            <p:cNvCxnSpPr>
              <a:cxnSpLocks/>
            </p:cNvCxnSpPr>
            <p:nvPr/>
          </p:nvCxnSpPr>
          <p:spPr>
            <a:xfrm>
              <a:off x="4679192" y="3762749"/>
              <a:ext cx="3447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9B09712-5453-4FB8-8F7F-030739FADD07}"/>
                </a:ext>
              </a:extLst>
            </p:cNvPr>
            <p:cNvCxnSpPr>
              <a:cxnSpLocks/>
            </p:cNvCxnSpPr>
            <p:nvPr/>
          </p:nvCxnSpPr>
          <p:spPr>
            <a:xfrm>
              <a:off x="4679191" y="4252480"/>
              <a:ext cx="3447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E722762B-618F-498E-A1D1-D2FF178E4193}"/>
                </a:ext>
              </a:extLst>
            </p:cNvPr>
            <p:cNvCxnSpPr>
              <a:cxnSpLocks/>
            </p:cNvCxnSpPr>
            <p:nvPr/>
          </p:nvCxnSpPr>
          <p:spPr>
            <a:xfrm>
              <a:off x="4679190" y="4742210"/>
              <a:ext cx="3447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337F02-CF07-4003-BD25-F4DB576D8921}"/>
                </a:ext>
              </a:extLst>
            </p:cNvPr>
            <p:cNvSpPr txBox="1"/>
            <p:nvPr/>
          </p:nvSpPr>
          <p:spPr>
            <a:xfrm>
              <a:off x="5023942" y="2139668"/>
              <a:ext cx="457936" cy="34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63</a:t>
              </a:r>
              <a:endPara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19F5118-74BD-46F7-BFB2-CD1279E46F39}"/>
                </a:ext>
              </a:extLst>
            </p:cNvPr>
            <p:cNvSpPr txBox="1"/>
            <p:nvPr/>
          </p:nvSpPr>
          <p:spPr>
            <a:xfrm>
              <a:off x="5023942" y="2629397"/>
              <a:ext cx="457936" cy="34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48</a:t>
              </a:r>
              <a:endPara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C810257-67D0-489C-9DDA-320F7E624C53}"/>
                </a:ext>
              </a:extLst>
            </p:cNvPr>
            <p:cNvSpPr txBox="1"/>
            <p:nvPr/>
          </p:nvSpPr>
          <p:spPr>
            <a:xfrm>
              <a:off x="5030402" y="3121223"/>
              <a:ext cx="457936" cy="34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49</a:t>
              </a:r>
              <a:endPara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521066-CF85-48A3-9CC7-CA89AB9DF00E}"/>
                </a:ext>
              </a:extLst>
            </p:cNvPr>
            <p:cNvSpPr txBox="1"/>
            <p:nvPr/>
          </p:nvSpPr>
          <p:spPr>
            <a:xfrm>
              <a:off x="5036863" y="3613049"/>
              <a:ext cx="457936" cy="34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28</a:t>
              </a:r>
              <a:endPara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419F12-9894-4F28-AB9C-29626D62D4F4}"/>
                </a:ext>
              </a:extLst>
            </p:cNvPr>
            <p:cNvSpPr txBox="1"/>
            <p:nvPr/>
          </p:nvSpPr>
          <p:spPr>
            <a:xfrm>
              <a:off x="5043324" y="4104875"/>
              <a:ext cx="432400" cy="34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21</a:t>
              </a:r>
              <a:endPara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930A301-FB83-4FDC-AB9A-7750B598C9C6}"/>
                </a:ext>
              </a:extLst>
            </p:cNvPr>
            <p:cNvSpPr txBox="1"/>
            <p:nvPr/>
          </p:nvSpPr>
          <p:spPr>
            <a:xfrm>
              <a:off x="5049784" y="4596700"/>
              <a:ext cx="457936" cy="34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20</a:t>
              </a:r>
              <a:endPara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8AD27FEF-FF08-4106-80EF-2639D35A4698}"/>
              </a:ext>
            </a:extLst>
          </p:cNvPr>
          <p:cNvSpPr txBox="1"/>
          <p:nvPr/>
        </p:nvSpPr>
        <p:spPr>
          <a:xfrm>
            <a:off x="1769837" y="3405293"/>
            <a:ext cx="1528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(convolve)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74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80656" y="2525869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신경망은 진짜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합성곱을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사용하지 않는다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대신  교차상관을 사용한다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5CD1E6-4CD9-474B-A193-CB50295D9E29}"/>
              </a:ext>
            </a:extLst>
          </p:cNvPr>
          <p:cNvSpPr txBox="1"/>
          <p:nvPr/>
        </p:nvSpPr>
        <p:spPr>
          <a:xfrm>
            <a:off x="580656" y="1057785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싸이파이로 교차상관 수행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90C217-C01A-4FC2-B59B-FD7BD502867A}"/>
              </a:ext>
            </a:extLst>
          </p:cNvPr>
          <p:cNvSpPr/>
          <p:nvPr/>
        </p:nvSpPr>
        <p:spPr>
          <a:xfrm>
            <a:off x="645065" y="1338668"/>
            <a:ext cx="8756439" cy="52322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scipy.signal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import correlate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correlate(x, w, mode='valid')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A67977-6120-4C32-93BE-4729A5AED2A9}"/>
              </a:ext>
            </a:extLst>
          </p:cNvPr>
          <p:cNvSpPr/>
          <p:nvPr/>
        </p:nvSpPr>
        <p:spPr>
          <a:xfrm>
            <a:off x="1090234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ED2689-BCE1-4186-B3AA-E6B0C2FF63B6}"/>
              </a:ext>
            </a:extLst>
          </p:cNvPr>
          <p:cNvSpPr/>
          <p:nvPr/>
        </p:nvSpPr>
        <p:spPr>
          <a:xfrm>
            <a:off x="1359430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73AC09-861F-4309-8E00-CE331C847146}"/>
              </a:ext>
            </a:extLst>
          </p:cNvPr>
          <p:cNvSpPr/>
          <p:nvPr/>
        </p:nvSpPr>
        <p:spPr>
          <a:xfrm>
            <a:off x="1628626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53083A-72DA-4DBA-835A-0F77708E5D4C}"/>
              </a:ext>
            </a:extLst>
          </p:cNvPr>
          <p:cNvSpPr/>
          <p:nvPr/>
        </p:nvSpPr>
        <p:spPr>
          <a:xfrm>
            <a:off x="1897821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CCA985-8DDD-477B-9663-F19CAB664861}"/>
              </a:ext>
            </a:extLst>
          </p:cNvPr>
          <p:cNvSpPr/>
          <p:nvPr/>
        </p:nvSpPr>
        <p:spPr>
          <a:xfrm>
            <a:off x="2167017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3CD44D-1435-4A99-BB61-1FFDC24C7BA8}"/>
              </a:ext>
            </a:extLst>
          </p:cNvPr>
          <p:cNvSpPr/>
          <p:nvPr/>
        </p:nvSpPr>
        <p:spPr>
          <a:xfrm>
            <a:off x="2436212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F8A9E5-2628-4D1B-956D-23F02E7E8A75}"/>
              </a:ext>
            </a:extLst>
          </p:cNvPr>
          <p:cNvSpPr/>
          <p:nvPr/>
        </p:nvSpPr>
        <p:spPr>
          <a:xfrm>
            <a:off x="2705408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16AD7E-B4FD-48FE-A438-00EC468F36BD}"/>
              </a:ext>
            </a:extLst>
          </p:cNvPr>
          <p:cNvSpPr/>
          <p:nvPr/>
        </p:nvSpPr>
        <p:spPr>
          <a:xfrm>
            <a:off x="2974603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313662-24A2-40A6-9FA1-AB8E959AA1A0}"/>
              </a:ext>
            </a:extLst>
          </p:cNvPr>
          <p:cNvSpPr/>
          <p:nvPr/>
        </p:nvSpPr>
        <p:spPr>
          <a:xfrm>
            <a:off x="3243799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86AF2E-DBC5-4B02-9535-9CDC1482589F}"/>
              </a:ext>
            </a:extLst>
          </p:cNvPr>
          <p:cNvSpPr/>
          <p:nvPr/>
        </p:nvSpPr>
        <p:spPr>
          <a:xfrm>
            <a:off x="1090234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E290FE-6F89-4CFA-9BE7-D09A8E17E140}"/>
              </a:ext>
            </a:extLst>
          </p:cNvPr>
          <p:cNvSpPr/>
          <p:nvPr/>
        </p:nvSpPr>
        <p:spPr>
          <a:xfrm>
            <a:off x="1359430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BA05A5-1F57-49C1-9496-0A2D6AFC029E}"/>
              </a:ext>
            </a:extLst>
          </p:cNvPr>
          <p:cNvSpPr/>
          <p:nvPr/>
        </p:nvSpPr>
        <p:spPr>
          <a:xfrm>
            <a:off x="1628626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613952-7CB9-4B11-94F2-0944E710130D}"/>
              </a:ext>
            </a:extLst>
          </p:cNvPr>
          <p:cNvSpPr/>
          <p:nvPr/>
        </p:nvSpPr>
        <p:spPr>
          <a:xfrm>
            <a:off x="1897821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A36C0-C295-4C8F-A876-6609C6093B1F}"/>
              </a:ext>
            </a:extLst>
          </p:cNvPr>
          <p:cNvSpPr txBox="1"/>
          <p:nvPr/>
        </p:nvSpPr>
        <p:spPr>
          <a:xfrm>
            <a:off x="894382" y="3847378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1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F4C8E5-84EC-4139-A6B8-44A87738BF5E}"/>
                  </a:ext>
                </a:extLst>
              </p:cNvPr>
              <p:cNvSpPr txBox="1"/>
              <p:nvPr/>
            </p:nvSpPr>
            <p:spPr>
              <a:xfrm>
                <a:off x="804595" y="4240342"/>
                <a:ext cx="3970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r</m:t>
                          </m:r>
                        </m:sup>
                      </m:sSup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F4C8E5-84EC-4139-A6B8-44A87738B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" y="4240342"/>
                <a:ext cx="39709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9527F0-1C49-4364-94C8-98549ED91154}"/>
              </a:ext>
            </a:extLst>
          </p:cNvPr>
          <p:cNvSpPr/>
          <p:nvPr/>
        </p:nvSpPr>
        <p:spPr>
          <a:xfrm>
            <a:off x="1359430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21661C-73E1-401B-A217-FB7A66598E55}"/>
              </a:ext>
            </a:extLst>
          </p:cNvPr>
          <p:cNvSpPr/>
          <p:nvPr/>
        </p:nvSpPr>
        <p:spPr>
          <a:xfrm>
            <a:off x="1628626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AACBD0-4991-4740-997C-DBAAA2AD5D91}"/>
              </a:ext>
            </a:extLst>
          </p:cNvPr>
          <p:cNvSpPr/>
          <p:nvPr/>
        </p:nvSpPr>
        <p:spPr>
          <a:xfrm>
            <a:off x="1897821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54908B-E9DC-4311-834C-26DBF305D782}"/>
              </a:ext>
            </a:extLst>
          </p:cNvPr>
          <p:cNvSpPr/>
          <p:nvPr/>
        </p:nvSpPr>
        <p:spPr>
          <a:xfrm>
            <a:off x="2167017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A0AE1D-FC4B-4E1B-A476-573E554CBF12}"/>
              </a:ext>
            </a:extLst>
          </p:cNvPr>
          <p:cNvSpPr/>
          <p:nvPr/>
        </p:nvSpPr>
        <p:spPr>
          <a:xfrm>
            <a:off x="1628626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8D6205-57A7-435E-AEDE-B3C5D71DE46A}"/>
              </a:ext>
            </a:extLst>
          </p:cNvPr>
          <p:cNvSpPr/>
          <p:nvPr/>
        </p:nvSpPr>
        <p:spPr>
          <a:xfrm>
            <a:off x="1897821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E52892-3DB7-424B-9B05-484B468433F8}"/>
              </a:ext>
            </a:extLst>
          </p:cNvPr>
          <p:cNvSpPr/>
          <p:nvPr/>
        </p:nvSpPr>
        <p:spPr>
          <a:xfrm>
            <a:off x="2167017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AB4164-E9FD-4EA1-812D-CB7D6F827C5F}"/>
              </a:ext>
            </a:extLst>
          </p:cNvPr>
          <p:cNvSpPr/>
          <p:nvPr/>
        </p:nvSpPr>
        <p:spPr>
          <a:xfrm>
            <a:off x="2436212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D56073-B169-4360-8C14-E0838E6014D6}"/>
              </a:ext>
            </a:extLst>
          </p:cNvPr>
          <p:cNvSpPr/>
          <p:nvPr/>
        </p:nvSpPr>
        <p:spPr>
          <a:xfrm>
            <a:off x="1897821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9BF4F4-35A9-4845-A3E4-2FF168C27412}"/>
              </a:ext>
            </a:extLst>
          </p:cNvPr>
          <p:cNvSpPr/>
          <p:nvPr/>
        </p:nvSpPr>
        <p:spPr>
          <a:xfrm>
            <a:off x="2167017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1D1DD1E-A3A3-4E6E-9A66-F91B47445B24}"/>
              </a:ext>
            </a:extLst>
          </p:cNvPr>
          <p:cNvSpPr/>
          <p:nvPr/>
        </p:nvSpPr>
        <p:spPr>
          <a:xfrm>
            <a:off x="2436212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44F094-1E8C-4DE5-94E7-78E952A49155}"/>
              </a:ext>
            </a:extLst>
          </p:cNvPr>
          <p:cNvSpPr/>
          <p:nvPr/>
        </p:nvSpPr>
        <p:spPr>
          <a:xfrm>
            <a:off x="2705408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B253E2-5614-41C1-A804-34DE55BC8321}"/>
              </a:ext>
            </a:extLst>
          </p:cNvPr>
          <p:cNvSpPr/>
          <p:nvPr/>
        </p:nvSpPr>
        <p:spPr>
          <a:xfrm>
            <a:off x="2167017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BB4CE7B-3958-4D2B-A61A-114B76A2B777}"/>
              </a:ext>
            </a:extLst>
          </p:cNvPr>
          <p:cNvSpPr/>
          <p:nvPr/>
        </p:nvSpPr>
        <p:spPr>
          <a:xfrm>
            <a:off x="2436212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51864B8-B778-4C22-8928-14F8B2A31D7D}"/>
              </a:ext>
            </a:extLst>
          </p:cNvPr>
          <p:cNvSpPr/>
          <p:nvPr/>
        </p:nvSpPr>
        <p:spPr>
          <a:xfrm>
            <a:off x="2705408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382DF8-B903-4E76-B9B3-1A253DE57027}"/>
              </a:ext>
            </a:extLst>
          </p:cNvPr>
          <p:cNvSpPr/>
          <p:nvPr/>
        </p:nvSpPr>
        <p:spPr>
          <a:xfrm>
            <a:off x="2974603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8BAFDF-6075-4ACA-8A0A-987829D0F94D}"/>
              </a:ext>
            </a:extLst>
          </p:cNvPr>
          <p:cNvSpPr/>
          <p:nvPr/>
        </p:nvSpPr>
        <p:spPr>
          <a:xfrm>
            <a:off x="2436212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5E7614D-634F-43C9-9A1B-A6B89833DA7A}"/>
              </a:ext>
            </a:extLst>
          </p:cNvPr>
          <p:cNvSpPr/>
          <p:nvPr/>
        </p:nvSpPr>
        <p:spPr>
          <a:xfrm>
            <a:off x="2705408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CC17B3-4814-4DFE-A498-13831A91CBE8}"/>
              </a:ext>
            </a:extLst>
          </p:cNvPr>
          <p:cNvSpPr/>
          <p:nvPr/>
        </p:nvSpPr>
        <p:spPr>
          <a:xfrm>
            <a:off x="2974603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1B3F259-3E24-4B54-B04A-004197F2EBDF}"/>
              </a:ext>
            </a:extLst>
          </p:cNvPr>
          <p:cNvSpPr/>
          <p:nvPr/>
        </p:nvSpPr>
        <p:spPr>
          <a:xfrm>
            <a:off x="3243799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911E4C7-7EBA-4C40-A86D-7B19C4F18619}"/>
              </a:ext>
            </a:extLst>
          </p:cNvPr>
          <p:cNvCxnSpPr/>
          <p:nvPr/>
        </p:nvCxnSpPr>
        <p:spPr>
          <a:xfrm>
            <a:off x="2436212" y="4117695"/>
            <a:ext cx="0" cy="4310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5FA92DF-1DF7-4E7C-B071-AFA5C571DD5C}"/>
              </a:ext>
            </a:extLst>
          </p:cNvPr>
          <p:cNvCxnSpPr>
            <a:cxnSpLocks/>
          </p:cNvCxnSpPr>
          <p:nvPr/>
        </p:nvCxnSpPr>
        <p:spPr>
          <a:xfrm>
            <a:off x="2705408" y="4117695"/>
            <a:ext cx="0" cy="79868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D6A9628-E5B3-44FA-A73A-E0D0DCCDB5CE}"/>
              </a:ext>
            </a:extLst>
          </p:cNvPr>
          <p:cNvCxnSpPr>
            <a:cxnSpLocks/>
          </p:cNvCxnSpPr>
          <p:nvPr/>
        </p:nvCxnSpPr>
        <p:spPr>
          <a:xfrm>
            <a:off x="2974603" y="4117695"/>
            <a:ext cx="0" cy="116635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5C8F104-3A5B-46E6-929B-7A9A7F752E21}"/>
              </a:ext>
            </a:extLst>
          </p:cNvPr>
          <p:cNvCxnSpPr>
            <a:cxnSpLocks/>
          </p:cNvCxnSpPr>
          <p:nvPr/>
        </p:nvCxnSpPr>
        <p:spPr>
          <a:xfrm>
            <a:off x="3243799" y="4117695"/>
            <a:ext cx="0" cy="153403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EB4DD05-2F6A-42C0-A421-6D35E9D382C4}"/>
              </a:ext>
            </a:extLst>
          </p:cNvPr>
          <p:cNvCxnSpPr>
            <a:cxnSpLocks/>
          </p:cNvCxnSpPr>
          <p:nvPr/>
        </p:nvCxnSpPr>
        <p:spPr>
          <a:xfrm>
            <a:off x="3512995" y="4117695"/>
            <a:ext cx="0" cy="19017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8679DA-31C4-4921-A989-B11A9AA9BFCC}"/>
              </a:ext>
            </a:extLst>
          </p:cNvPr>
          <p:cNvCxnSpPr>
            <a:cxnSpLocks/>
          </p:cNvCxnSpPr>
          <p:nvPr/>
        </p:nvCxnSpPr>
        <p:spPr>
          <a:xfrm>
            <a:off x="3582878" y="4329205"/>
            <a:ext cx="25970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955E288-C17B-454F-9EAC-BA7C6F0DA049}"/>
              </a:ext>
            </a:extLst>
          </p:cNvPr>
          <p:cNvCxnSpPr>
            <a:cxnSpLocks/>
          </p:cNvCxnSpPr>
          <p:nvPr/>
        </p:nvCxnSpPr>
        <p:spPr>
          <a:xfrm>
            <a:off x="3582881" y="4698123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497DDAD-D32A-4F04-AF19-F5E0CEA781FA}"/>
              </a:ext>
            </a:extLst>
          </p:cNvPr>
          <p:cNvCxnSpPr>
            <a:cxnSpLocks/>
          </p:cNvCxnSpPr>
          <p:nvPr/>
        </p:nvCxnSpPr>
        <p:spPr>
          <a:xfrm>
            <a:off x="3582880" y="5067040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A6ADE41-9C96-4F42-B65F-9E35F7FA40FD}"/>
              </a:ext>
            </a:extLst>
          </p:cNvPr>
          <p:cNvCxnSpPr>
            <a:cxnSpLocks/>
          </p:cNvCxnSpPr>
          <p:nvPr/>
        </p:nvCxnSpPr>
        <p:spPr>
          <a:xfrm>
            <a:off x="3582880" y="5435958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9B09712-5453-4FB8-8F7F-030739FADD07}"/>
              </a:ext>
            </a:extLst>
          </p:cNvPr>
          <p:cNvCxnSpPr>
            <a:cxnSpLocks/>
          </p:cNvCxnSpPr>
          <p:nvPr/>
        </p:nvCxnSpPr>
        <p:spPr>
          <a:xfrm>
            <a:off x="3582879" y="5804875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722762B-618F-498E-A1D1-D2FF178E4193}"/>
              </a:ext>
            </a:extLst>
          </p:cNvPr>
          <p:cNvCxnSpPr>
            <a:cxnSpLocks/>
          </p:cNvCxnSpPr>
          <p:nvPr/>
        </p:nvCxnSpPr>
        <p:spPr>
          <a:xfrm>
            <a:off x="3582878" y="6173792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1337F02-CF07-4003-BD25-F4DB576D8921}"/>
              </a:ext>
            </a:extLst>
          </p:cNvPr>
          <p:cNvSpPr txBox="1"/>
          <p:nvPr/>
        </p:nvSpPr>
        <p:spPr>
          <a:xfrm>
            <a:off x="3842582" y="421328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63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9F5118-74BD-46F7-BFB2-CD1279E46F39}"/>
              </a:ext>
            </a:extLst>
          </p:cNvPr>
          <p:cNvSpPr txBox="1"/>
          <p:nvPr/>
        </p:nvSpPr>
        <p:spPr>
          <a:xfrm>
            <a:off x="3842582" y="4582196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810257-67D0-489C-9DDA-320F7E624C53}"/>
              </a:ext>
            </a:extLst>
          </p:cNvPr>
          <p:cNvSpPr txBox="1"/>
          <p:nvPr/>
        </p:nvSpPr>
        <p:spPr>
          <a:xfrm>
            <a:off x="3847448" y="4952692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49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21066-CF85-48A3-9CC7-CA89AB9DF00E}"/>
              </a:ext>
            </a:extLst>
          </p:cNvPr>
          <p:cNvSpPr txBox="1"/>
          <p:nvPr/>
        </p:nvSpPr>
        <p:spPr>
          <a:xfrm>
            <a:off x="3852315" y="5323188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28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419F12-9894-4F28-AB9C-29626D62D4F4}"/>
              </a:ext>
            </a:extLst>
          </p:cNvPr>
          <p:cNvSpPr txBox="1"/>
          <p:nvPr/>
        </p:nvSpPr>
        <p:spPr>
          <a:xfrm>
            <a:off x="3857183" y="569368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21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30A301-FB83-4FDC-AB9A-7750B598C9C6}"/>
              </a:ext>
            </a:extLst>
          </p:cNvPr>
          <p:cNvSpPr txBox="1"/>
          <p:nvPr/>
        </p:nvSpPr>
        <p:spPr>
          <a:xfrm>
            <a:off x="3862049" y="6064179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20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834B26C-AD63-4951-A8A2-C967692BFD03}"/>
              </a:ext>
            </a:extLst>
          </p:cNvPr>
          <p:cNvSpPr/>
          <p:nvPr/>
        </p:nvSpPr>
        <p:spPr>
          <a:xfrm>
            <a:off x="5110441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BE12D3-5B0F-4009-B8B5-D45A9480FC16}"/>
              </a:ext>
            </a:extLst>
          </p:cNvPr>
          <p:cNvSpPr/>
          <p:nvPr/>
        </p:nvSpPr>
        <p:spPr>
          <a:xfrm>
            <a:off x="5379637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E36BFE8-CF1B-4918-A1CA-66FF199E8173}"/>
              </a:ext>
            </a:extLst>
          </p:cNvPr>
          <p:cNvSpPr/>
          <p:nvPr/>
        </p:nvSpPr>
        <p:spPr>
          <a:xfrm>
            <a:off x="5648833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4D783F-279A-439C-8281-D6BEAA7118DA}"/>
              </a:ext>
            </a:extLst>
          </p:cNvPr>
          <p:cNvSpPr/>
          <p:nvPr/>
        </p:nvSpPr>
        <p:spPr>
          <a:xfrm>
            <a:off x="5918028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B00FD7A-2557-489E-992E-2E0DF9CC94A6}"/>
              </a:ext>
            </a:extLst>
          </p:cNvPr>
          <p:cNvSpPr/>
          <p:nvPr/>
        </p:nvSpPr>
        <p:spPr>
          <a:xfrm>
            <a:off x="6187224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08EC36-BAB7-4828-8A5F-6C9507D4DF43}"/>
              </a:ext>
            </a:extLst>
          </p:cNvPr>
          <p:cNvSpPr/>
          <p:nvPr/>
        </p:nvSpPr>
        <p:spPr>
          <a:xfrm>
            <a:off x="6456419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B5E27D-527C-41CC-8B43-D8288C3112B4}"/>
              </a:ext>
            </a:extLst>
          </p:cNvPr>
          <p:cNvSpPr/>
          <p:nvPr/>
        </p:nvSpPr>
        <p:spPr>
          <a:xfrm>
            <a:off x="6725615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0EAEDE-88E9-4095-A325-8AA269741D4A}"/>
              </a:ext>
            </a:extLst>
          </p:cNvPr>
          <p:cNvSpPr/>
          <p:nvPr/>
        </p:nvSpPr>
        <p:spPr>
          <a:xfrm>
            <a:off x="6994810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2EFB4F-D188-4CF3-AAC7-29CFE5A346FC}"/>
              </a:ext>
            </a:extLst>
          </p:cNvPr>
          <p:cNvSpPr/>
          <p:nvPr/>
        </p:nvSpPr>
        <p:spPr>
          <a:xfrm>
            <a:off x="7264006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A470C6-297A-4C41-87CE-354718B32482}"/>
              </a:ext>
            </a:extLst>
          </p:cNvPr>
          <p:cNvSpPr/>
          <p:nvPr/>
        </p:nvSpPr>
        <p:spPr>
          <a:xfrm>
            <a:off x="5110441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4C5EA26-2C23-4CA2-80AE-BE2E7BA19A1F}"/>
              </a:ext>
            </a:extLst>
          </p:cNvPr>
          <p:cNvSpPr/>
          <p:nvPr/>
        </p:nvSpPr>
        <p:spPr>
          <a:xfrm>
            <a:off x="5379637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50BA61A-42F3-48AC-88FD-FB4DB97374F0}"/>
              </a:ext>
            </a:extLst>
          </p:cNvPr>
          <p:cNvSpPr/>
          <p:nvPr/>
        </p:nvSpPr>
        <p:spPr>
          <a:xfrm>
            <a:off x="5648833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029705E-570B-4510-A33F-F21603003D23}"/>
              </a:ext>
            </a:extLst>
          </p:cNvPr>
          <p:cNvSpPr/>
          <p:nvPr/>
        </p:nvSpPr>
        <p:spPr>
          <a:xfrm>
            <a:off x="5918028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9D3684-8112-4657-BFDA-986A03001EAB}"/>
              </a:ext>
            </a:extLst>
          </p:cNvPr>
          <p:cNvSpPr txBox="1"/>
          <p:nvPr/>
        </p:nvSpPr>
        <p:spPr>
          <a:xfrm>
            <a:off x="4914589" y="3847378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1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8603EE-DC0A-49A9-826B-383533B73E34}"/>
              </a:ext>
            </a:extLst>
          </p:cNvPr>
          <p:cNvSpPr txBox="1"/>
          <p:nvPr/>
        </p:nvSpPr>
        <p:spPr>
          <a:xfrm>
            <a:off x="4900430" y="4198400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E72AB3C-CF30-46AF-BE26-5E89AF6BC47C}"/>
              </a:ext>
            </a:extLst>
          </p:cNvPr>
          <p:cNvSpPr/>
          <p:nvPr/>
        </p:nvSpPr>
        <p:spPr>
          <a:xfrm>
            <a:off x="5379637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976457-1E37-4AC3-80C3-D852FFC1F331}"/>
              </a:ext>
            </a:extLst>
          </p:cNvPr>
          <p:cNvSpPr/>
          <p:nvPr/>
        </p:nvSpPr>
        <p:spPr>
          <a:xfrm>
            <a:off x="5648833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35A7C7-AFF5-4EDE-A1B5-22D319977A98}"/>
              </a:ext>
            </a:extLst>
          </p:cNvPr>
          <p:cNvSpPr/>
          <p:nvPr/>
        </p:nvSpPr>
        <p:spPr>
          <a:xfrm>
            <a:off x="5918028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8DD1F98-DF35-497D-97EE-78D6D526918B}"/>
              </a:ext>
            </a:extLst>
          </p:cNvPr>
          <p:cNvSpPr/>
          <p:nvPr/>
        </p:nvSpPr>
        <p:spPr>
          <a:xfrm>
            <a:off x="6187224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55A268D-C46D-4AA7-A0FF-CC67449F7605}"/>
              </a:ext>
            </a:extLst>
          </p:cNvPr>
          <p:cNvSpPr/>
          <p:nvPr/>
        </p:nvSpPr>
        <p:spPr>
          <a:xfrm>
            <a:off x="5648833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82B3FF4-83F5-4B36-B35C-38608D943D32}"/>
              </a:ext>
            </a:extLst>
          </p:cNvPr>
          <p:cNvSpPr/>
          <p:nvPr/>
        </p:nvSpPr>
        <p:spPr>
          <a:xfrm>
            <a:off x="5918028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2508201-C5D0-420C-B8BE-BB6B7ECF3195}"/>
              </a:ext>
            </a:extLst>
          </p:cNvPr>
          <p:cNvSpPr/>
          <p:nvPr/>
        </p:nvSpPr>
        <p:spPr>
          <a:xfrm>
            <a:off x="6187224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8ED54E5-28F0-407D-9466-2DF6648C0B5C}"/>
              </a:ext>
            </a:extLst>
          </p:cNvPr>
          <p:cNvSpPr/>
          <p:nvPr/>
        </p:nvSpPr>
        <p:spPr>
          <a:xfrm>
            <a:off x="6456419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D90318E-E136-4059-81B9-D3847B827273}"/>
              </a:ext>
            </a:extLst>
          </p:cNvPr>
          <p:cNvSpPr/>
          <p:nvPr/>
        </p:nvSpPr>
        <p:spPr>
          <a:xfrm>
            <a:off x="5918028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75FE247-1B6B-4E49-99A2-178849CE423E}"/>
              </a:ext>
            </a:extLst>
          </p:cNvPr>
          <p:cNvSpPr/>
          <p:nvPr/>
        </p:nvSpPr>
        <p:spPr>
          <a:xfrm>
            <a:off x="6187224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922FD9E-4A18-4126-A103-73553674496B}"/>
              </a:ext>
            </a:extLst>
          </p:cNvPr>
          <p:cNvSpPr/>
          <p:nvPr/>
        </p:nvSpPr>
        <p:spPr>
          <a:xfrm>
            <a:off x="6456419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16816A5-C674-4F97-B9DA-F81F3E67CE92}"/>
              </a:ext>
            </a:extLst>
          </p:cNvPr>
          <p:cNvSpPr/>
          <p:nvPr/>
        </p:nvSpPr>
        <p:spPr>
          <a:xfrm>
            <a:off x="6725615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D2D2EBD-05DA-4B07-88A0-8E6D163ADCB5}"/>
              </a:ext>
            </a:extLst>
          </p:cNvPr>
          <p:cNvSpPr/>
          <p:nvPr/>
        </p:nvSpPr>
        <p:spPr>
          <a:xfrm>
            <a:off x="6187224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8AD85DA-F98D-43D7-8D48-33B403D11D7A}"/>
              </a:ext>
            </a:extLst>
          </p:cNvPr>
          <p:cNvSpPr/>
          <p:nvPr/>
        </p:nvSpPr>
        <p:spPr>
          <a:xfrm>
            <a:off x="6456419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D8A7EAD-24A9-4BAF-9411-6D12682181A5}"/>
              </a:ext>
            </a:extLst>
          </p:cNvPr>
          <p:cNvSpPr/>
          <p:nvPr/>
        </p:nvSpPr>
        <p:spPr>
          <a:xfrm>
            <a:off x="6725615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B0A6ADA-B77D-4426-B2FE-A75E691ADFF1}"/>
              </a:ext>
            </a:extLst>
          </p:cNvPr>
          <p:cNvSpPr/>
          <p:nvPr/>
        </p:nvSpPr>
        <p:spPr>
          <a:xfrm>
            <a:off x="6994810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43F5E92-1E5B-410B-9682-9525731524BF}"/>
              </a:ext>
            </a:extLst>
          </p:cNvPr>
          <p:cNvSpPr/>
          <p:nvPr/>
        </p:nvSpPr>
        <p:spPr>
          <a:xfrm>
            <a:off x="6456419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A114EED-75B0-4995-A052-2471A4CA3709}"/>
              </a:ext>
            </a:extLst>
          </p:cNvPr>
          <p:cNvSpPr/>
          <p:nvPr/>
        </p:nvSpPr>
        <p:spPr>
          <a:xfrm>
            <a:off x="6725615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9456DE9-D3B9-415F-AC2E-CE01515777DE}"/>
              </a:ext>
            </a:extLst>
          </p:cNvPr>
          <p:cNvSpPr/>
          <p:nvPr/>
        </p:nvSpPr>
        <p:spPr>
          <a:xfrm>
            <a:off x="6994810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717E574-1A9B-4790-8285-94A7C64837EF}"/>
              </a:ext>
            </a:extLst>
          </p:cNvPr>
          <p:cNvSpPr/>
          <p:nvPr/>
        </p:nvSpPr>
        <p:spPr>
          <a:xfrm>
            <a:off x="7264006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8FEC367-F380-4D78-A0BE-7594541F0830}"/>
              </a:ext>
            </a:extLst>
          </p:cNvPr>
          <p:cNvCxnSpPr/>
          <p:nvPr/>
        </p:nvCxnSpPr>
        <p:spPr>
          <a:xfrm>
            <a:off x="6456419" y="4117695"/>
            <a:ext cx="0" cy="4310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E50DC9D-BF8D-4E90-8883-603986CC0B80}"/>
              </a:ext>
            </a:extLst>
          </p:cNvPr>
          <p:cNvCxnSpPr>
            <a:cxnSpLocks/>
          </p:cNvCxnSpPr>
          <p:nvPr/>
        </p:nvCxnSpPr>
        <p:spPr>
          <a:xfrm>
            <a:off x="6725615" y="4117695"/>
            <a:ext cx="0" cy="79868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044C6C9-6B0D-4F26-959A-1CA86E6A05D8}"/>
              </a:ext>
            </a:extLst>
          </p:cNvPr>
          <p:cNvCxnSpPr>
            <a:cxnSpLocks/>
          </p:cNvCxnSpPr>
          <p:nvPr/>
        </p:nvCxnSpPr>
        <p:spPr>
          <a:xfrm>
            <a:off x="6994810" y="4117695"/>
            <a:ext cx="0" cy="116635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36D3994-10D7-478C-8D6A-5212C311B56A}"/>
              </a:ext>
            </a:extLst>
          </p:cNvPr>
          <p:cNvCxnSpPr>
            <a:cxnSpLocks/>
          </p:cNvCxnSpPr>
          <p:nvPr/>
        </p:nvCxnSpPr>
        <p:spPr>
          <a:xfrm>
            <a:off x="7264006" y="4117695"/>
            <a:ext cx="0" cy="153403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7C08711-DBA6-4247-8B80-EC9BEBEAB49E}"/>
              </a:ext>
            </a:extLst>
          </p:cNvPr>
          <p:cNvCxnSpPr>
            <a:cxnSpLocks/>
          </p:cNvCxnSpPr>
          <p:nvPr/>
        </p:nvCxnSpPr>
        <p:spPr>
          <a:xfrm>
            <a:off x="7533202" y="4117695"/>
            <a:ext cx="0" cy="19017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2198331C-DA54-4905-BAFA-E2ECE8017778}"/>
              </a:ext>
            </a:extLst>
          </p:cNvPr>
          <p:cNvCxnSpPr>
            <a:cxnSpLocks/>
          </p:cNvCxnSpPr>
          <p:nvPr/>
        </p:nvCxnSpPr>
        <p:spPr>
          <a:xfrm>
            <a:off x="7603085" y="4329205"/>
            <a:ext cx="25970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14962D5-8162-41B6-A2AA-E89D66CE0AAD}"/>
              </a:ext>
            </a:extLst>
          </p:cNvPr>
          <p:cNvCxnSpPr>
            <a:cxnSpLocks/>
          </p:cNvCxnSpPr>
          <p:nvPr/>
        </p:nvCxnSpPr>
        <p:spPr>
          <a:xfrm>
            <a:off x="7603088" y="4698123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2C358B1-4334-4CA3-B413-9EA74A195407}"/>
              </a:ext>
            </a:extLst>
          </p:cNvPr>
          <p:cNvCxnSpPr>
            <a:cxnSpLocks/>
          </p:cNvCxnSpPr>
          <p:nvPr/>
        </p:nvCxnSpPr>
        <p:spPr>
          <a:xfrm>
            <a:off x="7603087" y="5067040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E707DD9-02EB-44C6-8FF9-4AE1C7F85FA5}"/>
              </a:ext>
            </a:extLst>
          </p:cNvPr>
          <p:cNvCxnSpPr>
            <a:cxnSpLocks/>
          </p:cNvCxnSpPr>
          <p:nvPr/>
        </p:nvCxnSpPr>
        <p:spPr>
          <a:xfrm>
            <a:off x="7603087" y="5435958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B85F4DA-FA33-4060-AD9A-3C19232D5222}"/>
              </a:ext>
            </a:extLst>
          </p:cNvPr>
          <p:cNvCxnSpPr>
            <a:cxnSpLocks/>
          </p:cNvCxnSpPr>
          <p:nvPr/>
        </p:nvCxnSpPr>
        <p:spPr>
          <a:xfrm>
            <a:off x="7603086" y="5804875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1540754-C0DD-422F-8566-67762A9EABF6}"/>
              </a:ext>
            </a:extLst>
          </p:cNvPr>
          <p:cNvCxnSpPr>
            <a:cxnSpLocks/>
          </p:cNvCxnSpPr>
          <p:nvPr/>
        </p:nvCxnSpPr>
        <p:spPr>
          <a:xfrm>
            <a:off x="7603085" y="6173792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0BF8875-5019-4919-9394-ACE891FB1582}"/>
              </a:ext>
            </a:extLst>
          </p:cNvPr>
          <p:cNvSpPr txBox="1"/>
          <p:nvPr/>
        </p:nvSpPr>
        <p:spPr>
          <a:xfrm>
            <a:off x="7862789" y="421328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F18E566-69FA-49CA-96DE-F20B11C2C0CE}"/>
              </a:ext>
            </a:extLst>
          </p:cNvPr>
          <p:cNvSpPr txBox="1"/>
          <p:nvPr/>
        </p:nvSpPr>
        <p:spPr>
          <a:xfrm>
            <a:off x="7862789" y="4582196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57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AB3DE7A-E240-4F04-A8BA-AD5B57CA90B4}"/>
              </a:ext>
            </a:extLst>
          </p:cNvPr>
          <p:cNvSpPr txBox="1"/>
          <p:nvPr/>
        </p:nvSpPr>
        <p:spPr>
          <a:xfrm>
            <a:off x="7867655" y="4952692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24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73E420C-E6DD-4675-B1EE-665403142D22}"/>
              </a:ext>
            </a:extLst>
          </p:cNvPr>
          <p:cNvSpPr txBox="1"/>
          <p:nvPr/>
        </p:nvSpPr>
        <p:spPr>
          <a:xfrm>
            <a:off x="7872522" y="5323188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25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F40F83-3A7A-45A1-A8B9-5AD00D03BFA9}"/>
              </a:ext>
            </a:extLst>
          </p:cNvPr>
          <p:cNvSpPr txBox="1"/>
          <p:nvPr/>
        </p:nvSpPr>
        <p:spPr>
          <a:xfrm>
            <a:off x="7877390" y="569368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16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E54AE64-CB02-471C-81B4-09A3F7F6AD7A}"/>
              </a:ext>
            </a:extLst>
          </p:cNvPr>
          <p:cNvSpPr txBox="1"/>
          <p:nvPr/>
        </p:nvSpPr>
        <p:spPr>
          <a:xfrm>
            <a:off x="7882256" y="6064179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39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AD27FEF-FF08-4106-80EF-2639D35A4698}"/>
              </a:ext>
            </a:extLst>
          </p:cNvPr>
          <p:cNvSpPr txBox="1"/>
          <p:nvPr/>
        </p:nvSpPr>
        <p:spPr>
          <a:xfrm>
            <a:off x="1769837" y="3405293"/>
            <a:ext cx="1528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(convolve)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165FFB-8E63-42E1-B96A-11D5D042F38C}"/>
              </a:ext>
            </a:extLst>
          </p:cNvPr>
          <p:cNvSpPr txBox="1"/>
          <p:nvPr/>
        </p:nvSpPr>
        <p:spPr>
          <a:xfrm>
            <a:off x="5896494" y="3377899"/>
            <a:ext cx="1714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교차상관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(correlate)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29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패딩과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이해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5CD1E6-4CD9-474B-A193-CB50295D9E29}"/>
              </a:ext>
            </a:extLst>
          </p:cNvPr>
          <p:cNvSpPr txBox="1"/>
          <p:nvPr/>
        </p:nvSpPr>
        <p:spPr>
          <a:xfrm>
            <a:off x="667812" y="1710831"/>
            <a:ext cx="5602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밸리드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패딩은 원본 배열의 원소가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연산에 참여하는 정도가 다르다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834B26C-AD63-4951-A8A2-C967692BFD03}"/>
              </a:ext>
            </a:extLst>
          </p:cNvPr>
          <p:cNvSpPr/>
          <p:nvPr/>
        </p:nvSpPr>
        <p:spPr>
          <a:xfrm>
            <a:off x="1663048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BE12D3-5B0F-4009-B8B5-D45A9480FC16}"/>
              </a:ext>
            </a:extLst>
          </p:cNvPr>
          <p:cNvSpPr/>
          <p:nvPr/>
        </p:nvSpPr>
        <p:spPr>
          <a:xfrm>
            <a:off x="1932244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E36BFE8-CF1B-4918-A1CA-66FF199E8173}"/>
              </a:ext>
            </a:extLst>
          </p:cNvPr>
          <p:cNvSpPr/>
          <p:nvPr/>
        </p:nvSpPr>
        <p:spPr>
          <a:xfrm>
            <a:off x="2201440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4D783F-279A-439C-8281-D6BEAA7118DA}"/>
              </a:ext>
            </a:extLst>
          </p:cNvPr>
          <p:cNvSpPr/>
          <p:nvPr/>
        </p:nvSpPr>
        <p:spPr>
          <a:xfrm>
            <a:off x="2470635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B00FD7A-2557-489E-992E-2E0DF9CC94A6}"/>
              </a:ext>
            </a:extLst>
          </p:cNvPr>
          <p:cNvSpPr/>
          <p:nvPr/>
        </p:nvSpPr>
        <p:spPr>
          <a:xfrm>
            <a:off x="2739831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08EC36-BAB7-4828-8A5F-6C9507D4DF43}"/>
              </a:ext>
            </a:extLst>
          </p:cNvPr>
          <p:cNvSpPr/>
          <p:nvPr/>
        </p:nvSpPr>
        <p:spPr>
          <a:xfrm>
            <a:off x="3009026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B5E27D-527C-41CC-8B43-D8288C3112B4}"/>
              </a:ext>
            </a:extLst>
          </p:cNvPr>
          <p:cNvSpPr/>
          <p:nvPr/>
        </p:nvSpPr>
        <p:spPr>
          <a:xfrm>
            <a:off x="3278222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0EAEDE-88E9-4095-A325-8AA269741D4A}"/>
              </a:ext>
            </a:extLst>
          </p:cNvPr>
          <p:cNvSpPr/>
          <p:nvPr/>
        </p:nvSpPr>
        <p:spPr>
          <a:xfrm>
            <a:off x="3547417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2EFB4F-D188-4CF3-AAC7-29CFE5A346FC}"/>
              </a:ext>
            </a:extLst>
          </p:cNvPr>
          <p:cNvSpPr/>
          <p:nvPr/>
        </p:nvSpPr>
        <p:spPr>
          <a:xfrm>
            <a:off x="3816613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A470C6-297A-4C41-87CE-354718B32482}"/>
              </a:ext>
            </a:extLst>
          </p:cNvPr>
          <p:cNvSpPr/>
          <p:nvPr/>
        </p:nvSpPr>
        <p:spPr>
          <a:xfrm>
            <a:off x="1663048" y="3391953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4C5EA26-2C23-4CA2-80AE-BE2E7BA19A1F}"/>
              </a:ext>
            </a:extLst>
          </p:cNvPr>
          <p:cNvSpPr/>
          <p:nvPr/>
        </p:nvSpPr>
        <p:spPr>
          <a:xfrm>
            <a:off x="1932244" y="3391953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50BA61A-42F3-48AC-88FD-FB4DB97374F0}"/>
              </a:ext>
            </a:extLst>
          </p:cNvPr>
          <p:cNvSpPr/>
          <p:nvPr/>
        </p:nvSpPr>
        <p:spPr>
          <a:xfrm>
            <a:off x="2201440" y="3391953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029705E-570B-4510-A33F-F21603003D23}"/>
              </a:ext>
            </a:extLst>
          </p:cNvPr>
          <p:cNvSpPr/>
          <p:nvPr/>
        </p:nvSpPr>
        <p:spPr>
          <a:xfrm>
            <a:off x="2470635" y="3391953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9D3684-8112-4657-BFDA-986A03001EAB}"/>
              </a:ext>
            </a:extLst>
          </p:cNvPr>
          <p:cNvSpPr txBox="1"/>
          <p:nvPr/>
        </p:nvSpPr>
        <p:spPr>
          <a:xfrm>
            <a:off x="1467196" y="3058296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1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/>
              <p:nvPr/>
            </p:nvSpPr>
            <p:spPr>
              <a:xfrm>
                <a:off x="1336601" y="3439126"/>
                <a:ext cx="336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𝑤</m:t>
                      </m:r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601" y="3439126"/>
                <a:ext cx="33624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직사각형 89">
            <a:extLst>
              <a:ext uri="{FF2B5EF4-FFF2-40B4-BE49-F238E27FC236}">
                <a16:creationId xmlns:a16="http://schemas.microsoft.com/office/drawing/2014/main" id="{DE72AB3C-CF30-46AF-BE26-5E89AF6BC47C}"/>
              </a:ext>
            </a:extLst>
          </p:cNvPr>
          <p:cNvSpPr/>
          <p:nvPr/>
        </p:nvSpPr>
        <p:spPr>
          <a:xfrm>
            <a:off x="1932244" y="3759626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976457-1E37-4AC3-80C3-D852FFC1F331}"/>
              </a:ext>
            </a:extLst>
          </p:cNvPr>
          <p:cNvSpPr/>
          <p:nvPr/>
        </p:nvSpPr>
        <p:spPr>
          <a:xfrm>
            <a:off x="2201440" y="3759626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35A7C7-AFF5-4EDE-A1B5-22D319977A98}"/>
              </a:ext>
            </a:extLst>
          </p:cNvPr>
          <p:cNvSpPr/>
          <p:nvPr/>
        </p:nvSpPr>
        <p:spPr>
          <a:xfrm>
            <a:off x="2470635" y="3759626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8DD1F98-DF35-497D-97EE-78D6D526918B}"/>
              </a:ext>
            </a:extLst>
          </p:cNvPr>
          <p:cNvSpPr/>
          <p:nvPr/>
        </p:nvSpPr>
        <p:spPr>
          <a:xfrm>
            <a:off x="2739831" y="3759626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55A268D-C46D-4AA7-A0FF-CC67449F7605}"/>
              </a:ext>
            </a:extLst>
          </p:cNvPr>
          <p:cNvSpPr/>
          <p:nvPr/>
        </p:nvSpPr>
        <p:spPr>
          <a:xfrm>
            <a:off x="2201440" y="4127299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82B3FF4-83F5-4B36-B35C-38608D943D32}"/>
              </a:ext>
            </a:extLst>
          </p:cNvPr>
          <p:cNvSpPr/>
          <p:nvPr/>
        </p:nvSpPr>
        <p:spPr>
          <a:xfrm>
            <a:off x="2470635" y="4127299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2508201-C5D0-420C-B8BE-BB6B7ECF3195}"/>
              </a:ext>
            </a:extLst>
          </p:cNvPr>
          <p:cNvSpPr/>
          <p:nvPr/>
        </p:nvSpPr>
        <p:spPr>
          <a:xfrm>
            <a:off x="2739831" y="4127299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8ED54E5-28F0-407D-9466-2DF6648C0B5C}"/>
              </a:ext>
            </a:extLst>
          </p:cNvPr>
          <p:cNvSpPr/>
          <p:nvPr/>
        </p:nvSpPr>
        <p:spPr>
          <a:xfrm>
            <a:off x="3009026" y="4127299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9C7BCE4-5D5B-49C4-A4B4-470F9FDB6034}"/>
              </a:ext>
            </a:extLst>
          </p:cNvPr>
          <p:cNvSpPr/>
          <p:nvPr/>
        </p:nvSpPr>
        <p:spPr>
          <a:xfrm>
            <a:off x="800861" y="2441177"/>
            <a:ext cx="1993570" cy="267742"/>
          </a:xfrm>
          <a:prstGeom prst="roundRect">
            <a:avLst/>
          </a:prstGeom>
          <a:noFill/>
          <a:ln w="952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 연산에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번만 참여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4250D1C-7BA4-4F59-BB01-60748C60D051}"/>
              </a:ext>
            </a:extLst>
          </p:cNvPr>
          <p:cNvCxnSpPr>
            <a:stCxn id="2" idx="2"/>
            <a:endCxn id="75" idx="0"/>
          </p:cNvCxnSpPr>
          <p:nvPr/>
        </p:nvCxnSpPr>
        <p:spPr>
          <a:xfrm>
            <a:off x="1797646" y="2708919"/>
            <a:ext cx="0" cy="310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9B32524-FB45-497F-A158-A5F7B7749983}"/>
              </a:ext>
            </a:extLst>
          </p:cNvPr>
          <p:cNvSpPr/>
          <p:nvPr/>
        </p:nvSpPr>
        <p:spPr>
          <a:xfrm>
            <a:off x="3089024" y="2670941"/>
            <a:ext cx="1745731" cy="267742"/>
          </a:xfrm>
          <a:prstGeom prst="roundRect">
            <a:avLst/>
          </a:prstGeom>
          <a:noFill/>
          <a:ln w="952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연산에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 참여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0B5888D-F997-4994-900E-0E1116181EDE}"/>
              </a:ext>
            </a:extLst>
          </p:cNvPr>
          <p:cNvCxnSpPr>
            <a:cxnSpLocks/>
            <a:stCxn id="129" idx="1"/>
            <a:endCxn id="78" idx="0"/>
          </p:cNvCxnSpPr>
          <p:nvPr/>
        </p:nvCxnSpPr>
        <p:spPr>
          <a:xfrm rot="10800000" flipV="1">
            <a:off x="2605234" y="2804812"/>
            <a:ext cx="483791" cy="2150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EAB24D-8EE9-4DFD-B40F-39ED8A63521A}"/>
                  </a:ext>
                </a:extLst>
              </p:cNvPr>
              <p:cNvSpPr txBox="1"/>
              <p:nvPr/>
            </p:nvSpPr>
            <p:spPr>
              <a:xfrm>
                <a:off x="2871265" y="4867095"/>
                <a:ext cx="2660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EAB24D-8EE9-4DFD-B40F-39ED8A635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265" y="4867095"/>
                <a:ext cx="266098" cy="369332"/>
              </a:xfrm>
              <a:prstGeom prst="rect">
                <a:avLst/>
              </a:prstGeom>
              <a:blipFill>
                <a:blip r:embed="rId4"/>
                <a:stretch>
                  <a:fillRect l="-4545" r="-6818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71BE901-4A15-4721-B6C2-02CE29BEDDEA}"/>
                  </a:ext>
                </a:extLst>
              </p:cNvPr>
              <p:cNvSpPr txBox="1"/>
              <p:nvPr/>
            </p:nvSpPr>
            <p:spPr>
              <a:xfrm>
                <a:off x="1599098" y="3811249"/>
                <a:ext cx="336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𝑤</m:t>
                      </m:r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71BE901-4A15-4721-B6C2-02CE29BED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098" y="3811249"/>
                <a:ext cx="33624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E4F860B-0E36-4769-B83E-5D0A0C4347F4}"/>
                  </a:ext>
                </a:extLst>
              </p:cNvPr>
              <p:cNvSpPr txBox="1"/>
              <p:nvPr/>
            </p:nvSpPr>
            <p:spPr>
              <a:xfrm>
                <a:off x="1888655" y="4178922"/>
                <a:ext cx="336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𝑤</m:t>
                      </m:r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E4F860B-0E36-4769-B83E-5D0A0C434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655" y="4178922"/>
                <a:ext cx="33624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746B7FE-5F03-44FD-9CCC-2DABD74AFA77}"/>
              </a:ext>
            </a:extLst>
          </p:cNvPr>
          <p:cNvSpPr/>
          <p:nvPr/>
        </p:nvSpPr>
        <p:spPr>
          <a:xfrm>
            <a:off x="2464374" y="450577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C355B4C-E0E6-49E2-B44D-3D133C5C16DF}"/>
              </a:ext>
            </a:extLst>
          </p:cNvPr>
          <p:cNvSpPr/>
          <p:nvPr/>
        </p:nvSpPr>
        <p:spPr>
          <a:xfrm>
            <a:off x="2733569" y="450577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BA6B41E-3EA7-46F0-8DDA-930D5A5FA2B7}"/>
              </a:ext>
            </a:extLst>
          </p:cNvPr>
          <p:cNvSpPr/>
          <p:nvPr/>
        </p:nvSpPr>
        <p:spPr>
          <a:xfrm>
            <a:off x="3002765" y="450577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A91B0D6-D20A-4712-BCDF-25D07BAF8787}"/>
              </a:ext>
            </a:extLst>
          </p:cNvPr>
          <p:cNvSpPr/>
          <p:nvPr/>
        </p:nvSpPr>
        <p:spPr>
          <a:xfrm>
            <a:off x="3271960" y="450577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5A960C1-2DAF-4998-A484-CBD02D52F8F7}"/>
                  </a:ext>
                </a:extLst>
              </p:cNvPr>
              <p:cNvSpPr txBox="1"/>
              <p:nvPr/>
            </p:nvSpPr>
            <p:spPr>
              <a:xfrm>
                <a:off x="2151589" y="4557395"/>
                <a:ext cx="336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𝑤</m:t>
                      </m:r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5A960C1-2DAF-4998-A484-CBD02D52F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89" y="4557395"/>
                <a:ext cx="33624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016422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6600"/>
          </a:solidFill>
        </a:ln>
      </a:spPr>
      <a:bodyPr rtlCol="0" anchor="ctr"/>
      <a:lstStyle>
        <a:defPPr algn="ctr">
          <a:defRPr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smtClean="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76385</TotalTime>
  <Words>7394</Words>
  <Application>Microsoft Office PowerPoint</Application>
  <PresentationFormat>사용자 지정</PresentationFormat>
  <Paragraphs>2899</Paragraphs>
  <Slides>67</Slides>
  <Notes>67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67</vt:i4>
      </vt:variant>
    </vt:vector>
  </HeadingPairs>
  <TitlesOfParts>
    <vt:vector size="78" baseType="lpstr">
      <vt:lpstr>맑은 고딕</vt:lpstr>
      <vt:lpstr>Candara</vt:lpstr>
      <vt:lpstr>Consolas</vt:lpstr>
      <vt:lpstr>굴림</vt:lpstr>
      <vt:lpstr>Arial</vt:lpstr>
      <vt:lpstr>Microsoft Sans Serif</vt:lpstr>
      <vt:lpstr>고도 M</vt:lpstr>
      <vt:lpstr>Calvin</vt:lpstr>
      <vt:lpstr>Cambria Math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3857</cp:revision>
  <dcterms:created xsi:type="dcterms:W3CDTF">2008-02-04T08:04:25Z</dcterms:created>
  <dcterms:modified xsi:type="dcterms:W3CDTF">2021-05-10T07:47:05Z</dcterms:modified>
</cp:coreProperties>
</file>